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7" r:id="rId3"/>
    <p:sldMasterId id="2147483709" r:id="rId4"/>
    <p:sldMasterId id="2147483710" r:id="rId5"/>
    <p:sldMasterId id="2147483711" r:id="rId6"/>
    <p:sldMasterId id="2147483712" r:id="rId7"/>
    <p:sldMasterId id="2147483713" r:id="rId8"/>
    <p:sldMasterId id="2147483714" r:id="rId9"/>
    <p:sldMasterId id="2147483715" r:id="rId10"/>
    <p:sldMasterId id="2147483716" r:id="rId11"/>
    <p:sldMasterId id="2147483717" r:id="rId12"/>
  </p:sldMasterIdLst>
  <p:notesMasterIdLst>
    <p:notesMasterId r:id="rId119"/>
  </p:notesMasterIdLst>
  <p:sldIdLst>
    <p:sldId id="1118" r:id="rId13"/>
    <p:sldId id="258" r:id="rId14"/>
    <p:sldId id="1151" r:id="rId15"/>
    <p:sldId id="1777" r:id="rId16"/>
    <p:sldId id="1379" r:id="rId17"/>
    <p:sldId id="1779" r:id="rId18"/>
    <p:sldId id="1778" r:id="rId19"/>
    <p:sldId id="1780" r:id="rId20"/>
    <p:sldId id="1781" r:id="rId21"/>
    <p:sldId id="1782" r:id="rId22"/>
    <p:sldId id="1783" r:id="rId23"/>
    <p:sldId id="1784" r:id="rId24"/>
    <p:sldId id="1785" r:id="rId25"/>
    <p:sldId id="1786" r:id="rId26"/>
    <p:sldId id="1787" r:id="rId27"/>
    <p:sldId id="1788" r:id="rId28"/>
    <p:sldId id="1789" r:id="rId29"/>
    <p:sldId id="1790" r:id="rId30"/>
    <p:sldId id="1791" r:id="rId31"/>
    <p:sldId id="1792" r:id="rId32"/>
    <p:sldId id="1793" r:id="rId33"/>
    <p:sldId id="1794" r:id="rId34"/>
    <p:sldId id="1795" r:id="rId35"/>
    <p:sldId id="1796" r:id="rId36"/>
    <p:sldId id="1797" r:id="rId37"/>
    <p:sldId id="1798" r:id="rId38"/>
    <p:sldId id="1799" r:id="rId39"/>
    <p:sldId id="1801" r:id="rId40"/>
    <p:sldId id="1800" r:id="rId41"/>
    <p:sldId id="1802" r:id="rId42"/>
    <p:sldId id="1803" r:id="rId43"/>
    <p:sldId id="1805" r:id="rId44"/>
    <p:sldId id="1804" r:id="rId45"/>
    <p:sldId id="1806" r:id="rId46"/>
    <p:sldId id="1807" r:id="rId47"/>
    <p:sldId id="1808" r:id="rId48"/>
    <p:sldId id="1809" r:id="rId49"/>
    <p:sldId id="1810" r:id="rId50"/>
    <p:sldId id="1811" r:id="rId51"/>
    <p:sldId id="1813" r:id="rId52"/>
    <p:sldId id="1812" r:id="rId53"/>
    <p:sldId id="1814" r:id="rId54"/>
    <p:sldId id="1815" r:id="rId55"/>
    <p:sldId id="1816" r:id="rId56"/>
    <p:sldId id="1817" r:id="rId57"/>
    <p:sldId id="1818" r:id="rId58"/>
    <p:sldId id="1819" r:id="rId59"/>
    <p:sldId id="1820" r:id="rId60"/>
    <p:sldId id="1821" r:id="rId61"/>
    <p:sldId id="1822" r:id="rId62"/>
    <p:sldId id="1823" r:id="rId63"/>
    <p:sldId id="1824" r:id="rId64"/>
    <p:sldId id="1825" r:id="rId65"/>
    <p:sldId id="1826" r:id="rId66"/>
    <p:sldId id="1828" r:id="rId67"/>
    <p:sldId id="1827" r:id="rId68"/>
    <p:sldId id="1829" r:id="rId69"/>
    <p:sldId id="1830" r:id="rId70"/>
    <p:sldId id="1831" r:id="rId71"/>
    <p:sldId id="1832" r:id="rId72"/>
    <p:sldId id="1834" r:id="rId73"/>
    <p:sldId id="1835" r:id="rId74"/>
    <p:sldId id="1833" r:id="rId75"/>
    <p:sldId id="1836" r:id="rId76"/>
    <p:sldId id="1837" r:id="rId77"/>
    <p:sldId id="1838" r:id="rId78"/>
    <p:sldId id="1839" r:id="rId79"/>
    <p:sldId id="1840" r:id="rId80"/>
    <p:sldId id="1841" r:id="rId81"/>
    <p:sldId id="1842" r:id="rId82"/>
    <p:sldId id="1843" r:id="rId83"/>
    <p:sldId id="1844" r:id="rId84"/>
    <p:sldId id="1845" r:id="rId85"/>
    <p:sldId id="1846" r:id="rId86"/>
    <p:sldId id="1847" r:id="rId87"/>
    <p:sldId id="1848" r:id="rId88"/>
    <p:sldId id="1849" r:id="rId89"/>
    <p:sldId id="1850" r:id="rId90"/>
    <p:sldId id="1851" r:id="rId91"/>
    <p:sldId id="1852" r:id="rId92"/>
    <p:sldId id="1853" r:id="rId93"/>
    <p:sldId id="1854" r:id="rId94"/>
    <p:sldId id="1855" r:id="rId95"/>
    <p:sldId id="1856" r:id="rId96"/>
    <p:sldId id="1857" r:id="rId97"/>
    <p:sldId id="1858" r:id="rId98"/>
    <p:sldId id="1859" r:id="rId99"/>
    <p:sldId id="1860" r:id="rId100"/>
    <p:sldId id="1861" r:id="rId101"/>
    <p:sldId id="1862" r:id="rId102"/>
    <p:sldId id="1863" r:id="rId103"/>
    <p:sldId id="1864" r:id="rId104"/>
    <p:sldId id="1865" r:id="rId105"/>
    <p:sldId id="1866" r:id="rId106"/>
    <p:sldId id="1867" r:id="rId107"/>
    <p:sldId id="1868" r:id="rId108"/>
    <p:sldId id="1869" r:id="rId109"/>
    <p:sldId id="1870" r:id="rId110"/>
    <p:sldId id="1871" r:id="rId111"/>
    <p:sldId id="1872" r:id="rId112"/>
    <p:sldId id="1873" r:id="rId113"/>
    <p:sldId id="1874" r:id="rId114"/>
    <p:sldId id="1875" r:id="rId115"/>
    <p:sldId id="1876" r:id="rId116"/>
    <p:sldId id="1877" r:id="rId117"/>
    <p:sldId id="295" r:id="rId118"/>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22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23"/>
    <p:restoredTop sz="83072"/>
  </p:normalViewPr>
  <p:slideViewPr>
    <p:cSldViewPr snapToGrid="0">
      <p:cViewPr varScale="1">
        <p:scale>
          <a:sx n="90" d="100"/>
          <a:sy n="90" d="100"/>
        </p:scale>
        <p:origin x="1168" y="200"/>
      </p:cViewPr>
      <p:guideLst>
        <p:guide orient="horz" pos="222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notesMaster" Target="notesMasters/notesMaster1.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2816A-2461-974B-94AD-22AC8A99A301}" type="datetimeFigureOut">
              <a:rPr lang="en-CN" smtClean="0"/>
              <a:t>2023/6/6</a:t>
            </a:fld>
            <a:endParaRPr lang="en-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FE00A-F7D7-9343-8548-BC7E84834634}" type="slidenum">
              <a:rPr lang="en-CN" smtClean="0"/>
              <a:t>‹#›</a:t>
            </a:fld>
            <a:endParaRPr lang="en-CN"/>
          </a:p>
        </p:txBody>
      </p:sp>
    </p:spTree>
    <p:extLst>
      <p:ext uri="{BB962C8B-B14F-4D97-AF65-F5344CB8AC3E}">
        <p14:creationId xmlns:p14="http://schemas.microsoft.com/office/powerpoint/2010/main" val="803480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a:t>
            </a:fld>
            <a:endParaRPr lang="en-CN"/>
          </a:p>
        </p:txBody>
      </p:sp>
    </p:spTree>
    <p:extLst>
      <p:ext uri="{BB962C8B-B14F-4D97-AF65-F5344CB8AC3E}">
        <p14:creationId xmlns:p14="http://schemas.microsoft.com/office/powerpoint/2010/main" val="2912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12</a:t>
            </a:fld>
            <a:endParaRPr lang="en-CN"/>
          </a:p>
        </p:txBody>
      </p:sp>
    </p:spTree>
    <p:extLst>
      <p:ext uri="{BB962C8B-B14F-4D97-AF65-F5344CB8AC3E}">
        <p14:creationId xmlns:p14="http://schemas.microsoft.com/office/powerpoint/2010/main" val="4255193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13</a:t>
            </a:fld>
            <a:endParaRPr lang="en-CN"/>
          </a:p>
        </p:txBody>
      </p:sp>
    </p:spTree>
    <p:extLst>
      <p:ext uri="{BB962C8B-B14F-4D97-AF65-F5344CB8AC3E}">
        <p14:creationId xmlns:p14="http://schemas.microsoft.com/office/powerpoint/2010/main" val="303444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15</a:t>
            </a:fld>
            <a:endParaRPr lang="en-CN"/>
          </a:p>
        </p:txBody>
      </p:sp>
    </p:spTree>
    <p:extLst>
      <p:ext uri="{BB962C8B-B14F-4D97-AF65-F5344CB8AC3E}">
        <p14:creationId xmlns:p14="http://schemas.microsoft.com/office/powerpoint/2010/main" val="279021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16</a:t>
            </a:fld>
            <a:endParaRPr lang="en-CN"/>
          </a:p>
        </p:txBody>
      </p:sp>
    </p:spTree>
    <p:extLst>
      <p:ext uri="{BB962C8B-B14F-4D97-AF65-F5344CB8AC3E}">
        <p14:creationId xmlns:p14="http://schemas.microsoft.com/office/powerpoint/2010/main" val="3745348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17</a:t>
            </a:fld>
            <a:endParaRPr lang="en-CN"/>
          </a:p>
        </p:txBody>
      </p:sp>
    </p:spTree>
    <p:extLst>
      <p:ext uri="{BB962C8B-B14F-4D97-AF65-F5344CB8AC3E}">
        <p14:creationId xmlns:p14="http://schemas.microsoft.com/office/powerpoint/2010/main" val="488571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18</a:t>
            </a:fld>
            <a:endParaRPr lang="en-CN"/>
          </a:p>
        </p:txBody>
      </p:sp>
    </p:spTree>
    <p:extLst>
      <p:ext uri="{BB962C8B-B14F-4D97-AF65-F5344CB8AC3E}">
        <p14:creationId xmlns:p14="http://schemas.microsoft.com/office/powerpoint/2010/main" val="2951076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19</a:t>
            </a:fld>
            <a:endParaRPr lang="en-CN"/>
          </a:p>
        </p:txBody>
      </p:sp>
    </p:spTree>
    <p:extLst>
      <p:ext uri="{BB962C8B-B14F-4D97-AF65-F5344CB8AC3E}">
        <p14:creationId xmlns:p14="http://schemas.microsoft.com/office/powerpoint/2010/main" val="31856220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20</a:t>
            </a:fld>
            <a:endParaRPr lang="en-CN"/>
          </a:p>
        </p:txBody>
      </p:sp>
    </p:spTree>
    <p:extLst>
      <p:ext uri="{BB962C8B-B14F-4D97-AF65-F5344CB8AC3E}">
        <p14:creationId xmlns:p14="http://schemas.microsoft.com/office/powerpoint/2010/main" val="21755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21</a:t>
            </a:fld>
            <a:endParaRPr lang="en-CN"/>
          </a:p>
        </p:txBody>
      </p:sp>
    </p:spTree>
    <p:extLst>
      <p:ext uri="{BB962C8B-B14F-4D97-AF65-F5344CB8AC3E}">
        <p14:creationId xmlns:p14="http://schemas.microsoft.com/office/powerpoint/2010/main" val="921069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22</a:t>
            </a:fld>
            <a:endParaRPr lang="en-CN"/>
          </a:p>
        </p:txBody>
      </p:sp>
    </p:spTree>
    <p:extLst>
      <p:ext uri="{BB962C8B-B14F-4D97-AF65-F5344CB8AC3E}">
        <p14:creationId xmlns:p14="http://schemas.microsoft.com/office/powerpoint/2010/main" val="2059509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a:t>
            </a:fld>
            <a:endParaRPr lang="en-CN"/>
          </a:p>
        </p:txBody>
      </p:sp>
    </p:spTree>
    <p:extLst>
      <p:ext uri="{BB962C8B-B14F-4D97-AF65-F5344CB8AC3E}">
        <p14:creationId xmlns:p14="http://schemas.microsoft.com/office/powerpoint/2010/main" val="2711397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23</a:t>
            </a:fld>
            <a:endParaRPr lang="en-CN"/>
          </a:p>
        </p:txBody>
      </p:sp>
    </p:spTree>
    <p:extLst>
      <p:ext uri="{BB962C8B-B14F-4D97-AF65-F5344CB8AC3E}">
        <p14:creationId xmlns:p14="http://schemas.microsoft.com/office/powerpoint/2010/main" val="3630860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24</a:t>
            </a:fld>
            <a:endParaRPr lang="en-CN"/>
          </a:p>
        </p:txBody>
      </p:sp>
    </p:spTree>
    <p:extLst>
      <p:ext uri="{BB962C8B-B14F-4D97-AF65-F5344CB8AC3E}">
        <p14:creationId xmlns:p14="http://schemas.microsoft.com/office/powerpoint/2010/main" val="17112865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25</a:t>
            </a:fld>
            <a:endParaRPr lang="en-CN"/>
          </a:p>
        </p:txBody>
      </p:sp>
    </p:spTree>
    <p:extLst>
      <p:ext uri="{BB962C8B-B14F-4D97-AF65-F5344CB8AC3E}">
        <p14:creationId xmlns:p14="http://schemas.microsoft.com/office/powerpoint/2010/main" val="1043659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26</a:t>
            </a:fld>
            <a:endParaRPr lang="en-CN"/>
          </a:p>
        </p:txBody>
      </p:sp>
    </p:spTree>
    <p:extLst>
      <p:ext uri="{BB962C8B-B14F-4D97-AF65-F5344CB8AC3E}">
        <p14:creationId xmlns:p14="http://schemas.microsoft.com/office/powerpoint/2010/main" val="3536971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27</a:t>
            </a:fld>
            <a:endParaRPr lang="en-CN"/>
          </a:p>
        </p:txBody>
      </p:sp>
    </p:spTree>
    <p:extLst>
      <p:ext uri="{BB962C8B-B14F-4D97-AF65-F5344CB8AC3E}">
        <p14:creationId xmlns:p14="http://schemas.microsoft.com/office/powerpoint/2010/main" val="3551138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28</a:t>
            </a:fld>
            <a:endParaRPr lang="en-CN"/>
          </a:p>
        </p:txBody>
      </p:sp>
    </p:spTree>
    <p:extLst>
      <p:ext uri="{BB962C8B-B14F-4D97-AF65-F5344CB8AC3E}">
        <p14:creationId xmlns:p14="http://schemas.microsoft.com/office/powerpoint/2010/main" val="1383565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29</a:t>
            </a:fld>
            <a:endParaRPr lang="en-CN"/>
          </a:p>
        </p:txBody>
      </p:sp>
    </p:spTree>
    <p:extLst>
      <p:ext uri="{BB962C8B-B14F-4D97-AF65-F5344CB8AC3E}">
        <p14:creationId xmlns:p14="http://schemas.microsoft.com/office/powerpoint/2010/main" val="1168495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30</a:t>
            </a:fld>
            <a:endParaRPr lang="en-CN"/>
          </a:p>
        </p:txBody>
      </p:sp>
    </p:spTree>
    <p:extLst>
      <p:ext uri="{BB962C8B-B14F-4D97-AF65-F5344CB8AC3E}">
        <p14:creationId xmlns:p14="http://schemas.microsoft.com/office/powerpoint/2010/main" val="3007871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31</a:t>
            </a:fld>
            <a:endParaRPr lang="en-CN"/>
          </a:p>
        </p:txBody>
      </p:sp>
    </p:spTree>
    <p:extLst>
      <p:ext uri="{BB962C8B-B14F-4D97-AF65-F5344CB8AC3E}">
        <p14:creationId xmlns:p14="http://schemas.microsoft.com/office/powerpoint/2010/main" val="41984034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32</a:t>
            </a:fld>
            <a:endParaRPr lang="en-CN"/>
          </a:p>
        </p:txBody>
      </p:sp>
    </p:spTree>
    <p:extLst>
      <p:ext uri="{BB962C8B-B14F-4D97-AF65-F5344CB8AC3E}">
        <p14:creationId xmlns:p14="http://schemas.microsoft.com/office/powerpoint/2010/main" val="469988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a:t>
            </a:fld>
            <a:endParaRPr lang="en-CN"/>
          </a:p>
        </p:txBody>
      </p:sp>
    </p:spTree>
    <p:extLst>
      <p:ext uri="{BB962C8B-B14F-4D97-AF65-F5344CB8AC3E}">
        <p14:creationId xmlns:p14="http://schemas.microsoft.com/office/powerpoint/2010/main" val="853204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33</a:t>
            </a:fld>
            <a:endParaRPr lang="en-CN"/>
          </a:p>
        </p:txBody>
      </p:sp>
    </p:spTree>
    <p:extLst>
      <p:ext uri="{BB962C8B-B14F-4D97-AF65-F5344CB8AC3E}">
        <p14:creationId xmlns:p14="http://schemas.microsoft.com/office/powerpoint/2010/main" val="1252204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34</a:t>
            </a:fld>
            <a:endParaRPr lang="en-CN"/>
          </a:p>
        </p:txBody>
      </p:sp>
    </p:spTree>
    <p:extLst>
      <p:ext uri="{BB962C8B-B14F-4D97-AF65-F5344CB8AC3E}">
        <p14:creationId xmlns:p14="http://schemas.microsoft.com/office/powerpoint/2010/main" val="112330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35</a:t>
            </a:fld>
            <a:endParaRPr lang="en-CN"/>
          </a:p>
        </p:txBody>
      </p:sp>
    </p:spTree>
    <p:extLst>
      <p:ext uri="{BB962C8B-B14F-4D97-AF65-F5344CB8AC3E}">
        <p14:creationId xmlns:p14="http://schemas.microsoft.com/office/powerpoint/2010/main" val="3745686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36</a:t>
            </a:fld>
            <a:endParaRPr lang="en-CN"/>
          </a:p>
        </p:txBody>
      </p:sp>
    </p:spTree>
    <p:extLst>
      <p:ext uri="{BB962C8B-B14F-4D97-AF65-F5344CB8AC3E}">
        <p14:creationId xmlns:p14="http://schemas.microsoft.com/office/powerpoint/2010/main" val="2866949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37</a:t>
            </a:fld>
            <a:endParaRPr lang="en-CN"/>
          </a:p>
        </p:txBody>
      </p:sp>
    </p:spTree>
    <p:extLst>
      <p:ext uri="{BB962C8B-B14F-4D97-AF65-F5344CB8AC3E}">
        <p14:creationId xmlns:p14="http://schemas.microsoft.com/office/powerpoint/2010/main" val="29657561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38</a:t>
            </a:fld>
            <a:endParaRPr lang="en-CN"/>
          </a:p>
        </p:txBody>
      </p:sp>
    </p:spTree>
    <p:extLst>
      <p:ext uri="{BB962C8B-B14F-4D97-AF65-F5344CB8AC3E}">
        <p14:creationId xmlns:p14="http://schemas.microsoft.com/office/powerpoint/2010/main" val="35249206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39</a:t>
            </a:fld>
            <a:endParaRPr lang="en-CN"/>
          </a:p>
        </p:txBody>
      </p:sp>
    </p:spTree>
    <p:extLst>
      <p:ext uri="{BB962C8B-B14F-4D97-AF65-F5344CB8AC3E}">
        <p14:creationId xmlns:p14="http://schemas.microsoft.com/office/powerpoint/2010/main" val="18442184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40</a:t>
            </a:fld>
            <a:endParaRPr lang="en-CN"/>
          </a:p>
        </p:txBody>
      </p:sp>
    </p:spTree>
    <p:extLst>
      <p:ext uri="{BB962C8B-B14F-4D97-AF65-F5344CB8AC3E}">
        <p14:creationId xmlns:p14="http://schemas.microsoft.com/office/powerpoint/2010/main" val="2338533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41</a:t>
            </a:fld>
            <a:endParaRPr lang="en-CN"/>
          </a:p>
        </p:txBody>
      </p:sp>
    </p:spTree>
    <p:extLst>
      <p:ext uri="{BB962C8B-B14F-4D97-AF65-F5344CB8AC3E}">
        <p14:creationId xmlns:p14="http://schemas.microsoft.com/office/powerpoint/2010/main" val="3477708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42</a:t>
            </a:fld>
            <a:endParaRPr lang="en-CN"/>
          </a:p>
        </p:txBody>
      </p:sp>
    </p:spTree>
    <p:extLst>
      <p:ext uri="{BB962C8B-B14F-4D97-AF65-F5344CB8AC3E}">
        <p14:creationId xmlns:p14="http://schemas.microsoft.com/office/powerpoint/2010/main" val="1087518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a:t>
            </a:fld>
            <a:endParaRPr lang="en-CN"/>
          </a:p>
        </p:txBody>
      </p:sp>
    </p:spTree>
    <p:extLst>
      <p:ext uri="{BB962C8B-B14F-4D97-AF65-F5344CB8AC3E}">
        <p14:creationId xmlns:p14="http://schemas.microsoft.com/office/powerpoint/2010/main" val="13624930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43</a:t>
            </a:fld>
            <a:endParaRPr lang="en-CN"/>
          </a:p>
        </p:txBody>
      </p:sp>
    </p:spTree>
    <p:extLst>
      <p:ext uri="{BB962C8B-B14F-4D97-AF65-F5344CB8AC3E}">
        <p14:creationId xmlns:p14="http://schemas.microsoft.com/office/powerpoint/2010/main" val="15840326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44</a:t>
            </a:fld>
            <a:endParaRPr lang="en-CN"/>
          </a:p>
        </p:txBody>
      </p:sp>
    </p:spTree>
    <p:extLst>
      <p:ext uri="{BB962C8B-B14F-4D97-AF65-F5344CB8AC3E}">
        <p14:creationId xmlns:p14="http://schemas.microsoft.com/office/powerpoint/2010/main" val="2328041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45</a:t>
            </a:fld>
            <a:endParaRPr lang="en-CN"/>
          </a:p>
        </p:txBody>
      </p:sp>
    </p:spTree>
    <p:extLst>
      <p:ext uri="{BB962C8B-B14F-4D97-AF65-F5344CB8AC3E}">
        <p14:creationId xmlns:p14="http://schemas.microsoft.com/office/powerpoint/2010/main" val="19662873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47</a:t>
            </a:fld>
            <a:endParaRPr lang="en-CN"/>
          </a:p>
        </p:txBody>
      </p:sp>
    </p:spTree>
    <p:extLst>
      <p:ext uri="{BB962C8B-B14F-4D97-AF65-F5344CB8AC3E}">
        <p14:creationId xmlns:p14="http://schemas.microsoft.com/office/powerpoint/2010/main" val="3623277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48</a:t>
            </a:fld>
            <a:endParaRPr lang="en-CN"/>
          </a:p>
        </p:txBody>
      </p:sp>
    </p:spTree>
    <p:extLst>
      <p:ext uri="{BB962C8B-B14F-4D97-AF65-F5344CB8AC3E}">
        <p14:creationId xmlns:p14="http://schemas.microsoft.com/office/powerpoint/2010/main" val="7630061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49</a:t>
            </a:fld>
            <a:endParaRPr lang="en-CN"/>
          </a:p>
        </p:txBody>
      </p:sp>
    </p:spTree>
    <p:extLst>
      <p:ext uri="{BB962C8B-B14F-4D97-AF65-F5344CB8AC3E}">
        <p14:creationId xmlns:p14="http://schemas.microsoft.com/office/powerpoint/2010/main" val="14559900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50</a:t>
            </a:fld>
            <a:endParaRPr lang="en-CN"/>
          </a:p>
        </p:txBody>
      </p:sp>
    </p:spTree>
    <p:extLst>
      <p:ext uri="{BB962C8B-B14F-4D97-AF65-F5344CB8AC3E}">
        <p14:creationId xmlns:p14="http://schemas.microsoft.com/office/powerpoint/2010/main" val="35868180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51</a:t>
            </a:fld>
            <a:endParaRPr lang="en-CN"/>
          </a:p>
        </p:txBody>
      </p:sp>
    </p:spTree>
    <p:extLst>
      <p:ext uri="{BB962C8B-B14F-4D97-AF65-F5344CB8AC3E}">
        <p14:creationId xmlns:p14="http://schemas.microsoft.com/office/powerpoint/2010/main" val="1099781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52</a:t>
            </a:fld>
            <a:endParaRPr lang="en-CN"/>
          </a:p>
        </p:txBody>
      </p:sp>
    </p:spTree>
    <p:extLst>
      <p:ext uri="{BB962C8B-B14F-4D97-AF65-F5344CB8AC3E}">
        <p14:creationId xmlns:p14="http://schemas.microsoft.com/office/powerpoint/2010/main" val="18521425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53</a:t>
            </a:fld>
            <a:endParaRPr lang="en-CN"/>
          </a:p>
        </p:txBody>
      </p:sp>
    </p:spTree>
    <p:extLst>
      <p:ext uri="{BB962C8B-B14F-4D97-AF65-F5344CB8AC3E}">
        <p14:creationId xmlns:p14="http://schemas.microsoft.com/office/powerpoint/2010/main" val="419359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a:t>
            </a:fld>
            <a:endParaRPr lang="en-CN"/>
          </a:p>
        </p:txBody>
      </p:sp>
    </p:spTree>
    <p:extLst>
      <p:ext uri="{BB962C8B-B14F-4D97-AF65-F5344CB8AC3E}">
        <p14:creationId xmlns:p14="http://schemas.microsoft.com/office/powerpoint/2010/main" val="4072460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54</a:t>
            </a:fld>
            <a:endParaRPr lang="en-CN"/>
          </a:p>
        </p:txBody>
      </p:sp>
    </p:spTree>
    <p:extLst>
      <p:ext uri="{BB962C8B-B14F-4D97-AF65-F5344CB8AC3E}">
        <p14:creationId xmlns:p14="http://schemas.microsoft.com/office/powerpoint/2010/main" val="11291058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55</a:t>
            </a:fld>
            <a:endParaRPr lang="en-CN"/>
          </a:p>
        </p:txBody>
      </p:sp>
    </p:spTree>
    <p:extLst>
      <p:ext uri="{BB962C8B-B14F-4D97-AF65-F5344CB8AC3E}">
        <p14:creationId xmlns:p14="http://schemas.microsoft.com/office/powerpoint/2010/main" val="29277987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56</a:t>
            </a:fld>
            <a:endParaRPr lang="en-CN"/>
          </a:p>
        </p:txBody>
      </p:sp>
    </p:spTree>
    <p:extLst>
      <p:ext uri="{BB962C8B-B14F-4D97-AF65-F5344CB8AC3E}">
        <p14:creationId xmlns:p14="http://schemas.microsoft.com/office/powerpoint/2010/main" val="303404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57</a:t>
            </a:fld>
            <a:endParaRPr lang="en-CN"/>
          </a:p>
        </p:txBody>
      </p:sp>
    </p:spTree>
    <p:extLst>
      <p:ext uri="{BB962C8B-B14F-4D97-AF65-F5344CB8AC3E}">
        <p14:creationId xmlns:p14="http://schemas.microsoft.com/office/powerpoint/2010/main" val="2177441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58</a:t>
            </a:fld>
            <a:endParaRPr lang="en-CN"/>
          </a:p>
        </p:txBody>
      </p:sp>
    </p:spTree>
    <p:extLst>
      <p:ext uri="{BB962C8B-B14F-4D97-AF65-F5344CB8AC3E}">
        <p14:creationId xmlns:p14="http://schemas.microsoft.com/office/powerpoint/2010/main" val="2278166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59</a:t>
            </a:fld>
            <a:endParaRPr lang="en-CN"/>
          </a:p>
        </p:txBody>
      </p:sp>
    </p:spTree>
    <p:extLst>
      <p:ext uri="{BB962C8B-B14F-4D97-AF65-F5344CB8AC3E}">
        <p14:creationId xmlns:p14="http://schemas.microsoft.com/office/powerpoint/2010/main" val="30532404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60</a:t>
            </a:fld>
            <a:endParaRPr lang="en-CN"/>
          </a:p>
        </p:txBody>
      </p:sp>
    </p:spTree>
    <p:extLst>
      <p:ext uri="{BB962C8B-B14F-4D97-AF65-F5344CB8AC3E}">
        <p14:creationId xmlns:p14="http://schemas.microsoft.com/office/powerpoint/2010/main" val="28861184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61</a:t>
            </a:fld>
            <a:endParaRPr lang="en-CN"/>
          </a:p>
        </p:txBody>
      </p:sp>
    </p:spTree>
    <p:extLst>
      <p:ext uri="{BB962C8B-B14F-4D97-AF65-F5344CB8AC3E}">
        <p14:creationId xmlns:p14="http://schemas.microsoft.com/office/powerpoint/2010/main" val="20155630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62</a:t>
            </a:fld>
            <a:endParaRPr lang="en-CN"/>
          </a:p>
        </p:txBody>
      </p:sp>
    </p:spTree>
    <p:extLst>
      <p:ext uri="{BB962C8B-B14F-4D97-AF65-F5344CB8AC3E}">
        <p14:creationId xmlns:p14="http://schemas.microsoft.com/office/powerpoint/2010/main" val="1730320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63</a:t>
            </a:fld>
            <a:endParaRPr lang="en-CN"/>
          </a:p>
        </p:txBody>
      </p:sp>
    </p:spTree>
    <p:extLst>
      <p:ext uri="{BB962C8B-B14F-4D97-AF65-F5344CB8AC3E}">
        <p14:creationId xmlns:p14="http://schemas.microsoft.com/office/powerpoint/2010/main" val="264183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a:t>
            </a:fld>
            <a:endParaRPr lang="en-CN"/>
          </a:p>
        </p:txBody>
      </p:sp>
    </p:spTree>
    <p:extLst>
      <p:ext uri="{BB962C8B-B14F-4D97-AF65-F5344CB8AC3E}">
        <p14:creationId xmlns:p14="http://schemas.microsoft.com/office/powerpoint/2010/main" val="11041581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64</a:t>
            </a:fld>
            <a:endParaRPr lang="en-CN"/>
          </a:p>
        </p:txBody>
      </p:sp>
    </p:spTree>
    <p:extLst>
      <p:ext uri="{BB962C8B-B14F-4D97-AF65-F5344CB8AC3E}">
        <p14:creationId xmlns:p14="http://schemas.microsoft.com/office/powerpoint/2010/main" val="3835440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65</a:t>
            </a:fld>
            <a:endParaRPr lang="en-CN"/>
          </a:p>
        </p:txBody>
      </p:sp>
    </p:spTree>
    <p:extLst>
      <p:ext uri="{BB962C8B-B14F-4D97-AF65-F5344CB8AC3E}">
        <p14:creationId xmlns:p14="http://schemas.microsoft.com/office/powerpoint/2010/main" val="25560310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66</a:t>
            </a:fld>
            <a:endParaRPr lang="en-CN"/>
          </a:p>
        </p:txBody>
      </p:sp>
    </p:spTree>
    <p:extLst>
      <p:ext uri="{BB962C8B-B14F-4D97-AF65-F5344CB8AC3E}">
        <p14:creationId xmlns:p14="http://schemas.microsoft.com/office/powerpoint/2010/main" val="1503427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67</a:t>
            </a:fld>
            <a:endParaRPr lang="en-CN"/>
          </a:p>
        </p:txBody>
      </p:sp>
    </p:spTree>
    <p:extLst>
      <p:ext uri="{BB962C8B-B14F-4D97-AF65-F5344CB8AC3E}">
        <p14:creationId xmlns:p14="http://schemas.microsoft.com/office/powerpoint/2010/main" val="22959297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68</a:t>
            </a:fld>
            <a:endParaRPr lang="en-CN"/>
          </a:p>
        </p:txBody>
      </p:sp>
    </p:spTree>
    <p:extLst>
      <p:ext uri="{BB962C8B-B14F-4D97-AF65-F5344CB8AC3E}">
        <p14:creationId xmlns:p14="http://schemas.microsoft.com/office/powerpoint/2010/main" val="24777105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69</a:t>
            </a:fld>
            <a:endParaRPr lang="en-CN"/>
          </a:p>
        </p:txBody>
      </p:sp>
    </p:spTree>
    <p:extLst>
      <p:ext uri="{BB962C8B-B14F-4D97-AF65-F5344CB8AC3E}">
        <p14:creationId xmlns:p14="http://schemas.microsoft.com/office/powerpoint/2010/main" val="41647448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70</a:t>
            </a:fld>
            <a:endParaRPr lang="en-CN"/>
          </a:p>
        </p:txBody>
      </p:sp>
    </p:spTree>
    <p:extLst>
      <p:ext uri="{BB962C8B-B14F-4D97-AF65-F5344CB8AC3E}">
        <p14:creationId xmlns:p14="http://schemas.microsoft.com/office/powerpoint/2010/main" val="3815996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72</a:t>
            </a:fld>
            <a:endParaRPr lang="en-CN"/>
          </a:p>
        </p:txBody>
      </p:sp>
    </p:spTree>
    <p:extLst>
      <p:ext uri="{BB962C8B-B14F-4D97-AF65-F5344CB8AC3E}">
        <p14:creationId xmlns:p14="http://schemas.microsoft.com/office/powerpoint/2010/main" val="3888795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73</a:t>
            </a:fld>
            <a:endParaRPr lang="en-CN"/>
          </a:p>
        </p:txBody>
      </p:sp>
    </p:spTree>
    <p:extLst>
      <p:ext uri="{BB962C8B-B14F-4D97-AF65-F5344CB8AC3E}">
        <p14:creationId xmlns:p14="http://schemas.microsoft.com/office/powerpoint/2010/main" val="27962283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74</a:t>
            </a:fld>
            <a:endParaRPr lang="en-CN"/>
          </a:p>
        </p:txBody>
      </p:sp>
    </p:spTree>
    <p:extLst>
      <p:ext uri="{BB962C8B-B14F-4D97-AF65-F5344CB8AC3E}">
        <p14:creationId xmlns:p14="http://schemas.microsoft.com/office/powerpoint/2010/main" val="327945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a:t>
            </a:fld>
            <a:endParaRPr lang="en-CN"/>
          </a:p>
        </p:txBody>
      </p:sp>
    </p:spTree>
    <p:extLst>
      <p:ext uri="{BB962C8B-B14F-4D97-AF65-F5344CB8AC3E}">
        <p14:creationId xmlns:p14="http://schemas.microsoft.com/office/powerpoint/2010/main" val="26547611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75</a:t>
            </a:fld>
            <a:endParaRPr lang="en-CN"/>
          </a:p>
        </p:txBody>
      </p:sp>
    </p:spTree>
    <p:extLst>
      <p:ext uri="{BB962C8B-B14F-4D97-AF65-F5344CB8AC3E}">
        <p14:creationId xmlns:p14="http://schemas.microsoft.com/office/powerpoint/2010/main" val="29716772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76</a:t>
            </a:fld>
            <a:endParaRPr lang="en-CN"/>
          </a:p>
        </p:txBody>
      </p:sp>
    </p:spTree>
    <p:extLst>
      <p:ext uri="{BB962C8B-B14F-4D97-AF65-F5344CB8AC3E}">
        <p14:creationId xmlns:p14="http://schemas.microsoft.com/office/powerpoint/2010/main" val="2929675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77</a:t>
            </a:fld>
            <a:endParaRPr lang="en-CN"/>
          </a:p>
        </p:txBody>
      </p:sp>
    </p:spTree>
    <p:extLst>
      <p:ext uri="{BB962C8B-B14F-4D97-AF65-F5344CB8AC3E}">
        <p14:creationId xmlns:p14="http://schemas.microsoft.com/office/powerpoint/2010/main" val="33557530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78</a:t>
            </a:fld>
            <a:endParaRPr lang="en-CN"/>
          </a:p>
        </p:txBody>
      </p:sp>
    </p:spTree>
    <p:extLst>
      <p:ext uri="{BB962C8B-B14F-4D97-AF65-F5344CB8AC3E}">
        <p14:creationId xmlns:p14="http://schemas.microsoft.com/office/powerpoint/2010/main" val="9618955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79</a:t>
            </a:fld>
            <a:endParaRPr lang="en-CN"/>
          </a:p>
        </p:txBody>
      </p:sp>
    </p:spTree>
    <p:extLst>
      <p:ext uri="{BB962C8B-B14F-4D97-AF65-F5344CB8AC3E}">
        <p14:creationId xmlns:p14="http://schemas.microsoft.com/office/powerpoint/2010/main" val="195533843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80</a:t>
            </a:fld>
            <a:endParaRPr lang="en-CN"/>
          </a:p>
        </p:txBody>
      </p:sp>
    </p:spTree>
    <p:extLst>
      <p:ext uri="{BB962C8B-B14F-4D97-AF65-F5344CB8AC3E}">
        <p14:creationId xmlns:p14="http://schemas.microsoft.com/office/powerpoint/2010/main" val="357887831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81</a:t>
            </a:fld>
            <a:endParaRPr lang="en-CN"/>
          </a:p>
        </p:txBody>
      </p:sp>
    </p:spTree>
    <p:extLst>
      <p:ext uri="{BB962C8B-B14F-4D97-AF65-F5344CB8AC3E}">
        <p14:creationId xmlns:p14="http://schemas.microsoft.com/office/powerpoint/2010/main" val="8380397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82</a:t>
            </a:fld>
            <a:endParaRPr lang="en-CN"/>
          </a:p>
        </p:txBody>
      </p:sp>
    </p:spTree>
    <p:extLst>
      <p:ext uri="{BB962C8B-B14F-4D97-AF65-F5344CB8AC3E}">
        <p14:creationId xmlns:p14="http://schemas.microsoft.com/office/powerpoint/2010/main" val="106198683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83</a:t>
            </a:fld>
            <a:endParaRPr lang="en-CN"/>
          </a:p>
        </p:txBody>
      </p:sp>
    </p:spTree>
    <p:extLst>
      <p:ext uri="{BB962C8B-B14F-4D97-AF65-F5344CB8AC3E}">
        <p14:creationId xmlns:p14="http://schemas.microsoft.com/office/powerpoint/2010/main" val="20748572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84</a:t>
            </a:fld>
            <a:endParaRPr lang="en-CN"/>
          </a:p>
        </p:txBody>
      </p:sp>
    </p:spTree>
    <p:extLst>
      <p:ext uri="{BB962C8B-B14F-4D97-AF65-F5344CB8AC3E}">
        <p14:creationId xmlns:p14="http://schemas.microsoft.com/office/powerpoint/2010/main" val="1902015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a:t>
            </a:fld>
            <a:endParaRPr lang="en-CN"/>
          </a:p>
        </p:txBody>
      </p:sp>
    </p:spTree>
    <p:extLst>
      <p:ext uri="{BB962C8B-B14F-4D97-AF65-F5344CB8AC3E}">
        <p14:creationId xmlns:p14="http://schemas.microsoft.com/office/powerpoint/2010/main" val="1624229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85</a:t>
            </a:fld>
            <a:endParaRPr lang="en-CN"/>
          </a:p>
        </p:txBody>
      </p:sp>
    </p:spTree>
    <p:extLst>
      <p:ext uri="{BB962C8B-B14F-4D97-AF65-F5344CB8AC3E}">
        <p14:creationId xmlns:p14="http://schemas.microsoft.com/office/powerpoint/2010/main" val="3577126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86</a:t>
            </a:fld>
            <a:endParaRPr lang="en-CN"/>
          </a:p>
        </p:txBody>
      </p:sp>
    </p:spTree>
    <p:extLst>
      <p:ext uri="{BB962C8B-B14F-4D97-AF65-F5344CB8AC3E}">
        <p14:creationId xmlns:p14="http://schemas.microsoft.com/office/powerpoint/2010/main" val="20827063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87</a:t>
            </a:fld>
            <a:endParaRPr lang="en-CN"/>
          </a:p>
        </p:txBody>
      </p:sp>
    </p:spTree>
    <p:extLst>
      <p:ext uri="{BB962C8B-B14F-4D97-AF65-F5344CB8AC3E}">
        <p14:creationId xmlns:p14="http://schemas.microsoft.com/office/powerpoint/2010/main" val="36613746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88</a:t>
            </a:fld>
            <a:endParaRPr lang="en-CN"/>
          </a:p>
        </p:txBody>
      </p:sp>
    </p:spTree>
    <p:extLst>
      <p:ext uri="{BB962C8B-B14F-4D97-AF65-F5344CB8AC3E}">
        <p14:creationId xmlns:p14="http://schemas.microsoft.com/office/powerpoint/2010/main" val="20438142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90</a:t>
            </a:fld>
            <a:endParaRPr lang="en-CN"/>
          </a:p>
        </p:txBody>
      </p:sp>
    </p:spTree>
    <p:extLst>
      <p:ext uri="{BB962C8B-B14F-4D97-AF65-F5344CB8AC3E}">
        <p14:creationId xmlns:p14="http://schemas.microsoft.com/office/powerpoint/2010/main" val="8190287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91</a:t>
            </a:fld>
            <a:endParaRPr lang="en-CN"/>
          </a:p>
        </p:txBody>
      </p:sp>
    </p:spTree>
    <p:extLst>
      <p:ext uri="{BB962C8B-B14F-4D97-AF65-F5344CB8AC3E}">
        <p14:creationId xmlns:p14="http://schemas.microsoft.com/office/powerpoint/2010/main" val="361472645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92</a:t>
            </a:fld>
            <a:endParaRPr lang="en-CN"/>
          </a:p>
        </p:txBody>
      </p:sp>
    </p:spTree>
    <p:extLst>
      <p:ext uri="{BB962C8B-B14F-4D97-AF65-F5344CB8AC3E}">
        <p14:creationId xmlns:p14="http://schemas.microsoft.com/office/powerpoint/2010/main" val="26219655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93</a:t>
            </a:fld>
            <a:endParaRPr lang="en-CN"/>
          </a:p>
        </p:txBody>
      </p:sp>
    </p:spTree>
    <p:extLst>
      <p:ext uri="{BB962C8B-B14F-4D97-AF65-F5344CB8AC3E}">
        <p14:creationId xmlns:p14="http://schemas.microsoft.com/office/powerpoint/2010/main" val="40700714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94</a:t>
            </a:fld>
            <a:endParaRPr lang="en-CN"/>
          </a:p>
        </p:txBody>
      </p:sp>
    </p:spTree>
    <p:extLst>
      <p:ext uri="{BB962C8B-B14F-4D97-AF65-F5344CB8AC3E}">
        <p14:creationId xmlns:p14="http://schemas.microsoft.com/office/powerpoint/2010/main" val="38385812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95</a:t>
            </a:fld>
            <a:endParaRPr lang="en-CN"/>
          </a:p>
        </p:txBody>
      </p:sp>
    </p:spTree>
    <p:extLst>
      <p:ext uri="{BB962C8B-B14F-4D97-AF65-F5344CB8AC3E}">
        <p14:creationId xmlns:p14="http://schemas.microsoft.com/office/powerpoint/2010/main" val="255748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11</a:t>
            </a:fld>
            <a:endParaRPr lang="en-CN"/>
          </a:p>
        </p:txBody>
      </p:sp>
    </p:spTree>
    <p:extLst>
      <p:ext uri="{BB962C8B-B14F-4D97-AF65-F5344CB8AC3E}">
        <p14:creationId xmlns:p14="http://schemas.microsoft.com/office/powerpoint/2010/main" val="46492573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96</a:t>
            </a:fld>
            <a:endParaRPr lang="en-CN"/>
          </a:p>
        </p:txBody>
      </p:sp>
    </p:spTree>
    <p:extLst>
      <p:ext uri="{BB962C8B-B14F-4D97-AF65-F5344CB8AC3E}">
        <p14:creationId xmlns:p14="http://schemas.microsoft.com/office/powerpoint/2010/main" val="36197059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97</a:t>
            </a:fld>
            <a:endParaRPr lang="en-CN"/>
          </a:p>
        </p:txBody>
      </p:sp>
    </p:spTree>
    <p:extLst>
      <p:ext uri="{BB962C8B-B14F-4D97-AF65-F5344CB8AC3E}">
        <p14:creationId xmlns:p14="http://schemas.microsoft.com/office/powerpoint/2010/main" val="1004389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98</a:t>
            </a:fld>
            <a:endParaRPr lang="en-CN"/>
          </a:p>
        </p:txBody>
      </p:sp>
    </p:spTree>
    <p:extLst>
      <p:ext uri="{BB962C8B-B14F-4D97-AF65-F5344CB8AC3E}">
        <p14:creationId xmlns:p14="http://schemas.microsoft.com/office/powerpoint/2010/main" val="26999430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99</a:t>
            </a:fld>
            <a:endParaRPr lang="en-CN"/>
          </a:p>
        </p:txBody>
      </p:sp>
    </p:spTree>
    <p:extLst>
      <p:ext uri="{BB962C8B-B14F-4D97-AF65-F5344CB8AC3E}">
        <p14:creationId xmlns:p14="http://schemas.microsoft.com/office/powerpoint/2010/main" val="17584433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100</a:t>
            </a:fld>
            <a:endParaRPr lang="en-CN"/>
          </a:p>
        </p:txBody>
      </p:sp>
    </p:spTree>
    <p:extLst>
      <p:ext uri="{BB962C8B-B14F-4D97-AF65-F5344CB8AC3E}">
        <p14:creationId xmlns:p14="http://schemas.microsoft.com/office/powerpoint/2010/main" val="25362025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101</a:t>
            </a:fld>
            <a:endParaRPr lang="en-CN"/>
          </a:p>
        </p:txBody>
      </p:sp>
    </p:spTree>
    <p:extLst>
      <p:ext uri="{BB962C8B-B14F-4D97-AF65-F5344CB8AC3E}">
        <p14:creationId xmlns:p14="http://schemas.microsoft.com/office/powerpoint/2010/main" val="78970809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102</a:t>
            </a:fld>
            <a:endParaRPr lang="en-CN"/>
          </a:p>
        </p:txBody>
      </p:sp>
    </p:spTree>
    <p:extLst>
      <p:ext uri="{BB962C8B-B14F-4D97-AF65-F5344CB8AC3E}">
        <p14:creationId xmlns:p14="http://schemas.microsoft.com/office/powerpoint/2010/main" val="40249175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103</a:t>
            </a:fld>
            <a:endParaRPr lang="en-CN"/>
          </a:p>
        </p:txBody>
      </p:sp>
    </p:spTree>
    <p:extLst>
      <p:ext uri="{BB962C8B-B14F-4D97-AF65-F5344CB8AC3E}">
        <p14:creationId xmlns:p14="http://schemas.microsoft.com/office/powerpoint/2010/main" val="33818574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104</a:t>
            </a:fld>
            <a:endParaRPr lang="en-CN"/>
          </a:p>
        </p:txBody>
      </p:sp>
    </p:spTree>
    <p:extLst>
      <p:ext uri="{BB962C8B-B14F-4D97-AF65-F5344CB8AC3E}">
        <p14:creationId xmlns:p14="http://schemas.microsoft.com/office/powerpoint/2010/main" val="32301121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D2BFE00A-F7D7-9343-8548-BC7E84834634}" type="slidenum">
              <a:rPr lang="en-CN" smtClean="0"/>
              <a:t>105</a:t>
            </a:fld>
            <a:endParaRPr lang="en-CN"/>
          </a:p>
        </p:txBody>
      </p:sp>
    </p:spTree>
    <p:extLst>
      <p:ext uri="{BB962C8B-B14F-4D97-AF65-F5344CB8AC3E}">
        <p14:creationId xmlns:p14="http://schemas.microsoft.com/office/powerpoint/2010/main" val="25992785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ADBF7563-6CD6-3F47-A096-77E1073F2599}"/>
              </a:ext>
            </a:extLst>
          </p:cNvPr>
          <p:cNvSpPr>
            <a:spLocks noGrp="1" noChangeArrowheads="1"/>
          </p:cNvSpPr>
          <p:nvPr>
            <p:ph type="dt" sz="half" idx="10"/>
          </p:nvPr>
        </p:nvSpPr>
        <p:spPr>
          <a:ln/>
        </p:spPr>
        <p:txBody>
          <a:bodyPr/>
          <a:lstStyle>
            <a:lvl1pPr>
              <a:defRPr/>
            </a:lvl1pPr>
          </a:lstStyle>
          <a:p>
            <a:pPr>
              <a:defRPr/>
            </a:pPr>
            <a:fld id="{2F9D6548-A377-0642-9732-133CE58A2113}" type="datetime1">
              <a:rPr lang="en-US" altLang="zh-CN" smtClean="0"/>
              <a:t>6/6/23</a:t>
            </a:fld>
            <a:endParaRPr lang="zh-CN" altLang="en-US"/>
          </a:p>
        </p:txBody>
      </p:sp>
      <p:sp>
        <p:nvSpPr>
          <p:cNvPr id="5" name="页脚占位符 4">
            <a:extLst>
              <a:ext uri="{FF2B5EF4-FFF2-40B4-BE49-F238E27FC236}">
                <a16:creationId xmlns:a16="http://schemas.microsoft.com/office/drawing/2014/main" id="{DB148119-8B83-7647-8B73-20FA847AC82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2B47078-B4A1-ED4F-BE7C-057CBBF2D2B3}"/>
              </a:ext>
            </a:extLst>
          </p:cNvPr>
          <p:cNvSpPr>
            <a:spLocks noGrp="1" noChangeArrowheads="1"/>
          </p:cNvSpPr>
          <p:nvPr>
            <p:ph type="sldNum" sz="quarter" idx="12"/>
          </p:nvPr>
        </p:nvSpPr>
        <p:spPr>
          <a:ln/>
        </p:spPr>
        <p:txBody>
          <a:bodyPr/>
          <a:lstStyle>
            <a:lvl1pPr>
              <a:defRPr/>
            </a:lvl1pPr>
          </a:lstStyle>
          <a:p>
            <a:fld id="{72A03926-2D3D-8649-9DE1-76B3DE7A464C}" type="slidenum">
              <a:rPr lang="zh-CN" altLang="en-US"/>
              <a:pPr/>
              <a:t>‹#›</a:t>
            </a:fld>
            <a:endParaRPr lang="zh-CN" altLang="en-US"/>
          </a:p>
        </p:txBody>
      </p:sp>
      <p:pic>
        <p:nvPicPr>
          <p:cNvPr id="7" name="Picture 6">
            <a:extLst>
              <a:ext uri="{FF2B5EF4-FFF2-40B4-BE49-F238E27FC236}">
                <a16:creationId xmlns:a16="http://schemas.microsoft.com/office/drawing/2014/main" id="{4DE4673A-0947-C844-BDE7-7B54659557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3633558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CD92ABD-9244-2D40-932E-46880D660039}"/>
              </a:ext>
            </a:extLst>
          </p:cNvPr>
          <p:cNvSpPr>
            <a:spLocks noGrp="1" noChangeArrowheads="1"/>
          </p:cNvSpPr>
          <p:nvPr>
            <p:ph type="dt" sz="half" idx="10"/>
          </p:nvPr>
        </p:nvSpPr>
        <p:spPr>
          <a:ln/>
        </p:spPr>
        <p:txBody>
          <a:bodyPr/>
          <a:lstStyle>
            <a:lvl1pPr>
              <a:defRPr/>
            </a:lvl1pPr>
          </a:lstStyle>
          <a:p>
            <a:pPr>
              <a:defRPr/>
            </a:pPr>
            <a:fld id="{F21E142D-7120-DB42-8427-AA78B6457CC0}" type="datetime1">
              <a:rPr lang="en-US" altLang="zh-CN" smtClean="0"/>
              <a:t>6/6/23</a:t>
            </a:fld>
            <a:endParaRPr lang="zh-CN" altLang="en-US"/>
          </a:p>
        </p:txBody>
      </p:sp>
      <p:sp>
        <p:nvSpPr>
          <p:cNvPr id="6" name="页脚占位符 4">
            <a:extLst>
              <a:ext uri="{FF2B5EF4-FFF2-40B4-BE49-F238E27FC236}">
                <a16:creationId xmlns:a16="http://schemas.microsoft.com/office/drawing/2014/main" id="{C4BA64E1-9636-564A-82E5-AF648A8B65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84577C-4DE3-554C-8CA7-72578567DA59}"/>
              </a:ext>
            </a:extLst>
          </p:cNvPr>
          <p:cNvSpPr>
            <a:spLocks noGrp="1" noChangeArrowheads="1"/>
          </p:cNvSpPr>
          <p:nvPr>
            <p:ph type="sldNum" sz="quarter" idx="12"/>
          </p:nvPr>
        </p:nvSpPr>
        <p:spPr>
          <a:ln/>
        </p:spPr>
        <p:txBody>
          <a:bodyPr/>
          <a:lstStyle>
            <a:lvl1pPr>
              <a:defRPr/>
            </a:lvl1pPr>
          </a:lstStyle>
          <a:p>
            <a:fld id="{2B6B7FD4-0909-D847-8425-469726E4B71B}" type="slidenum">
              <a:rPr lang="zh-CN" altLang="en-US"/>
              <a:pPr/>
              <a:t>‹#›</a:t>
            </a:fld>
            <a:endParaRPr lang="zh-CN" altLang="en-US"/>
          </a:p>
        </p:txBody>
      </p:sp>
      <p:pic>
        <p:nvPicPr>
          <p:cNvPr id="8" name="Picture 7">
            <a:extLst>
              <a:ext uri="{FF2B5EF4-FFF2-40B4-BE49-F238E27FC236}">
                <a16:creationId xmlns:a16="http://schemas.microsoft.com/office/drawing/2014/main" id="{AB8BA509-A240-3941-AFAF-03ACCC7206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48738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DBE7F55-DFA0-7E4E-BC57-AEFC3BB0B9CC}"/>
              </a:ext>
            </a:extLst>
          </p:cNvPr>
          <p:cNvSpPr>
            <a:spLocks noGrp="1" noChangeArrowheads="1"/>
          </p:cNvSpPr>
          <p:nvPr>
            <p:ph type="dt" sz="half" idx="10"/>
          </p:nvPr>
        </p:nvSpPr>
        <p:spPr>
          <a:ln/>
        </p:spPr>
        <p:txBody>
          <a:bodyPr/>
          <a:lstStyle>
            <a:lvl1pPr>
              <a:defRPr/>
            </a:lvl1pPr>
          </a:lstStyle>
          <a:p>
            <a:pPr>
              <a:defRPr/>
            </a:pPr>
            <a:fld id="{B1848CA6-D9CC-7546-9330-55CD55F3BC31}" type="datetime1">
              <a:rPr lang="en-US" altLang="zh-CN" smtClean="0"/>
              <a:t>6/6/23</a:t>
            </a:fld>
            <a:endParaRPr lang="zh-CN" altLang="en-US"/>
          </a:p>
        </p:txBody>
      </p:sp>
      <p:sp>
        <p:nvSpPr>
          <p:cNvPr id="5" name="页脚占位符 5">
            <a:extLst>
              <a:ext uri="{FF2B5EF4-FFF2-40B4-BE49-F238E27FC236}">
                <a16:creationId xmlns:a16="http://schemas.microsoft.com/office/drawing/2014/main" id="{419D4118-DF1C-3940-B31C-B8E2B07078C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8DE85D1-D317-7146-9820-CB3E6AE22FBE}"/>
              </a:ext>
            </a:extLst>
          </p:cNvPr>
          <p:cNvSpPr>
            <a:spLocks noGrp="1" noChangeArrowheads="1"/>
          </p:cNvSpPr>
          <p:nvPr>
            <p:ph type="sldNum" sz="quarter" idx="12"/>
          </p:nvPr>
        </p:nvSpPr>
        <p:spPr>
          <a:ln/>
        </p:spPr>
        <p:txBody>
          <a:bodyPr/>
          <a:lstStyle>
            <a:lvl1pPr>
              <a:defRPr/>
            </a:lvl1pPr>
          </a:lstStyle>
          <a:p>
            <a:fld id="{603DCD65-BE4B-7746-9C5D-B7EBB9417E0A}" type="slidenum">
              <a:rPr lang="zh-CN" altLang="en-US"/>
              <a:pPr/>
              <a:t>‹#›</a:t>
            </a:fld>
            <a:endParaRPr lang="zh-CN" altLang="en-US"/>
          </a:p>
        </p:txBody>
      </p:sp>
    </p:spTree>
    <p:extLst>
      <p:ext uri="{BB962C8B-B14F-4D97-AF65-F5344CB8AC3E}">
        <p14:creationId xmlns:p14="http://schemas.microsoft.com/office/powerpoint/2010/main" val="15091459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A260DF43-E282-9345-A25A-D298D7EBF6A3}"/>
              </a:ext>
            </a:extLst>
          </p:cNvPr>
          <p:cNvSpPr>
            <a:spLocks noGrp="1" noChangeArrowheads="1"/>
          </p:cNvSpPr>
          <p:nvPr>
            <p:ph type="dt" sz="half" idx="10"/>
          </p:nvPr>
        </p:nvSpPr>
        <p:spPr>
          <a:ln/>
        </p:spPr>
        <p:txBody>
          <a:bodyPr/>
          <a:lstStyle>
            <a:lvl1pPr>
              <a:defRPr/>
            </a:lvl1pPr>
          </a:lstStyle>
          <a:p>
            <a:pPr>
              <a:defRPr/>
            </a:pPr>
            <a:fld id="{C74C97F3-9886-2949-ADA4-4D245D3A1486}" type="datetime1">
              <a:rPr lang="en-US" altLang="zh-CN" smtClean="0"/>
              <a:t>6/6/23</a:t>
            </a:fld>
            <a:endParaRPr lang="zh-CN" altLang="en-US"/>
          </a:p>
        </p:txBody>
      </p:sp>
      <p:sp>
        <p:nvSpPr>
          <p:cNvPr id="5" name="页脚占位符 5">
            <a:extLst>
              <a:ext uri="{FF2B5EF4-FFF2-40B4-BE49-F238E27FC236}">
                <a16:creationId xmlns:a16="http://schemas.microsoft.com/office/drawing/2014/main" id="{6D07272F-4F4E-3F47-A847-976ADAF5DA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E58DF4F5-07BB-9341-972E-16C1F266DA91}"/>
              </a:ext>
            </a:extLst>
          </p:cNvPr>
          <p:cNvSpPr>
            <a:spLocks noGrp="1" noChangeArrowheads="1"/>
          </p:cNvSpPr>
          <p:nvPr>
            <p:ph type="sldNum" sz="quarter" idx="12"/>
          </p:nvPr>
        </p:nvSpPr>
        <p:spPr>
          <a:ln/>
        </p:spPr>
        <p:txBody>
          <a:bodyPr/>
          <a:lstStyle>
            <a:lvl1pPr>
              <a:defRPr/>
            </a:lvl1pPr>
          </a:lstStyle>
          <a:p>
            <a:fld id="{4F45F684-B793-2040-9B85-EF8479B351E0}" type="slidenum">
              <a:rPr lang="zh-CN" altLang="en-US"/>
              <a:pPr/>
              <a:t>‹#›</a:t>
            </a:fld>
            <a:endParaRPr lang="zh-CN" altLang="en-US"/>
          </a:p>
        </p:txBody>
      </p:sp>
    </p:spTree>
    <p:extLst>
      <p:ext uri="{BB962C8B-B14F-4D97-AF65-F5344CB8AC3E}">
        <p14:creationId xmlns:p14="http://schemas.microsoft.com/office/powerpoint/2010/main" val="100637868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11CA94C3-74D9-014B-9A21-1BF62BCB6D2D}"/>
              </a:ext>
            </a:extLst>
          </p:cNvPr>
          <p:cNvSpPr>
            <a:spLocks noGrp="1" noChangeArrowheads="1"/>
          </p:cNvSpPr>
          <p:nvPr>
            <p:ph type="dt" sz="half" idx="10"/>
          </p:nvPr>
        </p:nvSpPr>
        <p:spPr>
          <a:ln/>
        </p:spPr>
        <p:txBody>
          <a:bodyPr/>
          <a:lstStyle>
            <a:lvl1pPr>
              <a:defRPr/>
            </a:lvl1pPr>
          </a:lstStyle>
          <a:p>
            <a:pPr>
              <a:defRPr/>
            </a:pPr>
            <a:fld id="{1A0A649B-B31B-2D4F-89E7-0BBE4A711E1B}" type="datetime1">
              <a:rPr lang="en-US" altLang="zh-CN" smtClean="0"/>
              <a:t>6/6/23</a:t>
            </a:fld>
            <a:endParaRPr lang="zh-CN" altLang="en-US"/>
          </a:p>
        </p:txBody>
      </p:sp>
      <p:sp>
        <p:nvSpPr>
          <p:cNvPr id="5" name="页脚占位符 5">
            <a:extLst>
              <a:ext uri="{FF2B5EF4-FFF2-40B4-BE49-F238E27FC236}">
                <a16:creationId xmlns:a16="http://schemas.microsoft.com/office/drawing/2014/main" id="{5DEB5EBF-977F-2847-9DEF-C253DD2401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37557231-9AB0-E749-B5A8-B5DF985623CD}"/>
              </a:ext>
            </a:extLst>
          </p:cNvPr>
          <p:cNvSpPr>
            <a:spLocks noGrp="1" noChangeArrowheads="1"/>
          </p:cNvSpPr>
          <p:nvPr>
            <p:ph type="sldNum" sz="quarter" idx="12"/>
          </p:nvPr>
        </p:nvSpPr>
        <p:spPr>
          <a:ln/>
        </p:spPr>
        <p:txBody>
          <a:bodyPr/>
          <a:lstStyle>
            <a:lvl1pPr>
              <a:defRPr/>
            </a:lvl1pPr>
          </a:lstStyle>
          <a:p>
            <a:fld id="{28C993C0-5B18-4348-AB6E-FCD45C38E6C3}" type="slidenum">
              <a:rPr lang="zh-CN" altLang="en-US"/>
              <a:pPr/>
              <a:t>‹#›</a:t>
            </a:fld>
            <a:endParaRPr lang="zh-CN" altLang="en-US"/>
          </a:p>
        </p:txBody>
      </p:sp>
    </p:spTree>
    <p:extLst>
      <p:ext uri="{BB962C8B-B14F-4D97-AF65-F5344CB8AC3E}">
        <p14:creationId xmlns:p14="http://schemas.microsoft.com/office/powerpoint/2010/main" val="337427701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2C95C442-B75B-4446-A3AE-13ED655AF30C}"/>
              </a:ext>
            </a:extLst>
          </p:cNvPr>
          <p:cNvSpPr>
            <a:spLocks noGrp="1" noChangeArrowheads="1"/>
          </p:cNvSpPr>
          <p:nvPr>
            <p:ph type="dt" sz="half" idx="10"/>
          </p:nvPr>
        </p:nvSpPr>
        <p:spPr>
          <a:ln/>
        </p:spPr>
        <p:txBody>
          <a:bodyPr/>
          <a:lstStyle>
            <a:lvl1pPr>
              <a:defRPr/>
            </a:lvl1pPr>
          </a:lstStyle>
          <a:p>
            <a:pPr>
              <a:defRPr/>
            </a:pPr>
            <a:fld id="{DFAEB705-417F-F648-985D-8B6DF5DEEB29}" type="datetime1">
              <a:rPr lang="en-US" altLang="zh-CN" smtClean="0"/>
              <a:t>6/6/23</a:t>
            </a:fld>
            <a:endParaRPr lang="zh-CN" altLang="en-US"/>
          </a:p>
        </p:txBody>
      </p:sp>
      <p:sp>
        <p:nvSpPr>
          <p:cNvPr id="5" name="页脚占位符 5">
            <a:extLst>
              <a:ext uri="{FF2B5EF4-FFF2-40B4-BE49-F238E27FC236}">
                <a16:creationId xmlns:a16="http://schemas.microsoft.com/office/drawing/2014/main" id="{75FBAB4B-65BF-EE44-B0C2-DCE1DA571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95288FB-8C4F-BB4F-A674-1E5AEF9EBB6D}"/>
              </a:ext>
            </a:extLst>
          </p:cNvPr>
          <p:cNvSpPr>
            <a:spLocks noGrp="1" noChangeArrowheads="1"/>
          </p:cNvSpPr>
          <p:nvPr>
            <p:ph type="sldNum" sz="quarter" idx="12"/>
          </p:nvPr>
        </p:nvSpPr>
        <p:spPr>
          <a:ln/>
        </p:spPr>
        <p:txBody>
          <a:bodyPr/>
          <a:lstStyle>
            <a:lvl1pPr>
              <a:defRPr/>
            </a:lvl1pPr>
          </a:lstStyle>
          <a:p>
            <a:fld id="{635A44F6-D451-3049-B2BC-A92990A56FEE}" type="slidenum">
              <a:rPr lang="zh-CN" altLang="en-US"/>
              <a:pPr/>
              <a:t>‹#›</a:t>
            </a:fld>
            <a:endParaRPr lang="zh-CN" altLang="en-US"/>
          </a:p>
        </p:txBody>
      </p:sp>
    </p:spTree>
    <p:extLst>
      <p:ext uri="{BB962C8B-B14F-4D97-AF65-F5344CB8AC3E}">
        <p14:creationId xmlns:p14="http://schemas.microsoft.com/office/powerpoint/2010/main" val="42666303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DBCD8B-726E-3341-865D-A430498B4AE2}"/>
              </a:ext>
            </a:extLst>
          </p:cNvPr>
          <p:cNvSpPr>
            <a:spLocks noGrp="1" noChangeArrowheads="1"/>
          </p:cNvSpPr>
          <p:nvPr>
            <p:ph type="dt" sz="half" idx="10"/>
          </p:nvPr>
        </p:nvSpPr>
        <p:spPr>
          <a:ln/>
        </p:spPr>
        <p:txBody>
          <a:bodyPr/>
          <a:lstStyle>
            <a:lvl1pPr>
              <a:defRPr/>
            </a:lvl1pPr>
          </a:lstStyle>
          <a:p>
            <a:pPr>
              <a:defRPr/>
            </a:pPr>
            <a:fld id="{00635847-39AB-7549-BBF1-BF15C7210830}" type="datetime1">
              <a:rPr lang="en-US" altLang="zh-CN" smtClean="0"/>
              <a:t>6/6/23</a:t>
            </a:fld>
            <a:endParaRPr lang="zh-CN" altLang="en-US"/>
          </a:p>
        </p:txBody>
      </p:sp>
      <p:sp>
        <p:nvSpPr>
          <p:cNvPr id="6" name="页脚占位符 5">
            <a:extLst>
              <a:ext uri="{FF2B5EF4-FFF2-40B4-BE49-F238E27FC236}">
                <a16:creationId xmlns:a16="http://schemas.microsoft.com/office/drawing/2014/main" id="{173787C5-2AED-BE4F-8808-C5A85377B6F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95C49730-DCDC-044A-9B06-858CA21B63B0}"/>
              </a:ext>
            </a:extLst>
          </p:cNvPr>
          <p:cNvSpPr>
            <a:spLocks noGrp="1" noChangeArrowheads="1"/>
          </p:cNvSpPr>
          <p:nvPr>
            <p:ph type="sldNum" sz="quarter" idx="12"/>
          </p:nvPr>
        </p:nvSpPr>
        <p:spPr>
          <a:ln/>
        </p:spPr>
        <p:txBody>
          <a:bodyPr/>
          <a:lstStyle>
            <a:lvl1pPr>
              <a:defRPr/>
            </a:lvl1pPr>
          </a:lstStyle>
          <a:p>
            <a:fld id="{3CC42477-1F48-1848-9CA6-603CE5FFA427}" type="slidenum">
              <a:rPr lang="zh-CN" altLang="en-US"/>
              <a:pPr/>
              <a:t>‹#›</a:t>
            </a:fld>
            <a:endParaRPr lang="zh-CN" altLang="en-US"/>
          </a:p>
        </p:txBody>
      </p:sp>
    </p:spTree>
    <p:extLst>
      <p:ext uri="{BB962C8B-B14F-4D97-AF65-F5344CB8AC3E}">
        <p14:creationId xmlns:p14="http://schemas.microsoft.com/office/powerpoint/2010/main" val="25832684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CA5D63A1-6242-4346-A876-01C1B0CAB6F9}"/>
              </a:ext>
            </a:extLst>
          </p:cNvPr>
          <p:cNvSpPr>
            <a:spLocks noGrp="1" noChangeArrowheads="1"/>
          </p:cNvSpPr>
          <p:nvPr>
            <p:ph type="dt" sz="half" idx="10"/>
          </p:nvPr>
        </p:nvSpPr>
        <p:spPr>
          <a:ln/>
        </p:spPr>
        <p:txBody>
          <a:bodyPr/>
          <a:lstStyle>
            <a:lvl1pPr>
              <a:defRPr/>
            </a:lvl1pPr>
          </a:lstStyle>
          <a:p>
            <a:pPr>
              <a:defRPr/>
            </a:pPr>
            <a:fld id="{B40C1D8F-2D47-F948-B221-EA101555A50C}" type="datetime1">
              <a:rPr lang="en-US" altLang="zh-CN" smtClean="0"/>
              <a:t>6/6/23</a:t>
            </a:fld>
            <a:endParaRPr lang="zh-CN" altLang="en-US"/>
          </a:p>
        </p:txBody>
      </p:sp>
      <p:sp>
        <p:nvSpPr>
          <p:cNvPr id="8" name="页脚占位符 5">
            <a:extLst>
              <a:ext uri="{FF2B5EF4-FFF2-40B4-BE49-F238E27FC236}">
                <a16:creationId xmlns:a16="http://schemas.microsoft.com/office/drawing/2014/main" id="{A236746E-EDBD-C345-AC2E-ADD761AD1E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217323DD-F328-9847-B993-3DEB7C1AA850}"/>
              </a:ext>
            </a:extLst>
          </p:cNvPr>
          <p:cNvSpPr>
            <a:spLocks noGrp="1" noChangeArrowheads="1"/>
          </p:cNvSpPr>
          <p:nvPr>
            <p:ph type="sldNum" sz="quarter" idx="12"/>
          </p:nvPr>
        </p:nvSpPr>
        <p:spPr>
          <a:ln/>
        </p:spPr>
        <p:txBody>
          <a:bodyPr/>
          <a:lstStyle>
            <a:lvl1pPr>
              <a:defRPr/>
            </a:lvl1pPr>
          </a:lstStyle>
          <a:p>
            <a:fld id="{4E00D7A0-F7A4-C641-A984-D298EEBDC02D}" type="slidenum">
              <a:rPr lang="zh-CN" altLang="en-US"/>
              <a:pPr/>
              <a:t>‹#›</a:t>
            </a:fld>
            <a:endParaRPr lang="zh-CN" altLang="en-US"/>
          </a:p>
        </p:txBody>
      </p:sp>
    </p:spTree>
    <p:extLst>
      <p:ext uri="{BB962C8B-B14F-4D97-AF65-F5344CB8AC3E}">
        <p14:creationId xmlns:p14="http://schemas.microsoft.com/office/powerpoint/2010/main" val="596437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9066703A-0AB5-4240-ACD6-E8D0D3F2EAC7}"/>
              </a:ext>
            </a:extLst>
          </p:cNvPr>
          <p:cNvSpPr>
            <a:spLocks noGrp="1" noChangeArrowheads="1"/>
          </p:cNvSpPr>
          <p:nvPr>
            <p:ph type="dt" sz="half" idx="10"/>
          </p:nvPr>
        </p:nvSpPr>
        <p:spPr>
          <a:ln/>
        </p:spPr>
        <p:txBody>
          <a:bodyPr/>
          <a:lstStyle>
            <a:lvl1pPr>
              <a:defRPr/>
            </a:lvl1pPr>
          </a:lstStyle>
          <a:p>
            <a:pPr>
              <a:defRPr/>
            </a:pPr>
            <a:fld id="{A519387E-AD36-F840-B52A-06B07D9F5B14}" type="datetime1">
              <a:rPr lang="en-US" altLang="zh-CN" smtClean="0"/>
              <a:t>6/6/23</a:t>
            </a:fld>
            <a:endParaRPr lang="zh-CN" altLang="en-US"/>
          </a:p>
        </p:txBody>
      </p:sp>
      <p:sp>
        <p:nvSpPr>
          <p:cNvPr id="4" name="页脚占位符 5">
            <a:extLst>
              <a:ext uri="{FF2B5EF4-FFF2-40B4-BE49-F238E27FC236}">
                <a16:creationId xmlns:a16="http://schemas.microsoft.com/office/drawing/2014/main" id="{533EF589-7935-FC48-B3CD-D69B04EAA7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70D4997A-3BE2-B94B-92FB-4B2A5435B8A4}"/>
              </a:ext>
            </a:extLst>
          </p:cNvPr>
          <p:cNvSpPr>
            <a:spLocks noGrp="1" noChangeArrowheads="1"/>
          </p:cNvSpPr>
          <p:nvPr>
            <p:ph type="sldNum" sz="quarter" idx="12"/>
          </p:nvPr>
        </p:nvSpPr>
        <p:spPr>
          <a:ln/>
        </p:spPr>
        <p:txBody>
          <a:bodyPr/>
          <a:lstStyle>
            <a:lvl1pPr>
              <a:defRPr/>
            </a:lvl1pPr>
          </a:lstStyle>
          <a:p>
            <a:fld id="{73B1BE9A-2E3A-D944-B600-FD78ECE517DC}" type="slidenum">
              <a:rPr lang="zh-CN" altLang="en-US"/>
              <a:pPr/>
              <a:t>‹#›</a:t>
            </a:fld>
            <a:endParaRPr lang="zh-CN" altLang="en-US"/>
          </a:p>
        </p:txBody>
      </p:sp>
    </p:spTree>
    <p:extLst>
      <p:ext uri="{BB962C8B-B14F-4D97-AF65-F5344CB8AC3E}">
        <p14:creationId xmlns:p14="http://schemas.microsoft.com/office/powerpoint/2010/main" val="173542388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EF5056DB-7073-D646-BF42-F0ADBA256640}"/>
              </a:ext>
            </a:extLst>
          </p:cNvPr>
          <p:cNvSpPr>
            <a:spLocks noGrp="1" noChangeArrowheads="1"/>
          </p:cNvSpPr>
          <p:nvPr>
            <p:ph type="dt" sz="half" idx="10"/>
          </p:nvPr>
        </p:nvSpPr>
        <p:spPr>
          <a:ln/>
        </p:spPr>
        <p:txBody>
          <a:bodyPr/>
          <a:lstStyle>
            <a:lvl1pPr>
              <a:defRPr/>
            </a:lvl1pPr>
          </a:lstStyle>
          <a:p>
            <a:pPr>
              <a:defRPr/>
            </a:pPr>
            <a:fld id="{2D4ACB4F-5CB0-3547-A8FD-1C9A4734A25B}" type="datetime1">
              <a:rPr lang="en-US" altLang="zh-CN" smtClean="0"/>
              <a:t>6/6/23</a:t>
            </a:fld>
            <a:endParaRPr lang="zh-CN" altLang="en-US"/>
          </a:p>
        </p:txBody>
      </p:sp>
      <p:sp>
        <p:nvSpPr>
          <p:cNvPr id="3" name="页脚占位符 5">
            <a:extLst>
              <a:ext uri="{FF2B5EF4-FFF2-40B4-BE49-F238E27FC236}">
                <a16:creationId xmlns:a16="http://schemas.microsoft.com/office/drawing/2014/main" id="{0B7BD68A-1B72-0542-87EE-8833A6F8D33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71EEC956-8694-A14E-AD70-0997C7492DF5}"/>
              </a:ext>
            </a:extLst>
          </p:cNvPr>
          <p:cNvSpPr>
            <a:spLocks noGrp="1" noChangeArrowheads="1"/>
          </p:cNvSpPr>
          <p:nvPr>
            <p:ph type="sldNum" sz="quarter" idx="12"/>
          </p:nvPr>
        </p:nvSpPr>
        <p:spPr>
          <a:ln/>
        </p:spPr>
        <p:txBody>
          <a:bodyPr/>
          <a:lstStyle>
            <a:lvl1pPr>
              <a:defRPr/>
            </a:lvl1pPr>
          </a:lstStyle>
          <a:p>
            <a:fld id="{C54CB762-3337-8945-A920-C05E78563C9E}" type="slidenum">
              <a:rPr lang="zh-CN" altLang="en-US"/>
              <a:pPr/>
              <a:t>‹#›</a:t>
            </a:fld>
            <a:endParaRPr lang="zh-CN" altLang="en-US"/>
          </a:p>
        </p:txBody>
      </p:sp>
    </p:spTree>
    <p:extLst>
      <p:ext uri="{BB962C8B-B14F-4D97-AF65-F5344CB8AC3E}">
        <p14:creationId xmlns:p14="http://schemas.microsoft.com/office/powerpoint/2010/main" val="491342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9098ECC-7D14-2449-B645-1F8FBF78AE5C}"/>
              </a:ext>
            </a:extLst>
          </p:cNvPr>
          <p:cNvSpPr>
            <a:spLocks noGrp="1" noChangeArrowheads="1"/>
          </p:cNvSpPr>
          <p:nvPr>
            <p:ph type="dt" sz="half" idx="10"/>
          </p:nvPr>
        </p:nvSpPr>
        <p:spPr>
          <a:ln/>
        </p:spPr>
        <p:txBody>
          <a:bodyPr/>
          <a:lstStyle>
            <a:lvl1pPr>
              <a:defRPr/>
            </a:lvl1pPr>
          </a:lstStyle>
          <a:p>
            <a:pPr>
              <a:defRPr/>
            </a:pPr>
            <a:fld id="{8C2153BD-65AB-DD48-9E97-54E43E5EC59A}" type="datetime1">
              <a:rPr lang="en-US" altLang="zh-CN" smtClean="0"/>
              <a:t>6/6/23</a:t>
            </a:fld>
            <a:endParaRPr lang="zh-CN" altLang="en-US"/>
          </a:p>
        </p:txBody>
      </p:sp>
      <p:sp>
        <p:nvSpPr>
          <p:cNvPr id="6" name="页脚占位符 5">
            <a:extLst>
              <a:ext uri="{FF2B5EF4-FFF2-40B4-BE49-F238E27FC236}">
                <a16:creationId xmlns:a16="http://schemas.microsoft.com/office/drawing/2014/main" id="{FCC20EE8-B7EC-044C-AEC3-DFD30251F4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035A30A5-1673-AF4D-9E21-070E0AAF6955}"/>
              </a:ext>
            </a:extLst>
          </p:cNvPr>
          <p:cNvSpPr>
            <a:spLocks noGrp="1" noChangeArrowheads="1"/>
          </p:cNvSpPr>
          <p:nvPr>
            <p:ph type="sldNum" sz="quarter" idx="12"/>
          </p:nvPr>
        </p:nvSpPr>
        <p:spPr>
          <a:ln/>
        </p:spPr>
        <p:txBody>
          <a:bodyPr/>
          <a:lstStyle>
            <a:lvl1pPr>
              <a:defRPr/>
            </a:lvl1pPr>
          </a:lstStyle>
          <a:p>
            <a:fld id="{EC50BB63-AF7F-7141-A78F-FB22CFF88B62}" type="slidenum">
              <a:rPr lang="zh-CN" altLang="en-US"/>
              <a:pPr/>
              <a:t>‹#›</a:t>
            </a:fld>
            <a:endParaRPr lang="zh-CN" altLang="en-US"/>
          </a:p>
        </p:txBody>
      </p:sp>
    </p:spTree>
    <p:extLst>
      <p:ext uri="{BB962C8B-B14F-4D97-AF65-F5344CB8AC3E}">
        <p14:creationId xmlns:p14="http://schemas.microsoft.com/office/powerpoint/2010/main" val="325257594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5CCDAD5-0018-2A46-B3F0-90001D0AEA7F}"/>
              </a:ext>
            </a:extLst>
          </p:cNvPr>
          <p:cNvSpPr>
            <a:spLocks noGrp="1" noChangeArrowheads="1"/>
          </p:cNvSpPr>
          <p:nvPr>
            <p:ph type="dt" sz="half" idx="10"/>
          </p:nvPr>
        </p:nvSpPr>
        <p:spPr>
          <a:ln/>
        </p:spPr>
        <p:txBody>
          <a:bodyPr/>
          <a:lstStyle>
            <a:lvl1pPr>
              <a:defRPr/>
            </a:lvl1pPr>
          </a:lstStyle>
          <a:p>
            <a:pPr>
              <a:defRPr/>
            </a:pPr>
            <a:fld id="{A6917744-19CD-BD4C-ACC3-B38DE07B96CB}" type="datetime1">
              <a:rPr lang="en-US" altLang="zh-CN" smtClean="0"/>
              <a:t>6/6/23</a:t>
            </a:fld>
            <a:endParaRPr lang="zh-CN" altLang="en-US"/>
          </a:p>
        </p:txBody>
      </p:sp>
      <p:sp>
        <p:nvSpPr>
          <p:cNvPr id="6" name="页脚占位符 5">
            <a:extLst>
              <a:ext uri="{FF2B5EF4-FFF2-40B4-BE49-F238E27FC236}">
                <a16:creationId xmlns:a16="http://schemas.microsoft.com/office/drawing/2014/main" id="{AE58531A-183F-7144-8356-053AC8A1AA5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7817B323-55AB-5642-81B6-3BD1B608BB3C}"/>
              </a:ext>
            </a:extLst>
          </p:cNvPr>
          <p:cNvSpPr>
            <a:spLocks noGrp="1" noChangeArrowheads="1"/>
          </p:cNvSpPr>
          <p:nvPr>
            <p:ph type="sldNum" sz="quarter" idx="12"/>
          </p:nvPr>
        </p:nvSpPr>
        <p:spPr>
          <a:ln/>
        </p:spPr>
        <p:txBody>
          <a:bodyPr/>
          <a:lstStyle>
            <a:lvl1pPr>
              <a:defRPr/>
            </a:lvl1pPr>
          </a:lstStyle>
          <a:p>
            <a:fld id="{257225B1-C709-B549-AD5A-23301F8F24F8}" type="slidenum">
              <a:rPr lang="zh-CN" altLang="en-US"/>
              <a:pPr/>
              <a:t>‹#›</a:t>
            </a:fld>
            <a:endParaRPr lang="zh-CN" altLang="en-US"/>
          </a:p>
        </p:txBody>
      </p:sp>
    </p:spTree>
    <p:extLst>
      <p:ext uri="{BB962C8B-B14F-4D97-AF65-F5344CB8AC3E}">
        <p14:creationId xmlns:p14="http://schemas.microsoft.com/office/powerpoint/2010/main" val="2214399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F42353E-2F37-6749-8942-E1FA0954BA38}"/>
              </a:ext>
            </a:extLst>
          </p:cNvPr>
          <p:cNvSpPr>
            <a:spLocks noGrp="1" noChangeArrowheads="1"/>
          </p:cNvSpPr>
          <p:nvPr>
            <p:ph type="dt" sz="half" idx="10"/>
          </p:nvPr>
        </p:nvSpPr>
        <p:spPr>
          <a:ln/>
        </p:spPr>
        <p:txBody>
          <a:bodyPr/>
          <a:lstStyle>
            <a:lvl1pPr>
              <a:defRPr/>
            </a:lvl1pPr>
          </a:lstStyle>
          <a:p>
            <a:pPr>
              <a:defRPr/>
            </a:pPr>
            <a:fld id="{5125165A-0E99-2B44-A981-9201EFC6F912}" type="datetime1">
              <a:rPr lang="en-US" altLang="zh-CN" smtClean="0"/>
              <a:t>6/6/23</a:t>
            </a:fld>
            <a:endParaRPr lang="zh-CN" altLang="en-US"/>
          </a:p>
        </p:txBody>
      </p:sp>
      <p:sp>
        <p:nvSpPr>
          <p:cNvPr id="5" name="页脚占位符 4">
            <a:extLst>
              <a:ext uri="{FF2B5EF4-FFF2-40B4-BE49-F238E27FC236}">
                <a16:creationId xmlns:a16="http://schemas.microsoft.com/office/drawing/2014/main" id="{3851B46F-E6A3-3649-B8E1-DF319187D0B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2B69F61-1C9B-9046-95D9-3B50B80D9AB1}"/>
              </a:ext>
            </a:extLst>
          </p:cNvPr>
          <p:cNvSpPr>
            <a:spLocks noGrp="1" noChangeArrowheads="1"/>
          </p:cNvSpPr>
          <p:nvPr>
            <p:ph type="sldNum" sz="quarter" idx="12"/>
          </p:nvPr>
        </p:nvSpPr>
        <p:spPr>
          <a:ln/>
        </p:spPr>
        <p:txBody>
          <a:bodyPr/>
          <a:lstStyle>
            <a:lvl1pPr>
              <a:defRPr/>
            </a:lvl1pPr>
          </a:lstStyle>
          <a:p>
            <a:fld id="{27985554-D745-2B45-8045-11F49D9921B7}" type="slidenum">
              <a:rPr lang="zh-CN" altLang="en-US"/>
              <a:pPr/>
              <a:t>‹#›</a:t>
            </a:fld>
            <a:endParaRPr lang="zh-CN" altLang="en-US"/>
          </a:p>
        </p:txBody>
      </p:sp>
      <p:pic>
        <p:nvPicPr>
          <p:cNvPr id="7" name="Picture 6">
            <a:extLst>
              <a:ext uri="{FF2B5EF4-FFF2-40B4-BE49-F238E27FC236}">
                <a16:creationId xmlns:a16="http://schemas.microsoft.com/office/drawing/2014/main" id="{B85592A1-46A7-A140-8575-9D246D49DE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0100447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C2EEBD8-EE85-4A4F-B2C1-B352BEAFFFD9}"/>
              </a:ext>
            </a:extLst>
          </p:cNvPr>
          <p:cNvSpPr>
            <a:spLocks noGrp="1" noChangeArrowheads="1"/>
          </p:cNvSpPr>
          <p:nvPr>
            <p:ph type="dt" sz="half" idx="10"/>
          </p:nvPr>
        </p:nvSpPr>
        <p:spPr>
          <a:ln/>
        </p:spPr>
        <p:txBody>
          <a:bodyPr/>
          <a:lstStyle>
            <a:lvl1pPr>
              <a:defRPr/>
            </a:lvl1pPr>
          </a:lstStyle>
          <a:p>
            <a:pPr>
              <a:defRPr/>
            </a:pPr>
            <a:fld id="{B553A6E7-50F1-F547-9FA8-BE48A58AA6D8}" type="datetime1">
              <a:rPr lang="en-US" altLang="zh-CN" smtClean="0"/>
              <a:t>6/6/23</a:t>
            </a:fld>
            <a:endParaRPr lang="zh-CN" altLang="en-US"/>
          </a:p>
        </p:txBody>
      </p:sp>
      <p:sp>
        <p:nvSpPr>
          <p:cNvPr id="5" name="页脚占位符 5">
            <a:extLst>
              <a:ext uri="{FF2B5EF4-FFF2-40B4-BE49-F238E27FC236}">
                <a16:creationId xmlns:a16="http://schemas.microsoft.com/office/drawing/2014/main" id="{F5E438EE-0222-BA49-ABCC-AB5DD2087F6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67CCF922-5BAA-9E44-AF50-CB4CA398AD06}"/>
              </a:ext>
            </a:extLst>
          </p:cNvPr>
          <p:cNvSpPr>
            <a:spLocks noGrp="1" noChangeArrowheads="1"/>
          </p:cNvSpPr>
          <p:nvPr>
            <p:ph type="sldNum" sz="quarter" idx="12"/>
          </p:nvPr>
        </p:nvSpPr>
        <p:spPr>
          <a:ln/>
        </p:spPr>
        <p:txBody>
          <a:bodyPr/>
          <a:lstStyle>
            <a:lvl1pPr>
              <a:defRPr/>
            </a:lvl1pPr>
          </a:lstStyle>
          <a:p>
            <a:fld id="{3CB0051C-61E0-5B43-9EAE-D6648830660B}" type="slidenum">
              <a:rPr lang="zh-CN" altLang="en-US"/>
              <a:pPr/>
              <a:t>‹#›</a:t>
            </a:fld>
            <a:endParaRPr lang="zh-CN" altLang="en-US"/>
          </a:p>
        </p:txBody>
      </p:sp>
    </p:spTree>
    <p:extLst>
      <p:ext uri="{BB962C8B-B14F-4D97-AF65-F5344CB8AC3E}">
        <p14:creationId xmlns:p14="http://schemas.microsoft.com/office/powerpoint/2010/main" val="32011229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8A9CBA3A-0617-3C43-AE12-858749723CB5}"/>
              </a:ext>
            </a:extLst>
          </p:cNvPr>
          <p:cNvSpPr>
            <a:spLocks noGrp="1" noChangeArrowheads="1"/>
          </p:cNvSpPr>
          <p:nvPr>
            <p:ph type="dt" sz="half" idx="10"/>
          </p:nvPr>
        </p:nvSpPr>
        <p:spPr>
          <a:ln/>
        </p:spPr>
        <p:txBody>
          <a:bodyPr/>
          <a:lstStyle>
            <a:lvl1pPr>
              <a:defRPr/>
            </a:lvl1pPr>
          </a:lstStyle>
          <a:p>
            <a:pPr>
              <a:defRPr/>
            </a:pPr>
            <a:fld id="{F309B754-6AB5-A543-AFD6-DC1A030E1269}" type="datetime1">
              <a:rPr lang="en-US" altLang="zh-CN" smtClean="0"/>
              <a:t>6/6/23</a:t>
            </a:fld>
            <a:endParaRPr lang="zh-CN" altLang="en-US"/>
          </a:p>
        </p:txBody>
      </p:sp>
      <p:sp>
        <p:nvSpPr>
          <p:cNvPr id="5" name="页脚占位符 5">
            <a:extLst>
              <a:ext uri="{FF2B5EF4-FFF2-40B4-BE49-F238E27FC236}">
                <a16:creationId xmlns:a16="http://schemas.microsoft.com/office/drawing/2014/main" id="{C369AD1A-DD04-954C-ADFF-218D4F7F6D8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53B4E73D-FD2C-8248-967A-D8985AC9B1AC}"/>
              </a:ext>
            </a:extLst>
          </p:cNvPr>
          <p:cNvSpPr>
            <a:spLocks noGrp="1" noChangeArrowheads="1"/>
          </p:cNvSpPr>
          <p:nvPr>
            <p:ph type="sldNum" sz="quarter" idx="12"/>
          </p:nvPr>
        </p:nvSpPr>
        <p:spPr>
          <a:ln/>
        </p:spPr>
        <p:txBody>
          <a:bodyPr/>
          <a:lstStyle>
            <a:lvl1pPr>
              <a:defRPr/>
            </a:lvl1pPr>
          </a:lstStyle>
          <a:p>
            <a:fld id="{203BF901-B82C-C846-AC14-55A6A376F6B5}" type="slidenum">
              <a:rPr lang="zh-CN" altLang="en-US"/>
              <a:pPr/>
              <a:t>‹#›</a:t>
            </a:fld>
            <a:endParaRPr lang="zh-CN" altLang="en-US"/>
          </a:p>
        </p:txBody>
      </p:sp>
    </p:spTree>
    <p:extLst>
      <p:ext uri="{BB962C8B-B14F-4D97-AF65-F5344CB8AC3E}">
        <p14:creationId xmlns:p14="http://schemas.microsoft.com/office/powerpoint/2010/main" val="1631766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B7418279-5836-5E4E-B0AA-FD99D338F749}"/>
              </a:ext>
            </a:extLst>
          </p:cNvPr>
          <p:cNvSpPr>
            <a:spLocks noGrp="1" noChangeArrowheads="1"/>
          </p:cNvSpPr>
          <p:nvPr>
            <p:ph type="dt" sz="half" idx="10"/>
          </p:nvPr>
        </p:nvSpPr>
        <p:spPr>
          <a:ln/>
        </p:spPr>
        <p:txBody>
          <a:bodyPr/>
          <a:lstStyle>
            <a:lvl1pPr>
              <a:defRPr/>
            </a:lvl1pPr>
          </a:lstStyle>
          <a:p>
            <a:pPr>
              <a:defRPr/>
            </a:pPr>
            <a:fld id="{33DFEFC7-CAC9-D446-9555-3EB076A1AA69}" type="datetime1">
              <a:rPr lang="en-US" altLang="zh-CN" smtClean="0"/>
              <a:t>6/6/23</a:t>
            </a:fld>
            <a:endParaRPr lang="zh-CN" altLang="en-US"/>
          </a:p>
        </p:txBody>
      </p:sp>
      <p:sp>
        <p:nvSpPr>
          <p:cNvPr id="5" name="页脚占位符 4">
            <a:extLst>
              <a:ext uri="{FF2B5EF4-FFF2-40B4-BE49-F238E27FC236}">
                <a16:creationId xmlns:a16="http://schemas.microsoft.com/office/drawing/2014/main" id="{590C0718-03FE-4743-B3F0-344B8C216DC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FE3711D-3B2E-0346-B964-7815DA8F11F0}"/>
              </a:ext>
            </a:extLst>
          </p:cNvPr>
          <p:cNvSpPr>
            <a:spLocks noGrp="1" noChangeArrowheads="1"/>
          </p:cNvSpPr>
          <p:nvPr>
            <p:ph type="sldNum" sz="quarter" idx="12"/>
          </p:nvPr>
        </p:nvSpPr>
        <p:spPr>
          <a:ln/>
        </p:spPr>
        <p:txBody>
          <a:bodyPr/>
          <a:lstStyle>
            <a:lvl1pPr>
              <a:defRPr/>
            </a:lvl1pPr>
          </a:lstStyle>
          <a:p>
            <a:fld id="{1FDD35FC-781B-EC42-AC3F-DAF392B7BE7C}" type="slidenum">
              <a:rPr lang="zh-CN" altLang="en-US"/>
              <a:pPr/>
              <a:t>‹#›</a:t>
            </a:fld>
            <a:endParaRPr lang="zh-CN" altLang="en-US"/>
          </a:p>
        </p:txBody>
      </p:sp>
    </p:spTree>
    <p:extLst>
      <p:ext uri="{BB962C8B-B14F-4D97-AF65-F5344CB8AC3E}">
        <p14:creationId xmlns:p14="http://schemas.microsoft.com/office/powerpoint/2010/main" val="164102226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B6693B8-6F35-E545-A746-968A949D056E}"/>
              </a:ext>
            </a:extLst>
          </p:cNvPr>
          <p:cNvSpPr>
            <a:spLocks noGrp="1" noChangeArrowheads="1"/>
          </p:cNvSpPr>
          <p:nvPr>
            <p:ph type="dt" sz="half" idx="10"/>
          </p:nvPr>
        </p:nvSpPr>
        <p:spPr>
          <a:ln/>
        </p:spPr>
        <p:txBody>
          <a:bodyPr/>
          <a:lstStyle>
            <a:lvl1pPr>
              <a:defRPr/>
            </a:lvl1pPr>
          </a:lstStyle>
          <a:p>
            <a:pPr>
              <a:defRPr/>
            </a:pPr>
            <a:fld id="{3C9087D5-EE1D-854F-BB1A-C813D18F2DEF}" type="datetime1">
              <a:rPr lang="en-US" altLang="zh-CN" smtClean="0"/>
              <a:t>6/6/23</a:t>
            </a:fld>
            <a:endParaRPr lang="zh-CN" altLang="en-US"/>
          </a:p>
        </p:txBody>
      </p:sp>
      <p:sp>
        <p:nvSpPr>
          <p:cNvPr id="5" name="页脚占位符 4">
            <a:extLst>
              <a:ext uri="{FF2B5EF4-FFF2-40B4-BE49-F238E27FC236}">
                <a16:creationId xmlns:a16="http://schemas.microsoft.com/office/drawing/2014/main" id="{8A99E5E5-C102-9046-B481-A8B40C36D9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36BAC71-6F1D-A04E-9CB8-AED0EBA39BE3}"/>
              </a:ext>
            </a:extLst>
          </p:cNvPr>
          <p:cNvSpPr>
            <a:spLocks noGrp="1" noChangeArrowheads="1"/>
          </p:cNvSpPr>
          <p:nvPr>
            <p:ph type="sldNum" sz="quarter" idx="12"/>
          </p:nvPr>
        </p:nvSpPr>
        <p:spPr>
          <a:ln/>
        </p:spPr>
        <p:txBody>
          <a:bodyPr/>
          <a:lstStyle>
            <a:lvl1pPr>
              <a:defRPr/>
            </a:lvl1pPr>
          </a:lstStyle>
          <a:p>
            <a:fld id="{69E548D4-152F-C04E-A88C-9B4842267FAD}" type="slidenum">
              <a:rPr lang="zh-CN" altLang="en-US"/>
              <a:pPr/>
              <a:t>‹#›</a:t>
            </a:fld>
            <a:endParaRPr lang="zh-CN" altLang="en-US"/>
          </a:p>
        </p:txBody>
      </p:sp>
    </p:spTree>
    <p:extLst>
      <p:ext uri="{BB962C8B-B14F-4D97-AF65-F5344CB8AC3E}">
        <p14:creationId xmlns:p14="http://schemas.microsoft.com/office/powerpoint/2010/main" val="16668481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B8A2FAC-2A2F-5E4C-8FD5-B1CDFE6C469F}"/>
              </a:ext>
            </a:extLst>
          </p:cNvPr>
          <p:cNvSpPr>
            <a:spLocks noGrp="1" noChangeArrowheads="1"/>
          </p:cNvSpPr>
          <p:nvPr>
            <p:ph type="dt" sz="half" idx="10"/>
          </p:nvPr>
        </p:nvSpPr>
        <p:spPr>
          <a:ln/>
        </p:spPr>
        <p:txBody>
          <a:bodyPr/>
          <a:lstStyle>
            <a:lvl1pPr>
              <a:defRPr/>
            </a:lvl1pPr>
          </a:lstStyle>
          <a:p>
            <a:pPr>
              <a:defRPr/>
            </a:pPr>
            <a:fld id="{0ECF0BB5-F0D6-1F46-B04B-FD472505B191}" type="datetime1">
              <a:rPr lang="en-US" altLang="zh-CN" smtClean="0"/>
              <a:t>6/6/23</a:t>
            </a:fld>
            <a:endParaRPr lang="zh-CN" altLang="en-US"/>
          </a:p>
        </p:txBody>
      </p:sp>
      <p:sp>
        <p:nvSpPr>
          <p:cNvPr id="5" name="页脚占位符 4">
            <a:extLst>
              <a:ext uri="{FF2B5EF4-FFF2-40B4-BE49-F238E27FC236}">
                <a16:creationId xmlns:a16="http://schemas.microsoft.com/office/drawing/2014/main" id="{36A47DF8-993A-7449-A602-4BC5FBA6D8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CE2AFAE-43ED-AC4A-BDA3-757D2E827245}"/>
              </a:ext>
            </a:extLst>
          </p:cNvPr>
          <p:cNvSpPr>
            <a:spLocks noGrp="1" noChangeArrowheads="1"/>
          </p:cNvSpPr>
          <p:nvPr>
            <p:ph type="sldNum" sz="quarter" idx="12"/>
          </p:nvPr>
        </p:nvSpPr>
        <p:spPr>
          <a:ln/>
        </p:spPr>
        <p:txBody>
          <a:bodyPr/>
          <a:lstStyle>
            <a:lvl1pPr>
              <a:defRPr/>
            </a:lvl1pPr>
          </a:lstStyle>
          <a:p>
            <a:fld id="{A3E7FA86-86A4-3444-A1D4-5128ECD2AE2D}" type="slidenum">
              <a:rPr lang="zh-CN" altLang="en-US"/>
              <a:pPr/>
              <a:t>‹#›</a:t>
            </a:fld>
            <a:endParaRPr lang="zh-CN" altLang="en-US"/>
          </a:p>
        </p:txBody>
      </p:sp>
    </p:spTree>
    <p:extLst>
      <p:ext uri="{BB962C8B-B14F-4D97-AF65-F5344CB8AC3E}">
        <p14:creationId xmlns:p14="http://schemas.microsoft.com/office/powerpoint/2010/main" val="1281562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8E55409-4CF4-B246-97CE-B6EEFC28B4D3}"/>
              </a:ext>
            </a:extLst>
          </p:cNvPr>
          <p:cNvSpPr>
            <a:spLocks noGrp="1" noChangeArrowheads="1"/>
          </p:cNvSpPr>
          <p:nvPr>
            <p:ph type="dt" sz="half" idx="10"/>
          </p:nvPr>
        </p:nvSpPr>
        <p:spPr>
          <a:ln/>
        </p:spPr>
        <p:txBody>
          <a:bodyPr/>
          <a:lstStyle>
            <a:lvl1pPr>
              <a:defRPr/>
            </a:lvl1pPr>
          </a:lstStyle>
          <a:p>
            <a:pPr>
              <a:defRPr/>
            </a:pPr>
            <a:fld id="{60B33E72-C55A-DC4D-87AB-EC8352FDD494}" type="datetime1">
              <a:rPr lang="en-US" altLang="zh-CN" smtClean="0"/>
              <a:t>6/6/23</a:t>
            </a:fld>
            <a:endParaRPr lang="zh-CN" altLang="en-US"/>
          </a:p>
        </p:txBody>
      </p:sp>
      <p:sp>
        <p:nvSpPr>
          <p:cNvPr id="6" name="页脚占位符 4">
            <a:extLst>
              <a:ext uri="{FF2B5EF4-FFF2-40B4-BE49-F238E27FC236}">
                <a16:creationId xmlns:a16="http://schemas.microsoft.com/office/drawing/2014/main" id="{8477B00F-46BE-014D-88A5-6772D0F5A87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A4E5FFF-DCAF-D54C-A188-304F99EE94BF}"/>
              </a:ext>
            </a:extLst>
          </p:cNvPr>
          <p:cNvSpPr>
            <a:spLocks noGrp="1" noChangeArrowheads="1"/>
          </p:cNvSpPr>
          <p:nvPr>
            <p:ph type="sldNum" sz="quarter" idx="12"/>
          </p:nvPr>
        </p:nvSpPr>
        <p:spPr>
          <a:ln/>
        </p:spPr>
        <p:txBody>
          <a:bodyPr/>
          <a:lstStyle>
            <a:lvl1pPr>
              <a:defRPr/>
            </a:lvl1pPr>
          </a:lstStyle>
          <a:p>
            <a:fld id="{A266712B-AAD8-B24F-B38A-9A614F828418}" type="slidenum">
              <a:rPr lang="zh-CN" altLang="en-US"/>
              <a:pPr/>
              <a:t>‹#›</a:t>
            </a:fld>
            <a:endParaRPr lang="zh-CN" altLang="en-US"/>
          </a:p>
        </p:txBody>
      </p:sp>
    </p:spTree>
    <p:extLst>
      <p:ext uri="{BB962C8B-B14F-4D97-AF65-F5344CB8AC3E}">
        <p14:creationId xmlns:p14="http://schemas.microsoft.com/office/powerpoint/2010/main" val="12279649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41B19E6-BC1F-5947-B0CD-280DD8975372}"/>
              </a:ext>
            </a:extLst>
          </p:cNvPr>
          <p:cNvSpPr>
            <a:spLocks noGrp="1" noChangeArrowheads="1"/>
          </p:cNvSpPr>
          <p:nvPr>
            <p:ph type="dt" sz="half" idx="10"/>
          </p:nvPr>
        </p:nvSpPr>
        <p:spPr>
          <a:ln/>
        </p:spPr>
        <p:txBody>
          <a:bodyPr/>
          <a:lstStyle>
            <a:lvl1pPr>
              <a:defRPr/>
            </a:lvl1pPr>
          </a:lstStyle>
          <a:p>
            <a:pPr>
              <a:defRPr/>
            </a:pPr>
            <a:fld id="{8F991044-5780-8047-AB32-8442925684C4}" type="datetime1">
              <a:rPr lang="en-US" altLang="zh-CN" smtClean="0"/>
              <a:t>6/6/23</a:t>
            </a:fld>
            <a:endParaRPr lang="zh-CN" altLang="en-US"/>
          </a:p>
        </p:txBody>
      </p:sp>
      <p:sp>
        <p:nvSpPr>
          <p:cNvPr id="8" name="页脚占位符 4">
            <a:extLst>
              <a:ext uri="{FF2B5EF4-FFF2-40B4-BE49-F238E27FC236}">
                <a16:creationId xmlns:a16="http://schemas.microsoft.com/office/drawing/2014/main" id="{478AB694-65FB-6441-8CCB-8E255F5DC12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CDBAB34F-926A-DC41-AC70-22562A0D12B3}"/>
              </a:ext>
            </a:extLst>
          </p:cNvPr>
          <p:cNvSpPr>
            <a:spLocks noGrp="1" noChangeArrowheads="1"/>
          </p:cNvSpPr>
          <p:nvPr>
            <p:ph type="sldNum" sz="quarter" idx="12"/>
          </p:nvPr>
        </p:nvSpPr>
        <p:spPr>
          <a:ln/>
        </p:spPr>
        <p:txBody>
          <a:bodyPr/>
          <a:lstStyle>
            <a:lvl1pPr>
              <a:defRPr/>
            </a:lvl1pPr>
          </a:lstStyle>
          <a:p>
            <a:fld id="{4BB39C5C-B68D-FD4A-87DE-315398F1D801}" type="slidenum">
              <a:rPr lang="zh-CN" altLang="en-US"/>
              <a:pPr/>
              <a:t>‹#›</a:t>
            </a:fld>
            <a:endParaRPr lang="zh-CN" altLang="en-US"/>
          </a:p>
        </p:txBody>
      </p:sp>
    </p:spTree>
    <p:extLst>
      <p:ext uri="{BB962C8B-B14F-4D97-AF65-F5344CB8AC3E}">
        <p14:creationId xmlns:p14="http://schemas.microsoft.com/office/powerpoint/2010/main" val="532044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2019CB-E21B-5A49-AEC6-E43CBB8813E7}"/>
              </a:ext>
            </a:extLst>
          </p:cNvPr>
          <p:cNvSpPr>
            <a:spLocks noGrp="1" noChangeArrowheads="1"/>
          </p:cNvSpPr>
          <p:nvPr>
            <p:ph type="dt" sz="half" idx="10"/>
          </p:nvPr>
        </p:nvSpPr>
        <p:spPr>
          <a:ln/>
        </p:spPr>
        <p:txBody>
          <a:bodyPr/>
          <a:lstStyle>
            <a:lvl1pPr>
              <a:defRPr/>
            </a:lvl1pPr>
          </a:lstStyle>
          <a:p>
            <a:pPr>
              <a:defRPr/>
            </a:pPr>
            <a:fld id="{30348DC1-FF2C-2449-BA4D-D48C86B125A1}" type="datetime1">
              <a:rPr lang="en-US" altLang="zh-CN" smtClean="0"/>
              <a:t>6/6/23</a:t>
            </a:fld>
            <a:endParaRPr lang="zh-CN" altLang="en-US"/>
          </a:p>
        </p:txBody>
      </p:sp>
      <p:sp>
        <p:nvSpPr>
          <p:cNvPr id="4" name="页脚占位符 4">
            <a:extLst>
              <a:ext uri="{FF2B5EF4-FFF2-40B4-BE49-F238E27FC236}">
                <a16:creationId xmlns:a16="http://schemas.microsoft.com/office/drawing/2014/main" id="{778D7013-B443-514B-98CD-5D37B17ED3C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6CD6247F-DA5E-3F4F-92BE-07FA2A3A62DC}"/>
              </a:ext>
            </a:extLst>
          </p:cNvPr>
          <p:cNvSpPr>
            <a:spLocks noGrp="1" noChangeArrowheads="1"/>
          </p:cNvSpPr>
          <p:nvPr>
            <p:ph type="sldNum" sz="quarter" idx="12"/>
          </p:nvPr>
        </p:nvSpPr>
        <p:spPr>
          <a:ln/>
        </p:spPr>
        <p:txBody>
          <a:bodyPr/>
          <a:lstStyle>
            <a:lvl1pPr>
              <a:defRPr/>
            </a:lvl1pPr>
          </a:lstStyle>
          <a:p>
            <a:fld id="{A3284F26-4F21-7E4D-B67B-3A952E6573CD}" type="slidenum">
              <a:rPr lang="zh-CN" altLang="en-US"/>
              <a:pPr/>
              <a:t>‹#›</a:t>
            </a:fld>
            <a:endParaRPr lang="zh-CN" altLang="en-US"/>
          </a:p>
        </p:txBody>
      </p:sp>
    </p:spTree>
    <p:extLst>
      <p:ext uri="{BB962C8B-B14F-4D97-AF65-F5344CB8AC3E}">
        <p14:creationId xmlns:p14="http://schemas.microsoft.com/office/powerpoint/2010/main" val="32512227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F02C1BB-20CB-204C-B061-A336F3C8BAD6}"/>
              </a:ext>
            </a:extLst>
          </p:cNvPr>
          <p:cNvSpPr>
            <a:spLocks noGrp="1" noChangeArrowheads="1"/>
          </p:cNvSpPr>
          <p:nvPr>
            <p:ph type="dt" sz="half" idx="10"/>
          </p:nvPr>
        </p:nvSpPr>
        <p:spPr>
          <a:ln/>
        </p:spPr>
        <p:txBody>
          <a:bodyPr/>
          <a:lstStyle>
            <a:lvl1pPr>
              <a:defRPr/>
            </a:lvl1pPr>
          </a:lstStyle>
          <a:p>
            <a:pPr>
              <a:defRPr/>
            </a:pPr>
            <a:fld id="{9856A7A4-13E5-DA4B-A893-D8EB1C5F9A1E}" type="datetime1">
              <a:rPr lang="en-US" altLang="zh-CN" smtClean="0"/>
              <a:t>6/6/23</a:t>
            </a:fld>
            <a:endParaRPr lang="zh-CN" altLang="en-US"/>
          </a:p>
        </p:txBody>
      </p:sp>
      <p:sp>
        <p:nvSpPr>
          <p:cNvPr id="3" name="页脚占位符 4">
            <a:extLst>
              <a:ext uri="{FF2B5EF4-FFF2-40B4-BE49-F238E27FC236}">
                <a16:creationId xmlns:a16="http://schemas.microsoft.com/office/drawing/2014/main" id="{B1DD9F11-0717-174A-9785-F6C7931535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23B33EA9-A8C4-F44E-8CDC-AD13EE8129DF}"/>
              </a:ext>
            </a:extLst>
          </p:cNvPr>
          <p:cNvSpPr>
            <a:spLocks noGrp="1" noChangeArrowheads="1"/>
          </p:cNvSpPr>
          <p:nvPr>
            <p:ph type="sldNum" sz="quarter" idx="12"/>
          </p:nvPr>
        </p:nvSpPr>
        <p:spPr>
          <a:ln/>
        </p:spPr>
        <p:txBody>
          <a:bodyPr/>
          <a:lstStyle>
            <a:lvl1pPr>
              <a:defRPr/>
            </a:lvl1pPr>
          </a:lstStyle>
          <a:p>
            <a:fld id="{91748A91-654E-E642-A6FD-C60B1E82567A}" type="slidenum">
              <a:rPr lang="zh-CN" altLang="en-US"/>
              <a:pPr/>
              <a:t>‹#›</a:t>
            </a:fld>
            <a:endParaRPr lang="zh-CN" altLang="en-US"/>
          </a:p>
        </p:txBody>
      </p:sp>
    </p:spTree>
    <p:extLst>
      <p:ext uri="{BB962C8B-B14F-4D97-AF65-F5344CB8AC3E}">
        <p14:creationId xmlns:p14="http://schemas.microsoft.com/office/powerpoint/2010/main" val="72837831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06916E5-88AC-C64F-8EA2-F743E21E6B23}"/>
              </a:ext>
            </a:extLst>
          </p:cNvPr>
          <p:cNvSpPr>
            <a:spLocks noGrp="1" noChangeArrowheads="1"/>
          </p:cNvSpPr>
          <p:nvPr>
            <p:ph type="dt" sz="half" idx="10"/>
          </p:nvPr>
        </p:nvSpPr>
        <p:spPr>
          <a:ln/>
        </p:spPr>
        <p:txBody>
          <a:bodyPr/>
          <a:lstStyle>
            <a:lvl1pPr>
              <a:defRPr/>
            </a:lvl1pPr>
          </a:lstStyle>
          <a:p>
            <a:pPr>
              <a:defRPr/>
            </a:pPr>
            <a:fld id="{B0B43A93-3955-AD4E-8F44-42394EC3C4D5}" type="datetime1">
              <a:rPr lang="en-US" altLang="zh-CN" smtClean="0"/>
              <a:t>6/6/23</a:t>
            </a:fld>
            <a:endParaRPr lang="zh-CN" altLang="en-US"/>
          </a:p>
        </p:txBody>
      </p:sp>
      <p:sp>
        <p:nvSpPr>
          <p:cNvPr id="6" name="页脚占位符 4">
            <a:extLst>
              <a:ext uri="{FF2B5EF4-FFF2-40B4-BE49-F238E27FC236}">
                <a16:creationId xmlns:a16="http://schemas.microsoft.com/office/drawing/2014/main" id="{FA854175-4F67-7946-8C01-5FDEC345D60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00AD62-FEB5-E348-976F-F612083914EF}"/>
              </a:ext>
            </a:extLst>
          </p:cNvPr>
          <p:cNvSpPr>
            <a:spLocks noGrp="1" noChangeArrowheads="1"/>
          </p:cNvSpPr>
          <p:nvPr>
            <p:ph type="sldNum" sz="quarter" idx="12"/>
          </p:nvPr>
        </p:nvSpPr>
        <p:spPr>
          <a:ln/>
        </p:spPr>
        <p:txBody>
          <a:bodyPr/>
          <a:lstStyle>
            <a:lvl1pPr>
              <a:defRPr/>
            </a:lvl1pPr>
          </a:lstStyle>
          <a:p>
            <a:fld id="{8FF09E2A-99F4-4F4F-973F-65227356958A}" type="slidenum">
              <a:rPr lang="zh-CN" altLang="en-US"/>
              <a:pPr/>
              <a:t>‹#›</a:t>
            </a:fld>
            <a:endParaRPr lang="zh-CN" altLang="en-US"/>
          </a:p>
        </p:txBody>
      </p:sp>
    </p:spTree>
    <p:extLst>
      <p:ext uri="{BB962C8B-B14F-4D97-AF65-F5344CB8AC3E}">
        <p14:creationId xmlns:p14="http://schemas.microsoft.com/office/powerpoint/2010/main" val="2440380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94BAC60-0DA8-624D-A7C4-D2A2A4BB854D}"/>
              </a:ext>
            </a:extLst>
          </p:cNvPr>
          <p:cNvSpPr>
            <a:spLocks noGrp="1" noChangeArrowheads="1"/>
          </p:cNvSpPr>
          <p:nvPr>
            <p:ph type="dt" sz="half" idx="10"/>
          </p:nvPr>
        </p:nvSpPr>
        <p:spPr>
          <a:ln/>
        </p:spPr>
        <p:txBody>
          <a:bodyPr/>
          <a:lstStyle>
            <a:lvl1pPr>
              <a:defRPr/>
            </a:lvl1pPr>
          </a:lstStyle>
          <a:p>
            <a:pPr>
              <a:defRPr/>
            </a:pPr>
            <a:fld id="{AC1606D7-FCA3-9443-9D76-5676C1E13511}" type="datetime1">
              <a:rPr lang="en-US" altLang="zh-CN" smtClean="0"/>
              <a:t>6/6/23</a:t>
            </a:fld>
            <a:endParaRPr lang="zh-CN" altLang="en-US"/>
          </a:p>
        </p:txBody>
      </p:sp>
      <p:sp>
        <p:nvSpPr>
          <p:cNvPr id="5" name="页脚占位符 4">
            <a:extLst>
              <a:ext uri="{FF2B5EF4-FFF2-40B4-BE49-F238E27FC236}">
                <a16:creationId xmlns:a16="http://schemas.microsoft.com/office/drawing/2014/main" id="{A4203938-891F-BD44-8F19-151DF59D4AF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E1EC3-E7F3-D744-9326-1FF4A891E0B8}"/>
              </a:ext>
            </a:extLst>
          </p:cNvPr>
          <p:cNvSpPr>
            <a:spLocks noGrp="1" noChangeArrowheads="1"/>
          </p:cNvSpPr>
          <p:nvPr>
            <p:ph type="sldNum" sz="quarter" idx="12"/>
          </p:nvPr>
        </p:nvSpPr>
        <p:spPr>
          <a:ln/>
        </p:spPr>
        <p:txBody>
          <a:bodyPr/>
          <a:lstStyle>
            <a:lvl1pPr>
              <a:defRPr/>
            </a:lvl1pPr>
          </a:lstStyle>
          <a:p>
            <a:fld id="{E3AFD05E-26CD-0F44-849A-F3ED722806A8}" type="slidenum">
              <a:rPr lang="zh-CN" altLang="en-US"/>
              <a:pPr/>
              <a:t>‹#›</a:t>
            </a:fld>
            <a:endParaRPr lang="zh-CN" altLang="en-US"/>
          </a:p>
        </p:txBody>
      </p:sp>
      <p:pic>
        <p:nvPicPr>
          <p:cNvPr id="7" name="Picture 6">
            <a:extLst>
              <a:ext uri="{FF2B5EF4-FFF2-40B4-BE49-F238E27FC236}">
                <a16:creationId xmlns:a16="http://schemas.microsoft.com/office/drawing/2014/main" id="{362E706E-194A-5E4D-B772-16D05B01A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4498533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17ADB10-D499-0048-9A11-49F9C14D4EAF}"/>
              </a:ext>
            </a:extLst>
          </p:cNvPr>
          <p:cNvSpPr>
            <a:spLocks noGrp="1" noChangeArrowheads="1"/>
          </p:cNvSpPr>
          <p:nvPr>
            <p:ph type="dt" sz="half" idx="10"/>
          </p:nvPr>
        </p:nvSpPr>
        <p:spPr>
          <a:ln/>
        </p:spPr>
        <p:txBody>
          <a:bodyPr/>
          <a:lstStyle>
            <a:lvl1pPr>
              <a:defRPr/>
            </a:lvl1pPr>
          </a:lstStyle>
          <a:p>
            <a:pPr>
              <a:defRPr/>
            </a:pPr>
            <a:fld id="{BD4CF4D0-C78D-1746-8BBC-FD3FF766128F}" type="datetime1">
              <a:rPr lang="en-US" altLang="zh-CN" smtClean="0"/>
              <a:t>6/6/23</a:t>
            </a:fld>
            <a:endParaRPr lang="zh-CN" altLang="en-US"/>
          </a:p>
        </p:txBody>
      </p:sp>
      <p:sp>
        <p:nvSpPr>
          <p:cNvPr id="6" name="页脚占位符 4">
            <a:extLst>
              <a:ext uri="{FF2B5EF4-FFF2-40B4-BE49-F238E27FC236}">
                <a16:creationId xmlns:a16="http://schemas.microsoft.com/office/drawing/2014/main" id="{BC361501-2F4E-774F-ACCB-F34AA22E1F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8A8DE0-A504-7249-AAC7-BF341F449EBD}"/>
              </a:ext>
            </a:extLst>
          </p:cNvPr>
          <p:cNvSpPr>
            <a:spLocks noGrp="1" noChangeArrowheads="1"/>
          </p:cNvSpPr>
          <p:nvPr>
            <p:ph type="sldNum" sz="quarter" idx="12"/>
          </p:nvPr>
        </p:nvSpPr>
        <p:spPr>
          <a:ln/>
        </p:spPr>
        <p:txBody>
          <a:bodyPr/>
          <a:lstStyle>
            <a:lvl1pPr>
              <a:defRPr/>
            </a:lvl1pPr>
          </a:lstStyle>
          <a:p>
            <a:fld id="{E7949832-7897-A448-AC2E-A168D8A7C167}" type="slidenum">
              <a:rPr lang="zh-CN" altLang="en-US"/>
              <a:pPr/>
              <a:t>‹#›</a:t>
            </a:fld>
            <a:endParaRPr lang="zh-CN" altLang="en-US"/>
          </a:p>
        </p:txBody>
      </p:sp>
    </p:spTree>
    <p:extLst>
      <p:ext uri="{BB962C8B-B14F-4D97-AF65-F5344CB8AC3E}">
        <p14:creationId xmlns:p14="http://schemas.microsoft.com/office/powerpoint/2010/main" val="174214793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726E5EC-872B-1A4A-B16C-716F2511D1CC}"/>
              </a:ext>
            </a:extLst>
          </p:cNvPr>
          <p:cNvSpPr>
            <a:spLocks noGrp="1" noChangeArrowheads="1"/>
          </p:cNvSpPr>
          <p:nvPr>
            <p:ph type="dt" sz="half" idx="10"/>
          </p:nvPr>
        </p:nvSpPr>
        <p:spPr>
          <a:ln/>
        </p:spPr>
        <p:txBody>
          <a:bodyPr/>
          <a:lstStyle>
            <a:lvl1pPr>
              <a:defRPr/>
            </a:lvl1pPr>
          </a:lstStyle>
          <a:p>
            <a:pPr>
              <a:defRPr/>
            </a:pPr>
            <a:fld id="{7F5555E0-EF7B-094B-A080-0B99E63AAFB0}" type="datetime1">
              <a:rPr lang="en-US" altLang="zh-CN" smtClean="0"/>
              <a:t>6/6/23</a:t>
            </a:fld>
            <a:endParaRPr lang="zh-CN" altLang="en-US"/>
          </a:p>
        </p:txBody>
      </p:sp>
      <p:sp>
        <p:nvSpPr>
          <p:cNvPr id="5" name="页脚占位符 4">
            <a:extLst>
              <a:ext uri="{FF2B5EF4-FFF2-40B4-BE49-F238E27FC236}">
                <a16:creationId xmlns:a16="http://schemas.microsoft.com/office/drawing/2014/main" id="{693B583E-514D-5A46-814D-1DA65BCBA39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F75F6E61-A7F7-A142-AF06-5882022F957E}"/>
              </a:ext>
            </a:extLst>
          </p:cNvPr>
          <p:cNvSpPr>
            <a:spLocks noGrp="1" noChangeArrowheads="1"/>
          </p:cNvSpPr>
          <p:nvPr>
            <p:ph type="sldNum" sz="quarter" idx="12"/>
          </p:nvPr>
        </p:nvSpPr>
        <p:spPr>
          <a:ln/>
        </p:spPr>
        <p:txBody>
          <a:bodyPr/>
          <a:lstStyle>
            <a:lvl1pPr>
              <a:defRPr/>
            </a:lvl1pPr>
          </a:lstStyle>
          <a:p>
            <a:fld id="{06CB85B9-2ECF-E74B-A413-C50AE856B2DC}" type="slidenum">
              <a:rPr lang="zh-CN" altLang="en-US"/>
              <a:pPr/>
              <a:t>‹#›</a:t>
            </a:fld>
            <a:endParaRPr lang="zh-CN" altLang="en-US"/>
          </a:p>
        </p:txBody>
      </p:sp>
    </p:spTree>
    <p:extLst>
      <p:ext uri="{BB962C8B-B14F-4D97-AF65-F5344CB8AC3E}">
        <p14:creationId xmlns:p14="http://schemas.microsoft.com/office/powerpoint/2010/main" val="114719313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BC445DE-A7D2-444C-A767-6BF9B468D482}"/>
              </a:ext>
            </a:extLst>
          </p:cNvPr>
          <p:cNvSpPr>
            <a:spLocks noGrp="1" noChangeArrowheads="1"/>
          </p:cNvSpPr>
          <p:nvPr>
            <p:ph type="dt" sz="half" idx="10"/>
          </p:nvPr>
        </p:nvSpPr>
        <p:spPr>
          <a:ln/>
        </p:spPr>
        <p:txBody>
          <a:bodyPr/>
          <a:lstStyle>
            <a:lvl1pPr>
              <a:defRPr/>
            </a:lvl1pPr>
          </a:lstStyle>
          <a:p>
            <a:pPr>
              <a:defRPr/>
            </a:pPr>
            <a:fld id="{862D9A4D-29DD-4C48-A829-E7013E7AF0E5}" type="datetime1">
              <a:rPr lang="en-US" altLang="zh-CN" smtClean="0"/>
              <a:t>6/6/23</a:t>
            </a:fld>
            <a:endParaRPr lang="zh-CN" altLang="en-US"/>
          </a:p>
        </p:txBody>
      </p:sp>
      <p:sp>
        <p:nvSpPr>
          <p:cNvPr id="5" name="页脚占位符 4">
            <a:extLst>
              <a:ext uri="{FF2B5EF4-FFF2-40B4-BE49-F238E27FC236}">
                <a16:creationId xmlns:a16="http://schemas.microsoft.com/office/drawing/2014/main" id="{2DE837A1-E71D-9840-8EF3-8C7BB1477C7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6328214-2835-CB43-AC9B-5DCABF7D9852}"/>
              </a:ext>
            </a:extLst>
          </p:cNvPr>
          <p:cNvSpPr>
            <a:spLocks noGrp="1" noChangeArrowheads="1"/>
          </p:cNvSpPr>
          <p:nvPr>
            <p:ph type="sldNum" sz="quarter" idx="12"/>
          </p:nvPr>
        </p:nvSpPr>
        <p:spPr>
          <a:ln/>
        </p:spPr>
        <p:txBody>
          <a:bodyPr/>
          <a:lstStyle>
            <a:lvl1pPr>
              <a:defRPr/>
            </a:lvl1pPr>
          </a:lstStyle>
          <a:p>
            <a:fld id="{B6A0ED7A-4F4A-F94F-8DEF-B5098261059C}" type="slidenum">
              <a:rPr lang="zh-CN" altLang="en-US"/>
              <a:pPr/>
              <a:t>‹#›</a:t>
            </a:fld>
            <a:endParaRPr lang="zh-CN" altLang="en-US"/>
          </a:p>
        </p:txBody>
      </p:sp>
    </p:spTree>
    <p:extLst>
      <p:ext uri="{BB962C8B-B14F-4D97-AF65-F5344CB8AC3E}">
        <p14:creationId xmlns:p14="http://schemas.microsoft.com/office/powerpoint/2010/main" val="134835906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EB987CDA-69D9-FA43-A5DB-C7DE73ED68F7}"/>
              </a:ext>
            </a:extLst>
          </p:cNvPr>
          <p:cNvSpPr>
            <a:spLocks noGrp="1" noChangeArrowheads="1"/>
          </p:cNvSpPr>
          <p:nvPr>
            <p:ph type="dt" sz="half" idx="10"/>
          </p:nvPr>
        </p:nvSpPr>
        <p:spPr>
          <a:ln/>
        </p:spPr>
        <p:txBody>
          <a:bodyPr/>
          <a:lstStyle>
            <a:lvl1pPr>
              <a:defRPr/>
            </a:lvl1pPr>
          </a:lstStyle>
          <a:p>
            <a:pPr>
              <a:defRPr/>
            </a:pPr>
            <a:fld id="{64D0BEFC-BACC-CD43-B7EE-23578DFDC932}" type="datetime1">
              <a:rPr lang="en-US" altLang="zh-CN" smtClean="0"/>
              <a:t>6/6/23</a:t>
            </a:fld>
            <a:endParaRPr lang="zh-CN" altLang="en-US"/>
          </a:p>
        </p:txBody>
      </p:sp>
      <p:sp>
        <p:nvSpPr>
          <p:cNvPr id="5" name="页脚占位符 4">
            <a:extLst>
              <a:ext uri="{FF2B5EF4-FFF2-40B4-BE49-F238E27FC236}">
                <a16:creationId xmlns:a16="http://schemas.microsoft.com/office/drawing/2014/main" id="{97BC74C2-AEBA-8745-BC5F-5A2E051F15D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87FD01FA-1FAD-8242-A4C7-AE361A755953}"/>
              </a:ext>
            </a:extLst>
          </p:cNvPr>
          <p:cNvSpPr>
            <a:spLocks noGrp="1" noChangeArrowheads="1"/>
          </p:cNvSpPr>
          <p:nvPr>
            <p:ph type="sldNum" sz="quarter" idx="12"/>
          </p:nvPr>
        </p:nvSpPr>
        <p:spPr>
          <a:ln/>
        </p:spPr>
        <p:txBody>
          <a:bodyPr/>
          <a:lstStyle>
            <a:lvl1pPr>
              <a:defRPr/>
            </a:lvl1pPr>
          </a:lstStyle>
          <a:p>
            <a:fld id="{49B16118-DFA5-B143-AD5F-4388C0AA9B6B}" type="slidenum">
              <a:rPr lang="zh-CN" altLang="en-US"/>
              <a:pPr/>
              <a:t>‹#›</a:t>
            </a:fld>
            <a:endParaRPr lang="zh-CN" altLang="en-US"/>
          </a:p>
        </p:txBody>
      </p:sp>
    </p:spTree>
    <p:extLst>
      <p:ext uri="{BB962C8B-B14F-4D97-AF65-F5344CB8AC3E}">
        <p14:creationId xmlns:p14="http://schemas.microsoft.com/office/powerpoint/2010/main" val="203312934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ECE1BF9-F848-7042-B836-6DECA9BF42F7}"/>
              </a:ext>
            </a:extLst>
          </p:cNvPr>
          <p:cNvSpPr>
            <a:spLocks noGrp="1" noChangeArrowheads="1"/>
          </p:cNvSpPr>
          <p:nvPr>
            <p:ph type="dt" sz="half" idx="10"/>
          </p:nvPr>
        </p:nvSpPr>
        <p:spPr>
          <a:ln/>
        </p:spPr>
        <p:txBody>
          <a:bodyPr/>
          <a:lstStyle>
            <a:lvl1pPr>
              <a:defRPr/>
            </a:lvl1pPr>
          </a:lstStyle>
          <a:p>
            <a:pPr>
              <a:defRPr/>
            </a:pPr>
            <a:fld id="{447743F6-92A9-F94D-8068-C4D750DA3174}" type="datetime1">
              <a:rPr lang="en-US" altLang="zh-CN" smtClean="0"/>
              <a:t>6/6/23</a:t>
            </a:fld>
            <a:endParaRPr lang="zh-CN" altLang="en-US"/>
          </a:p>
        </p:txBody>
      </p:sp>
      <p:sp>
        <p:nvSpPr>
          <p:cNvPr id="5" name="页脚占位符 4">
            <a:extLst>
              <a:ext uri="{FF2B5EF4-FFF2-40B4-BE49-F238E27FC236}">
                <a16:creationId xmlns:a16="http://schemas.microsoft.com/office/drawing/2014/main" id="{17838C3E-22E3-C442-93B7-A643F550AE5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C1C91ACA-7C6F-C948-B465-FA696480564B}"/>
              </a:ext>
            </a:extLst>
          </p:cNvPr>
          <p:cNvSpPr>
            <a:spLocks noGrp="1" noChangeArrowheads="1"/>
          </p:cNvSpPr>
          <p:nvPr>
            <p:ph type="sldNum" sz="quarter" idx="12"/>
          </p:nvPr>
        </p:nvSpPr>
        <p:spPr>
          <a:ln/>
        </p:spPr>
        <p:txBody>
          <a:bodyPr/>
          <a:lstStyle>
            <a:lvl1pPr>
              <a:defRPr/>
            </a:lvl1pPr>
          </a:lstStyle>
          <a:p>
            <a:fld id="{ADEC248D-9754-4D4D-8D2E-B6C1D84BD2CE}" type="slidenum">
              <a:rPr lang="zh-CN" altLang="en-US"/>
              <a:pPr/>
              <a:t>‹#›</a:t>
            </a:fld>
            <a:endParaRPr lang="zh-CN" altLang="en-US"/>
          </a:p>
        </p:txBody>
      </p:sp>
    </p:spTree>
    <p:extLst>
      <p:ext uri="{BB962C8B-B14F-4D97-AF65-F5344CB8AC3E}">
        <p14:creationId xmlns:p14="http://schemas.microsoft.com/office/powerpoint/2010/main" val="14238640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BE1985B-72C3-314B-A996-83C4D924FCF2}"/>
              </a:ext>
            </a:extLst>
          </p:cNvPr>
          <p:cNvSpPr>
            <a:spLocks noGrp="1" noChangeArrowheads="1"/>
          </p:cNvSpPr>
          <p:nvPr>
            <p:ph type="dt" sz="half" idx="10"/>
          </p:nvPr>
        </p:nvSpPr>
        <p:spPr>
          <a:ln/>
        </p:spPr>
        <p:txBody>
          <a:bodyPr/>
          <a:lstStyle>
            <a:lvl1pPr>
              <a:defRPr/>
            </a:lvl1pPr>
          </a:lstStyle>
          <a:p>
            <a:pPr>
              <a:defRPr/>
            </a:pPr>
            <a:fld id="{B7492A9F-EC36-1645-9619-88421F82AF85}" type="datetime1">
              <a:rPr lang="en-US" altLang="zh-CN" smtClean="0"/>
              <a:t>6/6/23</a:t>
            </a:fld>
            <a:endParaRPr lang="zh-CN" altLang="en-US"/>
          </a:p>
        </p:txBody>
      </p:sp>
      <p:sp>
        <p:nvSpPr>
          <p:cNvPr id="5" name="页脚占位符 4">
            <a:extLst>
              <a:ext uri="{FF2B5EF4-FFF2-40B4-BE49-F238E27FC236}">
                <a16:creationId xmlns:a16="http://schemas.microsoft.com/office/drawing/2014/main" id="{17C180E8-8221-F444-B330-816DC5CD80B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DA39966-C2F0-734F-B864-95DCD918FB8B}"/>
              </a:ext>
            </a:extLst>
          </p:cNvPr>
          <p:cNvSpPr>
            <a:spLocks noGrp="1" noChangeArrowheads="1"/>
          </p:cNvSpPr>
          <p:nvPr>
            <p:ph type="sldNum" sz="quarter" idx="12"/>
          </p:nvPr>
        </p:nvSpPr>
        <p:spPr>
          <a:ln/>
        </p:spPr>
        <p:txBody>
          <a:bodyPr/>
          <a:lstStyle>
            <a:lvl1pPr>
              <a:defRPr/>
            </a:lvl1pPr>
          </a:lstStyle>
          <a:p>
            <a:fld id="{1C70E08A-2701-E04C-B159-47940852741B}" type="slidenum">
              <a:rPr lang="zh-CN" altLang="en-US"/>
              <a:pPr/>
              <a:t>‹#›</a:t>
            </a:fld>
            <a:endParaRPr lang="zh-CN" altLang="en-US"/>
          </a:p>
        </p:txBody>
      </p:sp>
    </p:spTree>
    <p:extLst>
      <p:ext uri="{BB962C8B-B14F-4D97-AF65-F5344CB8AC3E}">
        <p14:creationId xmlns:p14="http://schemas.microsoft.com/office/powerpoint/2010/main" val="8764405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E1D3AFE2-3D20-ED43-838F-35A5CAE4EC36}"/>
              </a:ext>
            </a:extLst>
          </p:cNvPr>
          <p:cNvSpPr>
            <a:spLocks noGrp="1" noChangeArrowheads="1"/>
          </p:cNvSpPr>
          <p:nvPr>
            <p:ph type="dt" sz="half" idx="10"/>
          </p:nvPr>
        </p:nvSpPr>
        <p:spPr>
          <a:ln/>
        </p:spPr>
        <p:txBody>
          <a:bodyPr/>
          <a:lstStyle>
            <a:lvl1pPr>
              <a:defRPr/>
            </a:lvl1pPr>
          </a:lstStyle>
          <a:p>
            <a:pPr>
              <a:defRPr/>
            </a:pPr>
            <a:fld id="{A82FA575-31E6-9D45-8BDA-72DFAA24510D}" type="datetime1">
              <a:rPr lang="en-US" altLang="zh-CN" smtClean="0"/>
              <a:t>6/6/23</a:t>
            </a:fld>
            <a:endParaRPr lang="zh-CN" altLang="en-US"/>
          </a:p>
        </p:txBody>
      </p:sp>
      <p:sp>
        <p:nvSpPr>
          <p:cNvPr id="6" name="页脚占位符 4">
            <a:extLst>
              <a:ext uri="{FF2B5EF4-FFF2-40B4-BE49-F238E27FC236}">
                <a16:creationId xmlns:a16="http://schemas.microsoft.com/office/drawing/2014/main" id="{BFBF344A-ADAB-B345-934D-E6BF7CBF2F0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38AC03F2-1B3A-2F4F-9894-0B9234DB54AC}"/>
              </a:ext>
            </a:extLst>
          </p:cNvPr>
          <p:cNvSpPr>
            <a:spLocks noGrp="1" noChangeArrowheads="1"/>
          </p:cNvSpPr>
          <p:nvPr>
            <p:ph type="sldNum" sz="quarter" idx="12"/>
          </p:nvPr>
        </p:nvSpPr>
        <p:spPr>
          <a:ln/>
        </p:spPr>
        <p:txBody>
          <a:bodyPr/>
          <a:lstStyle>
            <a:lvl1pPr>
              <a:defRPr/>
            </a:lvl1pPr>
          </a:lstStyle>
          <a:p>
            <a:fld id="{5FEFF8B6-6F94-894A-8922-B2FC0650379E}" type="slidenum">
              <a:rPr lang="zh-CN" altLang="en-US"/>
              <a:pPr/>
              <a:t>‹#›</a:t>
            </a:fld>
            <a:endParaRPr lang="zh-CN" altLang="en-US"/>
          </a:p>
        </p:txBody>
      </p:sp>
    </p:spTree>
    <p:extLst>
      <p:ext uri="{BB962C8B-B14F-4D97-AF65-F5344CB8AC3E}">
        <p14:creationId xmlns:p14="http://schemas.microsoft.com/office/powerpoint/2010/main" val="268161673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B629BC42-E80F-F74B-8D05-7F7EA1463D83}"/>
              </a:ext>
            </a:extLst>
          </p:cNvPr>
          <p:cNvSpPr>
            <a:spLocks noGrp="1" noChangeArrowheads="1"/>
          </p:cNvSpPr>
          <p:nvPr>
            <p:ph type="dt" sz="half" idx="10"/>
          </p:nvPr>
        </p:nvSpPr>
        <p:spPr>
          <a:ln/>
        </p:spPr>
        <p:txBody>
          <a:bodyPr/>
          <a:lstStyle>
            <a:lvl1pPr>
              <a:defRPr/>
            </a:lvl1pPr>
          </a:lstStyle>
          <a:p>
            <a:pPr>
              <a:defRPr/>
            </a:pPr>
            <a:fld id="{07389617-B08B-6D40-938F-A7C8D6B51345}" type="datetime1">
              <a:rPr lang="en-US" altLang="zh-CN" smtClean="0"/>
              <a:t>6/6/23</a:t>
            </a:fld>
            <a:endParaRPr lang="zh-CN" altLang="en-US"/>
          </a:p>
        </p:txBody>
      </p:sp>
      <p:sp>
        <p:nvSpPr>
          <p:cNvPr id="8" name="页脚占位符 4">
            <a:extLst>
              <a:ext uri="{FF2B5EF4-FFF2-40B4-BE49-F238E27FC236}">
                <a16:creationId xmlns:a16="http://schemas.microsoft.com/office/drawing/2014/main" id="{FD9CC50D-4BA5-0345-B904-294FF6C15E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26EDC1F-213F-A84E-B977-855511835DC9}"/>
              </a:ext>
            </a:extLst>
          </p:cNvPr>
          <p:cNvSpPr>
            <a:spLocks noGrp="1" noChangeArrowheads="1"/>
          </p:cNvSpPr>
          <p:nvPr>
            <p:ph type="sldNum" sz="quarter" idx="12"/>
          </p:nvPr>
        </p:nvSpPr>
        <p:spPr>
          <a:ln/>
        </p:spPr>
        <p:txBody>
          <a:bodyPr/>
          <a:lstStyle>
            <a:lvl1pPr>
              <a:defRPr/>
            </a:lvl1pPr>
          </a:lstStyle>
          <a:p>
            <a:fld id="{A9887F62-FA4A-E74E-9B4E-3EC9F1D28173}" type="slidenum">
              <a:rPr lang="zh-CN" altLang="en-US"/>
              <a:pPr/>
              <a:t>‹#›</a:t>
            </a:fld>
            <a:endParaRPr lang="zh-CN" altLang="en-US"/>
          </a:p>
        </p:txBody>
      </p:sp>
    </p:spTree>
    <p:extLst>
      <p:ext uri="{BB962C8B-B14F-4D97-AF65-F5344CB8AC3E}">
        <p14:creationId xmlns:p14="http://schemas.microsoft.com/office/powerpoint/2010/main" val="30454699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B77580E-2D61-344A-B297-86472B071436}"/>
              </a:ext>
            </a:extLst>
          </p:cNvPr>
          <p:cNvSpPr>
            <a:spLocks noGrp="1" noChangeArrowheads="1"/>
          </p:cNvSpPr>
          <p:nvPr>
            <p:ph type="dt" sz="half" idx="10"/>
          </p:nvPr>
        </p:nvSpPr>
        <p:spPr>
          <a:ln/>
        </p:spPr>
        <p:txBody>
          <a:bodyPr/>
          <a:lstStyle>
            <a:lvl1pPr>
              <a:defRPr/>
            </a:lvl1pPr>
          </a:lstStyle>
          <a:p>
            <a:pPr>
              <a:defRPr/>
            </a:pPr>
            <a:fld id="{278EFDEA-B256-7C41-A12C-AC14B532FD22}" type="datetime1">
              <a:rPr lang="en-US" altLang="zh-CN" smtClean="0"/>
              <a:t>6/6/23</a:t>
            </a:fld>
            <a:endParaRPr lang="zh-CN" altLang="en-US"/>
          </a:p>
        </p:txBody>
      </p:sp>
      <p:sp>
        <p:nvSpPr>
          <p:cNvPr id="4" name="页脚占位符 4">
            <a:extLst>
              <a:ext uri="{FF2B5EF4-FFF2-40B4-BE49-F238E27FC236}">
                <a16:creationId xmlns:a16="http://schemas.microsoft.com/office/drawing/2014/main" id="{4BC2F982-888E-E045-AE71-DDF93A89385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0CA8FC03-6F84-F94B-AE8A-AE1A42513FEC}"/>
              </a:ext>
            </a:extLst>
          </p:cNvPr>
          <p:cNvSpPr>
            <a:spLocks noGrp="1" noChangeArrowheads="1"/>
          </p:cNvSpPr>
          <p:nvPr>
            <p:ph type="sldNum" sz="quarter" idx="12"/>
          </p:nvPr>
        </p:nvSpPr>
        <p:spPr>
          <a:ln/>
        </p:spPr>
        <p:txBody>
          <a:bodyPr/>
          <a:lstStyle>
            <a:lvl1pPr>
              <a:defRPr/>
            </a:lvl1pPr>
          </a:lstStyle>
          <a:p>
            <a:fld id="{3F2CCB82-3FBE-134B-B2C6-D7AECAB1881A}" type="slidenum">
              <a:rPr lang="zh-CN" altLang="en-US"/>
              <a:pPr/>
              <a:t>‹#›</a:t>
            </a:fld>
            <a:endParaRPr lang="zh-CN" altLang="en-US"/>
          </a:p>
        </p:txBody>
      </p:sp>
    </p:spTree>
    <p:extLst>
      <p:ext uri="{BB962C8B-B14F-4D97-AF65-F5344CB8AC3E}">
        <p14:creationId xmlns:p14="http://schemas.microsoft.com/office/powerpoint/2010/main" val="223586459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2EAD9BC4-96A1-0C45-BB04-F4CED1BCBD14}"/>
              </a:ext>
            </a:extLst>
          </p:cNvPr>
          <p:cNvSpPr>
            <a:spLocks noGrp="1" noChangeArrowheads="1"/>
          </p:cNvSpPr>
          <p:nvPr>
            <p:ph type="dt" sz="half" idx="10"/>
          </p:nvPr>
        </p:nvSpPr>
        <p:spPr>
          <a:ln/>
        </p:spPr>
        <p:txBody>
          <a:bodyPr/>
          <a:lstStyle>
            <a:lvl1pPr>
              <a:defRPr/>
            </a:lvl1pPr>
          </a:lstStyle>
          <a:p>
            <a:pPr>
              <a:defRPr/>
            </a:pPr>
            <a:fld id="{0D099908-E06C-774D-8F42-F0406DD7C18E}" type="datetime1">
              <a:rPr lang="en-US" altLang="zh-CN" smtClean="0"/>
              <a:t>6/6/23</a:t>
            </a:fld>
            <a:endParaRPr lang="zh-CN" altLang="en-US"/>
          </a:p>
        </p:txBody>
      </p:sp>
      <p:sp>
        <p:nvSpPr>
          <p:cNvPr id="3" name="页脚占位符 4">
            <a:extLst>
              <a:ext uri="{FF2B5EF4-FFF2-40B4-BE49-F238E27FC236}">
                <a16:creationId xmlns:a16="http://schemas.microsoft.com/office/drawing/2014/main" id="{C5C48603-1DD7-8F45-BEBD-C70F7D55497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3316D5D4-C5C0-4345-BC86-1ECE10814910}"/>
              </a:ext>
            </a:extLst>
          </p:cNvPr>
          <p:cNvSpPr>
            <a:spLocks noGrp="1" noChangeArrowheads="1"/>
          </p:cNvSpPr>
          <p:nvPr>
            <p:ph type="sldNum" sz="quarter" idx="12"/>
          </p:nvPr>
        </p:nvSpPr>
        <p:spPr>
          <a:ln/>
        </p:spPr>
        <p:txBody>
          <a:bodyPr/>
          <a:lstStyle>
            <a:lvl1pPr>
              <a:defRPr/>
            </a:lvl1pPr>
          </a:lstStyle>
          <a:p>
            <a:fld id="{162CF3DC-31C8-F54A-8301-39B099F030C3}" type="slidenum">
              <a:rPr lang="zh-CN" altLang="en-US"/>
              <a:pPr/>
              <a:t>‹#›</a:t>
            </a:fld>
            <a:endParaRPr lang="zh-CN" altLang="en-US"/>
          </a:p>
        </p:txBody>
      </p:sp>
    </p:spTree>
    <p:extLst>
      <p:ext uri="{BB962C8B-B14F-4D97-AF65-F5344CB8AC3E}">
        <p14:creationId xmlns:p14="http://schemas.microsoft.com/office/powerpoint/2010/main" val="3827182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4FC386E4-9B00-3647-95EB-1E9579EEF50E}"/>
              </a:ext>
            </a:extLst>
          </p:cNvPr>
          <p:cNvSpPr>
            <a:spLocks noGrp="1" noChangeArrowheads="1"/>
          </p:cNvSpPr>
          <p:nvPr>
            <p:ph type="dt" sz="half" idx="10"/>
          </p:nvPr>
        </p:nvSpPr>
        <p:spPr>
          <a:ln/>
        </p:spPr>
        <p:txBody>
          <a:bodyPr/>
          <a:lstStyle>
            <a:lvl1pPr>
              <a:defRPr/>
            </a:lvl1pPr>
          </a:lstStyle>
          <a:p>
            <a:pPr>
              <a:defRPr/>
            </a:pPr>
            <a:fld id="{A9A710BE-B11D-DD46-AD47-6DF4C517F15D}" type="datetime1">
              <a:rPr lang="en-US" altLang="zh-CN" smtClean="0"/>
              <a:t>6/6/23</a:t>
            </a:fld>
            <a:endParaRPr lang="zh-CN" altLang="en-US"/>
          </a:p>
        </p:txBody>
      </p:sp>
      <p:sp>
        <p:nvSpPr>
          <p:cNvPr id="5" name="页脚占位符 4">
            <a:extLst>
              <a:ext uri="{FF2B5EF4-FFF2-40B4-BE49-F238E27FC236}">
                <a16:creationId xmlns:a16="http://schemas.microsoft.com/office/drawing/2014/main" id="{C7471154-000A-5249-B65E-2031FEE447C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AFCD58B-95CE-2A43-A385-306442689AE5}"/>
              </a:ext>
            </a:extLst>
          </p:cNvPr>
          <p:cNvSpPr>
            <a:spLocks noGrp="1" noChangeArrowheads="1"/>
          </p:cNvSpPr>
          <p:nvPr>
            <p:ph type="sldNum" sz="quarter" idx="12"/>
          </p:nvPr>
        </p:nvSpPr>
        <p:spPr>
          <a:ln/>
        </p:spPr>
        <p:txBody>
          <a:bodyPr/>
          <a:lstStyle>
            <a:lvl1pPr>
              <a:defRPr/>
            </a:lvl1pPr>
          </a:lstStyle>
          <a:p>
            <a:fld id="{291CE621-0033-7E4C-A060-0449550BA686}" type="slidenum">
              <a:rPr lang="zh-CN" altLang="en-US"/>
              <a:pPr/>
              <a:t>‹#›</a:t>
            </a:fld>
            <a:endParaRPr lang="zh-CN" altLang="en-US"/>
          </a:p>
        </p:txBody>
      </p:sp>
    </p:spTree>
    <p:extLst>
      <p:ext uri="{BB962C8B-B14F-4D97-AF65-F5344CB8AC3E}">
        <p14:creationId xmlns:p14="http://schemas.microsoft.com/office/powerpoint/2010/main" val="2736722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47A5126-6601-1645-8B82-0CDF42DCF0A5}"/>
              </a:ext>
            </a:extLst>
          </p:cNvPr>
          <p:cNvSpPr>
            <a:spLocks noGrp="1" noChangeArrowheads="1"/>
          </p:cNvSpPr>
          <p:nvPr>
            <p:ph type="dt" sz="half" idx="10"/>
          </p:nvPr>
        </p:nvSpPr>
        <p:spPr>
          <a:ln/>
        </p:spPr>
        <p:txBody>
          <a:bodyPr/>
          <a:lstStyle>
            <a:lvl1pPr>
              <a:defRPr/>
            </a:lvl1pPr>
          </a:lstStyle>
          <a:p>
            <a:pPr>
              <a:defRPr/>
            </a:pPr>
            <a:fld id="{FE830608-1959-A74A-A772-185542E666D7}" type="datetime1">
              <a:rPr lang="en-US" altLang="zh-CN" smtClean="0"/>
              <a:t>6/6/23</a:t>
            </a:fld>
            <a:endParaRPr lang="zh-CN" altLang="en-US"/>
          </a:p>
        </p:txBody>
      </p:sp>
      <p:sp>
        <p:nvSpPr>
          <p:cNvPr id="6" name="页脚占位符 4">
            <a:extLst>
              <a:ext uri="{FF2B5EF4-FFF2-40B4-BE49-F238E27FC236}">
                <a16:creationId xmlns:a16="http://schemas.microsoft.com/office/drawing/2014/main" id="{CD9D7DAD-0A27-0643-BECC-E7D53A9AE88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35A4186-5ABD-0A45-8666-399B393977AC}"/>
              </a:ext>
            </a:extLst>
          </p:cNvPr>
          <p:cNvSpPr>
            <a:spLocks noGrp="1" noChangeArrowheads="1"/>
          </p:cNvSpPr>
          <p:nvPr>
            <p:ph type="sldNum" sz="quarter" idx="12"/>
          </p:nvPr>
        </p:nvSpPr>
        <p:spPr>
          <a:ln/>
        </p:spPr>
        <p:txBody>
          <a:bodyPr/>
          <a:lstStyle>
            <a:lvl1pPr>
              <a:defRPr/>
            </a:lvl1pPr>
          </a:lstStyle>
          <a:p>
            <a:fld id="{01097C93-B2AB-9049-BC76-DC00BAA73BAA}" type="slidenum">
              <a:rPr lang="zh-CN" altLang="en-US"/>
              <a:pPr/>
              <a:t>‹#›</a:t>
            </a:fld>
            <a:endParaRPr lang="zh-CN" altLang="en-US"/>
          </a:p>
        </p:txBody>
      </p:sp>
    </p:spTree>
    <p:extLst>
      <p:ext uri="{BB962C8B-B14F-4D97-AF65-F5344CB8AC3E}">
        <p14:creationId xmlns:p14="http://schemas.microsoft.com/office/powerpoint/2010/main" val="23336505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D1A6CED-910A-BB40-BB0C-09A2BBA37F6B}"/>
              </a:ext>
            </a:extLst>
          </p:cNvPr>
          <p:cNvSpPr>
            <a:spLocks noGrp="1" noChangeArrowheads="1"/>
          </p:cNvSpPr>
          <p:nvPr>
            <p:ph type="dt" sz="half" idx="10"/>
          </p:nvPr>
        </p:nvSpPr>
        <p:spPr>
          <a:ln/>
        </p:spPr>
        <p:txBody>
          <a:bodyPr/>
          <a:lstStyle>
            <a:lvl1pPr>
              <a:defRPr/>
            </a:lvl1pPr>
          </a:lstStyle>
          <a:p>
            <a:pPr>
              <a:defRPr/>
            </a:pPr>
            <a:fld id="{8BF83EAE-26E6-EB45-8CC6-3BBE08CC429B}" type="datetime1">
              <a:rPr lang="en-US" altLang="zh-CN" smtClean="0"/>
              <a:t>6/6/23</a:t>
            </a:fld>
            <a:endParaRPr lang="zh-CN" altLang="en-US"/>
          </a:p>
        </p:txBody>
      </p:sp>
      <p:sp>
        <p:nvSpPr>
          <p:cNvPr id="6" name="页脚占位符 4">
            <a:extLst>
              <a:ext uri="{FF2B5EF4-FFF2-40B4-BE49-F238E27FC236}">
                <a16:creationId xmlns:a16="http://schemas.microsoft.com/office/drawing/2014/main" id="{997BE68B-2181-344C-A3AC-9F6C4617CCA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75721D5-A1FA-2949-A2C3-EB085E663243}"/>
              </a:ext>
            </a:extLst>
          </p:cNvPr>
          <p:cNvSpPr>
            <a:spLocks noGrp="1" noChangeArrowheads="1"/>
          </p:cNvSpPr>
          <p:nvPr>
            <p:ph type="sldNum" sz="quarter" idx="12"/>
          </p:nvPr>
        </p:nvSpPr>
        <p:spPr>
          <a:ln/>
        </p:spPr>
        <p:txBody>
          <a:bodyPr/>
          <a:lstStyle>
            <a:lvl1pPr>
              <a:defRPr/>
            </a:lvl1pPr>
          </a:lstStyle>
          <a:p>
            <a:fld id="{83CF1818-3177-E041-A4DD-00DE8C5F9B0A}" type="slidenum">
              <a:rPr lang="zh-CN" altLang="en-US"/>
              <a:pPr/>
              <a:t>‹#›</a:t>
            </a:fld>
            <a:endParaRPr lang="zh-CN" altLang="en-US"/>
          </a:p>
        </p:txBody>
      </p:sp>
    </p:spTree>
    <p:extLst>
      <p:ext uri="{BB962C8B-B14F-4D97-AF65-F5344CB8AC3E}">
        <p14:creationId xmlns:p14="http://schemas.microsoft.com/office/powerpoint/2010/main" val="12307710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762844C-324F-E140-97F6-C340D8983B76}"/>
              </a:ext>
            </a:extLst>
          </p:cNvPr>
          <p:cNvSpPr>
            <a:spLocks noGrp="1" noChangeArrowheads="1"/>
          </p:cNvSpPr>
          <p:nvPr>
            <p:ph type="dt" sz="half" idx="10"/>
          </p:nvPr>
        </p:nvSpPr>
        <p:spPr>
          <a:ln/>
        </p:spPr>
        <p:txBody>
          <a:bodyPr/>
          <a:lstStyle>
            <a:lvl1pPr>
              <a:defRPr/>
            </a:lvl1pPr>
          </a:lstStyle>
          <a:p>
            <a:pPr>
              <a:defRPr/>
            </a:pPr>
            <a:fld id="{A370FF0E-D202-144F-8F82-6CE186AAD015}" type="datetime1">
              <a:rPr lang="en-US" altLang="zh-CN" smtClean="0"/>
              <a:t>6/6/23</a:t>
            </a:fld>
            <a:endParaRPr lang="zh-CN" altLang="en-US"/>
          </a:p>
        </p:txBody>
      </p:sp>
      <p:sp>
        <p:nvSpPr>
          <p:cNvPr id="5" name="页脚占位符 4">
            <a:extLst>
              <a:ext uri="{FF2B5EF4-FFF2-40B4-BE49-F238E27FC236}">
                <a16:creationId xmlns:a16="http://schemas.microsoft.com/office/drawing/2014/main" id="{1CD7E75D-0630-5942-AA79-692CDE43E85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6CEA118-6D07-4340-9DAF-6E4BEC7A6961}"/>
              </a:ext>
            </a:extLst>
          </p:cNvPr>
          <p:cNvSpPr>
            <a:spLocks noGrp="1" noChangeArrowheads="1"/>
          </p:cNvSpPr>
          <p:nvPr>
            <p:ph type="sldNum" sz="quarter" idx="12"/>
          </p:nvPr>
        </p:nvSpPr>
        <p:spPr>
          <a:ln/>
        </p:spPr>
        <p:txBody>
          <a:bodyPr/>
          <a:lstStyle>
            <a:lvl1pPr>
              <a:defRPr/>
            </a:lvl1pPr>
          </a:lstStyle>
          <a:p>
            <a:fld id="{CBAA6F08-1033-4F42-9D11-F008C7474706}" type="slidenum">
              <a:rPr lang="zh-CN" altLang="en-US"/>
              <a:pPr/>
              <a:t>‹#›</a:t>
            </a:fld>
            <a:endParaRPr lang="zh-CN" altLang="en-US"/>
          </a:p>
        </p:txBody>
      </p:sp>
    </p:spTree>
    <p:extLst>
      <p:ext uri="{BB962C8B-B14F-4D97-AF65-F5344CB8AC3E}">
        <p14:creationId xmlns:p14="http://schemas.microsoft.com/office/powerpoint/2010/main" val="22562379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22B852C-24DC-DA4E-BD1E-DB92BD1F9CB8}"/>
              </a:ext>
            </a:extLst>
          </p:cNvPr>
          <p:cNvSpPr>
            <a:spLocks noGrp="1" noChangeArrowheads="1"/>
          </p:cNvSpPr>
          <p:nvPr>
            <p:ph type="dt" sz="half" idx="10"/>
          </p:nvPr>
        </p:nvSpPr>
        <p:spPr>
          <a:ln/>
        </p:spPr>
        <p:txBody>
          <a:bodyPr/>
          <a:lstStyle>
            <a:lvl1pPr>
              <a:defRPr/>
            </a:lvl1pPr>
          </a:lstStyle>
          <a:p>
            <a:pPr>
              <a:defRPr/>
            </a:pPr>
            <a:fld id="{E2AF48C0-B409-294F-807D-1CA7945CEB66}" type="datetime1">
              <a:rPr lang="en-US" altLang="zh-CN" smtClean="0"/>
              <a:t>6/6/23</a:t>
            </a:fld>
            <a:endParaRPr lang="zh-CN" altLang="en-US"/>
          </a:p>
        </p:txBody>
      </p:sp>
      <p:sp>
        <p:nvSpPr>
          <p:cNvPr id="5" name="页脚占位符 4">
            <a:extLst>
              <a:ext uri="{FF2B5EF4-FFF2-40B4-BE49-F238E27FC236}">
                <a16:creationId xmlns:a16="http://schemas.microsoft.com/office/drawing/2014/main" id="{47DEAAF2-F105-0C4A-84EB-1E1041A3F1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091DBDF-6756-814B-BCFD-E58A8C899518}"/>
              </a:ext>
            </a:extLst>
          </p:cNvPr>
          <p:cNvSpPr>
            <a:spLocks noGrp="1" noChangeArrowheads="1"/>
          </p:cNvSpPr>
          <p:nvPr>
            <p:ph type="sldNum" sz="quarter" idx="12"/>
          </p:nvPr>
        </p:nvSpPr>
        <p:spPr>
          <a:ln/>
        </p:spPr>
        <p:txBody>
          <a:bodyPr/>
          <a:lstStyle>
            <a:lvl1pPr>
              <a:defRPr/>
            </a:lvl1pPr>
          </a:lstStyle>
          <a:p>
            <a:fld id="{065CA4CA-0384-9346-B2DC-484D1E9885EB}" type="slidenum">
              <a:rPr lang="zh-CN" altLang="en-US"/>
              <a:pPr/>
              <a:t>‹#›</a:t>
            </a:fld>
            <a:endParaRPr lang="zh-CN" altLang="en-US"/>
          </a:p>
        </p:txBody>
      </p:sp>
    </p:spTree>
    <p:extLst>
      <p:ext uri="{BB962C8B-B14F-4D97-AF65-F5344CB8AC3E}">
        <p14:creationId xmlns:p14="http://schemas.microsoft.com/office/powerpoint/2010/main" val="60021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7B15F4F-F6D4-A24D-A1B1-79C08D1D7F97}"/>
              </a:ext>
            </a:extLst>
          </p:cNvPr>
          <p:cNvSpPr>
            <a:spLocks noGrp="1" noChangeArrowheads="1"/>
          </p:cNvSpPr>
          <p:nvPr>
            <p:ph type="dt" sz="half" idx="10"/>
          </p:nvPr>
        </p:nvSpPr>
        <p:spPr>
          <a:ln/>
        </p:spPr>
        <p:txBody>
          <a:bodyPr/>
          <a:lstStyle>
            <a:lvl1pPr>
              <a:defRPr/>
            </a:lvl1pPr>
          </a:lstStyle>
          <a:p>
            <a:pPr>
              <a:defRPr/>
            </a:pPr>
            <a:fld id="{67FBD57B-381A-A944-A370-5B46B98E3244}" type="datetime1">
              <a:rPr lang="en-US" altLang="zh-CN" smtClean="0"/>
              <a:t>6/6/23</a:t>
            </a:fld>
            <a:endParaRPr lang="zh-CN" altLang="en-US"/>
          </a:p>
        </p:txBody>
      </p:sp>
      <p:sp>
        <p:nvSpPr>
          <p:cNvPr id="5" name="页脚占位符 4">
            <a:extLst>
              <a:ext uri="{FF2B5EF4-FFF2-40B4-BE49-F238E27FC236}">
                <a16:creationId xmlns:a16="http://schemas.microsoft.com/office/drawing/2014/main" id="{9B158CEC-7598-2E4A-B9B7-763610B2C9C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A27366A-21A0-2D47-B352-F31A8B520E79}"/>
              </a:ext>
            </a:extLst>
          </p:cNvPr>
          <p:cNvSpPr>
            <a:spLocks noGrp="1" noChangeArrowheads="1"/>
          </p:cNvSpPr>
          <p:nvPr>
            <p:ph type="sldNum" sz="quarter" idx="12"/>
          </p:nvPr>
        </p:nvSpPr>
        <p:spPr>
          <a:ln/>
        </p:spPr>
        <p:txBody>
          <a:bodyPr/>
          <a:lstStyle>
            <a:lvl1pPr>
              <a:defRPr/>
            </a:lvl1pPr>
          </a:lstStyle>
          <a:p>
            <a:fld id="{3674A802-6447-534B-B2FA-22C82A806070}" type="slidenum">
              <a:rPr lang="zh-CN" altLang="en-US"/>
              <a:pPr/>
              <a:t>‹#›</a:t>
            </a:fld>
            <a:endParaRPr lang="zh-CN" altLang="en-US"/>
          </a:p>
        </p:txBody>
      </p:sp>
    </p:spTree>
    <p:extLst>
      <p:ext uri="{BB962C8B-B14F-4D97-AF65-F5344CB8AC3E}">
        <p14:creationId xmlns:p14="http://schemas.microsoft.com/office/powerpoint/2010/main" val="3287667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FFC373F-F06D-5D4A-AA71-0B3DC81F183F}"/>
              </a:ext>
            </a:extLst>
          </p:cNvPr>
          <p:cNvSpPr>
            <a:spLocks noGrp="1" noChangeArrowheads="1"/>
          </p:cNvSpPr>
          <p:nvPr>
            <p:ph type="dt" sz="half" idx="10"/>
          </p:nvPr>
        </p:nvSpPr>
        <p:spPr>
          <a:ln/>
        </p:spPr>
        <p:txBody>
          <a:bodyPr/>
          <a:lstStyle>
            <a:lvl1pPr>
              <a:defRPr/>
            </a:lvl1pPr>
          </a:lstStyle>
          <a:p>
            <a:pPr>
              <a:defRPr/>
            </a:pPr>
            <a:fld id="{95BFD650-DFAB-534B-8283-35660BC01D39}" type="datetime1">
              <a:rPr lang="en-US" altLang="zh-CN" smtClean="0"/>
              <a:t>6/6/23</a:t>
            </a:fld>
            <a:endParaRPr lang="zh-CN" altLang="en-US"/>
          </a:p>
        </p:txBody>
      </p:sp>
      <p:sp>
        <p:nvSpPr>
          <p:cNvPr id="5" name="页脚占位符 4">
            <a:extLst>
              <a:ext uri="{FF2B5EF4-FFF2-40B4-BE49-F238E27FC236}">
                <a16:creationId xmlns:a16="http://schemas.microsoft.com/office/drawing/2014/main" id="{D7DE4DBB-2CD5-CD40-B08C-2D2B1B58A46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00CA55D-3D75-5F44-A91E-A6D059C5A6B5}"/>
              </a:ext>
            </a:extLst>
          </p:cNvPr>
          <p:cNvSpPr>
            <a:spLocks noGrp="1" noChangeArrowheads="1"/>
          </p:cNvSpPr>
          <p:nvPr>
            <p:ph type="sldNum" sz="quarter" idx="12"/>
          </p:nvPr>
        </p:nvSpPr>
        <p:spPr>
          <a:ln/>
        </p:spPr>
        <p:txBody>
          <a:bodyPr/>
          <a:lstStyle>
            <a:lvl1pPr>
              <a:defRPr/>
            </a:lvl1pPr>
          </a:lstStyle>
          <a:p>
            <a:fld id="{18CA1DEE-ABD4-E14D-8689-86EC6F393CD6}" type="slidenum">
              <a:rPr lang="zh-CN" altLang="en-US"/>
              <a:pPr/>
              <a:t>‹#›</a:t>
            </a:fld>
            <a:endParaRPr lang="zh-CN" altLang="en-US"/>
          </a:p>
        </p:txBody>
      </p:sp>
    </p:spTree>
    <p:extLst>
      <p:ext uri="{BB962C8B-B14F-4D97-AF65-F5344CB8AC3E}">
        <p14:creationId xmlns:p14="http://schemas.microsoft.com/office/powerpoint/2010/main" val="3861083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0B31AFA-423F-754D-8BE4-BA4B610040D6}"/>
              </a:ext>
            </a:extLst>
          </p:cNvPr>
          <p:cNvSpPr>
            <a:spLocks noGrp="1" noChangeArrowheads="1"/>
          </p:cNvSpPr>
          <p:nvPr>
            <p:ph type="dt" sz="half" idx="10"/>
          </p:nvPr>
        </p:nvSpPr>
        <p:spPr>
          <a:ln/>
        </p:spPr>
        <p:txBody>
          <a:bodyPr/>
          <a:lstStyle>
            <a:lvl1pPr>
              <a:defRPr/>
            </a:lvl1pPr>
          </a:lstStyle>
          <a:p>
            <a:pPr>
              <a:defRPr/>
            </a:pPr>
            <a:fld id="{1F3D1EFF-3751-194D-867E-0618A3314D10}" type="datetime1">
              <a:rPr lang="en-US" altLang="zh-CN" smtClean="0"/>
              <a:t>6/6/23</a:t>
            </a:fld>
            <a:endParaRPr lang="zh-CN" altLang="en-US"/>
          </a:p>
        </p:txBody>
      </p:sp>
      <p:sp>
        <p:nvSpPr>
          <p:cNvPr id="6" name="页脚占位符 4">
            <a:extLst>
              <a:ext uri="{FF2B5EF4-FFF2-40B4-BE49-F238E27FC236}">
                <a16:creationId xmlns:a16="http://schemas.microsoft.com/office/drawing/2014/main" id="{709AC27A-021D-544D-86D4-83ED566D667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D2070219-DE52-D14E-B0EE-6DED77915ACF}"/>
              </a:ext>
            </a:extLst>
          </p:cNvPr>
          <p:cNvSpPr>
            <a:spLocks noGrp="1" noChangeArrowheads="1"/>
          </p:cNvSpPr>
          <p:nvPr>
            <p:ph type="sldNum" sz="quarter" idx="12"/>
          </p:nvPr>
        </p:nvSpPr>
        <p:spPr>
          <a:ln/>
        </p:spPr>
        <p:txBody>
          <a:bodyPr/>
          <a:lstStyle>
            <a:lvl1pPr>
              <a:defRPr/>
            </a:lvl1pPr>
          </a:lstStyle>
          <a:p>
            <a:fld id="{636B769D-CE2F-9740-901A-A558EC8003E2}" type="slidenum">
              <a:rPr lang="zh-CN" altLang="en-US"/>
              <a:pPr/>
              <a:t>‹#›</a:t>
            </a:fld>
            <a:endParaRPr lang="zh-CN" altLang="en-US"/>
          </a:p>
        </p:txBody>
      </p:sp>
    </p:spTree>
    <p:extLst>
      <p:ext uri="{BB962C8B-B14F-4D97-AF65-F5344CB8AC3E}">
        <p14:creationId xmlns:p14="http://schemas.microsoft.com/office/powerpoint/2010/main" val="30472523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996E76B7-6A8B-584F-B948-88EFF8B914B6}"/>
              </a:ext>
            </a:extLst>
          </p:cNvPr>
          <p:cNvSpPr>
            <a:spLocks noGrp="1" noChangeArrowheads="1"/>
          </p:cNvSpPr>
          <p:nvPr>
            <p:ph type="dt" sz="half" idx="10"/>
          </p:nvPr>
        </p:nvSpPr>
        <p:spPr>
          <a:ln/>
        </p:spPr>
        <p:txBody>
          <a:bodyPr/>
          <a:lstStyle>
            <a:lvl1pPr>
              <a:defRPr/>
            </a:lvl1pPr>
          </a:lstStyle>
          <a:p>
            <a:pPr>
              <a:defRPr/>
            </a:pPr>
            <a:fld id="{2AF39D67-6CD4-4A41-9603-D6ED15E24D9F}" type="datetime1">
              <a:rPr lang="en-US" altLang="zh-CN" smtClean="0"/>
              <a:t>6/6/23</a:t>
            </a:fld>
            <a:endParaRPr lang="zh-CN" altLang="en-US"/>
          </a:p>
        </p:txBody>
      </p:sp>
      <p:sp>
        <p:nvSpPr>
          <p:cNvPr id="8" name="页脚占位符 4">
            <a:extLst>
              <a:ext uri="{FF2B5EF4-FFF2-40B4-BE49-F238E27FC236}">
                <a16:creationId xmlns:a16="http://schemas.microsoft.com/office/drawing/2014/main" id="{702C0DB9-457A-6E46-8810-C7B01963F06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ACDF00DF-4178-1C44-A474-DE539A0E061E}"/>
              </a:ext>
            </a:extLst>
          </p:cNvPr>
          <p:cNvSpPr>
            <a:spLocks noGrp="1" noChangeArrowheads="1"/>
          </p:cNvSpPr>
          <p:nvPr>
            <p:ph type="sldNum" sz="quarter" idx="12"/>
          </p:nvPr>
        </p:nvSpPr>
        <p:spPr>
          <a:ln/>
        </p:spPr>
        <p:txBody>
          <a:bodyPr/>
          <a:lstStyle>
            <a:lvl1pPr>
              <a:defRPr/>
            </a:lvl1pPr>
          </a:lstStyle>
          <a:p>
            <a:fld id="{0398F971-05EF-E643-B487-625C2E25CB71}" type="slidenum">
              <a:rPr lang="zh-CN" altLang="en-US"/>
              <a:pPr/>
              <a:t>‹#›</a:t>
            </a:fld>
            <a:endParaRPr lang="zh-CN" altLang="en-US"/>
          </a:p>
        </p:txBody>
      </p:sp>
    </p:spTree>
    <p:extLst>
      <p:ext uri="{BB962C8B-B14F-4D97-AF65-F5344CB8AC3E}">
        <p14:creationId xmlns:p14="http://schemas.microsoft.com/office/powerpoint/2010/main" val="3186585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8A2E108E-D248-0540-9626-222E31690D84}"/>
              </a:ext>
            </a:extLst>
          </p:cNvPr>
          <p:cNvSpPr>
            <a:spLocks noGrp="1" noChangeArrowheads="1"/>
          </p:cNvSpPr>
          <p:nvPr>
            <p:ph type="dt" sz="half" idx="10"/>
          </p:nvPr>
        </p:nvSpPr>
        <p:spPr>
          <a:ln/>
        </p:spPr>
        <p:txBody>
          <a:bodyPr/>
          <a:lstStyle>
            <a:lvl1pPr>
              <a:defRPr/>
            </a:lvl1pPr>
          </a:lstStyle>
          <a:p>
            <a:pPr>
              <a:defRPr/>
            </a:pPr>
            <a:fld id="{D8BA6627-75EA-7344-A490-5EB6E7A61283}" type="datetime1">
              <a:rPr lang="en-US" altLang="zh-CN" smtClean="0"/>
              <a:t>6/6/23</a:t>
            </a:fld>
            <a:endParaRPr lang="zh-CN" altLang="en-US"/>
          </a:p>
        </p:txBody>
      </p:sp>
      <p:sp>
        <p:nvSpPr>
          <p:cNvPr id="4" name="页脚占位符 4">
            <a:extLst>
              <a:ext uri="{FF2B5EF4-FFF2-40B4-BE49-F238E27FC236}">
                <a16:creationId xmlns:a16="http://schemas.microsoft.com/office/drawing/2014/main" id="{2FBBA71C-C7C7-054E-9EAB-73F85DD5D0B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09BFBEF-43DE-8046-9512-2CA226042027}"/>
              </a:ext>
            </a:extLst>
          </p:cNvPr>
          <p:cNvSpPr>
            <a:spLocks noGrp="1" noChangeArrowheads="1"/>
          </p:cNvSpPr>
          <p:nvPr>
            <p:ph type="sldNum" sz="quarter" idx="12"/>
          </p:nvPr>
        </p:nvSpPr>
        <p:spPr>
          <a:ln/>
        </p:spPr>
        <p:txBody>
          <a:bodyPr/>
          <a:lstStyle>
            <a:lvl1pPr>
              <a:defRPr/>
            </a:lvl1pPr>
          </a:lstStyle>
          <a:p>
            <a:fld id="{B6B5C621-7C59-BC4D-8238-8A460E6F4218}" type="slidenum">
              <a:rPr lang="zh-CN" altLang="en-US"/>
              <a:pPr/>
              <a:t>‹#›</a:t>
            </a:fld>
            <a:endParaRPr lang="zh-CN" altLang="en-US"/>
          </a:p>
        </p:txBody>
      </p:sp>
    </p:spTree>
    <p:extLst>
      <p:ext uri="{BB962C8B-B14F-4D97-AF65-F5344CB8AC3E}">
        <p14:creationId xmlns:p14="http://schemas.microsoft.com/office/powerpoint/2010/main" val="85606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8A7B5A3-F5DF-E94B-981D-CF5C250BA580}"/>
              </a:ext>
            </a:extLst>
          </p:cNvPr>
          <p:cNvSpPr>
            <a:spLocks noGrp="1" noChangeArrowheads="1"/>
          </p:cNvSpPr>
          <p:nvPr>
            <p:ph type="dt" sz="half" idx="10"/>
          </p:nvPr>
        </p:nvSpPr>
        <p:spPr>
          <a:ln/>
        </p:spPr>
        <p:txBody>
          <a:bodyPr/>
          <a:lstStyle>
            <a:lvl1pPr>
              <a:defRPr/>
            </a:lvl1pPr>
          </a:lstStyle>
          <a:p>
            <a:pPr>
              <a:defRPr/>
            </a:pPr>
            <a:fld id="{FD703866-6FDE-054B-84FC-D6D3272B20FB}" type="datetime1">
              <a:rPr lang="en-US" altLang="zh-CN" smtClean="0"/>
              <a:t>6/6/23</a:t>
            </a:fld>
            <a:endParaRPr lang="zh-CN" altLang="en-US"/>
          </a:p>
        </p:txBody>
      </p:sp>
      <p:sp>
        <p:nvSpPr>
          <p:cNvPr id="3" name="页脚占位符 4">
            <a:extLst>
              <a:ext uri="{FF2B5EF4-FFF2-40B4-BE49-F238E27FC236}">
                <a16:creationId xmlns:a16="http://schemas.microsoft.com/office/drawing/2014/main" id="{8C45C940-B32B-E349-8439-71FB815E90E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F8D16CD2-27BB-CF47-AD29-F30F6320EBC9}"/>
              </a:ext>
            </a:extLst>
          </p:cNvPr>
          <p:cNvSpPr>
            <a:spLocks noGrp="1" noChangeArrowheads="1"/>
          </p:cNvSpPr>
          <p:nvPr>
            <p:ph type="sldNum" sz="quarter" idx="12"/>
          </p:nvPr>
        </p:nvSpPr>
        <p:spPr>
          <a:ln/>
        </p:spPr>
        <p:txBody>
          <a:bodyPr/>
          <a:lstStyle>
            <a:lvl1pPr>
              <a:defRPr/>
            </a:lvl1pPr>
          </a:lstStyle>
          <a:p>
            <a:fld id="{4E132731-C1A8-4A45-BF0B-8244502B1801}" type="slidenum">
              <a:rPr lang="zh-CN" altLang="en-US"/>
              <a:pPr/>
              <a:t>‹#›</a:t>
            </a:fld>
            <a:endParaRPr lang="zh-CN" altLang="en-US"/>
          </a:p>
        </p:txBody>
      </p:sp>
    </p:spTree>
    <p:extLst>
      <p:ext uri="{BB962C8B-B14F-4D97-AF65-F5344CB8AC3E}">
        <p14:creationId xmlns:p14="http://schemas.microsoft.com/office/powerpoint/2010/main" val="3078313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517DA1D-75DC-EF42-805E-D9469453CFED}"/>
              </a:ext>
            </a:extLst>
          </p:cNvPr>
          <p:cNvSpPr>
            <a:spLocks noGrp="1" noChangeArrowheads="1"/>
          </p:cNvSpPr>
          <p:nvPr>
            <p:ph type="dt" sz="half" idx="10"/>
          </p:nvPr>
        </p:nvSpPr>
        <p:spPr>
          <a:ln/>
        </p:spPr>
        <p:txBody>
          <a:bodyPr/>
          <a:lstStyle>
            <a:lvl1pPr>
              <a:defRPr/>
            </a:lvl1pPr>
          </a:lstStyle>
          <a:p>
            <a:pPr>
              <a:defRPr/>
            </a:pPr>
            <a:fld id="{F2A9AFDC-8897-534B-9042-A9903DD5925D}" type="datetime1">
              <a:rPr lang="en-US" altLang="zh-CN" smtClean="0"/>
              <a:t>6/6/23</a:t>
            </a:fld>
            <a:endParaRPr lang="zh-CN" altLang="en-US"/>
          </a:p>
        </p:txBody>
      </p:sp>
      <p:sp>
        <p:nvSpPr>
          <p:cNvPr id="5" name="页脚占位符 4">
            <a:extLst>
              <a:ext uri="{FF2B5EF4-FFF2-40B4-BE49-F238E27FC236}">
                <a16:creationId xmlns:a16="http://schemas.microsoft.com/office/drawing/2014/main" id="{57E5C17B-4E62-3046-B817-39608306F1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17F9F225-302D-CB48-9B15-42268B896928}"/>
              </a:ext>
            </a:extLst>
          </p:cNvPr>
          <p:cNvSpPr>
            <a:spLocks noGrp="1" noChangeArrowheads="1"/>
          </p:cNvSpPr>
          <p:nvPr>
            <p:ph type="sldNum" sz="quarter" idx="12"/>
          </p:nvPr>
        </p:nvSpPr>
        <p:spPr>
          <a:ln/>
        </p:spPr>
        <p:txBody>
          <a:bodyPr/>
          <a:lstStyle>
            <a:lvl1pPr>
              <a:defRPr/>
            </a:lvl1pPr>
          </a:lstStyle>
          <a:p>
            <a:fld id="{E74D8006-14BB-0648-A43F-D7243B587716}" type="slidenum">
              <a:rPr lang="zh-CN" altLang="en-US"/>
              <a:pPr/>
              <a:t>‹#›</a:t>
            </a:fld>
            <a:endParaRPr lang="zh-CN" altLang="en-US"/>
          </a:p>
        </p:txBody>
      </p:sp>
      <p:pic>
        <p:nvPicPr>
          <p:cNvPr id="7" name="Picture 6">
            <a:extLst>
              <a:ext uri="{FF2B5EF4-FFF2-40B4-BE49-F238E27FC236}">
                <a16:creationId xmlns:a16="http://schemas.microsoft.com/office/drawing/2014/main" id="{95C89F1B-C063-9D42-A8A6-9B1228CBAC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60629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AA957F0C-5FA3-2142-A9C3-617FF3959BE6}"/>
              </a:ext>
            </a:extLst>
          </p:cNvPr>
          <p:cNvSpPr>
            <a:spLocks noGrp="1" noChangeArrowheads="1"/>
          </p:cNvSpPr>
          <p:nvPr>
            <p:ph type="dt" sz="half" idx="10"/>
          </p:nvPr>
        </p:nvSpPr>
        <p:spPr>
          <a:ln/>
        </p:spPr>
        <p:txBody>
          <a:bodyPr/>
          <a:lstStyle>
            <a:lvl1pPr>
              <a:defRPr/>
            </a:lvl1pPr>
          </a:lstStyle>
          <a:p>
            <a:pPr>
              <a:defRPr/>
            </a:pPr>
            <a:fld id="{B23F697B-A8A2-D845-A1C7-DEB5CEF76481}" type="datetime1">
              <a:rPr lang="en-US" altLang="zh-CN" smtClean="0"/>
              <a:t>6/6/23</a:t>
            </a:fld>
            <a:endParaRPr lang="zh-CN" altLang="en-US"/>
          </a:p>
        </p:txBody>
      </p:sp>
      <p:sp>
        <p:nvSpPr>
          <p:cNvPr id="6" name="页脚占位符 4">
            <a:extLst>
              <a:ext uri="{FF2B5EF4-FFF2-40B4-BE49-F238E27FC236}">
                <a16:creationId xmlns:a16="http://schemas.microsoft.com/office/drawing/2014/main" id="{5BA9E5C6-33D8-044C-A617-47C97040591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F09B601A-3175-5548-9158-73AE815B5784}"/>
              </a:ext>
            </a:extLst>
          </p:cNvPr>
          <p:cNvSpPr>
            <a:spLocks noGrp="1" noChangeArrowheads="1"/>
          </p:cNvSpPr>
          <p:nvPr>
            <p:ph type="sldNum" sz="quarter" idx="12"/>
          </p:nvPr>
        </p:nvSpPr>
        <p:spPr>
          <a:ln/>
        </p:spPr>
        <p:txBody>
          <a:bodyPr/>
          <a:lstStyle>
            <a:lvl1pPr>
              <a:defRPr/>
            </a:lvl1pPr>
          </a:lstStyle>
          <a:p>
            <a:fld id="{A65A0AF6-9423-5E48-94CD-5724A7075247}" type="slidenum">
              <a:rPr lang="zh-CN" altLang="en-US"/>
              <a:pPr/>
              <a:t>‹#›</a:t>
            </a:fld>
            <a:endParaRPr lang="zh-CN" altLang="en-US"/>
          </a:p>
        </p:txBody>
      </p:sp>
    </p:spTree>
    <p:extLst>
      <p:ext uri="{BB962C8B-B14F-4D97-AF65-F5344CB8AC3E}">
        <p14:creationId xmlns:p14="http://schemas.microsoft.com/office/powerpoint/2010/main" val="1447942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CB1190E6-28AA-7443-892C-F14F3B821762}"/>
              </a:ext>
            </a:extLst>
          </p:cNvPr>
          <p:cNvSpPr>
            <a:spLocks noGrp="1" noChangeArrowheads="1"/>
          </p:cNvSpPr>
          <p:nvPr>
            <p:ph type="dt" sz="half" idx="10"/>
          </p:nvPr>
        </p:nvSpPr>
        <p:spPr>
          <a:ln/>
        </p:spPr>
        <p:txBody>
          <a:bodyPr/>
          <a:lstStyle>
            <a:lvl1pPr>
              <a:defRPr/>
            </a:lvl1pPr>
          </a:lstStyle>
          <a:p>
            <a:pPr>
              <a:defRPr/>
            </a:pPr>
            <a:fld id="{85DB194D-2384-824C-8474-EA40CF1241EF}" type="datetime1">
              <a:rPr lang="en-US" altLang="zh-CN" smtClean="0"/>
              <a:t>6/6/23</a:t>
            </a:fld>
            <a:endParaRPr lang="zh-CN" altLang="en-US"/>
          </a:p>
        </p:txBody>
      </p:sp>
      <p:sp>
        <p:nvSpPr>
          <p:cNvPr id="6" name="页脚占位符 4">
            <a:extLst>
              <a:ext uri="{FF2B5EF4-FFF2-40B4-BE49-F238E27FC236}">
                <a16:creationId xmlns:a16="http://schemas.microsoft.com/office/drawing/2014/main" id="{20CEDE7A-1C82-D348-B235-9491FDA9882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1A8DE4-7812-3B4D-B85F-ABDCE7D49F96}"/>
              </a:ext>
            </a:extLst>
          </p:cNvPr>
          <p:cNvSpPr>
            <a:spLocks noGrp="1" noChangeArrowheads="1"/>
          </p:cNvSpPr>
          <p:nvPr>
            <p:ph type="sldNum" sz="quarter" idx="12"/>
          </p:nvPr>
        </p:nvSpPr>
        <p:spPr>
          <a:ln/>
        </p:spPr>
        <p:txBody>
          <a:bodyPr/>
          <a:lstStyle>
            <a:lvl1pPr>
              <a:defRPr/>
            </a:lvl1pPr>
          </a:lstStyle>
          <a:p>
            <a:fld id="{17D643C4-79ED-4B47-9E78-73A06646A0CB}" type="slidenum">
              <a:rPr lang="zh-CN" altLang="en-US"/>
              <a:pPr/>
              <a:t>‹#›</a:t>
            </a:fld>
            <a:endParaRPr lang="zh-CN" altLang="en-US"/>
          </a:p>
        </p:txBody>
      </p:sp>
    </p:spTree>
    <p:extLst>
      <p:ext uri="{BB962C8B-B14F-4D97-AF65-F5344CB8AC3E}">
        <p14:creationId xmlns:p14="http://schemas.microsoft.com/office/powerpoint/2010/main" val="143593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B1EE52A-5B89-9041-9769-7485A2EE050C}"/>
              </a:ext>
            </a:extLst>
          </p:cNvPr>
          <p:cNvSpPr>
            <a:spLocks noGrp="1" noChangeArrowheads="1"/>
          </p:cNvSpPr>
          <p:nvPr>
            <p:ph type="dt" sz="half" idx="10"/>
          </p:nvPr>
        </p:nvSpPr>
        <p:spPr>
          <a:ln/>
        </p:spPr>
        <p:txBody>
          <a:bodyPr/>
          <a:lstStyle>
            <a:lvl1pPr>
              <a:defRPr/>
            </a:lvl1pPr>
          </a:lstStyle>
          <a:p>
            <a:pPr>
              <a:defRPr/>
            </a:pPr>
            <a:fld id="{62F6DD6D-C417-D948-AE84-315AD5DB34F2}" type="datetime1">
              <a:rPr lang="en-US" altLang="zh-CN" smtClean="0"/>
              <a:t>6/6/23</a:t>
            </a:fld>
            <a:endParaRPr lang="zh-CN" altLang="en-US"/>
          </a:p>
        </p:txBody>
      </p:sp>
      <p:sp>
        <p:nvSpPr>
          <p:cNvPr id="5" name="页脚占位符 4">
            <a:extLst>
              <a:ext uri="{FF2B5EF4-FFF2-40B4-BE49-F238E27FC236}">
                <a16:creationId xmlns:a16="http://schemas.microsoft.com/office/drawing/2014/main" id="{ADEA49DE-6336-4A43-B273-6FEBDEE4B9B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50C7A89-FD92-1344-8FA9-892570972DFD}"/>
              </a:ext>
            </a:extLst>
          </p:cNvPr>
          <p:cNvSpPr>
            <a:spLocks noGrp="1" noChangeArrowheads="1"/>
          </p:cNvSpPr>
          <p:nvPr>
            <p:ph type="sldNum" sz="quarter" idx="12"/>
          </p:nvPr>
        </p:nvSpPr>
        <p:spPr>
          <a:ln/>
        </p:spPr>
        <p:txBody>
          <a:bodyPr/>
          <a:lstStyle>
            <a:lvl1pPr>
              <a:defRPr/>
            </a:lvl1pPr>
          </a:lstStyle>
          <a:p>
            <a:fld id="{258766B8-B5D5-BD44-B084-8206364E173A}" type="slidenum">
              <a:rPr lang="zh-CN" altLang="en-US"/>
              <a:pPr/>
              <a:t>‹#›</a:t>
            </a:fld>
            <a:endParaRPr lang="zh-CN" altLang="en-US"/>
          </a:p>
        </p:txBody>
      </p:sp>
    </p:spTree>
    <p:extLst>
      <p:ext uri="{BB962C8B-B14F-4D97-AF65-F5344CB8AC3E}">
        <p14:creationId xmlns:p14="http://schemas.microsoft.com/office/powerpoint/2010/main" val="11348681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4FFE157-E6C2-BA4B-A86D-208A104C6326}"/>
              </a:ext>
            </a:extLst>
          </p:cNvPr>
          <p:cNvSpPr>
            <a:spLocks noGrp="1" noChangeArrowheads="1"/>
          </p:cNvSpPr>
          <p:nvPr>
            <p:ph type="dt" sz="half" idx="10"/>
          </p:nvPr>
        </p:nvSpPr>
        <p:spPr>
          <a:ln/>
        </p:spPr>
        <p:txBody>
          <a:bodyPr/>
          <a:lstStyle>
            <a:lvl1pPr>
              <a:defRPr/>
            </a:lvl1pPr>
          </a:lstStyle>
          <a:p>
            <a:pPr>
              <a:defRPr/>
            </a:pPr>
            <a:fld id="{5062C3A6-C6FE-2D44-BF5E-DE9EBC64976E}" type="datetime1">
              <a:rPr lang="en-US" altLang="zh-CN" smtClean="0"/>
              <a:t>6/6/23</a:t>
            </a:fld>
            <a:endParaRPr lang="zh-CN" altLang="en-US"/>
          </a:p>
        </p:txBody>
      </p:sp>
      <p:sp>
        <p:nvSpPr>
          <p:cNvPr id="5" name="页脚占位符 4">
            <a:extLst>
              <a:ext uri="{FF2B5EF4-FFF2-40B4-BE49-F238E27FC236}">
                <a16:creationId xmlns:a16="http://schemas.microsoft.com/office/drawing/2014/main" id="{F51D805E-7EB3-AF40-ABA3-876F7E6A4DC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FC1A324-5180-1647-8E34-4472CF9A94A4}"/>
              </a:ext>
            </a:extLst>
          </p:cNvPr>
          <p:cNvSpPr>
            <a:spLocks noGrp="1" noChangeArrowheads="1"/>
          </p:cNvSpPr>
          <p:nvPr>
            <p:ph type="sldNum" sz="quarter" idx="12"/>
          </p:nvPr>
        </p:nvSpPr>
        <p:spPr>
          <a:ln/>
        </p:spPr>
        <p:txBody>
          <a:bodyPr/>
          <a:lstStyle>
            <a:lvl1pPr>
              <a:defRPr/>
            </a:lvl1pPr>
          </a:lstStyle>
          <a:p>
            <a:fld id="{4918E316-6AF7-784A-A03A-1F220F8E276D}" type="slidenum">
              <a:rPr lang="zh-CN" altLang="en-US"/>
              <a:pPr/>
              <a:t>‹#›</a:t>
            </a:fld>
            <a:endParaRPr lang="zh-CN" altLang="en-US"/>
          </a:p>
        </p:txBody>
      </p:sp>
    </p:spTree>
    <p:extLst>
      <p:ext uri="{BB962C8B-B14F-4D97-AF65-F5344CB8AC3E}">
        <p14:creationId xmlns:p14="http://schemas.microsoft.com/office/powerpoint/2010/main" val="1177540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717A22FF-C6BD-5046-81AF-06E292A2954F}"/>
              </a:ext>
            </a:extLst>
          </p:cNvPr>
          <p:cNvSpPr>
            <a:spLocks noGrp="1" noChangeArrowheads="1"/>
          </p:cNvSpPr>
          <p:nvPr>
            <p:ph type="dt" sz="half" idx="10"/>
          </p:nvPr>
        </p:nvSpPr>
        <p:spPr>
          <a:ln/>
        </p:spPr>
        <p:txBody>
          <a:bodyPr/>
          <a:lstStyle>
            <a:lvl1pPr>
              <a:defRPr/>
            </a:lvl1pPr>
          </a:lstStyle>
          <a:p>
            <a:pPr>
              <a:defRPr/>
            </a:pPr>
            <a:fld id="{F371C98F-C447-B04D-864E-DADAAF3887B0}" type="datetime1">
              <a:rPr lang="en-US" altLang="zh-CN" smtClean="0"/>
              <a:t>6/6/23</a:t>
            </a:fld>
            <a:endParaRPr lang="zh-CN" altLang="en-US"/>
          </a:p>
        </p:txBody>
      </p:sp>
      <p:sp>
        <p:nvSpPr>
          <p:cNvPr id="5" name="页脚占位符 4">
            <a:extLst>
              <a:ext uri="{FF2B5EF4-FFF2-40B4-BE49-F238E27FC236}">
                <a16:creationId xmlns:a16="http://schemas.microsoft.com/office/drawing/2014/main" id="{784E9AED-5980-8341-9FD7-347E98AA8D4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B2FBACE-8FAD-B947-B0EE-297632F0AB7D}"/>
              </a:ext>
            </a:extLst>
          </p:cNvPr>
          <p:cNvSpPr>
            <a:spLocks noGrp="1" noChangeArrowheads="1"/>
          </p:cNvSpPr>
          <p:nvPr>
            <p:ph type="sldNum" sz="quarter" idx="12"/>
          </p:nvPr>
        </p:nvSpPr>
        <p:spPr>
          <a:ln/>
        </p:spPr>
        <p:txBody>
          <a:bodyPr/>
          <a:lstStyle>
            <a:lvl1pPr>
              <a:defRPr/>
            </a:lvl1pPr>
          </a:lstStyle>
          <a:p>
            <a:fld id="{329E2ADD-D5BE-F04A-BD0E-B7F79C4D0A60}" type="slidenum">
              <a:rPr lang="zh-CN" altLang="en-US"/>
              <a:pPr/>
              <a:t>‹#›</a:t>
            </a:fld>
            <a:endParaRPr lang="zh-CN" altLang="en-US"/>
          </a:p>
        </p:txBody>
      </p:sp>
    </p:spTree>
    <p:extLst>
      <p:ext uri="{BB962C8B-B14F-4D97-AF65-F5344CB8AC3E}">
        <p14:creationId xmlns:p14="http://schemas.microsoft.com/office/powerpoint/2010/main" val="15091622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C424361-14E7-8A4D-A91B-D3273E4E8AF6}"/>
              </a:ext>
            </a:extLst>
          </p:cNvPr>
          <p:cNvSpPr>
            <a:spLocks noGrp="1" noChangeArrowheads="1"/>
          </p:cNvSpPr>
          <p:nvPr>
            <p:ph type="dt" sz="half" idx="10"/>
          </p:nvPr>
        </p:nvSpPr>
        <p:spPr>
          <a:ln/>
        </p:spPr>
        <p:txBody>
          <a:bodyPr/>
          <a:lstStyle>
            <a:lvl1pPr>
              <a:defRPr/>
            </a:lvl1pPr>
          </a:lstStyle>
          <a:p>
            <a:pPr>
              <a:defRPr/>
            </a:pPr>
            <a:fld id="{FEEE554E-FBCB-924F-9E60-46931ABDA649}" type="datetime1">
              <a:rPr lang="en-US" altLang="zh-CN" smtClean="0"/>
              <a:t>6/6/23</a:t>
            </a:fld>
            <a:endParaRPr lang="zh-CN" altLang="en-US"/>
          </a:p>
        </p:txBody>
      </p:sp>
      <p:sp>
        <p:nvSpPr>
          <p:cNvPr id="5" name="页脚占位符 4">
            <a:extLst>
              <a:ext uri="{FF2B5EF4-FFF2-40B4-BE49-F238E27FC236}">
                <a16:creationId xmlns:a16="http://schemas.microsoft.com/office/drawing/2014/main" id="{A31A8BFC-88E2-D64E-9100-2935BC0E169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05F905B-3A6B-9F41-91E0-879AFD0A1315}"/>
              </a:ext>
            </a:extLst>
          </p:cNvPr>
          <p:cNvSpPr>
            <a:spLocks noGrp="1" noChangeArrowheads="1"/>
          </p:cNvSpPr>
          <p:nvPr>
            <p:ph type="sldNum" sz="quarter" idx="12"/>
          </p:nvPr>
        </p:nvSpPr>
        <p:spPr>
          <a:ln/>
        </p:spPr>
        <p:txBody>
          <a:bodyPr/>
          <a:lstStyle>
            <a:lvl1pPr>
              <a:defRPr/>
            </a:lvl1pPr>
          </a:lstStyle>
          <a:p>
            <a:fld id="{DA563FD9-D5B2-5242-9B85-87776E269316}" type="slidenum">
              <a:rPr lang="zh-CN" altLang="en-US"/>
              <a:pPr/>
              <a:t>‹#›</a:t>
            </a:fld>
            <a:endParaRPr lang="zh-CN" altLang="en-US"/>
          </a:p>
        </p:txBody>
      </p:sp>
    </p:spTree>
    <p:extLst>
      <p:ext uri="{BB962C8B-B14F-4D97-AF65-F5344CB8AC3E}">
        <p14:creationId xmlns:p14="http://schemas.microsoft.com/office/powerpoint/2010/main" val="5505437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18C9BD5-EF6F-FA47-A3B5-A729DB9D6D44}"/>
              </a:ext>
            </a:extLst>
          </p:cNvPr>
          <p:cNvSpPr>
            <a:spLocks noGrp="1" noChangeArrowheads="1"/>
          </p:cNvSpPr>
          <p:nvPr>
            <p:ph type="dt" sz="half" idx="10"/>
          </p:nvPr>
        </p:nvSpPr>
        <p:spPr>
          <a:ln/>
        </p:spPr>
        <p:txBody>
          <a:bodyPr/>
          <a:lstStyle>
            <a:lvl1pPr>
              <a:defRPr/>
            </a:lvl1pPr>
          </a:lstStyle>
          <a:p>
            <a:pPr>
              <a:defRPr/>
            </a:pPr>
            <a:fld id="{9AFA2E22-C1B9-2C47-9957-88347AE9DDC4}" type="datetime1">
              <a:rPr lang="en-US" altLang="zh-CN" smtClean="0"/>
              <a:t>6/6/23</a:t>
            </a:fld>
            <a:endParaRPr lang="zh-CN" altLang="en-US"/>
          </a:p>
        </p:txBody>
      </p:sp>
      <p:sp>
        <p:nvSpPr>
          <p:cNvPr id="5" name="页脚占位符 4">
            <a:extLst>
              <a:ext uri="{FF2B5EF4-FFF2-40B4-BE49-F238E27FC236}">
                <a16:creationId xmlns:a16="http://schemas.microsoft.com/office/drawing/2014/main" id="{59225D0F-A18E-6740-A67F-9F8C3D64C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66D8155-F130-8946-9D9A-F6521B258C5A}"/>
              </a:ext>
            </a:extLst>
          </p:cNvPr>
          <p:cNvSpPr>
            <a:spLocks noGrp="1" noChangeArrowheads="1"/>
          </p:cNvSpPr>
          <p:nvPr>
            <p:ph type="sldNum" sz="quarter" idx="12"/>
          </p:nvPr>
        </p:nvSpPr>
        <p:spPr>
          <a:ln/>
        </p:spPr>
        <p:txBody>
          <a:bodyPr/>
          <a:lstStyle>
            <a:lvl1pPr>
              <a:defRPr/>
            </a:lvl1pPr>
          </a:lstStyle>
          <a:p>
            <a:fld id="{BC76C593-A2E9-3947-B9DD-F9F82F10F7EC}" type="slidenum">
              <a:rPr lang="zh-CN" altLang="en-US"/>
              <a:pPr/>
              <a:t>‹#›</a:t>
            </a:fld>
            <a:endParaRPr lang="zh-CN" altLang="en-US"/>
          </a:p>
        </p:txBody>
      </p:sp>
    </p:spTree>
    <p:extLst>
      <p:ext uri="{BB962C8B-B14F-4D97-AF65-F5344CB8AC3E}">
        <p14:creationId xmlns:p14="http://schemas.microsoft.com/office/powerpoint/2010/main" val="165393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4EDD65D-C47D-DC42-B1CE-DF6D5047E91F}"/>
              </a:ext>
            </a:extLst>
          </p:cNvPr>
          <p:cNvSpPr>
            <a:spLocks noGrp="1" noChangeArrowheads="1"/>
          </p:cNvSpPr>
          <p:nvPr>
            <p:ph type="dt" sz="half" idx="10"/>
          </p:nvPr>
        </p:nvSpPr>
        <p:spPr>
          <a:ln/>
        </p:spPr>
        <p:txBody>
          <a:bodyPr/>
          <a:lstStyle>
            <a:lvl1pPr>
              <a:defRPr/>
            </a:lvl1pPr>
          </a:lstStyle>
          <a:p>
            <a:pPr>
              <a:defRPr/>
            </a:pPr>
            <a:fld id="{18CC428E-3B85-A243-9CC1-2C696133C6B4}" type="datetime1">
              <a:rPr lang="en-US" altLang="zh-CN" smtClean="0"/>
              <a:t>6/6/23</a:t>
            </a:fld>
            <a:endParaRPr lang="zh-CN" altLang="en-US"/>
          </a:p>
        </p:txBody>
      </p:sp>
      <p:sp>
        <p:nvSpPr>
          <p:cNvPr id="6" name="页脚占位符 4">
            <a:extLst>
              <a:ext uri="{FF2B5EF4-FFF2-40B4-BE49-F238E27FC236}">
                <a16:creationId xmlns:a16="http://schemas.microsoft.com/office/drawing/2014/main" id="{24285BE5-3ACA-1647-95EF-908C3C13516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CE82ACA6-BB7B-7B43-83D0-2BDE05A01992}"/>
              </a:ext>
            </a:extLst>
          </p:cNvPr>
          <p:cNvSpPr>
            <a:spLocks noGrp="1" noChangeArrowheads="1"/>
          </p:cNvSpPr>
          <p:nvPr>
            <p:ph type="sldNum" sz="quarter" idx="12"/>
          </p:nvPr>
        </p:nvSpPr>
        <p:spPr>
          <a:ln/>
        </p:spPr>
        <p:txBody>
          <a:bodyPr/>
          <a:lstStyle>
            <a:lvl1pPr>
              <a:defRPr/>
            </a:lvl1pPr>
          </a:lstStyle>
          <a:p>
            <a:fld id="{F993768D-BAF3-0C40-925A-C0E3799B72BC}" type="slidenum">
              <a:rPr lang="zh-CN" altLang="en-US"/>
              <a:pPr/>
              <a:t>‹#›</a:t>
            </a:fld>
            <a:endParaRPr lang="zh-CN" altLang="en-US"/>
          </a:p>
        </p:txBody>
      </p:sp>
    </p:spTree>
    <p:extLst>
      <p:ext uri="{BB962C8B-B14F-4D97-AF65-F5344CB8AC3E}">
        <p14:creationId xmlns:p14="http://schemas.microsoft.com/office/powerpoint/2010/main" val="1532982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60BE7F4C-CC48-E94E-824E-DFA2E172731E}"/>
              </a:ext>
            </a:extLst>
          </p:cNvPr>
          <p:cNvSpPr>
            <a:spLocks noGrp="1" noChangeArrowheads="1"/>
          </p:cNvSpPr>
          <p:nvPr>
            <p:ph type="dt" sz="half" idx="10"/>
          </p:nvPr>
        </p:nvSpPr>
        <p:spPr>
          <a:ln/>
        </p:spPr>
        <p:txBody>
          <a:bodyPr/>
          <a:lstStyle>
            <a:lvl1pPr>
              <a:defRPr/>
            </a:lvl1pPr>
          </a:lstStyle>
          <a:p>
            <a:pPr>
              <a:defRPr/>
            </a:pPr>
            <a:fld id="{2E606E46-1592-AF48-91BE-F30AA3B6B99B}" type="datetime1">
              <a:rPr lang="en-US" altLang="zh-CN" smtClean="0"/>
              <a:t>6/6/23</a:t>
            </a:fld>
            <a:endParaRPr lang="zh-CN" altLang="en-US"/>
          </a:p>
        </p:txBody>
      </p:sp>
      <p:sp>
        <p:nvSpPr>
          <p:cNvPr id="8" name="页脚占位符 4">
            <a:extLst>
              <a:ext uri="{FF2B5EF4-FFF2-40B4-BE49-F238E27FC236}">
                <a16:creationId xmlns:a16="http://schemas.microsoft.com/office/drawing/2014/main" id="{A4DD40CA-B6A2-924B-A6A0-3F180002FD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0EA7FA84-8DDF-F04B-AD05-80AFD210F164}"/>
              </a:ext>
            </a:extLst>
          </p:cNvPr>
          <p:cNvSpPr>
            <a:spLocks noGrp="1" noChangeArrowheads="1"/>
          </p:cNvSpPr>
          <p:nvPr>
            <p:ph type="sldNum" sz="quarter" idx="12"/>
          </p:nvPr>
        </p:nvSpPr>
        <p:spPr>
          <a:ln/>
        </p:spPr>
        <p:txBody>
          <a:bodyPr/>
          <a:lstStyle>
            <a:lvl1pPr>
              <a:defRPr/>
            </a:lvl1pPr>
          </a:lstStyle>
          <a:p>
            <a:fld id="{074981CD-E885-D642-82DB-93B61CD50985}" type="slidenum">
              <a:rPr lang="zh-CN" altLang="en-US"/>
              <a:pPr/>
              <a:t>‹#›</a:t>
            </a:fld>
            <a:endParaRPr lang="zh-CN" altLang="en-US"/>
          </a:p>
        </p:txBody>
      </p:sp>
    </p:spTree>
    <p:extLst>
      <p:ext uri="{BB962C8B-B14F-4D97-AF65-F5344CB8AC3E}">
        <p14:creationId xmlns:p14="http://schemas.microsoft.com/office/powerpoint/2010/main" val="2338742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502ED381-694D-7A4D-A70D-F00CFD605CFF}"/>
              </a:ext>
            </a:extLst>
          </p:cNvPr>
          <p:cNvSpPr>
            <a:spLocks noGrp="1" noChangeArrowheads="1"/>
          </p:cNvSpPr>
          <p:nvPr>
            <p:ph type="dt" sz="half" idx="10"/>
          </p:nvPr>
        </p:nvSpPr>
        <p:spPr>
          <a:ln/>
        </p:spPr>
        <p:txBody>
          <a:bodyPr/>
          <a:lstStyle>
            <a:lvl1pPr>
              <a:defRPr/>
            </a:lvl1pPr>
          </a:lstStyle>
          <a:p>
            <a:pPr>
              <a:defRPr/>
            </a:pPr>
            <a:fld id="{96C41D71-C529-B64C-9BD0-8270CD5FD641}" type="datetime1">
              <a:rPr lang="en-US" altLang="zh-CN" smtClean="0"/>
              <a:t>6/6/23</a:t>
            </a:fld>
            <a:endParaRPr lang="zh-CN" altLang="en-US"/>
          </a:p>
        </p:txBody>
      </p:sp>
      <p:sp>
        <p:nvSpPr>
          <p:cNvPr id="4" name="页脚占位符 4">
            <a:extLst>
              <a:ext uri="{FF2B5EF4-FFF2-40B4-BE49-F238E27FC236}">
                <a16:creationId xmlns:a16="http://schemas.microsoft.com/office/drawing/2014/main" id="{23544D85-9211-F741-B5FD-B2BA43AD714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B223783E-B8A3-D540-B165-042827390146}"/>
              </a:ext>
            </a:extLst>
          </p:cNvPr>
          <p:cNvSpPr>
            <a:spLocks noGrp="1" noChangeArrowheads="1"/>
          </p:cNvSpPr>
          <p:nvPr>
            <p:ph type="sldNum" sz="quarter" idx="12"/>
          </p:nvPr>
        </p:nvSpPr>
        <p:spPr>
          <a:ln/>
        </p:spPr>
        <p:txBody>
          <a:bodyPr/>
          <a:lstStyle>
            <a:lvl1pPr>
              <a:defRPr/>
            </a:lvl1pPr>
          </a:lstStyle>
          <a:p>
            <a:fld id="{B530C4E3-CE5F-A247-AFF9-51B782C9791E}" type="slidenum">
              <a:rPr lang="zh-CN" altLang="en-US"/>
              <a:pPr/>
              <a:t>‹#›</a:t>
            </a:fld>
            <a:endParaRPr lang="zh-CN" altLang="en-US"/>
          </a:p>
        </p:txBody>
      </p:sp>
    </p:spTree>
    <p:extLst>
      <p:ext uri="{BB962C8B-B14F-4D97-AF65-F5344CB8AC3E}">
        <p14:creationId xmlns:p14="http://schemas.microsoft.com/office/powerpoint/2010/main" val="2216461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81B8900-94F0-8E49-BBDA-F8DEC3E80DE9}"/>
              </a:ext>
            </a:extLst>
          </p:cNvPr>
          <p:cNvSpPr>
            <a:spLocks noGrp="1" noChangeArrowheads="1"/>
          </p:cNvSpPr>
          <p:nvPr>
            <p:ph type="dt" sz="half" idx="10"/>
          </p:nvPr>
        </p:nvSpPr>
        <p:spPr>
          <a:ln/>
        </p:spPr>
        <p:txBody>
          <a:bodyPr/>
          <a:lstStyle>
            <a:lvl1pPr>
              <a:defRPr/>
            </a:lvl1pPr>
          </a:lstStyle>
          <a:p>
            <a:pPr>
              <a:defRPr/>
            </a:pPr>
            <a:fld id="{F75FFCDA-732B-FE47-A130-C9265F312197}" type="datetime1">
              <a:rPr lang="en-US" altLang="zh-CN" smtClean="0"/>
              <a:t>6/6/23</a:t>
            </a:fld>
            <a:endParaRPr lang="zh-CN" altLang="en-US"/>
          </a:p>
        </p:txBody>
      </p:sp>
      <p:sp>
        <p:nvSpPr>
          <p:cNvPr id="5" name="页脚占位符 4">
            <a:extLst>
              <a:ext uri="{FF2B5EF4-FFF2-40B4-BE49-F238E27FC236}">
                <a16:creationId xmlns:a16="http://schemas.microsoft.com/office/drawing/2014/main" id="{485C3545-B565-7B42-A001-5D7C43FFC41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5CBF260-ABFD-EC44-816E-FA0F9387CFB7}"/>
              </a:ext>
            </a:extLst>
          </p:cNvPr>
          <p:cNvSpPr>
            <a:spLocks noGrp="1" noChangeArrowheads="1"/>
          </p:cNvSpPr>
          <p:nvPr>
            <p:ph type="sldNum" sz="quarter" idx="12"/>
          </p:nvPr>
        </p:nvSpPr>
        <p:spPr>
          <a:ln/>
        </p:spPr>
        <p:txBody>
          <a:bodyPr/>
          <a:lstStyle>
            <a:lvl1pPr>
              <a:defRPr/>
            </a:lvl1pPr>
          </a:lstStyle>
          <a:p>
            <a:fld id="{17989D03-DD97-8049-9D55-4975FEBA898C}" type="slidenum">
              <a:rPr lang="zh-CN" altLang="en-US"/>
              <a:pPr/>
              <a:t>‹#›</a:t>
            </a:fld>
            <a:endParaRPr lang="zh-CN" altLang="en-US"/>
          </a:p>
        </p:txBody>
      </p:sp>
    </p:spTree>
    <p:extLst>
      <p:ext uri="{BB962C8B-B14F-4D97-AF65-F5344CB8AC3E}">
        <p14:creationId xmlns:p14="http://schemas.microsoft.com/office/powerpoint/2010/main" val="3500163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C717FDE1-2106-ED4D-9C4C-86BD351BDD67}"/>
              </a:ext>
            </a:extLst>
          </p:cNvPr>
          <p:cNvSpPr>
            <a:spLocks noGrp="1" noChangeArrowheads="1"/>
          </p:cNvSpPr>
          <p:nvPr>
            <p:ph type="dt" sz="half" idx="10"/>
          </p:nvPr>
        </p:nvSpPr>
        <p:spPr>
          <a:ln/>
        </p:spPr>
        <p:txBody>
          <a:bodyPr/>
          <a:lstStyle>
            <a:lvl1pPr>
              <a:defRPr/>
            </a:lvl1pPr>
          </a:lstStyle>
          <a:p>
            <a:pPr>
              <a:defRPr/>
            </a:pPr>
            <a:fld id="{8F42C2FE-FFE5-904C-BA05-2B0638D2807B}" type="datetime1">
              <a:rPr lang="en-US" altLang="zh-CN" smtClean="0"/>
              <a:t>6/6/23</a:t>
            </a:fld>
            <a:endParaRPr lang="zh-CN" altLang="en-US"/>
          </a:p>
        </p:txBody>
      </p:sp>
      <p:sp>
        <p:nvSpPr>
          <p:cNvPr id="3" name="页脚占位符 4">
            <a:extLst>
              <a:ext uri="{FF2B5EF4-FFF2-40B4-BE49-F238E27FC236}">
                <a16:creationId xmlns:a16="http://schemas.microsoft.com/office/drawing/2014/main" id="{9AAA0780-1018-B24D-9529-31813DA10CC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7CC6E25F-844F-4541-8895-80319100CEDA}"/>
              </a:ext>
            </a:extLst>
          </p:cNvPr>
          <p:cNvSpPr>
            <a:spLocks noGrp="1" noChangeArrowheads="1"/>
          </p:cNvSpPr>
          <p:nvPr>
            <p:ph type="sldNum" sz="quarter" idx="12"/>
          </p:nvPr>
        </p:nvSpPr>
        <p:spPr>
          <a:ln/>
        </p:spPr>
        <p:txBody>
          <a:bodyPr/>
          <a:lstStyle>
            <a:lvl1pPr>
              <a:defRPr/>
            </a:lvl1pPr>
          </a:lstStyle>
          <a:p>
            <a:fld id="{F719E57F-B6A3-6040-8266-0D628304DFBD}" type="slidenum">
              <a:rPr lang="zh-CN" altLang="en-US"/>
              <a:pPr/>
              <a:t>‹#›</a:t>
            </a:fld>
            <a:endParaRPr lang="zh-CN" altLang="en-US"/>
          </a:p>
        </p:txBody>
      </p:sp>
    </p:spTree>
    <p:extLst>
      <p:ext uri="{BB962C8B-B14F-4D97-AF65-F5344CB8AC3E}">
        <p14:creationId xmlns:p14="http://schemas.microsoft.com/office/powerpoint/2010/main" val="28368664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46A699A5-200E-7D4A-9377-D8B0EC7C5A4E}"/>
              </a:ext>
            </a:extLst>
          </p:cNvPr>
          <p:cNvSpPr>
            <a:spLocks noGrp="1" noChangeArrowheads="1"/>
          </p:cNvSpPr>
          <p:nvPr>
            <p:ph type="dt" sz="half" idx="10"/>
          </p:nvPr>
        </p:nvSpPr>
        <p:spPr>
          <a:ln/>
        </p:spPr>
        <p:txBody>
          <a:bodyPr/>
          <a:lstStyle>
            <a:lvl1pPr>
              <a:defRPr/>
            </a:lvl1pPr>
          </a:lstStyle>
          <a:p>
            <a:pPr>
              <a:defRPr/>
            </a:pPr>
            <a:fld id="{A22DA405-0BB4-8741-BD90-30AE2A9B35DC}" type="datetime1">
              <a:rPr lang="en-US" altLang="zh-CN" smtClean="0"/>
              <a:t>6/6/23</a:t>
            </a:fld>
            <a:endParaRPr lang="zh-CN" altLang="en-US"/>
          </a:p>
        </p:txBody>
      </p:sp>
      <p:sp>
        <p:nvSpPr>
          <p:cNvPr id="6" name="页脚占位符 4">
            <a:extLst>
              <a:ext uri="{FF2B5EF4-FFF2-40B4-BE49-F238E27FC236}">
                <a16:creationId xmlns:a16="http://schemas.microsoft.com/office/drawing/2014/main" id="{EF70BCDE-A9B3-9A48-8561-3E4D35FDD11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1CD81C1-EF48-2C48-812A-A5B348ECD5E1}"/>
              </a:ext>
            </a:extLst>
          </p:cNvPr>
          <p:cNvSpPr>
            <a:spLocks noGrp="1" noChangeArrowheads="1"/>
          </p:cNvSpPr>
          <p:nvPr>
            <p:ph type="sldNum" sz="quarter" idx="12"/>
          </p:nvPr>
        </p:nvSpPr>
        <p:spPr>
          <a:ln/>
        </p:spPr>
        <p:txBody>
          <a:bodyPr/>
          <a:lstStyle>
            <a:lvl1pPr>
              <a:defRPr/>
            </a:lvl1pPr>
          </a:lstStyle>
          <a:p>
            <a:fld id="{29F84157-C227-FD4A-B76B-9F6CA0F99BA2}" type="slidenum">
              <a:rPr lang="zh-CN" altLang="en-US"/>
              <a:pPr/>
              <a:t>‹#›</a:t>
            </a:fld>
            <a:endParaRPr lang="zh-CN" altLang="en-US"/>
          </a:p>
        </p:txBody>
      </p:sp>
    </p:spTree>
    <p:extLst>
      <p:ext uri="{BB962C8B-B14F-4D97-AF65-F5344CB8AC3E}">
        <p14:creationId xmlns:p14="http://schemas.microsoft.com/office/powerpoint/2010/main" val="19636841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B03BAF5-B9EC-C44F-9AAC-C1760E75AD7B}"/>
              </a:ext>
            </a:extLst>
          </p:cNvPr>
          <p:cNvSpPr>
            <a:spLocks noGrp="1" noChangeArrowheads="1"/>
          </p:cNvSpPr>
          <p:nvPr>
            <p:ph type="dt" sz="half" idx="10"/>
          </p:nvPr>
        </p:nvSpPr>
        <p:spPr>
          <a:ln/>
        </p:spPr>
        <p:txBody>
          <a:bodyPr/>
          <a:lstStyle>
            <a:lvl1pPr>
              <a:defRPr/>
            </a:lvl1pPr>
          </a:lstStyle>
          <a:p>
            <a:pPr>
              <a:defRPr/>
            </a:pPr>
            <a:fld id="{2EEDBFC3-C158-964D-BC1A-65A279276F79}" type="datetime1">
              <a:rPr lang="en-US" altLang="zh-CN" smtClean="0"/>
              <a:t>6/6/23</a:t>
            </a:fld>
            <a:endParaRPr lang="zh-CN" altLang="en-US"/>
          </a:p>
        </p:txBody>
      </p:sp>
      <p:sp>
        <p:nvSpPr>
          <p:cNvPr id="6" name="页脚占位符 4">
            <a:extLst>
              <a:ext uri="{FF2B5EF4-FFF2-40B4-BE49-F238E27FC236}">
                <a16:creationId xmlns:a16="http://schemas.microsoft.com/office/drawing/2014/main" id="{16ADEA67-CB62-6A4C-9F19-43587E94015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639FB9-3284-C54F-BF28-F8676EB71F33}"/>
              </a:ext>
            </a:extLst>
          </p:cNvPr>
          <p:cNvSpPr>
            <a:spLocks noGrp="1" noChangeArrowheads="1"/>
          </p:cNvSpPr>
          <p:nvPr>
            <p:ph type="sldNum" sz="quarter" idx="12"/>
          </p:nvPr>
        </p:nvSpPr>
        <p:spPr>
          <a:ln/>
        </p:spPr>
        <p:txBody>
          <a:bodyPr/>
          <a:lstStyle>
            <a:lvl1pPr>
              <a:defRPr/>
            </a:lvl1pPr>
          </a:lstStyle>
          <a:p>
            <a:fld id="{6FED5780-DBB0-474E-88AF-C77068869AB7}" type="slidenum">
              <a:rPr lang="zh-CN" altLang="en-US"/>
              <a:pPr/>
              <a:t>‹#›</a:t>
            </a:fld>
            <a:endParaRPr lang="zh-CN" altLang="en-US"/>
          </a:p>
        </p:txBody>
      </p:sp>
    </p:spTree>
    <p:extLst>
      <p:ext uri="{BB962C8B-B14F-4D97-AF65-F5344CB8AC3E}">
        <p14:creationId xmlns:p14="http://schemas.microsoft.com/office/powerpoint/2010/main" val="61381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1A3C8D5-A7D0-2F44-8163-1719C8BD1BC6}"/>
              </a:ext>
            </a:extLst>
          </p:cNvPr>
          <p:cNvSpPr>
            <a:spLocks noGrp="1" noChangeArrowheads="1"/>
          </p:cNvSpPr>
          <p:nvPr>
            <p:ph type="dt" sz="half" idx="10"/>
          </p:nvPr>
        </p:nvSpPr>
        <p:spPr>
          <a:ln/>
        </p:spPr>
        <p:txBody>
          <a:bodyPr/>
          <a:lstStyle>
            <a:lvl1pPr>
              <a:defRPr/>
            </a:lvl1pPr>
          </a:lstStyle>
          <a:p>
            <a:pPr>
              <a:defRPr/>
            </a:pPr>
            <a:fld id="{6C5D6053-F1BB-9846-A9B1-7ADB78A2D14B}" type="datetime1">
              <a:rPr lang="en-US" altLang="zh-CN" smtClean="0"/>
              <a:t>6/6/23</a:t>
            </a:fld>
            <a:endParaRPr lang="zh-CN" altLang="en-US"/>
          </a:p>
        </p:txBody>
      </p:sp>
      <p:sp>
        <p:nvSpPr>
          <p:cNvPr id="5" name="页脚占位符 4">
            <a:extLst>
              <a:ext uri="{FF2B5EF4-FFF2-40B4-BE49-F238E27FC236}">
                <a16:creationId xmlns:a16="http://schemas.microsoft.com/office/drawing/2014/main" id="{8F5F654A-9D47-2147-9CD0-15D25C619D7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99E5FB0-207E-784D-8C3F-0EA91DFC3832}"/>
              </a:ext>
            </a:extLst>
          </p:cNvPr>
          <p:cNvSpPr>
            <a:spLocks noGrp="1" noChangeArrowheads="1"/>
          </p:cNvSpPr>
          <p:nvPr>
            <p:ph type="sldNum" sz="quarter" idx="12"/>
          </p:nvPr>
        </p:nvSpPr>
        <p:spPr>
          <a:ln/>
        </p:spPr>
        <p:txBody>
          <a:bodyPr/>
          <a:lstStyle>
            <a:lvl1pPr>
              <a:defRPr/>
            </a:lvl1pPr>
          </a:lstStyle>
          <a:p>
            <a:fld id="{3D73E199-78DD-2B4D-B0F7-B99F29BAC89E}" type="slidenum">
              <a:rPr lang="zh-CN" altLang="en-US"/>
              <a:pPr/>
              <a:t>‹#›</a:t>
            </a:fld>
            <a:endParaRPr lang="zh-CN" altLang="en-US"/>
          </a:p>
        </p:txBody>
      </p:sp>
    </p:spTree>
    <p:extLst>
      <p:ext uri="{BB962C8B-B14F-4D97-AF65-F5344CB8AC3E}">
        <p14:creationId xmlns:p14="http://schemas.microsoft.com/office/powerpoint/2010/main" val="30471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0F92647-20A9-734C-8A3D-62E6B7144010}"/>
              </a:ext>
            </a:extLst>
          </p:cNvPr>
          <p:cNvSpPr>
            <a:spLocks noGrp="1" noChangeArrowheads="1"/>
          </p:cNvSpPr>
          <p:nvPr>
            <p:ph type="dt" sz="half" idx="10"/>
          </p:nvPr>
        </p:nvSpPr>
        <p:spPr>
          <a:ln/>
        </p:spPr>
        <p:txBody>
          <a:bodyPr/>
          <a:lstStyle>
            <a:lvl1pPr>
              <a:defRPr/>
            </a:lvl1pPr>
          </a:lstStyle>
          <a:p>
            <a:pPr>
              <a:defRPr/>
            </a:pPr>
            <a:fld id="{1A3C0EB6-14CA-9444-BF34-F0B7E85BB5A2}" type="datetime1">
              <a:rPr lang="en-US" altLang="zh-CN" smtClean="0"/>
              <a:t>6/6/23</a:t>
            </a:fld>
            <a:endParaRPr lang="zh-CN" altLang="en-US"/>
          </a:p>
        </p:txBody>
      </p:sp>
      <p:sp>
        <p:nvSpPr>
          <p:cNvPr id="5" name="页脚占位符 4">
            <a:extLst>
              <a:ext uri="{FF2B5EF4-FFF2-40B4-BE49-F238E27FC236}">
                <a16:creationId xmlns:a16="http://schemas.microsoft.com/office/drawing/2014/main" id="{5CF50345-828C-0546-93B9-E445F4189B1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34CD0C9-2128-9042-9EC8-DCF435422139}"/>
              </a:ext>
            </a:extLst>
          </p:cNvPr>
          <p:cNvSpPr>
            <a:spLocks noGrp="1" noChangeArrowheads="1"/>
          </p:cNvSpPr>
          <p:nvPr>
            <p:ph type="sldNum" sz="quarter" idx="12"/>
          </p:nvPr>
        </p:nvSpPr>
        <p:spPr>
          <a:ln/>
        </p:spPr>
        <p:txBody>
          <a:bodyPr/>
          <a:lstStyle>
            <a:lvl1pPr>
              <a:defRPr/>
            </a:lvl1pPr>
          </a:lstStyle>
          <a:p>
            <a:fld id="{7E3AAE80-D7CA-1540-9ACA-1F173E546E67}" type="slidenum">
              <a:rPr lang="zh-CN" altLang="en-US"/>
              <a:pPr/>
              <a:t>‹#›</a:t>
            </a:fld>
            <a:endParaRPr lang="zh-CN" altLang="en-US"/>
          </a:p>
        </p:txBody>
      </p:sp>
    </p:spTree>
    <p:extLst>
      <p:ext uri="{BB962C8B-B14F-4D97-AF65-F5344CB8AC3E}">
        <p14:creationId xmlns:p14="http://schemas.microsoft.com/office/powerpoint/2010/main" val="2941909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a:extLst>
              <a:ext uri="{FF2B5EF4-FFF2-40B4-BE49-F238E27FC236}">
                <a16:creationId xmlns:a16="http://schemas.microsoft.com/office/drawing/2014/main" id="{0D10FDEB-EA52-2346-8265-8E6765D2894F}"/>
              </a:ext>
            </a:extLst>
          </p:cNvPr>
          <p:cNvSpPr>
            <a:spLocks noGrp="1" noChangeArrowheads="1"/>
          </p:cNvSpPr>
          <p:nvPr>
            <p:ph type="dt" sz="half" idx="10"/>
          </p:nvPr>
        </p:nvSpPr>
        <p:spPr>
          <a:ln/>
        </p:spPr>
        <p:txBody>
          <a:bodyPr/>
          <a:lstStyle>
            <a:lvl1pPr>
              <a:defRPr/>
            </a:lvl1pPr>
          </a:lstStyle>
          <a:p>
            <a:pPr>
              <a:defRPr/>
            </a:pPr>
            <a:fld id="{72B96327-CCFF-D148-80DD-4217C92D46FF}" type="datetime1">
              <a:rPr lang="en-US" altLang="zh-CN" smtClean="0"/>
              <a:t>6/6/23</a:t>
            </a:fld>
            <a:endParaRPr lang="zh-CN" altLang="en-US"/>
          </a:p>
        </p:txBody>
      </p:sp>
      <p:sp>
        <p:nvSpPr>
          <p:cNvPr id="5" name="页脚占位符 4">
            <a:extLst>
              <a:ext uri="{FF2B5EF4-FFF2-40B4-BE49-F238E27FC236}">
                <a16:creationId xmlns:a16="http://schemas.microsoft.com/office/drawing/2014/main" id="{F1E6F47C-8DC2-7749-9688-8545523F5EB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3E5BA6E-02EA-3445-81B7-A65C3E68F749}"/>
              </a:ext>
            </a:extLst>
          </p:cNvPr>
          <p:cNvSpPr>
            <a:spLocks noGrp="1" noChangeArrowheads="1"/>
          </p:cNvSpPr>
          <p:nvPr>
            <p:ph type="sldNum" sz="quarter" idx="12"/>
          </p:nvPr>
        </p:nvSpPr>
        <p:spPr>
          <a:ln/>
        </p:spPr>
        <p:txBody>
          <a:bodyPr/>
          <a:lstStyle>
            <a:lvl1pPr>
              <a:defRPr/>
            </a:lvl1pPr>
          </a:lstStyle>
          <a:p>
            <a:fld id="{04FBA4AC-EA2D-6849-AF48-2AEF0B5E133E}" type="slidenum">
              <a:rPr lang="zh-CN" altLang="en-US"/>
              <a:pPr/>
              <a:t>‹#›</a:t>
            </a:fld>
            <a:endParaRPr lang="zh-CN" altLang="en-US"/>
          </a:p>
        </p:txBody>
      </p:sp>
    </p:spTree>
    <p:extLst>
      <p:ext uri="{BB962C8B-B14F-4D97-AF65-F5344CB8AC3E}">
        <p14:creationId xmlns:p14="http://schemas.microsoft.com/office/powerpoint/2010/main" val="4898412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978FDC8-BACF-2842-9992-307ACC21FB61}"/>
              </a:ext>
            </a:extLst>
          </p:cNvPr>
          <p:cNvSpPr>
            <a:spLocks noGrp="1" noChangeArrowheads="1"/>
          </p:cNvSpPr>
          <p:nvPr>
            <p:ph type="dt" sz="half" idx="10"/>
          </p:nvPr>
        </p:nvSpPr>
        <p:spPr>
          <a:ln/>
        </p:spPr>
        <p:txBody>
          <a:bodyPr/>
          <a:lstStyle>
            <a:lvl1pPr>
              <a:defRPr/>
            </a:lvl1pPr>
          </a:lstStyle>
          <a:p>
            <a:pPr>
              <a:defRPr/>
            </a:pPr>
            <a:fld id="{F219596E-BBFB-2E4E-9044-EFFFCBCECCB0}" type="datetime1">
              <a:rPr lang="en-US" altLang="zh-CN" smtClean="0"/>
              <a:t>6/6/23</a:t>
            </a:fld>
            <a:endParaRPr lang="zh-CN" altLang="en-US"/>
          </a:p>
        </p:txBody>
      </p:sp>
      <p:sp>
        <p:nvSpPr>
          <p:cNvPr id="5" name="页脚占位符 4">
            <a:extLst>
              <a:ext uri="{FF2B5EF4-FFF2-40B4-BE49-F238E27FC236}">
                <a16:creationId xmlns:a16="http://schemas.microsoft.com/office/drawing/2014/main" id="{358622E7-C74A-B343-BBD3-0395FA44B4E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2BBF7446-9C74-684B-AAA8-593C77F40122}"/>
              </a:ext>
            </a:extLst>
          </p:cNvPr>
          <p:cNvSpPr>
            <a:spLocks noGrp="1" noChangeArrowheads="1"/>
          </p:cNvSpPr>
          <p:nvPr>
            <p:ph type="sldNum" sz="quarter" idx="12"/>
          </p:nvPr>
        </p:nvSpPr>
        <p:spPr>
          <a:ln/>
        </p:spPr>
        <p:txBody>
          <a:bodyPr/>
          <a:lstStyle>
            <a:lvl1pPr>
              <a:defRPr/>
            </a:lvl1pPr>
          </a:lstStyle>
          <a:p>
            <a:fld id="{C537EECA-0F83-074E-AA7E-7B277D6F2F37}" type="slidenum">
              <a:rPr lang="zh-CN" altLang="en-US"/>
              <a:pPr/>
              <a:t>‹#›</a:t>
            </a:fld>
            <a:endParaRPr lang="zh-CN" altLang="en-US"/>
          </a:p>
        </p:txBody>
      </p:sp>
    </p:spTree>
    <p:extLst>
      <p:ext uri="{BB962C8B-B14F-4D97-AF65-F5344CB8AC3E}">
        <p14:creationId xmlns:p14="http://schemas.microsoft.com/office/powerpoint/2010/main" val="2655817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4EBD0F4-9FFA-A24C-A7CA-F9A3C16A2BBD}"/>
              </a:ext>
            </a:extLst>
          </p:cNvPr>
          <p:cNvSpPr>
            <a:spLocks noGrp="1" noChangeArrowheads="1"/>
          </p:cNvSpPr>
          <p:nvPr>
            <p:ph type="dt" sz="half" idx="10"/>
          </p:nvPr>
        </p:nvSpPr>
        <p:spPr>
          <a:ln/>
        </p:spPr>
        <p:txBody>
          <a:bodyPr/>
          <a:lstStyle>
            <a:lvl1pPr>
              <a:defRPr/>
            </a:lvl1pPr>
          </a:lstStyle>
          <a:p>
            <a:pPr>
              <a:defRPr/>
            </a:pPr>
            <a:fld id="{BA425C01-CC83-6A4C-BFF7-4DC80C026B55}" type="datetime1">
              <a:rPr lang="en-US" altLang="zh-CN" smtClean="0"/>
              <a:t>6/6/23</a:t>
            </a:fld>
            <a:endParaRPr lang="zh-CN" altLang="en-US"/>
          </a:p>
        </p:txBody>
      </p:sp>
      <p:sp>
        <p:nvSpPr>
          <p:cNvPr id="5" name="页脚占位符 4">
            <a:extLst>
              <a:ext uri="{FF2B5EF4-FFF2-40B4-BE49-F238E27FC236}">
                <a16:creationId xmlns:a16="http://schemas.microsoft.com/office/drawing/2014/main" id="{C5F78BB1-0C65-F046-A24C-7F0595E73BE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44A34F60-E979-3646-9903-4089B54FC6F4}"/>
              </a:ext>
            </a:extLst>
          </p:cNvPr>
          <p:cNvSpPr>
            <a:spLocks noGrp="1" noChangeArrowheads="1"/>
          </p:cNvSpPr>
          <p:nvPr>
            <p:ph type="sldNum" sz="quarter" idx="12"/>
          </p:nvPr>
        </p:nvSpPr>
        <p:spPr>
          <a:ln/>
        </p:spPr>
        <p:txBody>
          <a:bodyPr/>
          <a:lstStyle>
            <a:lvl1pPr>
              <a:defRPr/>
            </a:lvl1pPr>
          </a:lstStyle>
          <a:p>
            <a:fld id="{91CD24CD-3C82-4B4F-A560-23EB0F06C0A6}" type="slidenum">
              <a:rPr lang="zh-CN" altLang="en-US"/>
              <a:pPr/>
              <a:t>‹#›</a:t>
            </a:fld>
            <a:endParaRPr lang="zh-CN" altLang="en-US"/>
          </a:p>
        </p:txBody>
      </p:sp>
    </p:spTree>
    <p:extLst>
      <p:ext uri="{BB962C8B-B14F-4D97-AF65-F5344CB8AC3E}">
        <p14:creationId xmlns:p14="http://schemas.microsoft.com/office/powerpoint/2010/main" val="1871845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3DB27D0A-34AF-A74C-B90F-3284D80FC450}"/>
              </a:ext>
            </a:extLst>
          </p:cNvPr>
          <p:cNvSpPr>
            <a:spLocks noGrp="1" noChangeArrowheads="1"/>
          </p:cNvSpPr>
          <p:nvPr>
            <p:ph type="dt" sz="half" idx="10"/>
          </p:nvPr>
        </p:nvSpPr>
        <p:spPr>
          <a:ln/>
        </p:spPr>
        <p:txBody>
          <a:bodyPr/>
          <a:lstStyle>
            <a:lvl1pPr>
              <a:defRPr/>
            </a:lvl1pPr>
          </a:lstStyle>
          <a:p>
            <a:pPr>
              <a:defRPr/>
            </a:pPr>
            <a:fld id="{7716655D-39D1-8241-8274-4BD26BEA4C01}" type="datetime1">
              <a:rPr lang="en-US" altLang="zh-CN" smtClean="0"/>
              <a:t>6/6/23</a:t>
            </a:fld>
            <a:endParaRPr lang="zh-CN" altLang="en-US"/>
          </a:p>
        </p:txBody>
      </p:sp>
      <p:sp>
        <p:nvSpPr>
          <p:cNvPr id="6" name="页脚占位符 4">
            <a:extLst>
              <a:ext uri="{FF2B5EF4-FFF2-40B4-BE49-F238E27FC236}">
                <a16:creationId xmlns:a16="http://schemas.microsoft.com/office/drawing/2014/main" id="{E9976F53-D8BE-044D-AC02-E519EEB712C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53DFBC08-2EEC-1048-A350-0AE20427244B}"/>
              </a:ext>
            </a:extLst>
          </p:cNvPr>
          <p:cNvSpPr>
            <a:spLocks noGrp="1" noChangeArrowheads="1"/>
          </p:cNvSpPr>
          <p:nvPr>
            <p:ph type="sldNum" sz="quarter" idx="12"/>
          </p:nvPr>
        </p:nvSpPr>
        <p:spPr>
          <a:ln/>
        </p:spPr>
        <p:txBody>
          <a:bodyPr/>
          <a:lstStyle>
            <a:lvl1pPr>
              <a:defRPr/>
            </a:lvl1pPr>
          </a:lstStyle>
          <a:p>
            <a:fld id="{ADAE121C-B84C-DA4F-BEC3-E4CC4DF89DF3}" type="slidenum">
              <a:rPr lang="zh-CN" altLang="en-US"/>
              <a:pPr/>
              <a:t>‹#›</a:t>
            </a:fld>
            <a:endParaRPr lang="zh-CN" altLang="en-US"/>
          </a:p>
        </p:txBody>
      </p:sp>
    </p:spTree>
    <p:extLst>
      <p:ext uri="{BB962C8B-B14F-4D97-AF65-F5344CB8AC3E}">
        <p14:creationId xmlns:p14="http://schemas.microsoft.com/office/powerpoint/2010/main" val="101985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88A61A66-6B9B-8A47-9AFD-0E9924D1DE2E}"/>
              </a:ext>
            </a:extLst>
          </p:cNvPr>
          <p:cNvSpPr>
            <a:spLocks noGrp="1" noChangeArrowheads="1"/>
          </p:cNvSpPr>
          <p:nvPr>
            <p:ph type="dt" sz="half" idx="10"/>
          </p:nvPr>
        </p:nvSpPr>
        <p:spPr>
          <a:ln/>
        </p:spPr>
        <p:txBody>
          <a:bodyPr/>
          <a:lstStyle>
            <a:lvl1pPr>
              <a:defRPr/>
            </a:lvl1pPr>
          </a:lstStyle>
          <a:p>
            <a:pPr>
              <a:defRPr/>
            </a:pPr>
            <a:fld id="{B8F7CD7E-6380-FB4A-9F98-64B87AB4A625}" type="datetime1">
              <a:rPr lang="en-US" altLang="zh-CN" smtClean="0"/>
              <a:t>6/6/23</a:t>
            </a:fld>
            <a:endParaRPr lang="zh-CN" altLang="en-US"/>
          </a:p>
        </p:txBody>
      </p:sp>
      <p:sp>
        <p:nvSpPr>
          <p:cNvPr id="8" name="页脚占位符 4">
            <a:extLst>
              <a:ext uri="{FF2B5EF4-FFF2-40B4-BE49-F238E27FC236}">
                <a16:creationId xmlns:a16="http://schemas.microsoft.com/office/drawing/2014/main" id="{3C770653-107D-F847-92BB-F55E0F38026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47BEF9AF-EEFC-E44F-8EE9-A3AE3EB1294B}"/>
              </a:ext>
            </a:extLst>
          </p:cNvPr>
          <p:cNvSpPr>
            <a:spLocks noGrp="1" noChangeArrowheads="1"/>
          </p:cNvSpPr>
          <p:nvPr>
            <p:ph type="sldNum" sz="quarter" idx="12"/>
          </p:nvPr>
        </p:nvSpPr>
        <p:spPr>
          <a:ln/>
        </p:spPr>
        <p:txBody>
          <a:bodyPr/>
          <a:lstStyle>
            <a:lvl1pPr>
              <a:defRPr/>
            </a:lvl1pPr>
          </a:lstStyle>
          <a:p>
            <a:fld id="{B8EA4755-CACD-BC44-B90E-1486543FFC74}" type="slidenum">
              <a:rPr lang="zh-CN" altLang="en-US"/>
              <a:pPr/>
              <a:t>‹#›</a:t>
            </a:fld>
            <a:endParaRPr lang="zh-CN" altLang="en-US"/>
          </a:p>
        </p:txBody>
      </p:sp>
    </p:spTree>
    <p:extLst>
      <p:ext uri="{BB962C8B-B14F-4D97-AF65-F5344CB8AC3E}">
        <p14:creationId xmlns:p14="http://schemas.microsoft.com/office/powerpoint/2010/main" val="1033999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812A1AFC-34D8-C34B-BD97-F89FDE0A2D3B}"/>
              </a:ext>
            </a:extLst>
          </p:cNvPr>
          <p:cNvSpPr>
            <a:spLocks noGrp="1" noChangeArrowheads="1"/>
          </p:cNvSpPr>
          <p:nvPr>
            <p:ph type="dt" sz="half" idx="10"/>
          </p:nvPr>
        </p:nvSpPr>
        <p:spPr>
          <a:ln/>
        </p:spPr>
        <p:txBody>
          <a:bodyPr/>
          <a:lstStyle>
            <a:lvl1pPr>
              <a:defRPr/>
            </a:lvl1pPr>
          </a:lstStyle>
          <a:p>
            <a:pPr>
              <a:defRPr/>
            </a:pPr>
            <a:fld id="{D0EDCBCC-3FCB-2343-8635-E38FB7C9553F}" type="datetime1">
              <a:rPr lang="en-US" altLang="zh-CN" smtClean="0"/>
              <a:t>6/6/23</a:t>
            </a:fld>
            <a:endParaRPr lang="zh-CN" altLang="en-US"/>
          </a:p>
        </p:txBody>
      </p:sp>
      <p:sp>
        <p:nvSpPr>
          <p:cNvPr id="6" name="页脚占位符 4">
            <a:extLst>
              <a:ext uri="{FF2B5EF4-FFF2-40B4-BE49-F238E27FC236}">
                <a16:creationId xmlns:a16="http://schemas.microsoft.com/office/drawing/2014/main" id="{74775262-3447-3D40-95CC-F0BD6C3D3C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BE7B8D9-968F-6345-A4AE-91010A12EDC7}"/>
              </a:ext>
            </a:extLst>
          </p:cNvPr>
          <p:cNvSpPr>
            <a:spLocks noGrp="1" noChangeArrowheads="1"/>
          </p:cNvSpPr>
          <p:nvPr>
            <p:ph type="sldNum" sz="quarter" idx="12"/>
          </p:nvPr>
        </p:nvSpPr>
        <p:spPr>
          <a:ln/>
        </p:spPr>
        <p:txBody>
          <a:bodyPr/>
          <a:lstStyle>
            <a:lvl1pPr>
              <a:defRPr/>
            </a:lvl1pPr>
          </a:lstStyle>
          <a:p>
            <a:fld id="{040E4EB8-4934-414E-B197-F0F2E0D616E1}" type="slidenum">
              <a:rPr lang="zh-CN" altLang="en-US"/>
              <a:pPr/>
              <a:t>‹#›</a:t>
            </a:fld>
            <a:endParaRPr lang="zh-CN" altLang="en-US"/>
          </a:p>
        </p:txBody>
      </p:sp>
      <p:pic>
        <p:nvPicPr>
          <p:cNvPr id="8" name="Picture 7">
            <a:extLst>
              <a:ext uri="{FF2B5EF4-FFF2-40B4-BE49-F238E27FC236}">
                <a16:creationId xmlns:a16="http://schemas.microsoft.com/office/drawing/2014/main" id="{3060B883-AE82-A046-A831-8571201D7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1155174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F7F92E6F-5811-9D4E-8839-E9B8087CD470}"/>
              </a:ext>
            </a:extLst>
          </p:cNvPr>
          <p:cNvSpPr>
            <a:spLocks noGrp="1" noChangeArrowheads="1"/>
          </p:cNvSpPr>
          <p:nvPr>
            <p:ph type="dt" sz="half" idx="10"/>
          </p:nvPr>
        </p:nvSpPr>
        <p:spPr>
          <a:ln/>
        </p:spPr>
        <p:txBody>
          <a:bodyPr/>
          <a:lstStyle>
            <a:lvl1pPr>
              <a:defRPr/>
            </a:lvl1pPr>
          </a:lstStyle>
          <a:p>
            <a:pPr>
              <a:defRPr/>
            </a:pPr>
            <a:fld id="{2353DA9D-CD71-6449-845E-FCD7206B46C3}" type="datetime1">
              <a:rPr lang="en-US" altLang="zh-CN" smtClean="0"/>
              <a:t>6/6/23</a:t>
            </a:fld>
            <a:endParaRPr lang="zh-CN" altLang="en-US"/>
          </a:p>
        </p:txBody>
      </p:sp>
      <p:sp>
        <p:nvSpPr>
          <p:cNvPr id="4" name="页脚占位符 4">
            <a:extLst>
              <a:ext uri="{FF2B5EF4-FFF2-40B4-BE49-F238E27FC236}">
                <a16:creationId xmlns:a16="http://schemas.microsoft.com/office/drawing/2014/main" id="{CCE58DD4-A724-3B41-B9EA-C0BAFEB12B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7F8F36C-47FF-504E-B8F8-A727FD6EA6EF}"/>
              </a:ext>
            </a:extLst>
          </p:cNvPr>
          <p:cNvSpPr>
            <a:spLocks noGrp="1" noChangeArrowheads="1"/>
          </p:cNvSpPr>
          <p:nvPr>
            <p:ph type="sldNum" sz="quarter" idx="12"/>
          </p:nvPr>
        </p:nvSpPr>
        <p:spPr>
          <a:ln/>
        </p:spPr>
        <p:txBody>
          <a:bodyPr/>
          <a:lstStyle>
            <a:lvl1pPr>
              <a:defRPr/>
            </a:lvl1pPr>
          </a:lstStyle>
          <a:p>
            <a:fld id="{97C31C0B-3BD0-C346-AD92-FFB9409DEC4A}" type="slidenum">
              <a:rPr lang="zh-CN" altLang="en-US"/>
              <a:pPr/>
              <a:t>‹#›</a:t>
            </a:fld>
            <a:endParaRPr lang="zh-CN" altLang="en-US"/>
          </a:p>
        </p:txBody>
      </p:sp>
    </p:spTree>
    <p:extLst>
      <p:ext uri="{BB962C8B-B14F-4D97-AF65-F5344CB8AC3E}">
        <p14:creationId xmlns:p14="http://schemas.microsoft.com/office/powerpoint/2010/main" val="670603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0597CFEF-3BBC-7F49-9699-E6FE9C4D956B}"/>
              </a:ext>
            </a:extLst>
          </p:cNvPr>
          <p:cNvSpPr>
            <a:spLocks noGrp="1" noChangeArrowheads="1"/>
          </p:cNvSpPr>
          <p:nvPr>
            <p:ph type="dt" sz="half" idx="10"/>
          </p:nvPr>
        </p:nvSpPr>
        <p:spPr>
          <a:ln/>
        </p:spPr>
        <p:txBody>
          <a:bodyPr/>
          <a:lstStyle>
            <a:lvl1pPr>
              <a:defRPr/>
            </a:lvl1pPr>
          </a:lstStyle>
          <a:p>
            <a:pPr>
              <a:defRPr/>
            </a:pPr>
            <a:fld id="{507987D8-232F-8842-8DC5-CD4A5461FAB8}" type="datetime1">
              <a:rPr lang="en-US" altLang="zh-CN" smtClean="0"/>
              <a:t>6/6/23</a:t>
            </a:fld>
            <a:endParaRPr lang="zh-CN" altLang="en-US"/>
          </a:p>
        </p:txBody>
      </p:sp>
      <p:sp>
        <p:nvSpPr>
          <p:cNvPr id="3" name="页脚占位符 4">
            <a:extLst>
              <a:ext uri="{FF2B5EF4-FFF2-40B4-BE49-F238E27FC236}">
                <a16:creationId xmlns:a16="http://schemas.microsoft.com/office/drawing/2014/main" id="{932D3A42-FAF6-EC47-83EC-7292A52DD5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0317BA92-3C06-EE4A-8412-22902F56AF47}"/>
              </a:ext>
            </a:extLst>
          </p:cNvPr>
          <p:cNvSpPr>
            <a:spLocks noGrp="1" noChangeArrowheads="1"/>
          </p:cNvSpPr>
          <p:nvPr>
            <p:ph type="sldNum" sz="quarter" idx="12"/>
          </p:nvPr>
        </p:nvSpPr>
        <p:spPr>
          <a:ln/>
        </p:spPr>
        <p:txBody>
          <a:bodyPr/>
          <a:lstStyle>
            <a:lvl1pPr>
              <a:defRPr/>
            </a:lvl1pPr>
          </a:lstStyle>
          <a:p>
            <a:fld id="{6103A8A3-875B-954D-A713-5CE8E4FF9A13}" type="slidenum">
              <a:rPr lang="zh-CN" altLang="en-US"/>
              <a:pPr/>
              <a:t>‹#›</a:t>
            </a:fld>
            <a:endParaRPr lang="zh-CN" altLang="en-US"/>
          </a:p>
        </p:txBody>
      </p:sp>
    </p:spTree>
    <p:extLst>
      <p:ext uri="{BB962C8B-B14F-4D97-AF65-F5344CB8AC3E}">
        <p14:creationId xmlns:p14="http://schemas.microsoft.com/office/powerpoint/2010/main" val="402558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8E28CDD2-7E41-4A4C-8AEC-13F56AD7E291}"/>
              </a:ext>
            </a:extLst>
          </p:cNvPr>
          <p:cNvSpPr>
            <a:spLocks noGrp="1" noChangeArrowheads="1"/>
          </p:cNvSpPr>
          <p:nvPr>
            <p:ph type="dt" sz="half" idx="10"/>
          </p:nvPr>
        </p:nvSpPr>
        <p:spPr>
          <a:ln/>
        </p:spPr>
        <p:txBody>
          <a:bodyPr/>
          <a:lstStyle>
            <a:lvl1pPr>
              <a:defRPr/>
            </a:lvl1pPr>
          </a:lstStyle>
          <a:p>
            <a:pPr>
              <a:defRPr/>
            </a:pPr>
            <a:fld id="{482A0D55-B912-C14F-9C93-9589D42A4265}" type="datetime1">
              <a:rPr lang="en-US" altLang="zh-CN" smtClean="0"/>
              <a:t>6/6/23</a:t>
            </a:fld>
            <a:endParaRPr lang="zh-CN" altLang="en-US"/>
          </a:p>
        </p:txBody>
      </p:sp>
      <p:sp>
        <p:nvSpPr>
          <p:cNvPr id="6" name="页脚占位符 4">
            <a:extLst>
              <a:ext uri="{FF2B5EF4-FFF2-40B4-BE49-F238E27FC236}">
                <a16:creationId xmlns:a16="http://schemas.microsoft.com/office/drawing/2014/main" id="{4C65C12A-03DC-FB47-A050-D8DC8F804D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E7509F-D544-8443-91B2-ABF72C74EF0B}"/>
              </a:ext>
            </a:extLst>
          </p:cNvPr>
          <p:cNvSpPr>
            <a:spLocks noGrp="1" noChangeArrowheads="1"/>
          </p:cNvSpPr>
          <p:nvPr>
            <p:ph type="sldNum" sz="quarter" idx="12"/>
          </p:nvPr>
        </p:nvSpPr>
        <p:spPr>
          <a:ln/>
        </p:spPr>
        <p:txBody>
          <a:bodyPr/>
          <a:lstStyle>
            <a:lvl1pPr>
              <a:defRPr/>
            </a:lvl1pPr>
          </a:lstStyle>
          <a:p>
            <a:fld id="{56DC716C-6385-8E4A-928B-89DC07E842CE}" type="slidenum">
              <a:rPr lang="zh-CN" altLang="en-US"/>
              <a:pPr/>
              <a:t>‹#›</a:t>
            </a:fld>
            <a:endParaRPr lang="zh-CN" altLang="en-US"/>
          </a:p>
        </p:txBody>
      </p:sp>
    </p:spTree>
    <p:extLst>
      <p:ext uri="{BB962C8B-B14F-4D97-AF65-F5344CB8AC3E}">
        <p14:creationId xmlns:p14="http://schemas.microsoft.com/office/powerpoint/2010/main" val="38687748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1270CA67-7657-DA44-AA98-AC9872067D69}"/>
              </a:ext>
            </a:extLst>
          </p:cNvPr>
          <p:cNvSpPr>
            <a:spLocks noGrp="1" noChangeArrowheads="1"/>
          </p:cNvSpPr>
          <p:nvPr>
            <p:ph type="dt" sz="half" idx="10"/>
          </p:nvPr>
        </p:nvSpPr>
        <p:spPr>
          <a:ln/>
        </p:spPr>
        <p:txBody>
          <a:bodyPr/>
          <a:lstStyle>
            <a:lvl1pPr>
              <a:defRPr/>
            </a:lvl1pPr>
          </a:lstStyle>
          <a:p>
            <a:pPr>
              <a:defRPr/>
            </a:pPr>
            <a:fld id="{86E3FF8C-955B-DC4F-B658-29DC43C90DE8}" type="datetime1">
              <a:rPr lang="en-US" altLang="zh-CN" smtClean="0"/>
              <a:t>6/6/23</a:t>
            </a:fld>
            <a:endParaRPr lang="zh-CN" altLang="en-US"/>
          </a:p>
        </p:txBody>
      </p:sp>
      <p:sp>
        <p:nvSpPr>
          <p:cNvPr id="6" name="页脚占位符 4">
            <a:extLst>
              <a:ext uri="{FF2B5EF4-FFF2-40B4-BE49-F238E27FC236}">
                <a16:creationId xmlns:a16="http://schemas.microsoft.com/office/drawing/2014/main" id="{4D6EFD2E-F6C8-7F4D-84D6-C3F447A1E3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B5604D6-BEC4-DC40-AF5E-C63E76BAF45B}"/>
              </a:ext>
            </a:extLst>
          </p:cNvPr>
          <p:cNvSpPr>
            <a:spLocks noGrp="1" noChangeArrowheads="1"/>
          </p:cNvSpPr>
          <p:nvPr>
            <p:ph type="sldNum" sz="quarter" idx="12"/>
          </p:nvPr>
        </p:nvSpPr>
        <p:spPr>
          <a:ln/>
        </p:spPr>
        <p:txBody>
          <a:bodyPr/>
          <a:lstStyle>
            <a:lvl1pPr>
              <a:defRPr/>
            </a:lvl1pPr>
          </a:lstStyle>
          <a:p>
            <a:fld id="{7318B4DC-A52F-EB46-8B05-9A4A51063D41}" type="slidenum">
              <a:rPr lang="zh-CN" altLang="en-US"/>
              <a:pPr/>
              <a:t>‹#›</a:t>
            </a:fld>
            <a:endParaRPr lang="zh-CN" altLang="en-US"/>
          </a:p>
        </p:txBody>
      </p:sp>
    </p:spTree>
    <p:extLst>
      <p:ext uri="{BB962C8B-B14F-4D97-AF65-F5344CB8AC3E}">
        <p14:creationId xmlns:p14="http://schemas.microsoft.com/office/powerpoint/2010/main" val="1062657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5B930BD-725F-6F42-8AAF-FBB932D7E52A}"/>
              </a:ext>
            </a:extLst>
          </p:cNvPr>
          <p:cNvSpPr>
            <a:spLocks noGrp="1" noChangeArrowheads="1"/>
          </p:cNvSpPr>
          <p:nvPr>
            <p:ph type="dt" sz="half" idx="10"/>
          </p:nvPr>
        </p:nvSpPr>
        <p:spPr>
          <a:ln/>
        </p:spPr>
        <p:txBody>
          <a:bodyPr/>
          <a:lstStyle>
            <a:lvl1pPr>
              <a:defRPr/>
            </a:lvl1pPr>
          </a:lstStyle>
          <a:p>
            <a:pPr>
              <a:defRPr/>
            </a:pPr>
            <a:fld id="{F73B1C8E-0710-354A-8D7E-47799037A974}" type="datetime1">
              <a:rPr lang="en-US" altLang="zh-CN" smtClean="0"/>
              <a:t>6/6/23</a:t>
            </a:fld>
            <a:endParaRPr lang="zh-CN" altLang="en-US"/>
          </a:p>
        </p:txBody>
      </p:sp>
      <p:sp>
        <p:nvSpPr>
          <p:cNvPr id="5" name="页脚占位符 4">
            <a:extLst>
              <a:ext uri="{FF2B5EF4-FFF2-40B4-BE49-F238E27FC236}">
                <a16:creationId xmlns:a16="http://schemas.microsoft.com/office/drawing/2014/main" id="{81BFDD64-46F6-AF44-BF2A-6D9B1ECF6AC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BB1E2D13-CEB9-054D-9F0B-E238B417DE6F}"/>
              </a:ext>
            </a:extLst>
          </p:cNvPr>
          <p:cNvSpPr>
            <a:spLocks noGrp="1" noChangeArrowheads="1"/>
          </p:cNvSpPr>
          <p:nvPr>
            <p:ph type="sldNum" sz="quarter" idx="12"/>
          </p:nvPr>
        </p:nvSpPr>
        <p:spPr>
          <a:ln/>
        </p:spPr>
        <p:txBody>
          <a:bodyPr/>
          <a:lstStyle>
            <a:lvl1pPr>
              <a:defRPr/>
            </a:lvl1pPr>
          </a:lstStyle>
          <a:p>
            <a:fld id="{F2BB69BC-FDED-EE49-928C-B293EB696119}" type="slidenum">
              <a:rPr lang="zh-CN" altLang="en-US"/>
              <a:pPr/>
              <a:t>‹#›</a:t>
            </a:fld>
            <a:endParaRPr lang="zh-CN" altLang="en-US"/>
          </a:p>
        </p:txBody>
      </p:sp>
    </p:spTree>
    <p:extLst>
      <p:ext uri="{BB962C8B-B14F-4D97-AF65-F5344CB8AC3E}">
        <p14:creationId xmlns:p14="http://schemas.microsoft.com/office/powerpoint/2010/main" val="4091097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3168026-32F8-114E-898B-53DE75BB8079}"/>
              </a:ext>
            </a:extLst>
          </p:cNvPr>
          <p:cNvSpPr>
            <a:spLocks noGrp="1" noChangeArrowheads="1"/>
          </p:cNvSpPr>
          <p:nvPr>
            <p:ph type="dt" sz="half" idx="10"/>
          </p:nvPr>
        </p:nvSpPr>
        <p:spPr>
          <a:ln/>
        </p:spPr>
        <p:txBody>
          <a:bodyPr/>
          <a:lstStyle>
            <a:lvl1pPr>
              <a:defRPr/>
            </a:lvl1pPr>
          </a:lstStyle>
          <a:p>
            <a:pPr>
              <a:defRPr/>
            </a:pPr>
            <a:fld id="{AA6D06A7-4595-3E44-9624-55ABD5A29D45}" type="datetime1">
              <a:rPr lang="en-US" altLang="zh-CN" smtClean="0"/>
              <a:t>6/6/23</a:t>
            </a:fld>
            <a:endParaRPr lang="zh-CN" altLang="en-US"/>
          </a:p>
        </p:txBody>
      </p:sp>
      <p:sp>
        <p:nvSpPr>
          <p:cNvPr id="5" name="页脚占位符 4">
            <a:extLst>
              <a:ext uri="{FF2B5EF4-FFF2-40B4-BE49-F238E27FC236}">
                <a16:creationId xmlns:a16="http://schemas.microsoft.com/office/drawing/2014/main" id="{1CDFBFDD-8453-F845-9472-FEBEABA7B3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E3FB33F-94CB-1F40-8B9B-38EAFDE5D749}"/>
              </a:ext>
            </a:extLst>
          </p:cNvPr>
          <p:cNvSpPr>
            <a:spLocks noGrp="1" noChangeArrowheads="1"/>
          </p:cNvSpPr>
          <p:nvPr>
            <p:ph type="sldNum" sz="quarter" idx="12"/>
          </p:nvPr>
        </p:nvSpPr>
        <p:spPr>
          <a:ln/>
        </p:spPr>
        <p:txBody>
          <a:bodyPr/>
          <a:lstStyle>
            <a:lvl1pPr>
              <a:defRPr/>
            </a:lvl1pPr>
          </a:lstStyle>
          <a:p>
            <a:fld id="{A47F94A6-02EC-8345-87EE-A586ED6F70E6}" type="slidenum">
              <a:rPr lang="zh-CN" altLang="en-US"/>
              <a:pPr/>
              <a:t>‹#›</a:t>
            </a:fld>
            <a:endParaRPr lang="zh-CN" altLang="en-US"/>
          </a:p>
        </p:txBody>
      </p:sp>
    </p:spTree>
    <p:extLst>
      <p:ext uri="{BB962C8B-B14F-4D97-AF65-F5344CB8AC3E}">
        <p14:creationId xmlns:p14="http://schemas.microsoft.com/office/powerpoint/2010/main" val="3307218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60425F41-71D5-484E-96BD-D020F5D8D643}"/>
              </a:ext>
            </a:extLst>
          </p:cNvPr>
          <p:cNvSpPr>
            <a:spLocks noGrp="1" noChangeArrowheads="1"/>
          </p:cNvSpPr>
          <p:nvPr>
            <p:ph type="dt" sz="half" idx="10"/>
          </p:nvPr>
        </p:nvSpPr>
        <p:spPr>
          <a:ln/>
        </p:spPr>
        <p:txBody>
          <a:bodyPr/>
          <a:lstStyle>
            <a:lvl1pPr>
              <a:defRPr/>
            </a:lvl1pPr>
          </a:lstStyle>
          <a:p>
            <a:pPr>
              <a:defRPr/>
            </a:pPr>
            <a:fld id="{8545BD0D-D921-6049-B455-767B289D0E99}" type="datetime1">
              <a:rPr lang="en-US" altLang="zh-CN" smtClean="0"/>
              <a:t>6/6/23</a:t>
            </a:fld>
            <a:endParaRPr lang="zh-CN" altLang="en-US"/>
          </a:p>
        </p:txBody>
      </p:sp>
      <p:sp>
        <p:nvSpPr>
          <p:cNvPr id="5" name="页脚占位符 5">
            <a:extLst>
              <a:ext uri="{FF2B5EF4-FFF2-40B4-BE49-F238E27FC236}">
                <a16:creationId xmlns:a16="http://schemas.microsoft.com/office/drawing/2014/main" id="{B8A92874-7BA8-B24B-AECF-F7480B42CB2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8F47D846-FD40-F245-BB6F-BCECEDB7D74D}"/>
              </a:ext>
            </a:extLst>
          </p:cNvPr>
          <p:cNvSpPr>
            <a:spLocks noGrp="1" noChangeArrowheads="1"/>
          </p:cNvSpPr>
          <p:nvPr>
            <p:ph type="sldNum" sz="quarter" idx="12"/>
          </p:nvPr>
        </p:nvSpPr>
        <p:spPr>
          <a:ln/>
        </p:spPr>
        <p:txBody>
          <a:bodyPr/>
          <a:lstStyle>
            <a:lvl1pPr>
              <a:defRPr/>
            </a:lvl1pPr>
          </a:lstStyle>
          <a:p>
            <a:fld id="{D8ABB781-CC6B-FC4F-A7FF-0A27906B55D2}" type="slidenum">
              <a:rPr lang="zh-CN" altLang="en-US"/>
              <a:pPr/>
              <a:t>‹#›</a:t>
            </a:fld>
            <a:endParaRPr lang="zh-CN" altLang="en-US"/>
          </a:p>
        </p:txBody>
      </p:sp>
    </p:spTree>
    <p:extLst>
      <p:ext uri="{BB962C8B-B14F-4D97-AF65-F5344CB8AC3E}">
        <p14:creationId xmlns:p14="http://schemas.microsoft.com/office/powerpoint/2010/main" val="2320171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22DA0284-9269-B043-AA6F-9FBCE758EB79}"/>
              </a:ext>
            </a:extLst>
          </p:cNvPr>
          <p:cNvSpPr>
            <a:spLocks noGrp="1" noChangeArrowheads="1"/>
          </p:cNvSpPr>
          <p:nvPr>
            <p:ph type="dt" sz="half" idx="10"/>
          </p:nvPr>
        </p:nvSpPr>
        <p:spPr>
          <a:ln/>
        </p:spPr>
        <p:txBody>
          <a:bodyPr/>
          <a:lstStyle>
            <a:lvl1pPr>
              <a:defRPr/>
            </a:lvl1pPr>
          </a:lstStyle>
          <a:p>
            <a:pPr>
              <a:defRPr/>
            </a:pPr>
            <a:fld id="{C4D6AD2E-147F-F346-BFED-0ADF4DE5366E}" type="datetime1">
              <a:rPr lang="en-US" altLang="zh-CN" smtClean="0"/>
              <a:t>6/6/23</a:t>
            </a:fld>
            <a:endParaRPr lang="zh-CN" altLang="en-US"/>
          </a:p>
        </p:txBody>
      </p:sp>
      <p:sp>
        <p:nvSpPr>
          <p:cNvPr id="5" name="页脚占位符 5">
            <a:extLst>
              <a:ext uri="{FF2B5EF4-FFF2-40B4-BE49-F238E27FC236}">
                <a16:creationId xmlns:a16="http://schemas.microsoft.com/office/drawing/2014/main" id="{F4C2B37A-73EB-784D-8F7C-97B816B8E4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26007F20-460F-CB47-941B-B35F39FB2696}"/>
              </a:ext>
            </a:extLst>
          </p:cNvPr>
          <p:cNvSpPr>
            <a:spLocks noGrp="1" noChangeArrowheads="1"/>
          </p:cNvSpPr>
          <p:nvPr>
            <p:ph type="sldNum" sz="quarter" idx="12"/>
          </p:nvPr>
        </p:nvSpPr>
        <p:spPr>
          <a:ln/>
        </p:spPr>
        <p:txBody>
          <a:bodyPr/>
          <a:lstStyle>
            <a:lvl1pPr>
              <a:defRPr/>
            </a:lvl1pPr>
          </a:lstStyle>
          <a:p>
            <a:fld id="{E2CE755E-A803-7640-A3FF-BF603684BD8F}" type="slidenum">
              <a:rPr lang="zh-CN" altLang="en-US"/>
              <a:pPr/>
              <a:t>‹#›</a:t>
            </a:fld>
            <a:endParaRPr lang="zh-CN" altLang="en-US"/>
          </a:p>
        </p:txBody>
      </p:sp>
    </p:spTree>
    <p:extLst>
      <p:ext uri="{BB962C8B-B14F-4D97-AF65-F5344CB8AC3E}">
        <p14:creationId xmlns:p14="http://schemas.microsoft.com/office/powerpoint/2010/main" val="502635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1053F3A6-F4B2-3645-A461-81C7A2979C60}"/>
              </a:ext>
            </a:extLst>
          </p:cNvPr>
          <p:cNvSpPr>
            <a:spLocks noGrp="1" noChangeArrowheads="1"/>
          </p:cNvSpPr>
          <p:nvPr>
            <p:ph type="dt" sz="half" idx="10"/>
          </p:nvPr>
        </p:nvSpPr>
        <p:spPr>
          <a:ln/>
        </p:spPr>
        <p:txBody>
          <a:bodyPr/>
          <a:lstStyle>
            <a:lvl1pPr>
              <a:defRPr/>
            </a:lvl1pPr>
          </a:lstStyle>
          <a:p>
            <a:pPr>
              <a:defRPr/>
            </a:pPr>
            <a:fld id="{9D04F0B9-8938-0940-853D-19F44105FD20}" type="datetime1">
              <a:rPr lang="en-US" altLang="zh-CN" smtClean="0"/>
              <a:t>6/6/23</a:t>
            </a:fld>
            <a:endParaRPr lang="zh-CN" altLang="en-US"/>
          </a:p>
        </p:txBody>
      </p:sp>
      <p:sp>
        <p:nvSpPr>
          <p:cNvPr id="5" name="页脚占位符 5">
            <a:extLst>
              <a:ext uri="{FF2B5EF4-FFF2-40B4-BE49-F238E27FC236}">
                <a16:creationId xmlns:a16="http://schemas.microsoft.com/office/drawing/2014/main" id="{7F34A315-6B82-744A-AC60-AB8B54189A7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4ABE2A66-E692-304E-9D65-8CC9FAA91499}"/>
              </a:ext>
            </a:extLst>
          </p:cNvPr>
          <p:cNvSpPr>
            <a:spLocks noGrp="1" noChangeArrowheads="1"/>
          </p:cNvSpPr>
          <p:nvPr>
            <p:ph type="sldNum" sz="quarter" idx="12"/>
          </p:nvPr>
        </p:nvSpPr>
        <p:spPr>
          <a:ln/>
        </p:spPr>
        <p:txBody>
          <a:bodyPr/>
          <a:lstStyle>
            <a:lvl1pPr>
              <a:defRPr/>
            </a:lvl1pPr>
          </a:lstStyle>
          <a:p>
            <a:fld id="{9721E47F-C5EB-284D-A7B6-E3826DFC133A}" type="slidenum">
              <a:rPr lang="zh-CN" altLang="en-US"/>
              <a:pPr/>
              <a:t>‹#›</a:t>
            </a:fld>
            <a:endParaRPr lang="zh-CN" altLang="en-US"/>
          </a:p>
        </p:txBody>
      </p:sp>
    </p:spTree>
    <p:extLst>
      <p:ext uri="{BB962C8B-B14F-4D97-AF65-F5344CB8AC3E}">
        <p14:creationId xmlns:p14="http://schemas.microsoft.com/office/powerpoint/2010/main" val="39873312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7D078AB8-6413-0F4E-8475-04FCD2954E9A}"/>
              </a:ext>
            </a:extLst>
          </p:cNvPr>
          <p:cNvSpPr>
            <a:spLocks noGrp="1" noChangeArrowheads="1"/>
          </p:cNvSpPr>
          <p:nvPr>
            <p:ph type="dt" sz="half" idx="10"/>
          </p:nvPr>
        </p:nvSpPr>
        <p:spPr>
          <a:ln/>
        </p:spPr>
        <p:txBody>
          <a:bodyPr/>
          <a:lstStyle>
            <a:lvl1pPr>
              <a:defRPr/>
            </a:lvl1pPr>
          </a:lstStyle>
          <a:p>
            <a:pPr>
              <a:defRPr/>
            </a:pPr>
            <a:fld id="{C87A6AC4-5230-7747-8E3D-9A10E50DF0A3}" type="datetime1">
              <a:rPr lang="en-US" altLang="zh-CN" smtClean="0"/>
              <a:t>6/6/23</a:t>
            </a:fld>
            <a:endParaRPr lang="zh-CN" altLang="en-US"/>
          </a:p>
        </p:txBody>
      </p:sp>
      <p:sp>
        <p:nvSpPr>
          <p:cNvPr id="6" name="页脚占位符 5">
            <a:extLst>
              <a:ext uri="{FF2B5EF4-FFF2-40B4-BE49-F238E27FC236}">
                <a16:creationId xmlns:a16="http://schemas.microsoft.com/office/drawing/2014/main" id="{ED030E47-781D-CF43-80FE-26B630BE3F8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FF7D7155-4402-4741-9673-660FDC2E13E7}"/>
              </a:ext>
            </a:extLst>
          </p:cNvPr>
          <p:cNvSpPr>
            <a:spLocks noGrp="1" noChangeArrowheads="1"/>
          </p:cNvSpPr>
          <p:nvPr>
            <p:ph type="sldNum" sz="quarter" idx="12"/>
          </p:nvPr>
        </p:nvSpPr>
        <p:spPr>
          <a:ln/>
        </p:spPr>
        <p:txBody>
          <a:bodyPr/>
          <a:lstStyle>
            <a:lvl1pPr>
              <a:defRPr/>
            </a:lvl1pPr>
          </a:lstStyle>
          <a:p>
            <a:fld id="{C8E2E26D-6F32-634B-9A48-EE5B4A7F7ACA}" type="slidenum">
              <a:rPr lang="zh-CN" altLang="en-US"/>
              <a:pPr/>
              <a:t>‹#›</a:t>
            </a:fld>
            <a:endParaRPr lang="zh-CN" altLang="en-US"/>
          </a:p>
        </p:txBody>
      </p:sp>
    </p:spTree>
    <p:extLst>
      <p:ext uri="{BB962C8B-B14F-4D97-AF65-F5344CB8AC3E}">
        <p14:creationId xmlns:p14="http://schemas.microsoft.com/office/powerpoint/2010/main" val="3232153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F7EB0947-DE14-5F43-A87F-4A9E1DB4EDBA}"/>
              </a:ext>
            </a:extLst>
          </p:cNvPr>
          <p:cNvSpPr>
            <a:spLocks noGrp="1" noChangeArrowheads="1"/>
          </p:cNvSpPr>
          <p:nvPr>
            <p:ph type="dt" sz="half" idx="10"/>
          </p:nvPr>
        </p:nvSpPr>
        <p:spPr>
          <a:ln/>
        </p:spPr>
        <p:txBody>
          <a:bodyPr/>
          <a:lstStyle>
            <a:lvl1pPr>
              <a:defRPr/>
            </a:lvl1pPr>
          </a:lstStyle>
          <a:p>
            <a:pPr>
              <a:defRPr/>
            </a:pPr>
            <a:fld id="{456A9DFF-A6C9-0745-87F6-732C9D0CE1DB}" type="datetime1">
              <a:rPr lang="en-US" altLang="zh-CN" smtClean="0"/>
              <a:t>6/6/23</a:t>
            </a:fld>
            <a:endParaRPr lang="zh-CN" altLang="en-US"/>
          </a:p>
        </p:txBody>
      </p:sp>
      <p:sp>
        <p:nvSpPr>
          <p:cNvPr id="8" name="页脚占位符 4">
            <a:extLst>
              <a:ext uri="{FF2B5EF4-FFF2-40B4-BE49-F238E27FC236}">
                <a16:creationId xmlns:a16="http://schemas.microsoft.com/office/drawing/2014/main" id="{A1E935A2-B697-3640-A456-F6EB51C6251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6960F591-0C0E-A543-AD13-5EBCFE294462}"/>
              </a:ext>
            </a:extLst>
          </p:cNvPr>
          <p:cNvSpPr>
            <a:spLocks noGrp="1" noChangeArrowheads="1"/>
          </p:cNvSpPr>
          <p:nvPr>
            <p:ph type="sldNum" sz="quarter" idx="12"/>
          </p:nvPr>
        </p:nvSpPr>
        <p:spPr>
          <a:ln/>
        </p:spPr>
        <p:txBody>
          <a:bodyPr/>
          <a:lstStyle>
            <a:lvl1pPr>
              <a:defRPr/>
            </a:lvl1pPr>
          </a:lstStyle>
          <a:p>
            <a:fld id="{6D8E8C95-B019-8C41-9E59-DE2F28585849}" type="slidenum">
              <a:rPr lang="zh-CN" altLang="en-US"/>
              <a:pPr/>
              <a:t>‹#›</a:t>
            </a:fld>
            <a:endParaRPr lang="zh-CN" altLang="en-US"/>
          </a:p>
        </p:txBody>
      </p:sp>
      <p:pic>
        <p:nvPicPr>
          <p:cNvPr id="10" name="Picture 9">
            <a:extLst>
              <a:ext uri="{FF2B5EF4-FFF2-40B4-BE49-F238E27FC236}">
                <a16:creationId xmlns:a16="http://schemas.microsoft.com/office/drawing/2014/main" id="{4F7CFFEE-39CD-B341-B514-75D0A256CF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897308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886894DD-99B1-2A4A-9F48-9F006A681895}"/>
              </a:ext>
            </a:extLst>
          </p:cNvPr>
          <p:cNvSpPr>
            <a:spLocks noGrp="1" noChangeArrowheads="1"/>
          </p:cNvSpPr>
          <p:nvPr>
            <p:ph type="dt" sz="half" idx="10"/>
          </p:nvPr>
        </p:nvSpPr>
        <p:spPr>
          <a:ln/>
        </p:spPr>
        <p:txBody>
          <a:bodyPr/>
          <a:lstStyle>
            <a:lvl1pPr>
              <a:defRPr/>
            </a:lvl1pPr>
          </a:lstStyle>
          <a:p>
            <a:pPr>
              <a:defRPr/>
            </a:pPr>
            <a:fld id="{D7C30BF4-83FB-B04B-A51B-ABDA731CFA32}" type="datetime1">
              <a:rPr lang="en-US" altLang="zh-CN" smtClean="0"/>
              <a:t>6/6/23</a:t>
            </a:fld>
            <a:endParaRPr lang="zh-CN" altLang="en-US"/>
          </a:p>
        </p:txBody>
      </p:sp>
      <p:sp>
        <p:nvSpPr>
          <p:cNvPr id="8" name="页脚占位符 5">
            <a:extLst>
              <a:ext uri="{FF2B5EF4-FFF2-40B4-BE49-F238E27FC236}">
                <a16:creationId xmlns:a16="http://schemas.microsoft.com/office/drawing/2014/main" id="{848F41F4-05E1-834F-8021-09B2FB2992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961E89C7-565E-3E42-B431-5D69FCB079CD}"/>
              </a:ext>
            </a:extLst>
          </p:cNvPr>
          <p:cNvSpPr>
            <a:spLocks noGrp="1" noChangeArrowheads="1"/>
          </p:cNvSpPr>
          <p:nvPr>
            <p:ph type="sldNum" sz="quarter" idx="12"/>
          </p:nvPr>
        </p:nvSpPr>
        <p:spPr>
          <a:ln/>
        </p:spPr>
        <p:txBody>
          <a:bodyPr/>
          <a:lstStyle>
            <a:lvl1pPr>
              <a:defRPr/>
            </a:lvl1pPr>
          </a:lstStyle>
          <a:p>
            <a:fld id="{45D23AE2-7081-8B4F-B96C-ACA9609EE66E}" type="slidenum">
              <a:rPr lang="zh-CN" altLang="en-US"/>
              <a:pPr/>
              <a:t>‹#›</a:t>
            </a:fld>
            <a:endParaRPr lang="zh-CN" altLang="en-US"/>
          </a:p>
        </p:txBody>
      </p:sp>
    </p:spTree>
    <p:extLst>
      <p:ext uri="{BB962C8B-B14F-4D97-AF65-F5344CB8AC3E}">
        <p14:creationId xmlns:p14="http://schemas.microsoft.com/office/powerpoint/2010/main" val="130275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5BA29FEB-DADB-B544-8331-2113E9D653ED}"/>
              </a:ext>
            </a:extLst>
          </p:cNvPr>
          <p:cNvSpPr>
            <a:spLocks noGrp="1" noChangeArrowheads="1"/>
          </p:cNvSpPr>
          <p:nvPr>
            <p:ph type="dt" sz="half" idx="10"/>
          </p:nvPr>
        </p:nvSpPr>
        <p:spPr>
          <a:ln/>
        </p:spPr>
        <p:txBody>
          <a:bodyPr/>
          <a:lstStyle>
            <a:lvl1pPr>
              <a:defRPr/>
            </a:lvl1pPr>
          </a:lstStyle>
          <a:p>
            <a:pPr>
              <a:defRPr/>
            </a:pPr>
            <a:fld id="{5AF1F228-FADB-A74A-98E4-467D12C634A4}" type="datetime1">
              <a:rPr lang="en-US" altLang="zh-CN" smtClean="0"/>
              <a:t>6/6/23</a:t>
            </a:fld>
            <a:endParaRPr lang="zh-CN" altLang="en-US"/>
          </a:p>
        </p:txBody>
      </p:sp>
      <p:sp>
        <p:nvSpPr>
          <p:cNvPr id="4" name="页脚占位符 5">
            <a:extLst>
              <a:ext uri="{FF2B5EF4-FFF2-40B4-BE49-F238E27FC236}">
                <a16:creationId xmlns:a16="http://schemas.microsoft.com/office/drawing/2014/main" id="{EF97A4F5-134D-E846-A86D-C029132750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2019CCAD-D740-E04B-9E84-9BC2A882472F}"/>
              </a:ext>
            </a:extLst>
          </p:cNvPr>
          <p:cNvSpPr>
            <a:spLocks noGrp="1" noChangeArrowheads="1"/>
          </p:cNvSpPr>
          <p:nvPr>
            <p:ph type="sldNum" sz="quarter" idx="12"/>
          </p:nvPr>
        </p:nvSpPr>
        <p:spPr>
          <a:ln/>
        </p:spPr>
        <p:txBody>
          <a:bodyPr/>
          <a:lstStyle>
            <a:lvl1pPr>
              <a:defRPr/>
            </a:lvl1pPr>
          </a:lstStyle>
          <a:p>
            <a:fld id="{88470904-7208-9E4A-9BFF-271990FF0925}" type="slidenum">
              <a:rPr lang="zh-CN" altLang="en-US"/>
              <a:pPr/>
              <a:t>‹#›</a:t>
            </a:fld>
            <a:endParaRPr lang="zh-CN" altLang="en-US"/>
          </a:p>
        </p:txBody>
      </p:sp>
    </p:spTree>
    <p:extLst>
      <p:ext uri="{BB962C8B-B14F-4D97-AF65-F5344CB8AC3E}">
        <p14:creationId xmlns:p14="http://schemas.microsoft.com/office/powerpoint/2010/main" val="3162423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87214611-E0A7-B845-87BA-7C438F1C0E64}"/>
              </a:ext>
            </a:extLst>
          </p:cNvPr>
          <p:cNvSpPr>
            <a:spLocks noGrp="1" noChangeArrowheads="1"/>
          </p:cNvSpPr>
          <p:nvPr>
            <p:ph type="dt" sz="half" idx="10"/>
          </p:nvPr>
        </p:nvSpPr>
        <p:spPr>
          <a:ln/>
        </p:spPr>
        <p:txBody>
          <a:bodyPr/>
          <a:lstStyle>
            <a:lvl1pPr>
              <a:defRPr/>
            </a:lvl1pPr>
          </a:lstStyle>
          <a:p>
            <a:pPr>
              <a:defRPr/>
            </a:pPr>
            <a:fld id="{AE1DCBCF-D1F4-E346-9F9E-B3641FE64900}" type="datetime1">
              <a:rPr lang="en-US" altLang="zh-CN" smtClean="0"/>
              <a:t>6/6/23</a:t>
            </a:fld>
            <a:endParaRPr lang="zh-CN" altLang="en-US"/>
          </a:p>
        </p:txBody>
      </p:sp>
      <p:sp>
        <p:nvSpPr>
          <p:cNvPr id="3" name="页脚占位符 5">
            <a:extLst>
              <a:ext uri="{FF2B5EF4-FFF2-40B4-BE49-F238E27FC236}">
                <a16:creationId xmlns:a16="http://schemas.microsoft.com/office/drawing/2014/main" id="{68812837-06A1-D140-B8F4-F54957EC9FA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5F80CC64-7046-474E-A2CD-49FB0D390BAF}"/>
              </a:ext>
            </a:extLst>
          </p:cNvPr>
          <p:cNvSpPr>
            <a:spLocks noGrp="1" noChangeArrowheads="1"/>
          </p:cNvSpPr>
          <p:nvPr>
            <p:ph type="sldNum" sz="quarter" idx="12"/>
          </p:nvPr>
        </p:nvSpPr>
        <p:spPr>
          <a:ln/>
        </p:spPr>
        <p:txBody>
          <a:bodyPr/>
          <a:lstStyle>
            <a:lvl1pPr>
              <a:defRPr/>
            </a:lvl1pPr>
          </a:lstStyle>
          <a:p>
            <a:fld id="{F6DB1672-7A00-4549-AB3D-AEE8B19E8C16}" type="slidenum">
              <a:rPr lang="zh-CN" altLang="en-US"/>
              <a:pPr/>
              <a:t>‹#›</a:t>
            </a:fld>
            <a:endParaRPr lang="zh-CN" altLang="en-US"/>
          </a:p>
        </p:txBody>
      </p:sp>
    </p:spTree>
    <p:extLst>
      <p:ext uri="{BB962C8B-B14F-4D97-AF65-F5344CB8AC3E}">
        <p14:creationId xmlns:p14="http://schemas.microsoft.com/office/powerpoint/2010/main" val="3781775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F0A4B32-0175-9E48-AC60-406AFFD81C60}"/>
              </a:ext>
            </a:extLst>
          </p:cNvPr>
          <p:cNvSpPr>
            <a:spLocks noGrp="1" noChangeArrowheads="1"/>
          </p:cNvSpPr>
          <p:nvPr>
            <p:ph type="dt" sz="half" idx="10"/>
          </p:nvPr>
        </p:nvSpPr>
        <p:spPr>
          <a:ln/>
        </p:spPr>
        <p:txBody>
          <a:bodyPr/>
          <a:lstStyle>
            <a:lvl1pPr>
              <a:defRPr/>
            </a:lvl1pPr>
          </a:lstStyle>
          <a:p>
            <a:pPr>
              <a:defRPr/>
            </a:pPr>
            <a:fld id="{78D18A33-5EFE-1542-8268-C323C50DAE73}" type="datetime1">
              <a:rPr lang="en-US" altLang="zh-CN" smtClean="0"/>
              <a:t>6/6/23</a:t>
            </a:fld>
            <a:endParaRPr lang="zh-CN" altLang="en-US"/>
          </a:p>
        </p:txBody>
      </p:sp>
      <p:sp>
        <p:nvSpPr>
          <p:cNvPr id="6" name="页脚占位符 5">
            <a:extLst>
              <a:ext uri="{FF2B5EF4-FFF2-40B4-BE49-F238E27FC236}">
                <a16:creationId xmlns:a16="http://schemas.microsoft.com/office/drawing/2014/main" id="{89D95AEE-B537-D749-B8B4-794B42DA483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4DB1D42D-7C42-6E4A-9773-EB0D3184EAAC}"/>
              </a:ext>
            </a:extLst>
          </p:cNvPr>
          <p:cNvSpPr>
            <a:spLocks noGrp="1" noChangeArrowheads="1"/>
          </p:cNvSpPr>
          <p:nvPr>
            <p:ph type="sldNum" sz="quarter" idx="12"/>
          </p:nvPr>
        </p:nvSpPr>
        <p:spPr>
          <a:ln/>
        </p:spPr>
        <p:txBody>
          <a:bodyPr/>
          <a:lstStyle>
            <a:lvl1pPr>
              <a:defRPr/>
            </a:lvl1pPr>
          </a:lstStyle>
          <a:p>
            <a:fld id="{4F106E02-3276-5245-A752-8C1FD94193F9}" type="slidenum">
              <a:rPr lang="zh-CN" altLang="en-US"/>
              <a:pPr/>
              <a:t>‹#›</a:t>
            </a:fld>
            <a:endParaRPr lang="zh-CN" altLang="en-US"/>
          </a:p>
        </p:txBody>
      </p:sp>
    </p:spTree>
    <p:extLst>
      <p:ext uri="{BB962C8B-B14F-4D97-AF65-F5344CB8AC3E}">
        <p14:creationId xmlns:p14="http://schemas.microsoft.com/office/powerpoint/2010/main" val="18994843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E5B9341-165A-8A43-8FB8-CE69F3B008CA}"/>
              </a:ext>
            </a:extLst>
          </p:cNvPr>
          <p:cNvSpPr>
            <a:spLocks noGrp="1" noChangeArrowheads="1"/>
          </p:cNvSpPr>
          <p:nvPr>
            <p:ph type="dt" sz="half" idx="10"/>
          </p:nvPr>
        </p:nvSpPr>
        <p:spPr>
          <a:ln/>
        </p:spPr>
        <p:txBody>
          <a:bodyPr/>
          <a:lstStyle>
            <a:lvl1pPr>
              <a:defRPr/>
            </a:lvl1pPr>
          </a:lstStyle>
          <a:p>
            <a:pPr>
              <a:defRPr/>
            </a:pPr>
            <a:fld id="{B1468379-A818-944E-A376-491D64E5D92A}" type="datetime1">
              <a:rPr lang="en-US" altLang="zh-CN" smtClean="0"/>
              <a:t>6/6/23</a:t>
            </a:fld>
            <a:endParaRPr lang="zh-CN" altLang="en-US"/>
          </a:p>
        </p:txBody>
      </p:sp>
      <p:sp>
        <p:nvSpPr>
          <p:cNvPr id="6" name="页脚占位符 5">
            <a:extLst>
              <a:ext uri="{FF2B5EF4-FFF2-40B4-BE49-F238E27FC236}">
                <a16:creationId xmlns:a16="http://schemas.microsoft.com/office/drawing/2014/main" id="{5603778E-0078-0D44-B6DB-EAB7F88C39B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13ACE831-5B38-4C48-A53A-5C3D89C6FC5E}"/>
              </a:ext>
            </a:extLst>
          </p:cNvPr>
          <p:cNvSpPr>
            <a:spLocks noGrp="1" noChangeArrowheads="1"/>
          </p:cNvSpPr>
          <p:nvPr>
            <p:ph type="sldNum" sz="quarter" idx="12"/>
          </p:nvPr>
        </p:nvSpPr>
        <p:spPr>
          <a:ln/>
        </p:spPr>
        <p:txBody>
          <a:bodyPr/>
          <a:lstStyle>
            <a:lvl1pPr>
              <a:defRPr/>
            </a:lvl1pPr>
          </a:lstStyle>
          <a:p>
            <a:fld id="{E9E0D207-9059-D24D-AFC7-3310A8798DEF}" type="slidenum">
              <a:rPr lang="zh-CN" altLang="en-US"/>
              <a:pPr/>
              <a:t>‹#›</a:t>
            </a:fld>
            <a:endParaRPr lang="zh-CN" altLang="en-US"/>
          </a:p>
        </p:txBody>
      </p:sp>
    </p:spTree>
    <p:extLst>
      <p:ext uri="{BB962C8B-B14F-4D97-AF65-F5344CB8AC3E}">
        <p14:creationId xmlns:p14="http://schemas.microsoft.com/office/powerpoint/2010/main" val="2886753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413F51B1-1FD2-7340-A8ED-4F2E81A80D3A}"/>
              </a:ext>
            </a:extLst>
          </p:cNvPr>
          <p:cNvSpPr>
            <a:spLocks noGrp="1" noChangeArrowheads="1"/>
          </p:cNvSpPr>
          <p:nvPr>
            <p:ph type="dt" sz="half" idx="10"/>
          </p:nvPr>
        </p:nvSpPr>
        <p:spPr>
          <a:ln/>
        </p:spPr>
        <p:txBody>
          <a:bodyPr/>
          <a:lstStyle>
            <a:lvl1pPr>
              <a:defRPr/>
            </a:lvl1pPr>
          </a:lstStyle>
          <a:p>
            <a:pPr>
              <a:defRPr/>
            </a:pPr>
            <a:fld id="{A29B1726-83C6-B949-A512-1E13A274449E}" type="datetime1">
              <a:rPr lang="en-US" altLang="zh-CN" smtClean="0"/>
              <a:t>6/6/23</a:t>
            </a:fld>
            <a:endParaRPr lang="zh-CN" altLang="en-US"/>
          </a:p>
        </p:txBody>
      </p:sp>
      <p:sp>
        <p:nvSpPr>
          <p:cNvPr id="5" name="页脚占位符 5">
            <a:extLst>
              <a:ext uri="{FF2B5EF4-FFF2-40B4-BE49-F238E27FC236}">
                <a16:creationId xmlns:a16="http://schemas.microsoft.com/office/drawing/2014/main" id="{1EC87056-70D8-0649-9749-69DAE2A7BB84}"/>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16486645-93C8-414D-A07B-344C246E7D19}"/>
              </a:ext>
            </a:extLst>
          </p:cNvPr>
          <p:cNvSpPr>
            <a:spLocks noGrp="1" noChangeArrowheads="1"/>
          </p:cNvSpPr>
          <p:nvPr>
            <p:ph type="sldNum" sz="quarter" idx="12"/>
          </p:nvPr>
        </p:nvSpPr>
        <p:spPr>
          <a:ln/>
        </p:spPr>
        <p:txBody>
          <a:bodyPr/>
          <a:lstStyle>
            <a:lvl1pPr>
              <a:defRPr/>
            </a:lvl1pPr>
          </a:lstStyle>
          <a:p>
            <a:fld id="{3DBC3009-4657-434F-95A9-0EA6511CD909}" type="slidenum">
              <a:rPr lang="zh-CN" altLang="en-US"/>
              <a:pPr/>
              <a:t>‹#›</a:t>
            </a:fld>
            <a:endParaRPr lang="zh-CN" altLang="en-US"/>
          </a:p>
        </p:txBody>
      </p:sp>
    </p:spTree>
    <p:extLst>
      <p:ext uri="{BB962C8B-B14F-4D97-AF65-F5344CB8AC3E}">
        <p14:creationId xmlns:p14="http://schemas.microsoft.com/office/powerpoint/2010/main" val="15434820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CD705CA7-FD2B-3A4B-ACDB-40C172AB8A54}"/>
              </a:ext>
            </a:extLst>
          </p:cNvPr>
          <p:cNvSpPr>
            <a:spLocks noGrp="1" noChangeArrowheads="1"/>
          </p:cNvSpPr>
          <p:nvPr>
            <p:ph type="dt" sz="half" idx="10"/>
          </p:nvPr>
        </p:nvSpPr>
        <p:spPr>
          <a:ln/>
        </p:spPr>
        <p:txBody>
          <a:bodyPr/>
          <a:lstStyle>
            <a:lvl1pPr>
              <a:defRPr/>
            </a:lvl1pPr>
          </a:lstStyle>
          <a:p>
            <a:pPr>
              <a:defRPr/>
            </a:pPr>
            <a:fld id="{F1ACD68B-C4C6-9449-927E-08846023097B}" type="datetime1">
              <a:rPr lang="en-US" altLang="zh-CN" smtClean="0"/>
              <a:t>6/6/23</a:t>
            </a:fld>
            <a:endParaRPr lang="zh-CN" altLang="en-US"/>
          </a:p>
        </p:txBody>
      </p:sp>
      <p:sp>
        <p:nvSpPr>
          <p:cNvPr id="5" name="页脚占位符 5">
            <a:extLst>
              <a:ext uri="{FF2B5EF4-FFF2-40B4-BE49-F238E27FC236}">
                <a16:creationId xmlns:a16="http://schemas.microsoft.com/office/drawing/2014/main" id="{7303FA6B-FD33-B645-9E2C-3B0EE6CEDDE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ABBB2F52-0555-8F4E-94F5-EF5A248311A1}"/>
              </a:ext>
            </a:extLst>
          </p:cNvPr>
          <p:cNvSpPr>
            <a:spLocks noGrp="1" noChangeArrowheads="1"/>
          </p:cNvSpPr>
          <p:nvPr>
            <p:ph type="sldNum" sz="quarter" idx="12"/>
          </p:nvPr>
        </p:nvSpPr>
        <p:spPr>
          <a:ln/>
        </p:spPr>
        <p:txBody>
          <a:bodyPr/>
          <a:lstStyle>
            <a:lvl1pPr>
              <a:defRPr/>
            </a:lvl1pPr>
          </a:lstStyle>
          <a:p>
            <a:fld id="{28C439BB-0BD1-AA43-A823-BD5607ABF965}" type="slidenum">
              <a:rPr lang="zh-CN" altLang="en-US"/>
              <a:pPr/>
              <a:t>‹#›</a:t>
            </a:fld>
            <a:endParaRPr lang="zh-CN" altLang="en-US"/>
          </a:p>
        </p:txBody>
      </p:sp>
    </p:spTree>
    <p:extLst>
      <p:ext uri="{BB962C8B-B14F-4D97-AF65-F5344CB8AC3E}">
        <p14:creationId xmlns:p14="http://schemas.microsoft.com/office/powerpoint/2010/main" val="1182749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a:extLst>
              <a:ext uri="{FF2B5EF4-FFF2-40B4-BE49-F238E27FC236}">
                <a16:creationId xmlns:a16="http://schemas.microsoft.com/office/drawing/2014/main" id="{B1E4B12D-1299-2D46-956D-AD489B5A9D5B}"/>
              </a:ext>
            </a:extLst>
          </p:cNvPr>
          <p:cNvSpPr>
            <a:spLocks noGrp="1" noChangeArrowheads="1"/>
          </p:cNvSpPr>
          <p:nvPr>
            <p:ph type="dt" sz="half" idx="10"/>
          </p:nvPr>
        </p:nvSpPr>
        <p:spPr>
          <a:ln/>
        </p:spPr>
        <p:txBody>
          <a:bodyPr/>
          <a:lstStyle>
            <a:lvl1pPr>
              <a:defRPr/>
            </a:lvl1pPr>
          </a:lstStyle>
          <a:p>
            <a:pPr>
              <a:defRPr/>
            </a:pPr>
            <a:fld id="{5600DE4B-FF2B-2544-8FE2-DE58B726F058}" type="datetime1">
              <a:rPr lang="en-US" altLang="zh-CN" smtClean="0"/>
              <a:t>6/6/23</a:t>
            </a:fld>
            <a:endParaRPr lang="zh-CN" altLang="en-US"/>
          </a:p>
        </p:txBody>
      </p:sp>
      <p:sp>
        <p:nvSpPr>
          <p:cNvPr id="5" name="页脚占位符 7">
            <a:extLst>
              <a:ext uri="{FF2B5EF4-FFF2-40B4-BE49-F238E27FC236}">
                <a16:creationId xmlns:a16="http://schemas.microsoft.com/office/drawing/2014/main" id="{EEF471BF-F10D-5544-B703-89AAD922286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E4A6F2CB-BA23-BC4D-99C8-50EE691773CF}"/>
              </a:ext>
            </a:extLst>
          </p:cNvPr>
          <p:cNvSpPr>
            <a:spLocks noGrp="1" noChangeArrowheads="1"/>
          </p:cNvSpPr>
          <p:nvPr>
            <p:ph type="sldNum" sz="quarter" idx="12"/>
          </p:nvPr>
        </p:nvSpPr>
        <p:spPr>
          <a:ln/>
        </p:spPr>
        <p:txBody>
          <a:bodyPr/>
          <a:lstStyle>
            <a:lvl1pPr>
              <a:defRPr/>
            </a:lvl1pPr>
          </a:lstStyle>
          <a:p>
            <a:fld id="{E2D81148-126A-7541-9ECE-406D8F80CFA4}" type="slidenum">
              <a:rPr lang="zh-CN" altLang="en-US"/>
              <a:pPr/>
              <a:t>‹#›</a:t>
            </a:fld>
            <a:endParaRPr lang="zh-CN" altLang="en-US"/>
          </a:p>
        </p:txBody>
      </p:sp>
    </p:spTree>
    <p:extLst>
      <p:ext uri="{BB962C8B-B14F-4D97-AF65-F5344CB8AC3E}">
        <p14:creationId xmlns:p14="http://schemas.microsoft.com/office/powerpoint/2010/main" val="2384419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DCFC79F1-DE32-F04E-B049-537067360EC7}"/>
              </a:ext>
            </a:extLst>
          </p:cNvPr>
          <p:cNvSpPr>
            <a:spLocks noGrp="1" noChangeArrowheads="1"/>
          </p:cNvSpPr>
          <p:nvPr>
            <p:ph type="dt" sz="half" idx="10"/>
          </p:nvPr>
        </p:nvSpPr>
        <p:spPr>
          <a:ln/>
        </p:spPr>
        <p:txBody>
          <a:bodyPr/>
          <a:lstStyle>
            <a:lvl1pPr>
              <a:defRPr/>
            </a:lvl1pPr>
          </a:lstStyle>
          <a:p>
            <a:pPr>
              <a:defRPr/>
            </a:pPr>
            <a:fld id="{00297C59-D173-4E48-9751-A1DBEE6E5146}" type="datetime1">
              <a:rPr lang="en-US" altLang="zh-CN" smtClean="0"/>
              <a:t>6/6/23</a:t>
            </a:fld>
            <a:endParaRPr lang="zh-CN" altLang="en-US"/>
          </a:p>
        </p:txBody>
      </p:sp>
      <p:sp>
        <p:nvSpPr>
          <p:cNvPr id="5" name="页脚占位符 7">
            <a:extLst>
              <a:ext uri="{FF2B5EF4-FFF2-40B4-BE49-F238E27FC236}">
                <a16:creationId xmlns:a16="http://schemas.microsoft.com/office/drawing/2014/main" id="{19905D10-B247-D44F-9C17-FE823E6B7F3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A5165190-CB55-0941-925E-442ED6989EEA}"/>
              </a:ext>
            </a:extLst>
          </p:cNvPr>
          <p:cNvSpPr>
            <a:spLocks noGrp="1" noChangeArrowheads="1"/>
          </p:cNvSpPr>
          <p:nvPr>
            <p:ph type="sldNum" sz="quarter" idx="12"/>
          </p:nvPr>
        </p:nvSpPr>
        <p:spPr>
          <a:ln/>
        </p:spPr>
        <p:txBody>
          <a:bodyPr/>
          <a:lstStyle>
            <a:lvl1pPr>
              <a:defRPr/>
            </a:lvl1pPr>
          </a:lstStyle>
          <a:p>
            <a:fld id="{F8A788D1-EB4B-B442-95D8-569563E658E5}" type="slidenum">
              <a:rPr lang="zh-CN" altLang="en-US"/>
              <a:pPr/>
              <a:t>‹#›</a:t>
            </a:fld>
            <a:endParaRPr lang="zh-CN" altLang="en-US"/>
          </a:p>
        </p:txBody>
      </p:sp>
    </p:spTree>
    <p:extLst>
      <p:ext uri="{BB962C8B-B14F-4D97-AF65-F5344CB8AC3E}">
        <p14:creationId xmlns:p14="http://schemas.microsoft.com/office/powerpoint/2010/main" val="37965266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a:extLst>
              <a:ext uri="{FF2B5EF4-FFF2-40B4-BE49-F238E27FC236}">
                <a16:creationId xmlns:a16="http://schemas.microsoft.com/office/drawing/2014/main" id="{DC64BFB6-4D5E-3249-B31F-03D903593DE8}"/>
              </a:ext>
            </a:extLst>
          </p:cNvPr>
          <p:cNvSpPr>
            <a:spLocks noGrp="1" noChangeArrowheads="1"/>
          </p:cNvSpPr>
          <p:nvPr>
            <p:ph type="dt" sz="half" idx="10"/>
          </p:nvPr>
        </p:nvSpPr>
        <p:spPr>
          <a:ln/>
        </p:spPr>
        <p:txBody>
          <a:bodyPr/>
          <a:lstStyle>
            <a:lvl1pPr>
              <a:defRPr/>
            </a:lvl1pPr>
          </a:lstStyle>
          <a:p>
            <a:pPr>
              <a:defRPr/>
            </a:pPr>
            <a:fld id="{2DE75807-E1AE-5842-A07A-20BEA7EFB5BA}" type="datetime1">
              <a:rPr lang="en-US" altLang="zh-CN" smtClean="0"/>
              <a:t>6/6/23</a:t>
            </a:fld>
            <a:endParaRPr lang="zh-CN" altLang="en-US"/>
          </a:p>
        </p:txBody>
      </p:sp>
      <p:sp>
        <p:nvSpPr>
          <p:cNvPr id="5" name="页脚占位符 7">
            <a:extLst>
              <a:ext uri="{FF2B5EF4-FFF2-40B4-BE49-F238E27FC236}">
                <a16:creationId xmlns:a16="http://schemas.microsoft.com/office/drawing/2014/main" id="{EB0F4508-31A3-AE46-A8C6-31F9E1079F7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3ED4E60-182E-3443-B916-B702A61D351D}"/>
              </a:ext>
            </a:extLst>
          </p:cNvPr>
          <p:cNvSpPr>
            <a:spLocks noGrp="1" noChangeArrowheads="1"/>
          </p:cNvSpPr>
          <p:nvPr>
            <p:ph type="sldNum" sz="quarter" idx="12"/>
          </p:nvPr>
        </p:nvSpPr>
        <p:spPr>
          <a:ln/>
        </p:spPr>
        <p:txBody>
          <a:bodyPr/>
          <a:lstStyle>
            <a:lvl1pPr>
              <a:defRPr/>
            </a:lvl1pPr>
          </a:lstStyle>
          <a:p>
            <a:fld id="{58C270AC-778B-764F-B6A2-873E9DE2BA40}" type="slidenum">
              <a:rPr lang="zh-CN" altLang="en-US"/>
              <a:pPr/>
              <a:t>‹#›</a:t>
            </a:fld>
            <a:endParaRPr lang="zh-CN" altLang="en-US"/>
          </a:p>
        </p:txBody>
      </p:sp>
    </p:spTree>
    <p:extLst>
      <p:ext uri="{BB962C8B-B14F-4D97-AF65-F5344CB8AC3E}">
        <p14:creationId xmlns:p14="http://schemas.microsoft.com/office/powerpoint/2010/main" val="16919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E8C7713D-AB40-2B4A-9FED-BBF12C7C7719}"/>
              </a:ext>
            </a:extLst>
          </p:cNvPr>
          <p:cNvSpPr>
            <a:spLocks noGrp="1" noChangeArrowheads="1"/>
          </p:cNvSpPr>
          <p:nvPr>
            <p:ph type="dt" sz="half" idx="10"/>
          </p:nvPr>
        </p:nvSpPr>
        <p:spPr>
          <a:ln/>
        </p:spPr>
        <p:txBody>
          <a:bodyPr/>
          <a:lstStyle>
            <a:lvl1pPr>
              <a:defRPr/>
            </a:lvl1pPr>
          </a:lstStyle>
          <a:p>
            <a:pPr>
              <a:defRPr/>
            </a:pPr>
            <a:fld id="{A9725522-6CAD-4C47-B136-AF04BA4C01FE}" type="datetime1">
              <a:rPr lang="en-US" altLang="zh-CN" smtClean="0"/>
              <a:t>6/6/23</a:t>
            </a:fld>
            <a:endParaRPr lang="zh-CN" altLang="en-US"/>
          </a:p>
        </p:txBody>
      </p:sp>
      <p:sp>
        <p:nvSpPr>
          <p:cNvPr id="4" name="页脚占位符 4">
            <a:extLst>
              <a:ext uri="{FF2B5EF4-FFF2-40B4-BE49-F238E27FC236}">
                <a16:creationId xmlns:a16="http://schemas.microsoft.com/office/drawing/2014/main" id="{DFF65AC9-8501-A144-872A-C0CF3DF93E8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D4390ECE-799A-C442-8D58-CA0E55EE1BB5}"/>
              </a:ext>
            </a:extLst>
          </p:cNvPr>
          <p:cNvSpPr>
            <a:spLocks noGrp="1" noChangeArrowheads="1"/>
          </p:cNvSpPr>
          <p:nvPr>
            <p:ph type="sldNum" sz="quarter" idx="12"/>
          </p:nvPr>
        </p:nvSpPr>
        <p:spPr>
          <a:ln/>
        </p:spPr>
        <p:txBody>
          <a:bodyPr/>
          <a:lstStyle>
            <a:lvl1pPr>
              <a:defRPr/>
            </a:lvl1pPr>
          </a:lstStyle>
          <a:p>
            <a:fld id="{D160C5BD-68D0-CE43-95D0-1D11858CC9DB}" type="slidenum">
              <a:rPr lang="zh-CN" altLang="en-US"/>
              <a:pPr/>
              <a:t>‹#›</a:t>
            </a:fld>
            <a:endParaRPr lang="zh-CN" altLang="en-US"/>
          </a:p>
        </p:txBody>
      </p:sp>
      <p:pic>
        <p:nvPicPr>
          <p:cNvPr id="6" name="Picture 5">
            <a:extLst>
              <a:ext uri="{FF2B5EF4-FFF2-40B4-BE49-F238E27FC236}">
                <a16:creationId xmlns:a16="http://schemas.microsoft.com/office/drawing/2014/main" id="{3C05BC99-0A2F-0A46-83A9-65D8BFBF45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196865867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a:extLst>
              <a:ext uri="{FF2B5EF4-FFF2-40B4-BE49-F238E27FC236}">
                <a16:creationId xmlns:a16="http://schemas.microsoft.com/office/drawing/2014/main" id="{36C1B8E5-E9CB-C141-AA36-2CE1A7CBC028}"/>
              </a:ext>
            </a:extLst>
          </p:cNvPr>
          <p:cNvSpPr>
            <a:spLocks noGrp="1" noChangeArrowheads="1"/>
          </p:cNvSpPr>
          <p:nvPr>
            <p:ph type="dt" sz="half" idx="10"/>
          </p:nvPr>
        </p:nvSpPr>
        <p:spPr>
          <a:ln/>
        </p:spPr>
        <p:txBody>
          <a:bodyPr/>
          <a:lstStyle>
            <a:lvl1pPr>
              <a:defRPr/>
            </a:lvl1pPr>
          </a:lstStyle>
          <a:p>
            <a:pPr>
              <a:defRPr/>
            </a:pPr>
            <a:fld id="{E9BC5860-E230-5A4F-AA4A-4A15150EAFA3}" type="datetime1">
              <a:rPr lang="en-US" altLang="zh-CN" smtClean="0"/>
              <a:t>6/6/23</a:t>
            </a:fld>
            <a:endParaRPr lang="zh-CN" altLang="en-US"/>
          </a:p>
        </p:txBody>
      </p:sp>
      <p:sp>
        <p:nvSpPr>
          <p:cNvPr id="6" name="页脚占位符 7">
            <a:extLst>
              <a:ext uri="{FF2B5EF4-FFF2-40B4-BE49-F238E27FC236}">
                <a16:creationId xmlns:a16="http://schemas.microsoft.com/office/drawing/2014/main" id="{B8D920A4-33CE-B343-B811-14A84FE0EB4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7C7491BF-E59C-D141-A8ED-E3F07EFC9AAD}"/>
              </a:ext>
            </a:extLst>
          </p:cNvPr>
          <p:cNvSpPr>
            <a:spLocks noGrp="1" noChangeArrowheads="1"/>
          </p:cNvSpPr>
          <p:nvPr>
            <p:ph type="sldNum" sz="quarter" idx="12"/>
          </p:nvPr>
        </p:nvSpPr>
        <p:spPr>
          <a:ln/>
        </p:spPr>
        <p:txBody>
          <a:bodyPr/>
          <a:lstStyle>
            <a:lvl1pPr>
              <a:defRPr/>
            </a:lvl1pPr>
          </a:lstStyle>
          <a:p>
            <a:fld id="{82B261E1-BF67-E64B-9356-70540B6F13BA}" type="slidenum">
              <a:rPr lang="zh-CN" altLang="en-US"/>
              <a:pPr/>
              <a:t>‹#›</a:t>
            </a:fld>
            <a:endParaRPr lang="zh-CN" altLang="en-US"/>
          </a:p>
        </p:txBody>
      </p:sp>
    </p:spTree>
    <p:extLst>
      <p:ext uri="{BB962C8B-B14F-4D97-AF65-F5344CB8AC3E}">
        <p14:creationId xmlns:p14="http://schemas.microsoft.com/office/powerpoint/2010/main" val="33203610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9A4AA9F-784C-2D40-89D1-F330AC3D277D}"/>
              </a:ext>
            </a:extLst>
          </p:cNvPr>
          <p:cNvSpPr>
            <a:spLocks noGrp="1" noChangeArrowheads="1"/>
          </p:cNvSpPr>
          <p:nvPr>
            <p:ph type="dt" sz="half" idx="10"/>
          </p:nvPr>
        </p:nvSpPr>
        <p:spPr>
          <a:ln/>
        </p:spPr>
        <p:txBody>
          <a:bodyPr/>
          <a:lstStyle>
            <a:lvl1pPr>
              <a:defRPr/>
            </a:lvl1pPr>
          </a:lstStyle>
          <a:p>
            <a:pPr>
              <a:defRPr/>
            </a:pPr>
            <a:fld id="{4F875EF8-28C2-3C49-9013-B2C1695E8098}" type="datetime1">
              <a:rPr lang="en-US" altLang="zh-CN" smtClean="0"/>
              <a:t>6/6/23</a:t>
            </a:fld>
            <a:endParaRPr lang="zh-CN" altLang="en-US"/>
          </a:p>
        </p:txBody>
      </p:sp>
      <p:sp>
        <p:nvSpPr>
          <p:cNvPr id="8" name="页脚占位符 7">
            <a:extLst>
              <a:ext uri="{FF2B5EF4-FFF2-40B4-BE49-F238E27FC236}">
                <a16:creationId xmlns:a16="http://schemas.microsoft.com/office/drawing/2014/main" id="{7E047ED4-F9DC-BB41-BB8F-8F85EA3449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a:extLst>
              <a:ext uri="{FF2B5EF4-FFF2-40B4-BE49-F238E27FC236}">
                <a16:creationId xmlns:a16="http://schemas.microsoft.com/office/drawing/2014/main" id="{E4F0ED69-81B8-C74A-864B-66CB9E1FD6F3}"/>
              </a:ext>
            </a:extLst>
          </p:cNvPr>
          <p:cNvSpPr>
            <a:spLocks noGrp="1" noChangeArrowheads="1"/>
          </p:cNvSpPr>
          <p:nvPr>
            <p:ph type="sldNum" sz="quarter" idx="12"/>
          </p:nvPr>
        </p:nvSpPr>
        <p:spPr>
          <a:ln/>
        </p:spPr>
        <p:txBody>
          <a:bodyPr/>
          <a:lstStyle>
            <a:lvl1pPr>
              <a:defRPr/>
            </a:lvl1pPr>
          </a:lstStyle>
          <a:p>
            <a:fld id="{4056AAD7-28BA-B940-8D0A-F00FC15E9187}" type="slidenum">
              <a:rPr lang="zh-CN" altLang="en-US"/>
              <a:pPr/>
              <a:t>‹#›</a:t>
            </a:fld>
            <a:endParaRPr lang="zh-CN" altLang="en-US"/>
          </a:p>
        </p:txBody>
      </p:sp>
    </p:spTree>
    <p:extLst>
      <p:ext uri="{BB962C8B-B14F-4D97-AF65-F5344CB8AC3E}">
        <p14:creationId xmlns:p14="http://schemas.microsoft.com/office/powerpoint/2010/main" val="3902483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6">
            <a:extLst>
              <a:ext uri="{FF2B5EF4-FFF2-40B4-BE49-F238E27FC236}">
                <a16:creationId xmlns:a16="http://schemas.microsoft.com/office/drawing/2014/main" id="{5F79C2CD-86D0-824A-915A-C3B568EFCC5B}"/>
              </a:ext>
            </a:extLst>
          </p:cNvPr>
          <p:cNvSpPr>
            <a:spLocks noGrp="1" noChangeArrowheads="1"/>
          </p:cNvSpPr>
          <p:nvPr>
            <p:ph type="dt" sz="half" idx="10"/>
          </p:nvPr>
        </p:nvSpPr>
        <p:spPr>
          <a:ln/>
        </p:spPr>
        <p:txBody>
          <a:bodyPr/>
          <a:lstStyle>
            <a:lvl1pPr>
              <a:defRPr/>
            </a:lvl1pPr>
          </a:lstStyle>
          <a:p>
            <a:pPr>
              <a:defRPr/>
            </a:pPr>
            <a:fld id="{1EF6986A-1EA0-3648-B6EF-0BDAF1960F9D}" type="datetime1">
              <a:rPr lang="en-US" altLang="zh-CN" smtClean="0"/>
              <a:t>6/6/23</a:t>
            </a:fld>
            <a:endParaRPr lang="zh-CN" altLang="en-US"/>
          </a:p>
        </p:txBody>
      </p:sp>
      <p:sp>
        <p:nvSpPr>
          <p:cNvPr id="4" name="页脚占位符 7">
            <a:extLst>
              <a:ext uri="{FF2B5EF4-FFF2-40B4-BE49-F238E27FC236}">
                <a16:creationId xmlns:a16="http://schemas.microsoft.com/office/drawing/2014/main" id="{B51F74FB-00C3-3E46-B78A-DF7A0C594E81}"/>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a:extLst>
              <a:ext uri="{FF2B5EF4-FFF2-40B4-BE49-F238E27FC236}">
                <a16:creationId xmlns:a16="http://schemas.microsoft.com/office/drawing/2014/main" id="{FB62B65D-7F1C-8F46-860B-DCFE8DB0CD90}"/>
              </a:ext>
            </a:extLst>
          </p:cNvPr>
          <p:cNvSpPr>
            <a:spLocks noGrp="1" noChangeArrowheads="1"/>
          </p:cNvSpPr>
          <p:nvPr>
            <p:ph type="sldNum" sz="quarter" idx="12"/>
          </p:nvPr>
        </p:nvSpPr>
        <p:spPr>
          <a:ln/>
        </p:spPr>
        <p:txBody>
          <a:bodyPr/>
          <a:lstStyle>
            <a:lvl1pPr>
              <a:defRPr/>
            </a:lvl1pPr>
          </a:lstStyle>
          <a:p>
            <a:fld id="{DD495862-99F7-B14C-A46D-B9DC526AFDC1}" type="slidenum">
              <a:rPr lang="zh-CN" altLang="en-US"/>
              <a:pPr/>
              <a:t>‹#›</a:t>
            </a:fld>
            <a:endParaRPr lang="zh-CN" altLang="en-US"/>
          </a:p>
        </p:txBody>
      </p:sp>
    </p:spTree>
    <p:extLst>
      <p:ext uri="{BB962C8B-B14F-4D97-AF65-F5344CB8AC3E}">
        <p14:creationId xmlns:p14="http://schemas.microsoft.com/office/powerpoint/2010/main" val="16240112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a:extLst>
              <a:ext uri="{FF2B5EF4-FFF2-40B4-BE49-F238E27FC236}">
                <a16:creationId xmlns:a16="http://schemas.microsoft.com/office/drawing/2014/main" id="{AC975E63-D008-8642-8448-BCE3DCFAB0F5}"/>
              </a:ext>
            </a:extLst>
          </p:cNvPr>
          <p:cNvSpPr>
            <a:spLocks noGrp="1" noChangeArrowheads="1"/>
          </p:cNvSpPr>
          <p:nvPr>
            <p:ph type="dt" sz="half" idx="10"/>
          </p:nvPr>
        </p:nvSpPr>
        <p:spPr>
          <a:ln/>
        </p:spPr>
        <p:txBody>
          <a:bodyPr/>
          <a:lstStyle>
            <a:lvl1pPr>
              <a:defRPr/>
            </a:lvl1pPr>
          </a:lstStyle>
          <a:p>
            <a:pPr>
              <a:defRPr/>
            </a:pPr>
            <a:fld id="{87430C44-AFD0-CB42-B452-567536048F23}" type="datetime1">
              <a:rPr lang="en-US" altLang="zh-CN" smtClean="0"/>
              <a:t>6/6/23</a:t>
            </a:fld>
            <a:endParaRPr lang="zh-CN" altLang="en-US"/>
          </a:p>
        </p:txBody>
      </p:sp>
      <p:sp>
        <p:nvSpPr>
          <p:cNvPr id="3" name="页脚占位符 7">
            <a:extLst>
              <a:ext uri="{FF2B5EF4-FFF2-40B4-BE49-F238E27FC236}">
                <a16:creationId xmlns:a16="http://schemas.microsoft.com/office/drawing/2014/main" id="{A5F5E198-AF39-D448-AFD5-6C92A218CB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a:extLst>
              <a:ext uri="{FF2B5EF4-FFF2-40B4-BE49-F238E27FC236}">
                <a16:creationId xmlns:a16="http://schemas.microsoft.com/office/drawing/2014/main" id="{B5B2F684-CB71-2E4A-9346-772DD708BA44}"/>
              </a:ext>
            </a:extLst>
          </p:cNvPr>
          <p:cNvSpPr>
            <a:spLocks noGrp="1" noChangeArrowheads="1"/>
          </p:cNvSpPr>
          <p:nvPr>
            <p:ph type="sldNum" sz="quarter" idx="12"/>
          </p:nvPr>
        </p:nvSpPr>
        <p:spPr>
          <a:ln/>
        </p:spPr>
        <p:txBody>
          <a:bodyPr/>
          <a:lstStyle>
            <a:lvl1pPr>
              <a:defRPr/>
            </a:lvl1pPr>
          </a:lstStyle>
          <a:p>
            <a:fld id="{8033BFF2-F9AB-3D42-BEBB-8945BE53A5A8}" type="slidenum">
              <a:rPr lang="zh-CN" altLang="en-US"/>
              <a:pPr/>
              <a:t>‹#›</a:t>
            </a:fld>
            <a:endParaRPr lang="zh-CN" altLang="en-US"/>
          </a:p>
        </p:txBody>
      </p:sp>
    </p:spTree>
    <p:extLst>
      <p:ext uri="{BB962C8B-B14F-4D97-AF65-F5344CB8AC3E}">
        <p14:creationId xmlns:p14="http://schemas.microsoft.com/office/powerpoint/2010/main" val="37063327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04B9B8E8-431F-864A-8A17-902D1D05A501}"/>
              </a:ext>
            </a:extLst>
          </p:cNvPr>
          <p:cNvSpPr>
            <a:spLocks noGrp="1" noChangeArrowheads="1"/>
          </p:cNvSpPr>
          <p:nvPr>
            <p:ph type="dt" sz="half" idx="10"/>
          </p:nvPr>
        </p:nvSpPr>
        <p:spPr>
          <a:ln/>
        </p:spPr>
        <p:txBody>
          <a:bodyPr/>
          <a:lstStyle>
            <a:lvl1pPr>
              <a:defRPr/>
            </a:lvl1pPr>
          </a:lstStyle>
          <a:p>
            <a:pPr>
              <a:defRPr/>
            </a:pPr>
            <a:fld id="{12EE1DA3-5986-ED42-AB72-91D1ECC9539A}" type="datetime1">
              <a:rPr lang="en-US" altLang="zh-CN" smtClean="0"/>
              <a:t>6/6/23</a:t>
            </a:fld>
            <a:endParaRPr lang="zh-CN" altLang="en-US"/>
          </a:p>
        </p:txBody>
      </p:sp>
      <p:sp>
        <p:nvSpPr>
          <p:cNvPr id="6" name="页脚占位符 7">
            <a:extLst>
              <a:ext uri="{FF2B5EF4-FFF2-40B4-BE49-F238E27FC236}">
                <a16:creationId xmlns:a16="http://schemas.microsoft.com/office/drawing/2014/main" id="{67B647B5-A6A9-3F45-A54B-1DC2D34307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2E597769-18A9-B84B-BBE0-61A6A98A9B0C}"/>
              </a:ext>
            </a:extLst>
          </p:cNvPr>
          <p:cNvSpPr>
            <a:spLocks noGrp="1" noChangeArrowheads="1"/>
          </p:cNvSpPr>
          <p:nvPr>
            <p:ph type="sldNum" sz="quarter" idx="12"/>
          </p:nvPr>
        </p:nvSpPr>
        <p:spPr>
          <a:ln/>
        </p:spPr>
        <p:txBody>
          <a:bodyPr/>
          <a:lstStyle>
            <a:lvl1pPr>
              <a:defRPr/>
            </a:lvl1pPr>
          </a:lstStyle>
          <a:p>
            <a:fld id="{39B43873-9AEA-5740-86A5-F7E5152F0C53}" type="slidenum">
              <a:rPr lang="zh-CN" altLang="en-US"/>
              <a:pPr/>
              <a:t>‹#›</a:t>
            </a:fld>
            <a:endParaRPr lang="zh-CN" altLang="en-US"/>
          </a:p>
        </p:txBody>
      </p:sp>
    </p:spTree>
    <p:extLst>
      <p:ext uri="{BB962C8B-B14F-4D97-AF65-F5344CB8AC3E}">
        <p14:creationId xmlns:p14="http://schemas.microsoft.com/office/powerpoint/2010/main" val="330468767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a:extLst>
              <a:ext uri="{FF2B5EF4-FFF2-40B4-BE49-F238E27FC236}">
                <a16:creationId xmlns:a16="http://schemas.microsoft.com/office/drawing/2014/main" id="{7B535910-16D0-964A-A398-5BD8ECF492AC}"/>
              </a:ext>
            </a:extLst>
          </p:cNvPr>
          <p:cNvSpPr>
            <a:spLocks noGrp="1" noChangeArrowheads="1"/>
          </p:cNvSpPr>
          <p:nvPr>
            <p:ph type="dt" sz="half" idx="10"/>
          </p:nvPr>
        </p:nvSpPr>
        <p:spPr>
          <a:ln/>
        </p:spPr>
        <p:txBody>
          <a:bodyPr/>
          <a:lstStyle>
            <a:lvl1pPr>
              <a:defRPr/>
            </a:lvl1pPr>
          </a:lstStyle>
          <a:p>
            <a:pPr>
              <a:defRPr/>
            </a:pPr>
            <a:fld id="{67045DC8-A95D-5942-8C22-7939AE39E475}" type="datetime1">
              <a:rPr lang="en-US" altLang="zh-CN" smtClean="0"/>
              <a:t>6/6/23</a:t>
            </a:fld>
            <a:endParaRPr lang="zh-CN" altLang="en-US"/>
          </a:p>
        </p:txBody>
      </p:sp>
      <p:sp>
        <p:nvSpPr>
          <p:cNvPr id="6" name="页脚占位符 7">
            <a:extLst>
              <a:ext uri="{FF2B5EF4-FFF2-40B4-BE49-F238E27FC236}">
                <a16:creationId xmlns:a16="http://schemas.microsoft.com/office/drawing/2014/main" id="{620D48D9-CBED-D84D-8C9E-DF64275DF3A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a:extLst>
              <a:ext uri="{FF2B5EF4-FFF2-40B4-BE49-F238E27FC236}">
                <a16:creationId xmlns:a16="http://schemas.microsoft.com/office/drawing/2014/main" id="{FDDF5271-192E-8F44-93BC-AFC8E3F4D70E}"/>
              </a:ext>
            </a:extLst>
          </p:cNvPr>
          <p:cNvSpPr>
            <a:spLocks noGrp="1" noChangeArrowheads="1"/>
          </p:cNvSpPr>
          <p:nvPr>
            <p:ph type="sldNum" sz="quarter" idx="12"/>
          </p:nvPr>
        </p:nvSpPr>
        <p:spPr>
          <a:ln/>
        </p:spPr>
        <p:txBody>
          <a:bodyPr/>
          <a:lstStyle>
            <a:lvl1pPr>
              <a:defRPr/>
            </a:lvl1pPr>
          </a:lstStyle>
          <a:p>
            <a:fld id="{F35D7442-9B1E-FD4E-A9C7-63FAF1ABB3E8}" type="slidenum">
              <a:rPr lang="zh-CN" altLang="en-US"/>
              <a:pPr/>
              <a:t>‹#›</a:t>
            </a:fld>
            <a:endParaRPr lang="zh-CN" altLang="en-US"/>
          </a:p>
        </p:txBody>
      </p:sp>
    </p:spTree>
    <p:extLst>
      <p:ext uri="{BB962C8B-B14F-4D97-AF65-F5344CB8AC3E}">
        <p14:creationId xmlns:p14="http://schemas.microsoft.com/office/powerpoint/2010/main" val="2808058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ECD28FBE-13DE-8D43-8E81-C2CE6D852665}"/>
              </a:ext>
            </a:extLst>
          </p:cNvPr>
          <p:cNvSpPr>
            <a:spLocks noGrp="1" noChangeArrowheads="1"/>
          </p:cNvSpPr>
          <p:nvPr>
            <p:ph type="dt" sz="half" idx="10"/>
          </p:nvPr>
        </p:nvSpPr>
        <p:spPr>
          <a:ln/>
        </p:spPr>
        <p:txBody>
          <a:bodyPr/>
          <a:lstStyle>
            <a:lvl1pPr>
              <a:defRPr/>
            </a:lvl1pPr>
          </a:lstStyle>
          <a:p>
            <a:pPr>
              <a:defRPr/>
            </a:pPr>
            <a:fld id="{265A1358-77B0-4145-969D-9D79FB0B347B}" type="datetime1">
              <a:rPr lang="en-US" altLang="zh-CN" smtClean="0"/>
              <a:t>6/6/23</a:t>
            </a:fld>
            <a:endParaRPr lang="zh-CN" altLang="en-US"/>
          </a:p>
        </p:txBody>
      </p:sp>
      <p:sp>
        <p:nvSpPr>
          <p:cNvPr id="5" name="页脚占位符 7">
            <a:extLst>
              <a:ext uri="{FF2B5EF4-FFF2-40B4-BE49-F238E27FC236}">
                <a16:creationId xmlns:a16="http://schemas.microsoft.com/office/drawing/2014/main" id="{D6F9A085-6D7A-D04B-92C3-7C2A2E555D3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0F5AFCE5-8938-DB40-A200-50AFE0A40598}"/>
              </a:ext>
            </a:extLst>
          </p:cNvPr>
          <p:cNvSpPr>
            <a:spLocks noGrp="1" noChangeArrowheads="1"/>
          </p:cNvSpPr>
          <p:nvPr>
            <p:ph type="sldNum" sz="quarter" idx="12"/>
          </p:nvPr>
        </p:nvSpPr>
        <p:spPr>
          <a:ln/>
        </p:spPr>
        <p:txBody>
          <a:bodyPr/>
          <a:lstStyle>
            <a:lvl1pPr>
              <a:defRPr/>
            </a:lvl1pPr>
          </a:lstStyle>
          <a:p>
            <a:fld id="{94F2578B-4FB3-0D41-916F-9183CB71EEE2}" type="slidenum">
              <a:rPr lang="zh-CN" altLang="en-US"/>
              <a:pPr/>
              <a:t>‹#›</a:t>
            </a:fld>
            <a:endParaRPr lang="zh-CN" altLang="en-US"/>
          </a:p>
        </p:txBody>
      </p:sp>
    </p:spTree>
    <p:extLst>
      <p:ext uri="{BB962C8B-B14F-4D97-AF65-F5344CB8AC3E}">
        <p14:creationId xmlns:p14="http://schemas.microsoft.com/office/powerpoint/2010/main" val="39697699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a:extLst>
              <a:ext uri="{FF2B5EF4-FFF2-40B4-BE49-F238E27FC236}">
                <a16:creationId xmlns:a16="http://schemas.microsoft.com/office/drawing/2014/main" id="{226FEFDD-C91A-CC4E-8A6E-28F00652D06C}"/>
              </a:ext>
            </a:extLst>
          </p:cNvPr>
          <p:cNvSpPr>
            <a:spLocks noGrp="1" noChangeArrowheads="1"/>
          </p:cNvSpPr>
          <p:nvPr>
            <p:ph type="dt" sz="half" idx="10"/>
          </p:nvPr>
        </p:nvSpPr>
        <p:spPr>
          <a:ln/>
        </p:spPr>
        <p:txBody>
          <a:bodyPr/>
          <a:lstStyle>
            <a:lvl1pPr>
              <a:defRPr/>
            </a:lvl1pPr>
          </a:lstStyle>
          <a:p>
            <a:pPr>
              <a:defRPr/>
            </a:pPr>
            <a:fld id="{1DBA5F5A-6225-AE4B-94C0-E0F16E395809}" type="datetime1">
              <a:rPr lang="en-US" altLang="zh-CN" smtClean="0"/>
              <a:t>6/6/23</a:t>
            </a:fld>
            <a:endParaRPr lang="zh-CN" altLang="en-US"/>
          </a:p>
        </p:txBody>
      </p:sp>
      <p:sp>
        <p:nvSpPr>
          <p:cNvPr id="5" name="页脚占位符 7">
            <a:extLst>
              <a:ext uri="{FF2B5EF4-FFF2-40B4-BE49-F238E27FC236}">
                <a16:creationId xmlns:a16="http://schemas.microsoft.com/office/drawing/2014/main" id="{87389493-A5D6-C046-8584-1C4015FC83F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a:extLst>
              <a:ext uri="{FF2B5EF4-FFF2-40B4-BE49-F238E27FC236}">
                <a16:creationId xmlns:a16="http://schemas.microsoft.com/office/drawing/2014/main" id="{B1622DD8-E7DB-124C-A3A0-7996A154FDF4}"/>
              </a:ext>
            </a:extLst>
          </p:cNvPr>
          <p:cNvSpPr>
            <a:spLocks noGrp="1" noChangeArrowheads="1"/>
          </p:cNvSpPr>
          <p:nvPr>
            <p:ph type="sldNum" sz="quarter" idx="12"/>
          </p:nvPr>
        </p:nvSpPr>
        <p:spPr>
          <a:ln/>
        </p:spPr>
        <p:txBody>
          <a:bodyPr/>
          <a:lstStyle>
            <a:lvl1pPr>
              <a:defRPr/>
            </a:lvl1pPr>
          </a:lstStyle>
          <a:p>
            <a:fld id="{8D85CA9C-5849-B14C-9D4D-C1AD01493C59}" type="slidenum">
              <a:rPr lang="zh-CN" altLang="en-US"/>
              <a:pPr/>
              <a:t>‹#›</a:t>
            </a:fld>
            <a:endParaRPr lang="zh-CN" altLang="en-US"/>
          </a:p>
        </p:txBody>
      </p:sp>
    </p:spTree>
    <p:extLst>
      <p:ext uri="{BB962C8B-B14F-4D97-AF65-F5344CB8AC3E}">
        <p14:creationId xmlns:p14="http://schemas.microsoft.com/office/powerpoint/2010/main" val="28822221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a:extLst>
              <a:ext uri="{FF2B5EF4-FFF2-40B4-BE49-F238E27FC236}">
                <a16:creationId xmlns:a16="http://schemas.microsoft.com/office/drawing/2014/main" id="{8606B35B-B0BB-3C49-B09C-44EBB16213E8}"/>
              </a:ext>
            </a:extLst>
          </p:cNvPr>
          <p:cNvSpPr>
            <a:spLocks noGrp="1" noChangeArrowheads="1"/>
          </p:cNvSpPr>
          <p:nvPr>
            <p:ph type="dt" sz="half" idx="10"/>
          </p:nvPr>
        </p:nvSpPr>
        <p:spPr>
          <a:ln/>
        </p:spPr>
        <p:txBody>
          <a:bodyPr/>
          <a:lstStyle>
            <a:lvl1pPr>
              <a:defRPr/>
            </a:lvl1pPr>
          </a:lstStyle>
          <a:p>
            <a:pPr>
              <a:defRPr/>
            </a:pPr>
            <a:fld id="{79C2F608-3B03-6D4C-BDD6-DFEC938DBE67}" type="datetime1">
              <a:rPr lang="en-US" altLang="zh-CN" smtClean="0"/>
              <a:t>6/6/23</a:t>
            </a:fld>
            <a:endParaRPr lang="zh-CN" altLang="en-US"/>
          </a:p>
        </p:txBody>
      </p:sp>
      <p:sp>
        <p:nvSpPr>
          <p:cNvPr id="5" name="页脚占位符 3">
            <a:extLst>
              <a:ext uri="{FF2B5EF4-FFF2-40B4-BE49-F238E27FC236}">
                <a16:creationId xmlns:a16="http://schemas.microsoft.com/office/drawing/2014/main" id="{30209FBC-5FBC-7D41-8764-83044E3D8E3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639D79A1-3F31-2C44-AFCA-7AA77E76FBCE}"/>
              </a:ext>
            </a:extLst>
          </p:cNvPr>
          <p:cNvSpPr>
            <a:spLocks noGrp="1" noChangeArrowheads="1"/>
          </p:cNvSpPr>
          <p:nvPr>
            <p:ph type="sldNum" sz="quarter" idx="12"/>
          </p:nvPr>
        </p:nvSpPr>
        <p:spPr>
          <a:ln/>
        </p:spPr>
        <p:txBody>
          <a:bodyPr/>
          <a:lstStyle>
            <a:lvl1pPr>
              <a:defRPr/>
            </a:lvl1pPr>
          </a:lstStyle>
          <a:p>
            <a:fld id="{2303EB9B-8BFB-CC4D-8ED5-8EDC6FDDA47E}" type="slidenum">
              <a:rPr lang="zh-CN" altLang="en-US"/>
              <a:pPr/>
              <a:t>‹#›</a:t>
            </a:fld>
            <a:endParaRPr lang="zh-CN" altLang="en-US"/>
          </a:p>
        </p:txBody>
      </p:sp>
    </p:spTree>
    <p:extLst>
      <p:ext uri="{BB962C8B-B14F-4D97-AF65-F5344CB8AC3E}">
        <p14:creationId xmlns:p14="http://schemas.microsoft.com/office/powerpoint/2010/main" val="4497487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EFE76759-3590-E043-9904-C2278DB692F5}"/>
              </a:ext>
            </a:extLst>
          </p:cNvPr>
          <p:cNvSpPr>
            <a:spLocks noGrp="1" noChangeArrowheads="1"/>
          </p:cNvSpPr>
          <p:nvPr>
            <p:ph type="dt" sz="half" idx="10"/>
          </p:nvPr>
        </p:nvSpPr>
        <p:spPr>
          <a:ln/>
        </p:spPr>
        <p:txBody>
          <a:bodyPr/>
          <a:lstStyle>
            <a:lvl1pPr>
              <a:defRPr/>
            </a:lvl1pPr>
          </a:lstStyle>
          <a:p>
            <a:pPr>
              <a:defRPr/>
            </a:pPr>
            <a:fld id="{E69C3134-D7EB-C849-9F46-1876458D3C1D}" type="datetime1">
              <a:rPr lang="en-US" altLang="zh-CN" smtClean="0"/>
              <a:t>6/6/23</a:t>
            </a:fld>
            <a:endParaRPr lang="zh-CN" altLang="en-US"/>
          </a:p>
        </p:txBody>
      </p:sp>
      <p:sp>
        <p:nvSpPr>
          <p:cNvPr id="5" name="页脚占位符 3">
            <a:extLst>
              <a:ext uri="{FF2B5EF4-FFF2-40B4-BE49-F238E27FC236}">
                <a16:creationId xmlns:a16="http://schemas.microsoft.com/office/drawing/2014/main" id="{D3A0310E-A2AE-3B4D-9CB5-6DA1DCA5FFE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B1FF7D25-FAFA-5249-9784-203C353B4CCF}"/>
              </a:ext>
            </a:extLst>
          </p:cNvPr>
          <p:cNvSpPr>
            <a:spLocks noGrp="1" noChangeArrowheads="1"/>
          </p:cNvSpPr>
          <p:nvPr>
            <p:ph type="sldNum" sz="quarter" idx="12"/>
          </p:nvPr>
        </p:nvSpPr>
        <p:spPr>
          <a:ln/>
        </p:spPr>
        <p:txBody>
          <a:bodyPr/>
          <a:lstStyle>
            <a:lvl1pPr>
              <a:defRPr/>
            </a:lvl1pPr>
          </a:lstStyle>
          <a:p>
            <a:fld id="{1C2E51BC-1F7A-5140-8BA7-490B296FF5B1}" type="slidenum">
              <a:rPr lang="zh-CN" altLang="en-US"/>
              <a:pPr/>
              <a:t>‹#›</a:t>
            </a:fld>
            <a:endParaRPr lang="zh-CN" altLang="en-US"/>
          </a:p>
        </p:txBody>
      </p:sp>
    </p:spTree>
    <p:extLst>
      <p:ext uri="{BB962C8B-B14F-4D97-AF65-F5344CB8AC3E}">
        <p14:creationId xmlns:p14="http://schemas.microsoft.com/office/powerpoint/2010/main" val="3807872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6/6/23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pic>
        <p:nvPicPr>
          <p:cNvPr id="6" name="Picture 5">
            <a:extLst>
              <a:ext uri="{FF2B5EF4-FFF2-40B4-BE49-F238E27FC236}">
                <a16:creationId xmlns:a16="http://schemas.microsoft.com/office/drawing/2014/main" id="{253E8B6C-ADB7-F645-86E3-3BCBDBCADA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4022933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a:extLst>
              <a:ext uri="{FF2B5EF4-FFF2-40B4-BE49-F238E27FC236}">
                <a16:creationId xmlns:a16="http://schemas.microsoft.com/office/drawing/2014/main" id="{7BC214D5-B5F8-C841-A0FF-807239737BC1}"/>
              </a:ext>
            </a:extLst>
          </p:cNvPr>
          <p:cNvSpPr>
            <a:spLocks noGrp="1" noChangeArrowheads="1"/>
          </p:cNvSpPr>
          <p:nvPr>
            <p:ph type="dt" sz="half" idx="10"/>
          </p:nvPr>
        </p:nvSpPr>
        <p:spPr>
          <a:ln/>
        </p:spPr>
        <p:txBody>
          <a:bodyPr/>
          <a:lstStyle>
            <a:lvl1pPr>
              <a:defRPr/>
            </a:lvl1pPr>
          </a:lstStyle>
          <a:p>
            <a:pPr>
              <a:defRPr/>
            </a:pPr>
            <a:fld id="{7445A007-48AD-1A4A-B704-999531B31B0C}" type="datetime1">
              <a:rPr lang="en-US" altLang="zh-CN" smtClean="0"/>
              <a:t>6/6/23</a:t>
            </a:fld>
            <a:endParaRPr lang="zh-CN" altLang="en-US"/>
          </a:p>
        </p:txBody>
      </p:sp>
      <p:sp>
        <p:nvSpPr>
          <p:cNvPr id="5" name="页脚占位符 3">
            <a:extLst>
              <a:ext uri="{FF2B5EF4-FFF2-40B4-BE49-F238E27FC236}">
                <a16:creationId xmlns:a16="http://schemas.microsoft.com/office/drawing/2014/main" id="{8A9E19A9-DE6C-8346-812F-C2F8B366360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5269467-2121-6047-A348-6B11E3E3719D}"/>
              </a:ext>
            </a:extLst>
          </p:cNvPr>
          <p:cNvSpPr>
            <a:spLocks noGrp="1" noChangeArrowheads="1"/>
          </p:cNvSpPr>
          <p:nvPr>
            <p:ph type="sldNum" sz="quarter" idx="12"/>
          </p:nvPr>
        </p:nvSpPr>
        <p:spPr>
          <a:ln/>
        </p:spPr>
        <p:txBody>
          <a:bodyPr/>
          <a:lstStyle>
            <a:lvl1pPr>
              <a:defRPr/>
            </a:lvl1pPr>
          </a:lstStyle>
          <a:p>
            <a:fld id="{AC641C08-80B9-824F-80AA-1FD655EBA343}" type="slidenum">
              <a:rPr lang="zh-CN" altLang="en-US"/>
              <a:pPr/>
              <a:t>‹#›</a:t>
            </a:fld>
            <a:endParaRPr lang="zh-CN" altLang="en-US"/>
          </a:p>
        </p:txBody>
      </p:sp>
    </p:spTree>
    <p:extLst>
      <p:ext uri="{BB962C8B-B14F-4D97-AF65-F5344CB8AC3E}">
        <p14:creationId xmlns:p14="http://schemas.microsoft.com/office/powerpoint/2010/main" val="276577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a:extLst>
              <a:ext uri="{FF2B5EF4-FFF2-40B4-BE49-F238E27FC236}">
                <a16:creationId xmlns:a16="http://schemas.microsoft.com/office/drawing/2014/main" id="{2139F33C-54C9-2C47-8A50-AFBC688066BA}"/>
              </a:ext>
            </a:extLst>
          </p:cNvPr>
          <p:cNvSpPr>
            <a:spLocks noGrp="1" noChangeArrowheads="1"/>
          </p:cNvSpPr>
          <p:nvPr>
            <p:ph type="dt" sz="half" idx="10"/>
          </p:nvPr>
        </p:nvSpPr>
        <p:spPr>
          <a:ln/>
        </p:spPr>
        <p:txBody>
          <a:bodyPr/>
          <a:lstStyle>
            <a:lvl1pPr>
              <a:defRPr/>
            </a:lvl1pPr>
          </a:lstStyle>
          <a:p>
            <a:pPr>
              <a:defRPr/>
            </a:pPr>
            <a:fld id="{0FB9B331-A639-DD43-B591-E597A8FAFB5E}" type="datetime1">
              <a:rPr lang="en-US" altLang="zh-CN" smtClean="0"/>
              <a:t>6/6/23</a:t>
            </a:fld>
            <a:endParaRPr lang="zh-CN" altLang="en-US"/>
          </a:p>
        </p:txBody>
      </p:sp>
      <p:sp>
        <p:nvSpPr>
          <p:cNvPr id="6" name="页脚占位符 3">
            <a:extLst>
              <a:ext uri="{FF2B5EF4-FFF2-40B4-BE49-F238E27FC236}">
                <a16:creationId xmlns:a16="http://schemas.microsoft.com/office/drawing/2014/main" id="{AE2D115C-F811-EB42-A918-BF8FD91563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45F2C150-D2C4-144C-B003-D57CE63B1875}"/>
              </a:ext>
            </a:extLst>
          </p:cNvPr>
          <p:cNvSpPr>
            <a:spLocks noGrp="1" noChangeArrowheads="1"/>
          </p:cNvSpPr>
          <p:nvPr>
            <p:ph type="sldNum" sz="quarter" idx="12"/>
          </p:nvPr>
        </p:nvSpPr>
        <p:spPr>
          <a:ln/>
        </p:spPr>
        <p:txBody>
          <a:bodyPr/>
          <a:lstStyle>
            <a:lvl1pPr>
              <a:defRPr/>
            </a:lvl1pPr>
          </a:lstStyle>
          <a:p>
            <a:fld id="{0011BCF0-D6C5-F545-B348-41573C4085C7}" type="slidenum">
              <a:rPr lang="zh-CN" altLang="en-US"/>
              <a:pPr/>
              <a:t>‹#›</a:t>
            </a:fld>
            <a:endParaRPr lang="zh-CN" altLang="en-US"/>
          </a:p>
        </p:txBody>
      </p:sp>
    </p:spTree>
    <p:extLst>
      <p:ext uri="{BB962C8B-B14F-4D97-AF65-F5344CB8AC3E}">
        <p14:creationId xmlns:p14="http://schemas.microsoft.com/office/powerpoint/2010/main" val="17699053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a:extLst>
              <a:ext uri="{FF2B5EF4-FFF2-40B4-BE49-F238E27FC236}">
                <a16:creationId xmlns:a16="http://schemas.microsoft.com/office/drawing/2014/main" id="{D95B598F-DD48-8E45-91C4-E386F54F5B7B}"/>
              </a:ext>
            </a:extLst>
          </p:cNvPr>
          <p:cNvSpPr>
            <a:spLocks noGrp="1" noChangeArrowheads="1"/>
          </p:cNvSpPr>
          <p:nvPr>
            <p:ph type="dt" sz="half" idx="10"/>
          </p:nvPr>
        </p:nvSpPr>
        <p:spPr>
          <a:ln/>
        </p:spPr>
        <p:txBody>
          <a:bodyPr/>
          <a:lstStyle>
            <a:lvl1pPr>
              <a:defRPr/>
            </a:lvl1pPr>
          </a:lstStyle>
          <a:p>
            <a:pPr>
              <a:defRPr/>
            </a:pPr>
            <a:fld id="{378ED8CA-34EB-1A43-B2F8-5B047F67EA75}" type="datetime1">
              <a:rPr lang="en-US" altLang="zh-CN" smtClean="0"/>
              <a:t>6/6/23</a:t>
            </a:fld>
            <a:endParaRPr lang="zh-CN" altLang="en-US"/>
          </a:p>
        </p:txBody>
      </p:sp>
      <p:sp>
        <p:nvSpPr>
          <p:cNvPr id="8" name="页脚占位符 3">
            <a:extLst>
              <a:ext uri="{FF2B5EF4-FFF2-40B4-BE49-F238E27FC236}">
                <a16:creationId xmlns:a16="http://schemas.microsoft.com/office/drawing/2014/main" id="{D2F8A1A9-E24F-794A-9BC2-7B6B521673A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a:extLst>
              <a:ext uri="{FF2B5EF4-FFF2-40B4-BE49-F238E27FC236}">
                <a16:creationId xmlns:a16="http://schemas.microsoft.com/office/drawing/2014/main" id="{B4854524-31F4-EF45-B1E2-B6262E72020D}"/>
              </a:ext>
            </a:extLst>
          </p:cNvPr>
          <p:cNvSpPr>
            <a:spLocks noGrp="1" noChangeArrowheads="1"/>
          </p:cNvSpPr>
          <p:nvPr>
            <p:ph type="sldNum" sz="quarter" idx="12"/>
          </p:nvPr>
        </p:nvSpPr>
        <p:spPr>
          <a:ln/>
        </p:spPr>
        <p:txBody>
          <a:bodyPr/>
          <a:lstStyle>
            <a:lvl1pPr>
              <a:defRPr/>
            </a:lvl1pPr>
          </a:lstStyle>
          <a:p>
            <a:fld id="{8E6A2CFA-4A84-7B41-A0C7-9953F846978C}" type="slidenum">
              <a:rPr lang="zh-CN" altLang="en-US"/>
              <a:pPr/>
              <a:t>‹#›</a:t>
            </a:fld>
            <a:endParaRPr lang="zh-CN" altLang="en-US"/>
          </a:p>
        </p:txBody>
      </p:sp>
    </p:spTree>
    <p:extLst>
      <p:ext uri="{BB962C8B-B14F-4D97-AF65-F5344CB8AC3E}">
        <p14:creationId xmlns:p14="http://schemas.microsoft.com/office/powerpoint/2010/main" val="2922557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393B345-31A2-A645-8177-8CCAE48722BE}"/>
              </a:ext>
            </a:extLst>
          </p:cNvPr>
          <p:cNvSpPr>
            <a:spLocks noGrp="1" noChangeArrowheads="1"/>
          </p:cNvSpPr>
          <p:nvPr>
            <p:ph type="dt" sz="half" idx="10"/>
          </p:nvPr>
        </p:nvSpPr>
        <p:spPr>
          <a:ln/>
        </p:spPr>
        <p:txBody>
          <a:bodyPr/>
          <a:lstStyle>
            <a:lvl1pPr>
              <a:defRPr/>
            </a:lvl1pPr>
          </a:lstStyle>
          <a:p>
            <a:pPr>
              <a:defRPr/>
            </a:pPr>
            <a:fld id="{01F9AAE2-6B61-0143-961B-858B00B0F595}" type="datetime1">
              <a:rPr lang="en-US" altLang="zh-CN" smtClean="0"/>
              <a:t>6/6/23</a:t>
            </a:fld>
            <a:endParaRPr lang="zh-CN" altLang="en-US"/>
          </a:p>
        </p:txBody>
      </p:sp>
      <p:sp>
        <p:nvSpPr>
          <p:cNvPr id="4" name="页脚占位符 3">
            <a:extLst>
              <a:ext uri="{FF2B5EF4-FFF2-40B4-BE49-F238E27FC236}">
                <a16:creationId xmlns:a16="http://schemas.microsoft.com/office/drawing/2014/main" id="{322E33F5-B698-4D46-AD2D-DE518A5395F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a:extLst>
              <a:ext uri="{FF2B5EF4-FFF2-40B4-BE49-F238E27FC236}">
                <a16:creationId xmlns:a16="http://schemas.microsoft.com/office/drawing/2014/main" id="{B89B8BDD-1918-B04A-8800-FC31826126D4}"/>
              </a:ext>
            </a:extLst>
          </p:cNvPr>
          <p:cNvSpPr>
            <a:spLocks noGrp="1" noChangeArrowheads="1"/>
          </p:cNvSpPr>
          <p:nvPr>
            <p:ph type="sldNum" sz="quarter" idx="12"/>
          </p:nvPr>
        </p:nvSpPr>
        <p:spPr>
          <a:ln/>
        </p:spPr>
        <p:txBody>
          <a:bodyPr/>
          <a:lstStyle>
            <a:lvl1pPr>
              <a:defRPr/>
            </a:lvl1pPr>
          </a:lstStyle>
          <a:p>
            <a:fld id="{AC12F683-DD74-1748-971B-0DA0BE4A670F}" type="slidenum">
              <a:rPr lang="zh-CN" altLang="en-US"/>
              <a:pPr/>
              <a:t>‹#›</a:t>
            </a:fld>
            <a:endParaRPr lang="zh-CN" altLang="en-US"/>
          </a:p>
        </p:txBody>
      </p:sp>
    </p:spTree>
    <p:extLst>
      <p:ext uri="{BB962C8B-B14F-4D97-AF65-F5344CB8AC3E}">
        <p14:creationId xmlns:p14="http://schemas.microsoft.com/office/powerpoint/2010/main" val="2398167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a:extLst>
              <a:ext uri="{FF2B5EF4-FFF2-40B4-BE49-F238E27FC236}">
                <a16:creationId xmlns:a16="http://schemas.microsoft.com/office/drawing/2014/main" id="{38B4143D-2C6E-BD42-8A76-72F00B8E9CEF}"/>
              </a:ext>
            </a:extLst>
          </p:cNvPr>
          <p:cNvSpPr>
            <a:spLocks noGrp="1" noChangeArrowheads="1"/>
          </p:cNvSpPr>
          <p:nvPr>
            <p:ph type="dt" sz="half" idx="10"/>
          </p:nvPr>
        </p:nvSpPr>
        <p:spPr>
          <a:ln/>
        </p:spPr>
        <p:txBody>
          <a:bodyPr/>
          <a:lstStyle>
            <a:lvl1pPr>
              <a:defRPr/>
            </a:lvl1pPr>
          </a:lstStyle>
          <a:p>
            <a:pPr>
              <a:defRPr/>
            </a:pPr>
            <a:fld id="{6B767585-FF37-6049-B129-74614F4BCD96}" type="datetime1">
              <a:rPr lang="en-US" altLang="zh-CN" smtClean="0"/>
              <a:t>6/6/23</a:t>
            </a:fld>
            <a:endParaRPr lang="zh-CN" altLang="en-US"/>
          </a:p>
        </p:txBody>
      </p:sp>
      <p:sp>
        <p:nvSpPr>
          <p:cNvPr id="3" name="页脚占位符 3">
            <a:extLst>
              <a:ext uri="{FF2B5EF4-FFF2-40B4-BE49-F238E27FC236}">
                <a16:creationId xmlns:a16="http://schemas.microsoft.com/office/drawing/2014/main" id="{E5A58B61-6DA5-F048-9DCC-D5463CE9B24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a:extLst>
              <a:ext uri="{FF2B5EF4-FFF2-40B4-BE49-F238E27FC236}">
                <a16:creationId xmlns:a16="http://schemas.microsoft.com/office/drawing/2014/main" id="{DDDA0464-57BC-E24B-BDC2-78F67CA385A8}"/>
              </a:ext>
            </a:extLst>
          </p:cNvPr>
          <p:cNvSpPr>
            <a:spLocks noGrp="1" noChangeArrowheads="1"/>
          </p:cNvSpPr>
          <p:nvPr>
            <p:ph type="sldNum" sz="quarter" idx="12"/>
          </p:nvPr>
        </p:nvSpPr>
        <p:spPr>
          <a:ln/>
        </p:spPr>
        <p:txBody>
          <a:bodyPr/>
          <a:lstStyle>
            <a:lvl1pPr>
              <a:defRPr/>
            </a:lvl1pPr>
          </a:lstStyle>
          <a:p>
            <a:fld id="{92692129-A7ED-1744-B958-4C0EC93A1312}" type="slidenum">
              <a:rPr lang="zh-CN" altLang="en-US"/>
              <a:pPr/>
              <a:t>‹#›</a:t>
            </a:fld>
            <a:endParaRPr lang="zh-CN" altLang="en-US"/>
          </a:p>
        </p:txBody>
      </p:sp>
    </p:spTree>
    <p:extLst>
      <p:ext uri="{BB962C8B-B14F-4D97-AF65-F5344CB8AC3E}">
        <p14:creationId xmlns:p14="http://schemas.microsoft.com/office/powerpoint/2010/main" val="1432961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7018CF10-1F18-F246-A1CC-FBF982BD7D76}"/>
              </a:ext>
            </a:extLst>
          </p:cNvPr>
          <p:cNvSpPr>
            <a:spLocks noGrp="1" noChangeArrowheads="1"/>
          </p:cNvSpPr>
          <p:nvPr>
            <p:ph type="dt" sz="half" idx="10"/>
          </p:nvPr>
        </p:nvSpPr>
        <p:spPr>
          <a:ln/>
        </p:spPr>
        <p:txBody>
          <a:bodyPr/>
          <a:lstStyle>
            <a:lvl1pPr>
              <a:defRPr/>
            </a:lvl1pPr>
          </a:lstStyle>
          <a:p>
            <a:pPr>
              <a:defRPr/>
            </a:pPr>
            <a:fld id="{DD29AB56-62D2-4A4C-9D0C-2151D0FDC354}" type="datetime1">
              <a:rPr lang="en-US" altLang="zh-CN" smtClean="0"/>
              <a:t>6/6/23</a:t>
            </a:fld>
            <a:endParaRPr lang="zh-CN" altLang="en-US"/>
          </a:p>
        </p:txBody>
      </p:sp>
      <p:sp>
        <p:nvSpPr>
          <p:cNvPr id="6" name="页脚占位符 3">
            <a:extLst>
              <a:ext uri="{FF2B5EF4-FFF2-40B4-BE49-F238E27FC236}">
                <a16:creationId xmlns:a16="http://schemas.microsoft.com/office/drawing/2014/main" id="{1895BA8C-AA8C-5F4A-84EF-6D59C80B5C1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A543E309-25DB-0A47-BF15-A4DEBC9A95B9}"/>
              </a:ext>
            </a:extLst>
          </p:cNvPr>
          <p:cNvSpPr>
            <a:spLocks noGrp="1" noChangeArrowheads="1"/>
          </p:cNvSpPr>
          <p:nvPr>
            <p:ph type="sldNum" sz="quarter" idx="12"/>
          </p:nvPr>
        </p:nvSpPr>
        <p:spPr>
          <a:ln/>
        </p:spPr>
        <p:txBody>
          <a:bodyPr/>
          <a:lstStyle>
            <a:lvl1pPr>
              <a:defRPr/>
            </a:lvl1pPr>
          </a:lstStyle>
          <a:p>
            <a:fld id="{AF8F63FA-0215-3943-97B2-090CD15AA2FF}" type="slidenum">
              <a:rPr lang="zh-CN" altLang="en-US"/>
              <a:pPr/>
              <a:t>‹#›</a:t>
            </a:fld>
            <a:endParaRPr lang="zh-CN" altLang="en-US"/>
          </a:p>
        </p:txBody>
      </p:sp>
    </p:spTree>
    <p:extLst>
      <p:ext uri="{BB962C8B-B14F-4D97-AF65-F5344CB8AC3E}">
        <p14:creationId xmlns:p14="http://schemas.microsoft.com/office/powerpoint/2010/main" val="37090297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a:extLst>
              <a:ext uri="{FF2B5EF4-FFF2-40B4-BE49-F238E27FC236}">
                <a16:creationId xmlns:a16="http://schemas.microsoft.com/office/drawing/2014/main" id="{2731FFB4-E20E-F349-8FF3-ADA7C20EE0A2}"/>
              </a:ext>
            </a:extLst>
          </p:cNvPr>
          <p:cNvSpPr>
            <a:spLocks noGrp="1" noChangeArrowheads="1"/>
          </p:cNvSpPr>
          <p:nvPr>
            <p:ph type="dt" sz="half" idx="10"/>
          </p:nvPr>
        </p:nvSpPr>
        <p:spPr>
          <a:ln/>
        </p:spPr>
        <p:txBody>
          <a:bodyPr/>
          <a:lstStyle>
            <a:lvl1pPr>
              <a:defRPr/>
            </a:lvl1pPr>
          </a:lstStyle>
          <a:p>
            <a:pPr>
              <a:defRPr/>
            </a:pPr>
            <a:fld id="{D414298F-C323-6441-8315-543F41E20972}" type="datetime1">
              <a:rPr lang="en-US" altLang="zh-CN" smtClean="0"/>
              <a:t>6/6/23</a:t>
            </a:fld>
            <a:endParaRPr lang="zh-CN" altLang="en-US"/>
          </a:p>
        </p:txBody>
      </p:sp>
      <p:sp>
        <p:nvSpPr>
          <p:cNvPr id="6" name="页脚占位符 3">
            <a:extLst>
              <a:ext uri="{FF2B5EF4-FFF2-40B4-BE49-F238E27FC236}">
                <a16:creationId xmlns:a16="http://schemas.microsoft.com/office/drawing/2014/main" id="{09F56D7B-52D9-264C-8EF7-8238EA53A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a:extLst>
              <a:ext uri="{FF2B5EF4-FFF2-40B4-BE49-F238E27FC236}">
                <a16:creationId xmlns:a16="http://schemas.microsoft.com/office/drawing/2014/main" id="{1AF430AE-2DC4-A246-BF09-97279791981C}"/>
              </a:ext>
            </a:extLst>
          </p:cNvPr>
          <p:cNvSpPr>
            <a:spLocks noGrp="1" noChangeArrowheads="1"/>
          </p:cNvSpPr>
          <p:nvPr>
            <p:ph type="sldNum" sz="quarter" idx="12"/>
          </p:nvPr>
        </p:nvSpPr>
        <p:spPr>
          <a:ln/>
        </p:spPr>
        <p:txBody>
          <a:bodyPr/>
          <a:lstStyle>
            <a:lvl1pPr>
              <a:defRPr/>
            </a:lvl1pPr>
          </a:lstStyle>
          <a:p>
            <a:fld id="{BD11AEA3-4361-4348-AD6C-FBEF0C0D1C64}" type="slidenum">
              <a:rPr lang="zh-CN" altLang="en-US"/>
              <a:pPr/>
              <a:t>‹#›</a:t>
            </a:fld>
            <a:endParaRPr lang="zh-CN" altLang="en-US"/>
          </a:p>
        </p:txBody>
      </p:sp>
    </p:spTree>
    <p:extLst>
      <p:ext uri="{BB962C8B-B14F-4D97-AF65-F5344CB8AC3E}">
        <p14:creationId xmlns:p14="http://schemas.microsoft.com/office/powerpoint/2010/main" val="12563455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320839A5-BF36-3B4D-96F8-FA949966ED72}"/>
              </a:ext>
            </a:extLst>
          </p:cNvPr>
          <p:cNvSpPr>
            <a:spLocks noGrp="1" noChangeArrowheads="1"/>
          </p:cNvSpPr>
          <p:nvPr>
            <p:ph type="dt" sz="half" idx="10"/>
          </p:nvPr>
        </p:nvSpPr>
        <p:spPr>
          <a:ln/>
        </p:spPr>
        <p:txBody>
          <a:bodyPr/>
          <a:lstStyle>
            <a:lvl1pPr>
              <a:defRPr/>
            </a:lvl1pPr>
          </a:lstStyle>
          <a:p>
            <a:pPr>
              <a:defRPr/>
            </a:pPr>
            <a:fld id="{72CE229D-C0DB-544B-BE5B-B50154EDAF77}" type="datetime1">
              <a:rPr lang="en-US" altLang="zh-CN" smtClean="0"/>
              <a:t>6/6/23</a:t>
            </a:fld>
            <a:endParaRPr lang="zh-CN" altLang="en-US"/>
          </a:p>
        </p:txBody>
      </p:sp>
      <p:sp>
        <p:nvSpPr>
          <p:cNvPr id="5" name="页脚占位符 3">
            <a:extLst>
              <a:ext uri="{FF2B5EF4-FFF2-40B4-BE49-F238E27FC236}">
                <a16:creationId xmlns:a16="http://schemas.microsoft.com/office/drawing/2014/main" id="{9D641754-3E4B-0146-8243-3696A4730FD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50B3EB3B-7BEE-1E42-8862-D4139A3E4805}"/>
              </a:ext>
            </a:extLst>
          </p:cNvPr>
          <p:cNvSpPr>
            <a:spLocks noGrp="1" noChangeArrowheads="1"/>
          </p:cNvSpPr>
          <p:nvPr>
            <p:ph type="sldNum" sz="quarter" idx="12"/>
          </p:nvPr>
        </p:nvSpPr>
        <p:spPr>
          <a:ln/>
        </p:spPr>
        <p:txBody>
          <a:bodyPr/>
          <a:lstStyle>
            <a:lvl1pPr>
              <a:defRPr/>
            </a:lvl1pPr>
          </a:lstStyle>
          <a:p>
            <a:fld id="{FDD79E03-43E7-C643-B12C-B8A5F159406B}" type="slidenum">
              <a:rPr lang="zh-CN" altLang="en-US"/>
              <a:pPr/>
              <a:t>‹#›</a:t>
            </a:fld>
            <a:endParaRPr lang="zh-CN" altLang="en-US"/>
          </a:p>
        </p:txBody>
      </p:sp>
    </p:spTree>
    <p:extLst>
      <p:ext uri="{BB962C8B-B14F-4D97-AF65-F5344CB8AC3E}">
        <p14:creationId xmlns:p14="http://schemas.microsoft.com/office/powerpoint/2010/main" val="28899498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a:extLst>
              <a:ext uri="{FF2B5EF4-FFF2-40B4-BE49-F238E27FC236}">
                <a16:creationId xmlns:a16="http://schemas.microsoft.com/office/drawing/2014/main" id="{118EB4F2-8728-6E4D-82E0-FD5CAAE8C125}"/>
              </a:ext>
            </a:extLst>
          </p:cNvPr>
          <p:cNvSpPr>
            <a:spLocks noGrp="1" noChangeArrowheads="1"/>
          </p:cNvSpPr>
          <p:nvPr>
            <p:ph type="dt" sz="half" idx="10"/>
          </p:nvPr>
        </p:nvSpPr>
        <p:spPr>
          <a:ln/>
        </p:spPr>
        <p:txBody>
          <a:bodyPr/>
          <a:lstStyle>
            <a:lvl1pPr>
              <a:defRPr/>
            </a:lvl1pPr>
          </a:lstStyle>
          <a:p>
            <a:pPr>
              <a:defRPr/>
            </a:pPr>
            <a:fld id="{85561BF6-9F7D-0D4B-9E09-AA620CD9EB48}" type="datetime1">
              <a:rPr lang="en-US" altLang="zh-CN" smtClean="0"/>
              <a:t>6/6/23</a:t>
            </a:fld>
            <a:endParaRPr lang="zh-CN" altLang="en-US"/>
          </a:p>
        </p:txBody>
      </p:sp>
      <p:sp>
        <p:nvSpPr>
          <p:cNvPr id="5" name="页脚占位符 3">
            <a:extLst>
              <a:ext uri="{FF2B5EF4-FFF2-40B4-BE49-F238E27FC236}">
                <a16:creationId xmlns:a16="http://schemas.microsoft.com/office/drawing/2014/main" id="{108FAEAF-B715-4248-992C-9852ABC6D08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a:extLst>
              <a:ext uri="{FF2B5EF4-FFF2-40B4-BE49-F238E27FC236}">
                <a16:creationId xmlns:a16="http://schemas.microsoft.com/office/drawing/2014/main" id="{248B603A-7B61-CC4A-A112-8EAF9C030AB0}"/>
              </a:ext>
            </a:extLst>
          </p:cNvPr>
          <p:cNvSpPr>
            <a:spLocks noGrp="1" noChangeArrowheads="1"/>
          </p:cNvSpPr>
          <p:nvPr>
            <p:ph type="sldNum" sz="quarter" idx="12"/>
          </p:nvPr>
        </p:nvSpPr>
        <p:spPr>
          <a:ln/>
        </p:spPr>
        <p:txBody>
          <a:bodyPr/>
          <a:lstStyle>
            <a:lvl1pPr>
              <a:defRPr/>
            </a:lvl1pPr>
          </a:lstStyle>
          <a:p>
            <a:fld id="{C93A7075-4477-DF45-BA2A-1877F6F52904}" type="slidenum">
              <a:rPr lang="zh-CN" altLang="en-US"/>
              <a:pPr/>
              <a:t>‹#›</a:t>
            </a:fld>
            <a:endParaRPr lang="zh-CN" altLang="en-US"/>
          </a:p>
        </p:txBody>
      </p:sp>
    </p:spTree>
    <p:extLst>
      <p:ext uri="{BB962C8B-B14F-4D97-AF65-F5344CB8AC3E}">
        <p14:creationId xmlns:p14="http://schemas.microsoft.com/office/powerpoint/2010/main" val="380849954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a:extLst>
              <a:ext uri="{FF2B5EF4-FFF2-40B4-BE49-F238E27FC236}">
                <a16:creationId xmlns:a16="http://schemas.microsoft.com/office/drawing/2014/main" id="{B9E83EE6-27E6-304B-9034-CD1A69C38AA3}"/>
              </a:ext>
            </a:extLst>
          </p:cNvPr>
          <p:cNvSpPr>
            <a:spLocks noGrp="1" noChangeArrowheads="1"/>
          </p:cNvSpPr>
          <p:nvPr>
            <p:ph type="dt" sz="half" idx="10"/>
          </p:nvPr>
        </p:nvSpPr>
        <p:spPr>
          <a:ln/>
        </p:spPr>
        <p:txBody>
          <a:bodyPr/>
          <a:lstStyle>
            <a:lvl1pPr>
              <a:defRPr/>
            </a:lvl1pPr>
          </a:lstStyle>
          <a:p>
            <a:pPr>
              <a:defRPr/>
            </a:pPr>
            <a:fld id="{640678C5-E45C-E447-B16D-3F6287AFEE97}" type="datetime1">
              <a:rPr lang="en-US" altLang="zh-CN" smtClean="0"/>
              <a:t>6/6/23</a:t>
            </a:fld>
            <a:endParaRPr lang="zh-CN" altLang="en-US"/>
          </a:p>
        </p:txBody>
      </p:sp>
      <p:sp>
        <p:nvSpPr>
          <p:cNvPr id="5" name="页脚占位符 2">
            <a:extLst>
              <a:ext uri="{FF2B5EF4-FFF2-40B4-BE49-F238E27FC236}">
                <a16:creationId xmlns:a16="http://schemas.microsoft.com/office/drawing/2014/main" id="{C4290305-C625-9B45-AE8D-9BF0D9B67F2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54513A9C-D024-1F49-BCA7-1EE83FE0A645}"/>
              </a:ext>
            </a:extLst>
          </p:cNvPr>
          <p:cNvSpPr>
            <a:spLocks noGrp="1" noChangeArrowheads="1"/>
          </p:cNvSpPr>
          <p:nvPr>
            <p:ph type="sldNum" sz="quarter" idx="12"/>
          </p:nvPr>
        </p:nvSpPr>
        <p:spPr>
          <a:ln/>
        </p:spPr>
        <p:txBody>
          <a:bodyPr/>
          <a:lstStyle>
            <a:lvl1pPr>
              <a:defRPr/>
            </a:lvl1pPr>
          </a:lstStyle>
          <a:p>
            <a:fld id="{0B4513A7-FA35-EC43-926A-68A927A14379}" type="slidenum">
              <a:rPr lang="zh-CN" altLang="en-US"/>
              <a:pPr/>
              <a:t>‹#›</a:t>
            </a:fld>
            <a:endParaRPr lang="zh-CN" altLang="en-US"/>
          </a:p>
        </p:txBody>
      </p:sp>
    </p:spTree>
    <p:extLst>
      <p:ext uri="{BB962C8B-B14F-4D97-AF65-F5344CB8AC3E}">
        <p14:creationId xmlns:p14="http://schemas.microsoft.com/office/powerpoint/2010/main" val="27551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1C7FDB-2FDA-C892-EA80-5BC38C88F4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192000" cy="6858001"/>
          </a:xfrm>
          <a:prstGeom prst="rect">
            <a:avLst/>
          </a:prstGeom>
        </p:spPr>
      </p:pic>
      <p:sp>
        <p:nvSpPr>
          <p:cNvPr id="2" name="日期占位符 3">
            <a:extLst>
              <a:ext uri="{FF2B5EF4-FFF2-40B4-BE49-F238E27FC236}">
                <a16:creationId xmlns:a16="http://schemas.microsoft.com/office/drawing/2014/main" id="{388FBE7C-31CC-AD4F-98C2-739F16B20B5A}"/>
              </a:ext>
            </a:extLst>
          </p:cNvPr>
          <p:cNvSpPr>
            <a:spLocks noGrp="1" noChangeArrowheads="1"/>
          </p:cNvSpPr>
          <p:nvPr>
            <p:ph type="dt" sz="half" idx="10"/>
          </p:nvPr>
        </p:nvSpPr>
        <p:spPr>
          <a:ln/>
        </p:spPr>
        <p:txBody>
          <a:bodyPr/>
          <a:lstStyle>
            <a:lvl1pPr>
              <a:defRPr/>
            </a:lvl1pPr>
          </a:lstStyle>
          <a:p>
            <a:pPr>
              <a:defRPr/>
            </a:pPr>
            <a:fld id="{4D38165D-90BA-354E-92A2-D9ABE7B2BA38}" type="datetime1">
              <a:rPr lang="en-US" altLang="zh-CN" smtClean="0"/>
              <a:t>6/6/23</a:t>
            </a:fld>
            <a:endParaRPr lang="zh-CN" altLang="en-US"/>
          </a:p>
        </p:txBody>
      </p:sp>
      <p:sp>
        <p:nvSpPr>
          <p:cNvPr id="3" name="页脚占位符 4">
            <a:extLst>
              <a:ext uri="{FF2B5EF4-FFF2-40B4-BE49-F238E27FC236}">
                <a16:creationId xmlns:a16="http://schemas.microsoft.com/office/drawing/2014/main" id="{1795CD90-74D2-6D42-A8B7-C8D956E61FF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C58CF0E-870C-9947-9DBD-0DFD75AB7443}"/>
              </a:ext>
            </a:extLst>
          </p:cNvPr>
          <p:cNvSpPr>
            <a:spLocks noGrp="1" noChangeArrowheads="1"/>
          </p:cNvSpPr>
          <p:nvPr>
            <p:ph type="sldNum" sz="quarter" idx="12"/>
          </p:nvPr>
        </p:nvSpPr>
        <p:spPr>
          <a:ln/>
        </p:spPr>
        <p:txBody>
          <a:bodyPr/>
          <a:lstStyle>
            <a:lvl1pPr>
              <a:defRPr/>
            </a:lvl1pPr>
          </a:lstStyle>
          <a:p>
            <a:fld id="{465717F2-DE62-A445-9F03-50055757659A}" type="slidenum">
              <a:rPr lang="zh-CN" altLang="en-US"/>
              <a:pPr/>
              <a:t>‹#›</a:t>
            </a:fld>
            <a:endParaRPr lang="zh-CN" altLang="en-US"/>
          </a:p>
        </p:txBody>
      </p:sp>
    </p:spTree>
    <p:extLst>
      <p:ext uri="{BB962C8B-B14F-4D97-AF65-F5344CB8AC3E}">
        <p14:creationId xmlns:p14="http://schemas.microsoft.com/office/powerpoint/2010/main" val="23006968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7DA5DBAF-4B2B-FA41-B7EB-D000E07DA918}"/>
              </a:ext>
            </a:extLst>
          </p:cNvPr>
          <p:cNvSpPr>
            <a:spLocks noGrp="1" noChangeArrowheads="1"/>
          </p:cNvSpPr>
          <p:nvPr>
            <p:ph type="dt" sz="half" idx="10"/>
          </p:nvPr>
        </p:nvSpPr>
        <p:spPr>
          <a:ln/>
        </p:spPr>
        <p:txBody>
          <a:bodyPr/>
          <a:lstStyle>
            <a:lvl1pPr>
              <a:defRPr/>
            </a:lvl1pPr>
          </a:lstStyle>
          <a:p>
            <a:pPr>
              <a:defRPr/>
            </a:pPr>
            <a:fld id="{317494CF-264C-6541-AB1D-57E0774F308B}" type="datetime1">
              <a:rPr lang="en-US" altLang="zh-CN" smtClean="0"/>
              <a:t>6/6/23</a:t>
            </a:fld>
            <a:endParaRPr lang="zh-CN" altLang="en-US"/>
          </a:p>
        </p:txBody>
      </p:sp>
      <p:sp>
        <p:nvSpPr>
          <p:cNvPr id="5" name="页脚占位符 2">
            <a:extLst>
              <a:ext uri="{FF2B5EF4-FFF2-40B4-BE49-F238E27FC236}">
                <a16:creationId xmlns:a16="http://schemas.microsoft.com/office/drawing/2014/main" id="{A676E9FC-500F-4F4D-93CE-467E6F01962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D9FD63A8-5111-034F-B879-EC06875CBE20}"/>
              </a:ext>
            </a:extLst>
          </p:cNvPr>
          <p:cNvSpPr>
            <a:spLocks noGrp="1" noChangeArrowheads="1"/>
          </p:cNvSpPr>
          <p:nvPr>
            <p:ph type="sldNum" sz="quarter" idx="12"/>
          </p:nvPr>
        </p:nvSpPr>
        <p:spPr>
          <a:ln/>
        </p:spPr>
        <p:txBody>
          <a:bodyPr/>
          <a:lstStyle>
            <a:lvl1pPr>
              <a:defRPr/>
            </a:lvl1pPr>
          </a:lstStyle>
          <a:p>
            <a:fld id="{D9C8D41C-C3D4-B345-B5A9-0BDE241F22EA}" type="slidenum">
              <a:rPr lang="zh-CN" altLang="en-US"/>
              <a:pPr/>
              <a:t>‹#›</a:t>
            </a:fld>
            <a:endParaRPr lang="zh-CN" altLang="en-US"/>
          </a:p>
        </p:txBody>
      </p:sp>
    </p:spTree>
    <p:extLst>
      <p:ext uri="{BB962C8B-B14F-4D97-AF65-F5344CB8AC3E}">
        <p14:creationId xmlns:p14="http://schemas.microsoft.com/office/powerpoint/2010/main" val="28592843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a:extLst>
              <a:ext uri="{FF2B5EF4-FFF2-40B4-BE49-F238E27FC236}">
                <a16:creationId xmlns:a16="http://schemas.microsoft.com/office/drawing/2014/main" id="{B7513F04-53BB-DE4A-82D0-A8B422F7B86F}"/>
              </a:ext>
            </a:extLst>
          </p:cNvPr>
          <p:cNvSpPr>
            <a:spLocks noGrp="1" noChangeArrowheads="1"/>
          </p:cNvSpPr>
          <p:nvPr>
            <p:ph type="dt" sz="half" idx="10"/>
          </p:nvPr>
        </p:nvSpPr>
        <p:spPr>
          <a:ln/>
        </p:spPr>
        <p:txBody>
          <a:bodyPr/>
          <a:lstStyle>
            <a:lvl1pPr>
              <a:defRPr/>
            </a:lvl1pPr>
          </a:lstStyle>
          <a:p>
            <a:pPr>
              <a:defRPr/>
            </a:pPr>
            <a:fld id="{15A7121B-BAA1-FE4F-A4A5-63E46F1B7EB3}" type="datetime1">
              <a:rPr lang="en-US" altLang="zh-CN" smtClean="0"/>
              <a:t>6/6/23</a:t>
            </a:fld>
            <a:endParaRPr lang="zh-CN" altLang="en-US"/>
          </a:p>
        </p:txBody>
      </p:sp>
      <p:sp>
        <p:nvSpPr>
          <p:cNvPr id="5" name="页脚占位符 2">
            <a:extLst>
              <a:ext uri="{FF2B5EF4-FFF2-40B4-BE49-F238E27FC236}">
                <a16:creationId xmlns:a16="http://schemas.microsoft.com/office/drawing/2014/main" id="{EB2EF3B8-DB6E-3F41-9344-3B95213DBAB8}"/>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67FC5E5-B84D-1943-80F7-AED7DE3B825C}"/>
              </a:ext>
            </a:extLst>
          </p:cNvPr>
          <p:cNvSpPr>
            <a:spLocks noGrp="1" noChangeArrowheads="1"/>
          </p:cNvSpPr>
          <p:nvPr>
            <p:ph type="sldNum" sz="quarter" idx="12"/>
          </p:nvPr>
        </p:nvSpPr>
        <p:spPr>
          <a:ln/>
        </p:spPr>
        <p:txBody>
          <a:bodyPr/>
          <a:lstStyle>
            <a:lvl1pPr>
              <a:defRPr/>
            </a:lvl1pPr>
          </a:lstStyle>
          <a:p>
            <a:fld id="{0E06B251-8A4D-A04B-BFD7-848ED45A9AB7}" type="slidenum">
              <a:rPr lang="zh-CN" altLang="en-US"/>
              <a:pPr/>
              <a:t>‹#›</a:t>
            </a:fld>
            <a:endParaRPr lang="zh-CN" altLang="en-US"/>
          </a:p>
        </p:txBody>
      </p:sp>
    </p:spTree>
    <p:extLst>
      <p:ext uri="{BB962C8B-B14F-4D97-AF65-F5344CB8AC3E}">
        <p14:creationId xmlns:p14="http://schemas.microsoft.com/office/powerpoint/2010/main" val="27544971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a:extLst>
              <a:ext uri="{FF2B5EF4-FFF2-40B4-BE49-F238E27FC236}">
                <a16:creationId xmlns:a16="http://schemas.microsoft.com/office/drawing/2014/main" id="{A16CA4CA-E62C-8F45-A4AC-C737E5C0A71C}"/>
              </a:ext>
            </a:extLst>
          </p:cNvPr>
          <p:cNvSpPr>
            <a:spLocks noGrp="1" noChangeArrowheads="1"/>
          </p:cNvSpPr>
          <p:nvPr>
            <p:ph type="dt" sz="half" idx="10"/>
          </p:nvPr>
        </p:nvSpPr>
        <p:spPr>
          <a:ln/>
        </p:spPr>
        <p:txBody>
          <a:bodyPr/>
          <a:lstStyle>
            <a:lvl1pPr>
              <a:defRPr/>
            </a:lvl1pPr>
          </a:lstStyle>
          <a:p>
            <a:pPr>
              <a:defRPr/>
            </a:pPr>
            <a:fld id="{DA80225B-005C-D744-B78F-2070FA6C8ABE}" type="datetime1">
              <a:rPr lang="en-US" altLang="zh-CN" smtClean="0"/>
              <a:t>6/6/23</a:t>
            </a:fld>
            <a:endParaRPr lang="zh-CN" altLang="en-US"/>
          </a:p>
        </p:txBody>
      </p:sp>
      <p:sp>
        <p:nvSpPr>
          <p:cNvPr id="6" name="页脚占位符 2">
            <a:extLst>
              <a:ext uri="{FF2B5EF4-FFF2-40B4-BE49-F238E27FC236}">
                <a16:creationId xmlns:a16="http://schemas.microsoft.com/office/drawing/2014/main" id="{40ECE7CB-4C77-4443-8EE2-FACC5CDE46A6}"/>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B8EA6A32-73C4-B148-9A77-C9305EF10C7C}"/>
              </a:ext>
            </a:extLst>
          </p:cNvPr>
          <p:cNvSpPr>
            <a:spLocks noGrp="1" noChangeArrowheads="1"/>
          </p:cNvSpPr>
          <p:nvPr>
            <p:ph type="sldNum" sz="quarter" idx="12"/>
          </p:nvPr>
        </p:nvSpPr>
        <p:spPr>
          <a:ln/>
        </p:spPr>
        <p:txBody>
          <a:bodyPr/>
          <a:lstStyle>
            <a:lvl1pPr>
              <a:defRPr/>
            </a:lvl1pPr>
          </a:lstStyle>
          <a:p>
            <a:fld id="{A28EDDA4-C9D8-604A-AC71-38AFFB71A38E}" type="slidenum">
              <a:rPr lang="zh-CN" altLang="en-US"/>
              <a:pPr/>
              <a:t>‹#›</a:t>
            </a:fld>
            <a:endParaRPr lang="zh-CN" altLang="en-US"/>
          </a:p>
        </p:txBody>
      </p:sp>
    </p:spTree>
    <p:extLst>
      <p:ext uri="{BB962C8B-B14F-4D97-AF65-F5344CB8AC3E}">
        <p14:creationId xmlns:p14="http://schemas.microsoft.com/office/powerpoint/2010/main" val="8389466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a:extLst>
              <a:ext uri="{FF2B5EF4-FFF2-40B4-BE49-F238E27FC236}">
                <a16:creationId xmlns:a16="http://schemas.microsoft.com/office/drawing/2014/main" id="{2438E07B-B7F4-7640-801F-CABE1A303233}"/>
              </a:ext>
            </a:extLst>
          </p:cNvPr>
          <p:cNvSpPr>
            <a:spLocks noGrp="1" noChangeArrowheads="1"/>
          </p:cNvSpPr>
          <p:nvPr>
            <p:ph type="dt" sz="half" idx="10"/>
          </p:nvPr>
        </p:nvSpPr>
        <p:spPr>
          <a:ln/>
        </p:spPr>
        <p:txBody>
          <a:bodyPr/>
          <a:lstStyle>
            <a:lvl1pPr>
              <a:defRPr/>
            </a:lvl1pPr>
          </a:lstStyle>
          <a:p>
            <a:pPr>
              <a:defRPr/>
            </a:pPr>
            <a:fld id="{500284D7-4D0D-694D-9396-AA66FD757779}" type="datetime1">
              <a:rPr lang="en-US" altLang="zh-CN" smtClean="0"/>
              <a:t>6/6/23</a:t>
            </a:fld>
            <a:endParaRPr lang="zh-CN" altLang="en-US"/>
          </a:p>
        </p:txBody>
      </p:sp>
      <p:sp>
        <p:nvSpPr>
          <p:cNvPr id="8" name="页脚占位符 2">
            <a:extLst>
              <a:ext uri="{FF2B5EF4-FFF2-40B4-BE49-F238E27FC236}">
                <a16:creationId xmlns:a16="http://schemas.microsoft.com/office/drawing/2014/main" id="{96D1C29B-3F55-444E-88AB-E19AAB0ACCA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a:extLst>
              <a:ext uri="{FF2B5EF4-FFF2-40B4-BE49-F238E27FC236}">
                <a16:creationId xmlns:a16="http://schemas.microsoft.com/office/drawing/2014/main" id="{CFA80D5E-5961-D647-87A0-C81BC0236898}"/>
              </a:ext>
            </a:extLst>
          </p:cNvPr>
          <p:cNvSpPr>
            <a:spLocks noGrp="1" noChangeArrowheads="1"/>
          </p:cNvSpPr>
          <p:nvPr>
            <p:ph type="sldNum" sz="quarter" idx="12"/>
          </p:nvPr>
        </p:nvSpPr>
        <p:spPr>
          <a:ln/>
        </p:spPr>
        <p:txBody>
          <a:bodyPr/>
          <a:lstStyle>
            <a:lvl1pPr>
              <a:defRPr/>
            </a:lvl1pPr>
          </a:lstStyle>
          <a:p>
            <a:fld id="{51F1BB10-3AEF-2845-9C0A-63595EEB50FF}" type="slidenum">
              <a:rPr lang="zh-CN" altLang="en-US"/>
              <a:pPr/>
              <a:t>‹#›</a:t>
            </a:fld>
            <a:endParaRPr lang="zh-CN" altLang="en-US"/>
          </a:p>
        </p:txBody>
      </p:sp>
    </p:spTree>
    <p:extLst>
      <p:ext uri="{BB962C8B-B14F-4D97-AF65-F5344CB8AC3E}">
        <p14:creationId xmlns:p14="http://schemas.microsoft.com/office/powerpoint/2010/main" val="11375372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1">
            <a:extLst>
              <a:ext uri="{FF2B5EF4-FFF2-40B4-BE49-F238E27FC236}">
                <a16:creationId xmlns:a16="http://schemas.microsoft.com/office/drawing/2014/main" id="{6C1C3945-B987-8C45-8738-1EECC9A698E9}"/>
              </a:ext>
            </a:extLst>
          </p:cNvPr>
          <p:cNvSpPr>
            <a:spLocks noGrp="1" noChangeArrowheads="1"/>
          </p:cNvSpPr>
          <p:nvPr>
            <p:ph type="dt" sz="half" idx="10"/>
          </p:nvPr>
        </p:nvSpPr>
        <p:spPr>
          <a:ln/>
        </p:spPr>
        <p:txBody>
          <a:bodyPr/>
          <a:lstStyle>
            <a:lvl1pPr>
              <a:defRPr/>
            </a:lvl1pPr>
          </a:lstStyle>
          <a:p>
            <a:pPr>
              <a:defRPr/>
            </a:pPr>
            <a:fld id="{BC417756-586D-E84B-9CE3-8DF80DDBF296}" type="datetime1">
              <a:rPr lang="en-US" altLang="zh-CN" smtClean="0"/>
              <a:t>6/6/23</a:t>
            </a:fld>
            <a:endParaRPr lang="zh-CN" altLang="en-US"/>
          </a:p>
        </p:txBody>
      </p:sp>
      <p:sp>
        <p:nvSpPr>
          <p:cNvPr id="4" name="页脚占位符 2">
            <a:extLst>
              <a:ext uri="{FF2B5EF4-FFF2-40B4-BE49-F238E27FC236}">
                <a16:creationId xmlns:a16="http://schemas.microsoft.com/office/drawing/2014/main" id="{BE459432-59CA-A14A-9669-4E369498238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89132870-D176-2743-9A23-C0D4254E4EF6}"/>
              </a:ext>
            </a:extLst>
          </p:cNvPr>
          <p:cNvSpPr>
            <a:spLocks noGrp="1" noChangeArrowheads="1"/>
          </p:cNvSpPr>
          <p:nvPr>
            <p:ph type="sldNum" sz="quarter" idx="12"/>
          </p:nvPr>
        </p:nvSpPr>
        <p:spPr>
          <a:ln/>
        </p:spPr>
        <p:txBody>
          <a:bodyPr/>
          <a:lstStyle>
            <a:lvl1pPr>
              <a:defRPr/>
            </a:lvl1pPr>
          </a:lstStyle>
          <a:p>
            <a:fld id="{ADBED793-AE94-F24C-83AD-239CA033AF47}" type="slidenum">
              <a:rPr lang="zh-CN" altLang="en-US"/>
              <a:pPr/>
              <a:t>‹#›</a:t>
            </a:fld>
            <a:endParaRPr lang="zh-CN" altLang="en-US"/>
          </a:p>
        </p:txBody>
      </p:sp>
    </p:spTree>
    <p:extLst>
      <p:ext uri="{BB962C8B-B14F-4D97-AF65-F5344CB8AC3E}">
        <p14:creationId xmlns:p14="http://schemas.microsoft.com/office/powerpoint/2010/main" val="27581134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E72A44-8A8D-444D-A138-3D0733883ECA}"/>
              </a:ext>
            </a:extLst>
          </p:cNvPr>
          <p:cNvSpPr>
            <a:spLocks noGrp="1" noChangeArrowheads="1"/>
          </p:cNvSpPr>
          <p:nvPr>
            <p:ph type="dt" sz="half" idx="10"/>
          </p:nvPr>
        </p:nvSpPr>
        <p:spPr>
          <a:ln/>
        </p:spPr>
        <p:txBody>
          <a:bodyPr/>
          <a:lstStyle>
            <a:lvl1pPr>
              <a:defRPr/>
            </a:lvl1pPr>
          </a:lstStyle>
          <a:p>
            <a:pPr>
              <a:defRPr/>
            </a:pPr>
            <a:fld id="{88D6B8E5-12AE-1C4C-B0DD-455B4F32BAA6}" type="datetime1">
              <a:rPr lang="en-US" altLang="zh-CN" smtClean="0"/>
              <a:t>6/6/23</a:t>
            </a:fld>
            <a:endParaRPr lang="zh-CN" altLang="en-US"/>
          </a:p>
        </p:txBody>
      </p:sp>
      <p:sp>
        <p:nvSpPr>
          <p:cNvPr id="3" name="页脚占位符 2">
            <a:extLst>
              <a:ext uri="{FF2B5EF4-FFF2-40B4-BE49-F238E27FC236}">
                <a16:creationId xmlns:a16="http://schemas.microsoft.com/office/drawing/2014/main" id="{185ADAC1-1815-2C45-9889-4AE10F120D5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328CDDAA-FD05-FA43-A06B-0215412BEF27}"/>
              </a:ext>
            </a:extLst>
          </p:cNvPr>
          <p:cNvSpPr>
            <a:spLocks noGrp="1" noChangeArrowheads="1"/>
          </p:cNvSpPr>
          <p:nvPr>
            <p:ph type="sldNum" sz="quarter" idx="12"/>
          </p:nvPr>
        </p:nvSpPr>
        <p:spPr>
          <a:ln/>
        </p:spPr>
        <p:txBody>
          <a:bodyPr/>
          <a:lstStyle>
            <a:lvl1pPr>
              <a:defRPr/>
            </a:lvl1pPr>
          </a:lstStyle>
          <a:p>
            <a:fld id="{239E93C3-39D6-8949-B9DD-3A37464483A8}" type="slidenum">
              <a:rPr lang="zh-CN" altLang="en-US"/>
              <a:pPr/>
              <a:t>‹#›</a:t>
            </a:fld>
            <a:endParaRPr lang="zh-CN" altLang="en-US"/>
          </a:p>
        </p:txBody>
      </p:sp>
    </p:spTree>
    <p:extLst>
      <p:ext uri="{BB962C8B-B14F-4D97-AF65-F5344CB8AC3E}">
        <p14:creationId xmlns:p14="http://schemas.microsoft.com/office/powerpoint/2010/main" val="417836543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2A3F09D-E859-0E44-B116-5B2AD4C6EB5A}"/>
              </a:ext>
            </a:extLst>
          </p:cNvPr>
          <p:cNvSpPr>
            <a:spLocks noGrp="1" noChangeArrowheads="1"/>
          </p:cNvSpPr>
          <p:nvPr>
            <p:ph type="dt" sz="half" idx="10"/>
          </p:nvPr>
        </p:nvSpPr>
        <p:spPr>
          <a:ln/>
        </p:spPr>
        <p:txBody>
          <a:bodyPr/>
          <a:lstStyle>
            <a:lvl1pPr>
              <a:defRPr/>
            </a:lvl1pPr>
          </a:lstStyle>
          <a:p>
            <a:pPr>
              <a:defRPr/>
            </a:pPr>
            <a:fld id="{0B1F136D-F8CA-7848-8B3E-FBCED5A96E7B}" type="datetime1">
              <a:rPr lang="en-US" altLang="zh-CN" smtClean="0"/>
              <a:t>6/6/23</a:t>
            </a:fld>
            <a:endParaRPr lang="zh-CN" altLang="en-US"/>
          </a:p>
        </p:txBody>
      </p:sp>
      <p:sp>
        <p:nvSpPr>
          <p:cNvPr id="6" name="页脚占位符 2">
            <a:extLst>
              <a:ext uri="{FF2B5EF4-FFF2-40B4-BE49-F238E27FC236}">
                <a16:creationId xmlns:a16="http://schemas.microsoft.com/office/drawing/2014/main" id="{E3C12474-71E2-4B4E-A786-205A3AB61C7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6ED46336-090A-1149-A5D2-3DD7BF59E902}"/>
              </a:ext>
            </a:extLst>
          </p:cNvPr>
          <p:cNvSpPr>
            <a:spLocks noGrp="1" noChangeArrowheads="1"/>
          </p:cNvSpPr>
          <p:nvPr>
            <p:ph type="sldNum" sz="quarter" idx="12"/>
          </p:nvPr>
        </p:nvSpPr>
        <p:spPr>
          <a:ln/>
        </p:spPr>
        <p:txBody>
          <a:bodyPr/>
          <a:lstStyle>
            <a:lvl1pPr>
              <a:defRPr/>
            </a:lvl1pPr>
          </a:lstStyle>
          <a:p>
            <a:fld id="{BBE9DC21-C7A6-3549-972A-1CA66D4D7EBC}" type="slidenum">
              <a:rPr lang="zh-CN" altLang="en-US"/>
              <a:pPr/>
              <a:t>‹#›</a:t>
            </a:fld>
            <a:endParaRPr lang="zh-CN" altLang="en-US"/>
          </a:p>
        </p:txBody>
      </p:sp>
    </p:spTree>
    <p:extLst>
      <p:ext uri="{BB962C8B-B14F-4D97-AF65-F5344CB8AC3E}">
        <p14:creationId xmlns:p14="http://schemas.microsoft.com/office/powerpoint/2010/main" val="36982166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a:extLst>
              <a:ext uri="{FF2B5EF4-FFF2-40B4-BE49-F238E27FC236}">
                <a16:creationId xmlns:a16="http://schemas.microsoft.com/office/drawing/2014/main" id="{348CCA13-F9C4-FA41-A7B6-ECEFAA570B37}"/>
              </a:ext>
            </a:extLst>
          </p:cNvPr>
          <p:cNvSpPr>
            <a:spLocks noGrp="1" noChangeArrowheads="1"/>
          </p:cNvSpPr>
          <p:nvPr>
            <p:ph type="dt" sz="half" idx="10"/>
          </p:nvPr>
        </p:nvSpPr>
        <p:spPr>
          <a:ln/>
        </p:spPr>
        <p:txBody>
          <a:bodyPr/>
          <a:lstStyle>
            <a:lvl1pPr>
              <a:defRPr/>
            </a:lvl1pPr>
          </a:lstStyle>
          <a:p>
            <a:pPr>
              <a:defRPr/>
            </a:pPr>
            <a:fld id="{FBC6E2BD-4CEE-8A48-8488-0E0BDA8AB426}" type="datetime1">
              <a:rPr lang="en-US" altLang="zh-CN" smtClean="0"/>
              <a:t>6/6/23</a:t>
            </a:fld>
            <a:endParaRPr lang="zh-CN" altLang="en-US"/>
          </a:p>
        </p:txBody>
      </p:sp>
      <p:sp>
        <p:nvSpPr>
          <p:cNvPr id="6" name="页脚占位符 2">
            <a:extLst>
              <a:ext uri="{FF2B5EF4-FFF2-40B4-BE49-F238E27FC236}">
                <a16:creationId xmlns:a16="http://schemas.microsoft.com/office/drawing/2014/main" id="{3FFBBC62-D54F-9F49-ADF9-DBE0C517853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a:extLst>
              <a:ext uri="{FF2B5EF4-FFF2-40B4-BE49-F238E27FC236}">
                <a16:creationId xmlns:a16="http://schemas.microsoft.com/office/drawing/2014/main" id="{3A900357-1292-E749-9C6F-D2AB38D7F8F4}"/>
              </a:ext>
            </a:extLst>
          </p:cNvPr>
          <p:cNvSpPr>
            <a:spLocks noGrp="1" noChangeArrowheads="1"/>
          </p:cNvSpPr>
          <p:nvPr>
            <p:ph type="sldNum" sz="quarter" idx="12"/>
          </p:nvPr>
        </p:nvSpPr>
        <p:spPr>
          <a:ln/>
        </p:spPr>
        <p:txBody>
          <a:bodyPr/>
          <a:lstStyle>
            <a:lvl1pPr>
              <a:defRPr/>
            </a:lvl1pPr>
          </a:lstStyle>
          <a:p>
            <a:fld id="{7E591506-34F3-B046-82E1-00B0CB69ADD7}" type="slidenum">
              <a:rPr lang="zh-CN" altLang="en-US"/>
              <a:pPr/>
              <a:t>‹#›</a:t>
            </a:fld>
            <a:endParaRPr lang="zh-CN" altLang="en-US"/>
          </a:p>
        </p:txBody>
      </p:sp>
    </p:spTree>
    <p:extLst>
      <p:ext uri="{BB962C8B-B14F-4D97-AF65-F5344CB8AC3E}">
        <p14:creationId xmlns:p14="http://schemas.microsoft.com/office/powerpoint/2010/main" val="33756950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61ADF084-840D-6746-9DD8-01577FD13FD3}"/>
              </a:ext>
            </a:extLst>
          </p:cNvPr>
          <p:cNvSpPr>
            <a:spLocks noGrp="1" noChangeArrowheads="1"/>
          </p:cNvSpPr>
          <p:nvPr>
            <p:ph type="dt" sz="half" idx="10"/>
          </p:nvPr>
        </p:nvSpPr>
        <p:spPr>
          <a:ln/>
        </p:spPr>
        <p:txBody>
          <a:bodyPr/>
          <a:lstStyle>
            <a:lvl1pPr>
              <a:defRPr/>
            </a:lvl1pPr>
          </a:lstStyle>
          <a:p>
            <a:pPr>
              <a:defRPr/>
            </a:pPr>
            <a:fld id="{4C1F2620-1865-5446-8312-58675EB60E39}" type="datetime1">
              <a:rPr lang="en-US" altLang="zh-CN" smtClean="0"/>
              <a:t>6/6/23</a:t>
            </a:fld>
            <a:endParaRPr lang="zh-CN" altLang="en-US"/>
          </a:p>
        </p:txBody>
      </p:sp>
      <p:sp>
        <p:nvSpPr>
          <p:cNvPr id="5" name="页脚占位符 2">
            <a:extLst>
              <a:ext uri="{FF2B5EF4-FFF2-40B4-BE49-F238E27FC236}">
                <a16:creationId xmlns:a16="http://schemas.microsoft.com/office/drawing/2014/main" id="{2DD3DF45-8680-EA4F-BA89-EA7F26930B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78BEBA83-EE1E-7845-8E8F-2BAA7E07E446}"/>
              </a:ext>
            </a:extLst>
          </p:cNvPr>
          <p:cNvSpPr>
            <a:spLocks noGrp="1" noChangeArrowheads="1"/>
          </p:cNvSpPr>
          <p:nvPr>
            <p:ph type="sldNum" sz="quarter" idx="12"/>
          </p:nvPr>
        </p:nvSpPr>
        <p:spPr>
          <a:ln/>
        </p:spPr>
        <p:txBody>
          <a:bodyPr/>
          <a:lstStyle>
            <a:lvl1pPr>
              <a:defRPr/>
            </a:lvl1pPr>
          </a:lstStyle>
          <a:p>
            <a:fld id="{5BCA6DA6-0486-F643-8E6E-066CF6F885EB}" type="slidenum">
              <a:rPr lang="zh-CN" altLang="en-US"/>
              <a:pPr/>
              <a:t>‹#›</a:t>
            </a:fld>
            <a:endParaRPr lang="zh-CN" altLang="en-US"/>
          </a:p>
        </p:txBody>
      </p:sp>
    </p:spTree>
    <p:extLst>
      <p:ext uri="{BB962C8B-B14F-4D97-AF65-F5344CB8AC3E}">
        <p14:creationId xmlns:p14="http://schemas.microsoft.com/office/powerpoint/2010/main" val="2582704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a:extLst>
              <a:ext uri="{FF2B5EF4-FFF2-40B4-BE49-F238E27FC236}">
                <a16:creationId xmlns:a16="http://schemas.microsoft.com/office/drawing/2014/main" id="{D3FB13A8-90DA-A647-82A2-6D85B7FB3FAD}"/>
              </a:ext>
            </a:extLst>
          </p:cNvPr>
          <p:cNvSpPr>
            <a:spLocks noGrp="1" noChangeArrowheads="1"/>
          </p:cNvSpPr>
          <p:nvPr>
            <p:ph type="dt" sz="half" idx="10"/>
          </p:nvPr>
        </p:nvSpPr>
        <p:spPr>
          <a:ln/>
        </p:spPr>
        <p:txBody>
          <a:bodyPr/>
          <a:lstStyle>
            <a:lvl1pPr>
              <a:defRPr/>
            </a:lvl1pPr>
          </a:lstStyle>
          <a:p>
            <a:pPr>
              <a:defRPr/>
            </a:pPr>
            <a:fld id="{A12F294C-82AD-1C46-B9A5-D3B54440D8F4}" type="datetime1">
              <a:rPr lang="en-US" altLang="zh-CN" smtClean="0"/>
              <a:t>6/6/23</a:t>
            </a:fld>
            <a:endParaRPr lang="zh-CN" altLang="en-US"/>
          </a:p>
        </p:txBody>
      </p:sp>
      <p:sp>
        <p:nvSpPr>
          <p:cNvPr id="5" name="页脚占位符 2">
            <a:extLst>
              <a:ext uri="{FF2B5EF4-FFF2-40B4-BE49-F238E27FC236}">
                <a16:creationId xmlns:a16="http://schemas.microsoft.com/office/drawing/2014/main" id="{6CC61A16-0823-5E41-9878-528ACB98CABF}"/>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a:extLst>
              <a:ext uri="{FF2B5EF4-FFF2-40B4-BE49-F238E27FC236}">
                <a16:creationId xmlns:a16="http://schemas.microsoft.com/office/drawing/2014/main" id="{4BE61FD0-D654-6C4D-8354-791F5A3B76D5}"/>
              </a:ext>
            </a:extLst>
          </p:cNvPr>
          <p:cNvSpPr>
            <a:spLocks noGrp="1" noChangeArrowheads="1"/>
          </p:cNvSpPr>
          <p:nvPr>
            <p:ph type="sldNum" sz="quarter" idx="12"/>
          </p:nvPr>
        </p:nvSpPr>
        <p:spPr>
          <a:ln/>
        </p:spPr>
        <p:txBody>
          <a:bodyPr/>
          <a:lstStyle>
            <a:lvl1pPr>
              <a:defRPr/>
            </a:lvl1pPr>
          </a:lstStyle>
          <a:p>
            <a:fld id="{3FBBC115-B61A-3141-8B9E-08C41243C688}" type="slidenum">
              <a:rPr lang="zh-CN" altLang="en-US"/>
              <a:pPr/>
              <a:t>‹#›</a:t>
            </a:fld>
            <a:endParaRPr lang="zh-CN" altLang="en-US"/>
          </a:p>
        </p:txBody>
      </p:sp>
    </p:spTree>
    <p:extLst>
      <p:ext uri="{BB962C8B-B14F-4D97-AF65-F5344CB8AC3E}">
        <p14:creationId xmlns:p14="http://schemas.microsoft.com/office/powerpoint/2010/main" val="4264109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E7DC3DBD-E9C9-134B-B465-45E3BC9C647C}"/>
              </a:ext>
            </a:extLst>
          </p:cNvPr>
          <p:cNvSpPr>
            <a:spLocks noGrp="1" noChangeArrowheads="1"/>
          </p:cNvSpPr>
          <p:nvPr>
            <p:ph type="dt" sz="half" idx="10"/>
          </p:nvPr>
        </p:nvSpPr>
        <p:spPr>
          <a:ln/>
        </p:spPr>
        <p:txBody>
          <a:bodyPr/>
          <a:lstStyle>
            <a:lvl1pPr>
              <a:defRPr/>
            </a:lvl1pPr>
          </a:lstStyle>
          <a:p>
            <a:pPr>
              <a:defRPr/>
            </a:pPr>
            <a:fld id="{3AC78ABC-B14B-2B46-83CF-990A63C568E6}" type="datetime1">
              <a:rPr lang="en-US" altLang="zh-CN" smtClean="0"/>
              <a:t>6/6/23</a:t>
            </a:fld>
            <a:endParaRPr lang="zh-CN" altLang="en-US"/>
          </a:p>
        </p:txBody>
      </p:sp>
      <p:sp>
        <p:nvSpPr>
          <p:cNvPr id="6" name="页脚占位符 4">
            <a:extLst>
              <a:ext uri="{FF2B5EF4-FFF2-40B4-BE49-F238E27FC236}">
                <a16:creationId xmlns:a16="http://schemas.microsoft.com/office/drawing/2014/main" id="{8C61695D-05B7-A046-8CA5-AD7026AE30E0}"/>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007C57A-8332-BC4B-86A5-CD846FA64388}"/>
              </a:ext>
            </a:extLst>
          </p:cNvPr>
          <p:cNvSpPr>
            <a:spLocks noGrp="1" noChangeArrowheads="1"/>
          </p:cNvSpPr>
          <p:nvPr>
            <p:ph type="sldNum" sz="quarter" idx="12"/>
          </p:nvPr>
        </p:nvSpPr>
        <p:spPr>
          <a:ln/>
        </p:spPr>
        <p:txBody>
          <a:bodyPr/>
          <a:lstStyle>
            <a:lvl1pPr>
              <a:defRPr/>
            </a:lvl1pPr>
          </a:lstStyle>
          <a:p>
            <a:fld id="{5FEEE151-EACB-EC42-8CF3-8F650FDF8E30}" type="slidenum">
              <a:rPr lang="zh-CN" altLang="en-US"/>
              <a:pPr/>
              <a:t>‹#›</a:t>
            </a:fld>
            <a:endParaRPr lang="zh-CN" altLang="en-US"/>
          </a:p>
        </p:txBody>
      </p:sp>
      <p:pic>
        <p:nvPicPr>
          <p:cNvPr id="8" name="Picture 7">
            <a:extLst>
              <a:ext uri="{FF2B5EF4-FFF2-40B4-BE49-F238E27FC236}">
                <a16:creationId xmlns:a16="http://schemas.microsoft.com/office/drawing/2014/main" id="{6865AE85-F437-4747-B179-90E61F4B5E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80470" y="5926238"/>
            <a:ext cx="918931" cy="881122"/>
          </a:xfrm>
          <a:prstGeom prst="rect">
            <a:avLst/>
          </a:prstGeom>
        </p:spPr>
      </p:pic>
    </p:spTree>
    <p:extLst>
      <p:ext uri="{BB962C8B-B14F-4D97-AF65-F5344CB8AC3E}">
        <p14:creationId xmlns:p14="http://schemas.microsoft.com/office/powerpoint/2010/main" val="21883765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a:extLst>
              <a:ext uri="{FF2B5EF4-FFF2-40B4-BE49-F238E27FC236}">
                <a16:creationId xmlns:a16="http://schemas.microsoft.com/office/drawing/2014/main" id="{3B9CEE6B-0AD3-3941-A1AF-2D6396A57607}"/>
              </a:ext>
            </a:extLst>
          </p:cNvPr>
          <p:cNvSpPr>
            <a:spLocks noGrp="1" noChangeArrowheads="1"/>
          </p:cNvSpPr>
          <p:nvPr>
            <p:ph type="dt" sz="half" idx="10"/>
          </p:nvPr>
        </p:nvSpPr>
        <p:spPr>
          <a:ln/>
        </p:spPr>
        <p:txBody>
          <a:bodyPr/>
          <a:lstStyle>
            <a:lvl1pPr>
              <a:defRPr/>
            </a:lvl1pPr>
          </a:lstStyle>
          <a:p>
            <a:pPr>
              <a:defRPr/>
            </a:pPr>
            <a:fld id="{B905A384-8245-9F43-9C9C-6603A9EF34F1}" type="datetime1">
              <a:rPr lang="en-US" altLang="zh-CN" smtClean="0"/>
              <a:t>6/6/23</a:t>
            </a:fld>
            <a:endParaRPr lang="zh-CN" altLang="en-US"/>
          </a:p>
        </p:txBody>
      </p:sp>
      <p:sp>
        <p:nvSpPr>
          <p:cNvPr id="5" name="页脚占位符 5">
            <a:extLst>
              <a:ext uri="{FF2B5EF4-FFF2-40B4-BE49-F238E27FC236}">
                <a16:creationId xmlns:a16="http://schemas.microsoft.com/office/drawing/2014/main" id="{E8F7A757-24A2-6F40-9C3A-2B8780D8CC3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7CBF2CE3-2400-C94C-8D86-E89C517DAE8D}"/>
              </a:ext>
            </a:extLst>
          </p:cNvPr>
          <p:cNvSpPr>
            <a:spLocks noGrp="1" noChangeArrowheads="1"/>
          </p:cNvSpPr>
          <p:nvPr>
            <p:ph type="sldNum" sz="quarter" idx="12"/>
          </p:nvPr>
        </p:nvSpPr>
        <p:spPr>
          <a:ln/>
        </p:spPr>
        <p:txBody>
          <a:bodyPr/>
          <a:lstStyle>
            <a:lvl1pPr>
              <a:defRPr/>
            </a:lvl1pPr>
          </a:lstStyle>
          <a:p>
            <a:fld id="{CBFFF5E3-8A0D-8746-96D6-F41F8EE735AB}" type="slidenum">
              <a:rPr lang="zh-CN" altLang="en-US"/>
              <a:pPr/>
              <a:t>‹#›</a:t>
            </a:fld>
            <a:endParaRPr lang="zh-CN" altLang="en-US"/>
          </a:p>
        </p:txBody>
      </p:sp>
    </p:spTree>
    <p:extLst>
      <p:ext uri="{BB962C8B-B14F-4D97-AF65-F5344CB8AC3E}">
        <p14:creationId xmlns:p14="http://schemas.microsoft.com/office/powerpoint/2010/main" val="41112070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06A13C00-BBD3-F144-A044-AFB4EAFEDDCB}"/>
              </a:ext>
            </a:extLst>
          </p:cNvPr>
          <p:cNvSpPr>
            <a:spLocks noGrp="1" noChangeArrowheads="1"/>
          </p:cNvSpPr>
          <p:nvPr>
            <p:ph type="dt" sz="half" idx="10"/>
          </p:nvPr>
        </p:nvSpPr>
        <p:spPr>
          <a:ln/>
        </p:spPr>
        <p:txBody>
          <a:bodyPr/>
          <a:lstStyle>
            <a:lvl1pPr>
              <a:defRPr/>
            </a:lvl1pPr>
          </a:lstStyle>
          <a:p>
            <a:pPr>
              <a:defRPr/>
            </a:pPr>
            <a:fld id="{96CF782A-2FCB-3E4F-8C02-4AAC4FCE3DC8}" type="datetime1">
              <a:rPr lang="en-US" altLang="zh-CN" smtClean="0"/>
              <a:t>6/6/23</a:t>
            </a:fld>
            <a:endParaRPr lang="zh-CN" altLang="en-US"/>
          </a:p>
        </p:txBody>
      </p:sp>
      <p:sp>
        <p:nvSpPr>
          <p:cNvPr id="5" name="页脚占位符 5">
            <a:extLst>
              <a:ext uri="{FF2B5EF4-FFF2-40B4-BE49-F238E27FC236}">
                <a16:creationId xmlns:a16="http://schemas.microsoft.com/office/drawing/2014/main" id="{76977E23-3F74-0E41-A62B-97F7CC8DEC2C}"/>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DF435F4F-1F7A-F34F-883F-867A0351897B}"/>
              </a:ext>
            </a:extLst>
          </p:cNvPr>
          <p:cNvSpPr>
            <a:spLocks noGrp="1" noChangeArrowheads="1"/>
          </p:cNvSpPr>
          <p:nvPr>
            <p:ph type="sldNum" sz="quarter" idx="12"/>
          </p:nvPr>
        </p:nvSpPr>
        <p:spPr>
          <a:ln/>
        </p:spPr>
        <p:txBody>
          <a:bodyPr/>
          <a:lstStyle>
            <a:lvl1pPr>
              <a:defRPr/>
            </a:lvl1pPr>
          </a:lstStyle>
          <a:p>
            <a:fld id="{7D904B0D-75F0-BE48-8957-F01C903218E1}" type="slidenum">
              <a:rPr lang="zh-CN" altLang="en-US"/>
              <a:pPr/>
              <a:t>‹#›</a:t>
            </a:fld>
            <a:endParaRPr lang="zh-CN" altLang="en-US"/>
          </a:p>
        </p:txBody>
      </p:sp>
    </p:spTree>
    <p:extLst>
      <p:ext uri="{BB962C8B-B14F-4D97-AF65-F5344CB8AC3E}">
        <p14:creationId xmlns:p14="http://schemas.microsoft.com/office/powerpoint/2010/main" val="37214897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a:extLst>
              <a:ext uri="{FF2B5EF4-FFF2-40B4-BE49-F238E27FC236}">
                <a16:creationId xmlns:a16="http://schemas.microsoft.com/office/drawing/2014/main" id="{CB8FF329-476E-D543-B59E-C9DD85C5801A}"/>
              </a:ext>
            </a:extLst>
          </p:cNvPr>
          <p:cNvSpPr>
            <a:spLocks noGrp="1" noChangeArrowheads="1"/>
          </p:cNvSpPr>
          <p:nvPr>
            <p:ph type="dt" sz="half" idx="10"/>
          </p:nvPr>
        </p:nvSpPr>
        <p:spPr>
          <a:ln/>
        </p:spPr>
        <p:txBody>
          <a:bodyPr/>
          <a:lstStyle>
            <a:lvl1pPr>
              <a:defRPr/>
            </a:lvl1pPr>
          </a:lstStyle>
          <a:p>
            <a:pPr>
              <a:defRPr/>
            </a:pPr>
            <a:fld id="{9977D37E-48C1-BE42-A4E6-50420974C11B}" type="datetime1">
              <a:rPr lang="en-US" altLang="zh-CN" smtClean="0"/>
              <a:t>6/6/23</a:t>
            </a:fld>
            <a:endParaRPr lang="zh-CN" altLang="en-US"/>
          </a:p>
        </p:txBody>
      </p:sp>
      <p:sp>
        <p:nvSpPr>
          <p:cNvPr id="5" name="页脚占位符 5">
            <a:extLst>
              <a:ext uri="{FF2B5EF4-FFF2-40B4-BE49-F238E27FC236}">
                <a16:creationId xmlns:a16="http://schemas.microsoft.com/office/drawing/2014/main" id="{4D2A137E-0316-8D46-947C-7D5B01742D2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CE56CC9B-45D2-5E4A-A91C-C2809726F07D}"/>
              </a:ext>
            </a:extLst>
          </p:cNvPr>
          <p:cNvSpPr>
            <a:spLocks noGrp="1" noChangeArrowheads="1"/>
          </p:cNvSpPr>
          <p:nvPr>
            <p:ph type="sldNum" sz="quarter" idx="12"/>
          </p:nvPr>
        </p:nvSpPr>
        <p:spPr>
          <a:ln/>
        </p:spPr>
        <p:txBody>
          <a:bodyPr/>
          <a:lstStyle>
            <a:lvl1pPr>
              <a:defRPr/>
            </a:lvl1pPr>
          </a:lstStyle>
          <a:p>
            <a:fld id="{0C8095E6-A521-E646-833A-68E4CAE578C7}" type="slidenum">
              <a:rPr lang="zh-CN" altLang="en-US"/>
              <a:pPr/>
              <a:t>‹#›</a:t>
            </a:fld>
            <a:endParaRPr lang="zh-CN" altLang="en-US"/>
          </a:p>
        </p:txBody>
      </p:sp>
    </p:spTree>
    <p:extLst>
      <p:ext uri="{BB962C8B-B14F-4D97-AF65-F5344CB8AC3E}">
        <p14:creationId xmlns:p14="http://schemas.microsoft.com/office/powerpoint/2010/main" val="39979418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D934B70-932F-7349-97FE-84956EC68A71}"/>
              </a:ext>
            </a:extLst>
          </p:cNvPr>
          <p:cNvSpPr>
            <a:spLocks noGrp="1" noChangeArrowheads="1"/>
          </p:cNvSpPr>
          <p:nvPr>
            <p:ph type="dt" sz="half" idx="10"/>
          </p:nvPr>
        </p:nvSpPr>
        <p:spPr>
          <a:ln/>
        </p:spPr>
        <p:txBody>
          <a:bodyPr/>
          <a:lstStyle>
            <a:lvl1pPr>
              <a:defRPr/>
            </a:lvl1pPr>
          </a:lstStyle>
          <a:p>
            <a:pPr>
              <a:defRPr/>
            </a:pPr>
            <a:fld id="{35F6A0AB-6B03-4841-8C50-6046AEEE407A}" type="datetime1">
              <a:rPr lang="en-US" altLang="zh-CN" smtClean="0"/>
              <a:t>6/6/23</a:t>
            </a:fld>
            <a:endParaRPr lang="zh-CN" altLang="en-US"/>
          </a:p>
        </p:txBody>
      </p:sp>
      <p:sp>
        <p:nvSpPr>
          <p:cNvPr id="6" name="页脚占位符 5">
            <a:extLst>
              <a:ext uri="{FF2B5EF4-FFF2-40B4-BE49-F238E27FC236}">
                <a16:creationId xmlns:a16="http://schemas.microsoft.com/office/drawing/2014/main" id="{69656756-355E-4345-B1D8-77EFB40E84E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66608ED-B5C6-8143-AA87-BB2CAF00D60A}"/>
              </a:ext>
            </a:extLst>
          </p:cNvPr>
          <p:cNvSpPr>
            <a:spLocks noGrp="1" noChangeArrowheads="1"/>
          </p:cNvSpPr>
          <p:nvPr>
            <p:ph type="sldNum" sz="quarter" idx="12"/>
          </p:nvPr>
        </p:nvSpPr>
        <p:spPr>
          <a:ln/>
        </p:spPr>
        <p:txBody>
          <a:bodyPr/>
          <a:lstStyle>
            <a:lvl1pPr>
              <a:defRPr/>
            </a:lvl1pPr>
          </a:lstStyle>
          <a:p>
            <a:fld id="{4C478631-1D92-BC45-BD06-49E4721BD4E2}" type="slidenum">
              <a:rPr lang="zh-CN" altLang="en-US"/>
              <a:pPr/>
              <a:t>‹#›</a:t>
            </a:fld>
            <a:endParaRPr lang="zh-CN" altLang="en-US"/>
          </a:p>
        </p:txBody>
      </p:sp>
    </p:spTree>
    <p:extLst>
      <p:ext uri="{BB962C8B-B14F-4D97-AF65-F5344CB8AC3E}">
        <p14:creationId xmlns:p14="http://schemas.microsoft.com/office/powerpoint/2010/main" val="18703354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a:extLst>
              <a:ext uri="{FF2B5EF4-FFF2-40B4-BE49-F238E27FC236}">
                <a16:creationId xmlns:a16="http://schemas.microsoft.com/office/drawing/2014/main" id="{32415AD0-EAB0-134E-8B12-BB394CC0BDEC}"/>
              </a:ext>
            </a:extLst>
          </p:cNvPr>
          <p:cNvSpPr>
            <a:spLocks noGrp="1" noChangeArrowheads="1"/>
          </p:cNvSpPr>
          <p:nvPr>
            <p:ph type="dt" sz="half" idx="10"/>
          </p:nvPr>
        </p:nvSpPr>
        <p:spPr>
          <a:ln/>
        </p:spPr>
        <p:txBody>
          <a:bodyPr/>
          <a:lstStyle>
            <a:lvl1pPr>
              <a:defRPr/>
            </a:lvl1pPr>
          </a:lstStyle>
          <a:p>
            <a:pPr>
              <a:defRPr/>
            </a:pPr>
            <a:fld id="{2EF35280-DFCF-5445-8524-BA260841C441}" type="datetime1">
              <a:rPr lang="en-US" altLang="zh-CN" smtClean="0"/>
              <a:t>6/6/23</a:t>
            </a:fld>
            <a:endParaRPr lang="zh-CN" altLang="en-US"/>
          </a:p>
        </p:txBody>
      </p:sp>
      <p:sp>
        <p:nvSpPr>
          <p:cNvPr id="8" name="页脚占位符 5">
            <a:extLst>
              <a:ext uri="{FF2B5EF4-FFF2-40B4-BE49-F238E27FC236}">
                <a16:creationId xmlns:a16="http://schemas.microsoft.com/office/drawing/2014/main" id="{20BFD098-6957-8B44-B3CB-6A7498E6CE8A}"/>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a:extLst>
              <a:ext uri="{FF2B5EF4-FFF2-40B4-BE49-F238E27FC236}">
                <a16:creationId xmlns:a16="http://schemas.microsoft.com/office/drawing/2014/main" id="{0292B5B1-8324-2E4E-AA37-9ED1B57B2B94}"/>
              </a:ext>
            </a:extLst>
          </p:cNvPr>
          <p:cNvSpPr>
            <a:spLocks noGrp="1" noChangeArrowheads="1"/>
          </p:cNvSpPr>
          <p:nvPr>
            <p:ph type="sldNum" sz="quarter" idx="12"/>
          </p:nvPr>
        </p:nvSpPr>
        <p:spPr>
          <a:ln/>
        </p:spPr>
        <p:txBody>
          <a:bodyPr/>
          <a:lstStyle>
            <a:lvl1pPr>
              <a:defRPr/>
            </a:lvl1pPr>
          </a:lstStyle>
          <a:p>
            <a:fld id="{C5A4351C-0A12-CF46-A04D-DFF08B6A9F44}" type="slidenum">
              <a:rPr lang="zh-CN" altLang="en-US"/>
              <a:pPr/>
              <a:t>‹#›</a:t>
            </a:fld>
            <a:endParaRPr lang="zh-CN" altLang="en-US"/>
          </a:p>
        </p:txBody>
      </p:sp>
    </p:spTree>
    <p:extLst>
      <p:ext uri="{BB962C8B-B14F-4D97-AF65-F5344CB8AC3E}">
        <p14:creationId xmlns:p14="http://schemas.microsoft.com/office/powerpoint/2010/main" val="10925775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4">
            <a:extLst>
              <a:ext uri="{FF2B5EF4-FFF2-40B4-BE49-F238E27FC236}">
                <a16:creationId xmlns:a16="http://schemas.microsoft.com/office/drawing/2014/main" id="{0E96D74E-8749-EC4D-8ACC-7663EFEBBB74}"/>
              </a:ext>
            </a:extLst>
          </p:cNvPr>
          <p:cNvSpPr>
            <a:spLocks noGrp="1" noChangeArrowheads="1"/>
          </p:cNvSpPr>
          <p:nvPr>
            <p:ph type="dt" sz="half" idx="10"/>
          </p:nvPr>
        </p:nvSpPr>
        <p:spPr>
          <a:ln/>
        </p:spPr>
        <p:txBody>
          <a:bodyPr/>
          <a:lstStyle>
            <a:lvl1pPr>
              <a:defRPr/>
            </a:lvl1pPr>
          </a:lstStyle>
          <a:p>
            <a:pPr>
              <a:defRPr/>
            </a:pPr>
            <a:fld id="{A9B1AFAD-E1ED-F846-BB1E-3A14427F4236}" type="datetime1">
              <a:rPr lang="en-US" altLang="zh-CN" smtClean="0"/>
              <a:t>6/6/23</a:t>
            </a:fld>
            <a:endParaRPr lang="zh-CN" altLang="en-US"/>
          </a:p>
        </p:txBody>
      </p:sp>
      <p:sp>
        <p:nvSpPr>
          <p:cNvPr id="4" name="页脚占位符 5">
            <a:extLst>
              <a:ext uri="{FF2B5EF4-FFF2-40B4-BE49-F238E27FC236}">
                <a16:creationId xmlns:a16="http://schemas.microsoft.com/office/drawing/2014/main" id="{E3A55F1F-285B-964B-94A3-E76350615A1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a:extLst>
              <a:ext uri="{FF2B5EF4-FFF2-40B4-BE49-F238E27FC236}">
                <a16:creationId xmlns:a16="http://schemas.microsoft.com/office/drawing/2014/main" id="{4F6092DF-27C1-3848-81E8-AEB45A429368}"/>
              </a:ext>
            </a:extLst>
          </p:cNvPr>
          <p:cNvSpPr>
            <a:spLocks noGrp="1" noChangeArrowheads="1"/>
          </p:cNvSpPr>
          <p:nvPr>
            <p:ph type="sldNum" sz="quarter" idx="12"/>
          </p:nvPr>
        </p:nvSpPr>
        <p:spPr>
          <a:ln/>
        </p:spPr>
        <p:txBody>
          <a:bodyPr/>
          <a:lstStyle>
            <a:lvl1pPr>
              <a:defRPr/>
            </a:lvl1pPr>
          </a:lstStyle>
          <a:p>
            <a:fld id="{A4617E54-B653-DD4A-8876-8055C1DFE309}" type="slidenum">
              <a:rPr lang="zh-CN" altLang="en-US"/>
              <a:pPr/>
              <a:t>‹#›</a:t>
            </a:fld>
            <a:endParaRPr lang="zh-CN" altLang="en-US"/>
          </a:p>
        </p:txBody>
      </p:sp>
    </p:spTree>
    <p:extLst>
      <p:ext uri="{BB962C8B-B14F-4D97-AF65-F5344CB8AC3E}">
        <p14:creationId xmlns:p14="http://schemas.microsoft.com/office/powerpoint/2010/main" val="6621100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a:extLst>
              <a:ext uri="{FF2B5EF4-FFF2-40B4-BE49-F238E27FC236}">
                <a16:creationId xmlns:a16="http://schemas.microsoft.com/office/drawing/2014/main" id="{A9DFB865-20C9-8C42-92AB-D1B775ACD78E}"/>
              </a:ext>
            </a:extLst>
          </p:cNvPr>
          <p:cNvSpPr>
            <a:spLocks noGrp="1" noChangeArrowheads="1"/>
          </p:cNvSpPr>
          <p:nvPr>
            <p:ph type="dt" sz="half" idx="10"/>
          </p:nvPr>
        </p:nvSpPr>
        <p:spPr>
          <a:ln/>
        </p:spPr>
        <p:txBody>
          <a:bodyPr/>
          <a:lstStyle>
            <a:lvl1pPr>
              <a:defRPr/>
            </a:lvl1pPr>
          </a:lstStyle>
          <a:p>
            <a:pPr>
              <a:defRPr/>
            </a:pPr>
            <a:fld id="{D5D41A2B-E87D-4141-9E1F-B54530408C72}" type="datetime1">
              <a:rPr lang="en-US" altLang="zh-CN" smtClean="0"/>
              <a:t>6/6/23</a:t>
            </a:fld>
            <a:endParaRPr lang="zh-CN" altLang="en-US"/>
          </a:p>
        </p:txBody>
      </p:sp>
      <p:sp>
        <p:nvSpPr>
          <p:cNvPr id="3" name="页脚占位符 5">
            <a:extLst>
              <a:ext uri="{FF2B5EF4-FFF2-40B4-BE49-F238E27FC236}">
                <a16:creationId xmlns:a16="http://schemas.microsoft.com/office/drawing/2014/main" id="{46E00CBA-9CA8-464E-8188-7A33B8125E4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a:extLst>
              <a:ext uri="{FF2B5EF4-FFF2-40B4-BE49-F238E27FC236}">
                <a16:creationId xmlns:a16="http://schemas.microsoft.com/office/drawing/2014/main" id="{3F2C6657-ADC3-8B40-B65E-3EE27236FB45}"/>
              </a:ext>
            </a:extLst>
          </p:cNvPr>
          <p:cNvSpPr>
            <a:spLocks noGrp="1" noChangeArrowheads="1"/>
          </p:cNvSpPr>
          <p:nvPr>
            <p:ph type="sldNum" sz="quarter" idx="12"/>
          </p:nvPr>
        </p:nvSpPr>
        <p:spPr>
          <a:ln/>
        </p:spPr>
        <p:txBody>
          <a:bodyPr/>
          <a:lstStyle>
            <a:lvl1pPr>
              <a:defRPr/>
            </a:lvl1pPr>
          </a:lstStyle>
          <a:p>
            <a:fld id="{8FABFF3D-9371-444D-9D12-7ED5C1FDE82D}" type="slidenum">
              <a:rPr lang="zh-CN" altLang="en-US"/>
              <a:pPr/>
              <a:t>‹#›</a:t>
            </a:fld>
            <a:endParaRPr lang="zh-CN" altLang="en-US"/>
          </a:p>
        </p:txBody>
      </p:sp>
    </p:spTree>
    <p:extLst>
      <p:ext uri="{BB962C8B-B14F-4D97-AF65-F5344CB8AC3E}">
        <p14:creationId xmlns:p14="http://schemas.microsoft.com/office/powerpoint/2010/main" val="26257509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16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5E7DDC-6AF3-2A45-99F6-13C6B2747744}"/>
              </a:ext>
            </a:extLst>
          </p:cNvPr>
          <p:cNvSpPr>
            <a:spLocks noGrp="1" noChangeArrowheads="1"/>
          </p:cNvSpPr>
          <p:nvPr>
            <p:ph type="dt" sz="half" idx="10"/>
          </p:nvPr>
        </p:nvSpPr>
        <p:spPr>
          <a:ln/>
        </p:spPr>
        <p:txBody>
          <a:bodyPr/>
          <a:lstStyle>
            <a:lvl1pPr>
              <a:defRPr/>
            </a:lvl1pPr>
          </a:lstStyle>
          <a:p>
            <a:pPr>
              <a:defRPr/>
            </a:pPr>
            <a:fld id="{B584337F-D679-604D-BF25-1222E50C84C3}" type="datetime1">
              <a:rPr lang="en-US" altLang="zh-CN" smtClean="0"/>
              <a:t>6/6/23</a:t>
            </a:fld>
            <a:endParaRPr lang="zh-CN" altLang="en-US"/>
          </a:p>
        </p:txBody>
      </p:sp>
      <p:sp>
        <p:nvSpPr>
          <p:cNvPr id="6" name="页脚占位符 5">
            <a:extLst>
              <a:ext uri="{FF2B5EF4-FFF2-40B4-BE49-F238E27FC236}">
                <a16:creationId xmlns:a16="http://schemas.microsoft.com/office/drawing/2014/main" id="{0B6C8E90-1A75-7E45-8173-27351ECD879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81B5CADC-E6EE-EE49-9895-C461CFB3A474}"/>
              </a:ext>
            </a:extLst>
          </p:cNvPr>
          <p:cNvSpPr>
            <a:spLocks noGrp="1" noChangeArrowheads="1"/>
          </p:cNvSpPr>
          <p:nvPr>
            <p:ph type="sldNum" sz="quarter" idx="12"/>
          </p:nvPr>
        </p:nvSpPr>
        <p:spPr>
          <a:ln/>
        </p:spPr>
        <p:txBody>
          <a:bodyPr/>
          <a:lstStyle>
            <a:lvl1pPr>
              <a:defRPr/>
            </a:lvl1pPr>
          </a:lstStyle>
          <a:p>
            <a:fld id="{48CACDB7-5677-BD49-B656-753E25C7E53C}" type="slidenum">
              <a:rPr lang="zh-CN" altLang="en-US"/>
              <a:pPr/>
              <a:t>‹#›</a:t>
            </a:fld>
            <a:endParaRPr lang="zh-CN" altLang="en-US"/>
          </a:p>
        </p:txBody>
      </p:sp>
    </p:spTree>
    <p:extLst>
      <p:ext uri="{BB962C8B-B14F-4D97-AF65-F5344CB8AC3E}">
        <p14:creationId xmlns:p14="http://schemas.microsoft.com/office/powerpoint/2010/main" val="23770910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188"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0F2C7B-0758-3A47-BB86-4E5FFD0E57A8}"/>
              </a:ext>
            </a:extLst>
          </p:cNvPr>
          <p:cNvSpPr>
            <a:spLocks noGrp="1" noChangeArrowheads="1"/>
          </p:cNvSpPr>
          <p:nvPr>
            <p:ph type="dt" sz="half" idx="10"/>
          </p:nvPr>
        </p:nvSpPr>
        <p:spPr>
          <a:ln/>
        </p:spPr>
        <p:txBody>
          <a:bodyPr/>
          <a:lstStyle>
            <a:lvl1pPr>
              <a:defRPr/>
            </a:lvl1pPr>
          </a:lstStyle>
          <a:p>
            <a:pPr>
              <a:defRPr/>
            </a:pPr>
            <a:fld id="{47AAD2DC-7628-BA4D-91DF-236AA3B62F83}" type="datetime1">
              <a:rPr lang="en-US" altLang="zh-CN" smtClean="0"/>
              <a:t>6/6/23</a:t>
            </a:fld>
            <a:endParaRPr lang="zh-CN" altLang="en-US"/>
          </a:p>
        </p:txBody>
      </p:sp>
      <p:sp>
        <p:nvSpPr>
          <p:cNvPr id="6" name="页脚占位符 5">
            <a:extLst>
              <a:ext uri="{FF2B5EF4-FFF2-40B4-BE49-F238E27FC236}">
                <a16:creationId xmlns:a16="http://schemas.microsoft.com/office/drawing/2014/main" id="{4636869A-8AE0-4C4C-AF49-D0E28126B08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a:extLst>
              <a:ext uri="{FF2B5EF4-FFF2-40B4-BE49-F238E27FC236}">
                <a16:creationId xmlns:a16="http://schemas.microsoft.com/office/drawing/2014/main" id="{E75BB5FF-0FCB-8B49-984C-AB858B0A8FDA}"/>
              </a:ext>
            </a:extLst>
          </p:cNvPr>
          <p:cNvSpPr>
            <a:spLocks noGrp="1" noChangeArrowheads="1"/>
          </p:cNvSpPr>
          <p:nvPr>
            <p:ph type="sldNum" sz="quarter" idx="12"/>
          </p:nvPr>
        </p:nvSpPr>
        <p:spPr>
          <a:ln/>
        </p:spPr>
        <p:txBody>
          <a:bodyPr/>
          <a:lstStyle>
            <a:lvl1pPr>
              <a:defRPr/>
            </a:lvl1pPr>
          </a:lstStyle>
          <a:p>
            <a:fld id="{B32D3B05-56E4-8949-A3F8-6707964F9ED8}" type="slidenum">
              <a:rPr lang="zh-CN" altLang="en-US"/>
              <a:pPr/>
              <a:t>‹#›</a:t>
            </a:fld>
            <a:endParaRPr lang="zh-CN" altLang="en-US"/>
          </a:p>
        </p:txBody>
      </p:sp>
    </p:spTree>
    <p:extLst>
      <p:ext uri="{BB962C8B-B14F-4D97-AF65-F5344CB8AC3E}">
        <p14:creationId xmlns:p14="http://schemas.microsoft.com/office/powerpoint/2010/main" val="20273781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a:extLst>
              <a:ext uri="{FF2B5EF4-FFF2-40B4-BE49-F238E27FC236}">
                <a16:creationId xmlns:a16="http://schemas.microsoft.com/office/drawing/2014/main" id="{64EC367A-8073-B247-9828-38920D275567}"/>
              </a:ext>
            </a:extLst>
          </p:cNvPr>
          <p:cNvSpPr>
            <a:spLocks noGrp="1" noChangeArrowheads="1"/>
          </p:cNvSpPr>
          <p:nvPr>
            <p:ph type="dt" sz="half" idx="10"/>
          </p:nvPr>
        </p:nvSpPr>
        <p:spPr>
          <a:ln/>
        </p:spPr>
        <p:txBody>
          <a:bodyPr/>
          <a:lstStyle>
            <a:lvl1pPr>
              <a:defRPr/>
            </a:lvl1pPr>
          </a:lstStyle>
          <a:p>
            <a:pPr>
              <a:defRPr/>
            </a:pPr>
            <a:fld id="{1C558E28-F4AB-E046-BFF0-E95E04C9ED4C}" type="datetime1">
              <a:rPr lang="en-US" altLang="zh-CN" smtClean="0"/>
              <a:t>6/6/23</a:t>
            </a:fld>
            <a:endParaRPr lang="zh-CN" altLang="en-US"/>
          </a:p>
        </p:txBody>
      </p:sp>
      <p:sp>
        <p:nvSpPr>
          <p:cNvPr id="5" name="页脚占位符 5">
            <a:extLst>
              <a:ext uri="{FF2B5EF4-FFF2-40B4-BE49-F238E27FC236}">
                <a16:creationId xmlns:a16="http://schemas.microsoft.com/office/drawing/2014/main" id="{1C5258AC-2B32-F74C-BDF8-35C0214B080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a:extLst>
              <a:ext uri="{FF2B5EF4-FFF2-40B4-BE49-F238E27FC236}">
                <a16:creationId xmlns:a16="http://schemas.microsoft.com/office/drawing/2014/main" id="{BD99E122-FDF6-4C43-9566-ED799B9D3546}"/>
              </a:ext>
            </a:extLst>
          </p:cNvPr>
          <p:cNvSpPr>
            <a:spLocks noGrp="1" noChangeArrowheads="1"/>
          </p:cNvSpPr>
          <p:nvPr>
            <p:ph type="sldNum" sz="quarter" idx="12"/>
          </p:nvPr>
        </p:nvSpPr>
        <p:spPr>
          <a:ln/>
        </p:spPr>
        <p:txBody>
          <a:bodyPr/>
          <a:lstStyle>
            <a:lvl1pPr>
              <a:defRPr/>
            </a:lvl1pPr>
          </a:lstStyle>
          <a:p>
            <a:fld id="{3C48F664-FF76-744A-877E-2F4AF717EA00}" type="slidenum">
              <a:rPr lang="zh-CN" altLang="en-US"/>
              <a:pPr/>
              <a:t>‹#›</a:t>
            </a:fld>
            <a:endParaRPr lang="zh-CN" altLang="en-US"/>
          </a:p>
        </p:txBody>
      </p:sp>
    </p:spTree>
    <p:extLst>
      <p:ext uri="{BB962C8B-B14F-4D97-AF65-F5344CB8AC3E}">
        <p14:creationId xmlns:p14="http://schemas.microsoft.com/office/powerpoint/2010/main" val="1226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81F82B4-32FE-7A42-8B13-64E898135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7" name="文本占位符 2">
            <a:extLst>
              <a:ext uri="{FF2B5EF4-FFF2-40B4-BE49-F238E27FC236}">
                <a16:creationId xmlns:a16="http://schemas.microsoft.com/office/drawing/2014/main" id="{E60A429E-0FE6-D24E-B102-CD1D1CB25A3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8" name="日期占位符 3">
            <a:extLst>
              <a:ext uri="{FF2B5EF4-FFF2-40B4-BE49-F238E27FC236}">
                <a16:creationId xmlns:a16="http://schemas.microsoft.com/office/drawing/2014/main" id="{9CFE4460-83AD-774E-B35F-9DF085920E26}"/>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E2D45FE0-737B-324C-8FF3-137AB996407F}" type="datetime1">
              <a:rPr lang="en-US" altLang="zh-CN" smtClean="0"/>
              <a:t>6/6/23</a:t>
            </a:fld>
            <a:endParaRPr lang="zh-CN" altLang="en-US"/>
          </a:p>
        </p:txBody>
      </p:sp>
      <p:sp>
        <p:nvSpPr>
          <p:cNvPr id="1029" name="页脚占位符 4">
            <a:extLst>
              <a:ext uri="{FF2B5EF4-FFF2-40B4-BE49-F238E27FC236}">
                <a16:creationId xmlns:a16="http://schemas.microsoft.com/office/drawing/2014/main" id="{0F079360-214E-4146-9734-138127D5A3D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1030" name="灯片编号占位符 5">
            <a:extLst>
              <a:ext uri="{FF2B5EF4-FFF2-40B4-BE49-F238E27FC236}">
                <a16:creationId xmlns:a16="http://schemas.microsoft.com/office/drawing/2014/main" id="{D1436D63-9E75-9C44-8739-CC5375CC87B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E97BFAA1-03A2-D24B-BD4D-A2FFB711F831}"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4016" r:id="rId8"/>
    <p:sldLayoutId id="2147483880" r:id="rId9"/>
    <p:sldLayoutId id="2147483881" r:id="rId10"/>
    <p:sldLayoutId id="2147483882" r:id="rId11"/>
    <p:sldLayoutId id="2147483883" r:id="rId12"/>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eaLnBrk="0" fontAlgn="base" hangingPunct="0">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1266" name="标题占位符 1">
            <a:extLst>
              <a:ext uri="{FF2B5EF4-FFF2-40B4-BE49-F238E27FC236}">
                <a16:creationId xmlns:a16="http://schemas.microsoft.com/office/drawing/2014/main" id="{F9435D4F-5A56-9D4D-B34D-80D81AB72A3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1267" name="文本占位符 2">
            <a:extLst>
              <a:ext uri="{FF2B5EF4-FFF2-40B4-BE49-F238E27FC236}">
                <a16:creationId xmlns:a16="http://schemas.microsoft.com/office/drawing/2014/main" id="{C9EDBBBC-E153-B644-80BA-B8A4840F4893}"/>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2292" name="日期占位符 4">
            <a:extLst>
              <a:ext uri="{FF2B5EF4-FFF2-40B4-BE49-F238E27FC236}">
                <a16:creationId xmlns:a16="http://schemas.microsoft.com/office/drawing/2014/main" id="{8BCB2381-D650-8243-9021-5C930D79466F}"/>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5D6AAFF-4B67-AA4D-B1D4-25492C4BF8C5}" type="datetime1">
              <a:rPr lang="en-US" altLang="zh-CN" smtClean="0"/>
              <a:t>6/6/23</a:t>
            </a:fld>
            <a:endParaRPr lang="zh-CN" altLang="en-US"/>
          </a:p>
        </p:txBody>
      </p:sp>
      <p:sp>
        <p:nvSpPr>
          <p:cNvPr id="12293" name="页脚占位符 5">
            <a:extLst>
              <a:ext uri="{FF2B5EF4-FFF2-40B4-BE49-F238E27FC236}">
                <a16:creationId xmlns:a16="http://schemas.microsoft.com/office/drawing/2014/main" id="{F2080B5A-3271-524A-B786-E2B9BDC777B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2294" name="灯片编号占位符 6">
            <a:extLst>
              <a:ext uri="{FF2B5EF4-FFF2-40B4-BE49-F238E27FC236}">
                <a16:creationId xmlns:a16="http://schemas.microsoft.com/office/drawing/2014/main" id="{F8A72A9C-4E6A-9646-AA88-3E1935E5C7FF}"/>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24B14E7C-9C28-7542-97A2-845AAFADDAD9}"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2290" name="标题占位符 1">
            <a:extLst>
              <a:ext uri="{FF2B5EF4-FFF2-40B4-BE49-F238E27FC236}">
                <a16:creationId xmlns:a16="http://schemas.microsoft.com/office/drawing/2014/main" id="{CDE59A38-F304-9943-A1E5-57C8F6E1061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2291" name="文本占位符 2">
            <a:extLst>
              <a:ext uri="{FF2B5EF4-FFF2-40B4-BE49-F238E27FC236}">
                <a16:creationId xmlns:a16="http://schemas.microsoft.com/office/drawing/2014/main" id="{C353A8B4-C073-1C4A-9F01-F5CBB0ECC6B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3316" name="日期占位符 3">
            <a:extLst>
              <a:ext uri="{FF2B5EF4-FFF2-40B4-BE49-F238E27FC236}">
                <a16:creationId xmlns:a16="http://schemas.microsoft.com/office/drawing/2014/main" id="{15A95132-2838-4B4C-997B-51374887EC3D}"/>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061F2FC-2D4E-3848-AE0F-BC3FCDD1F8BC}" type="datetime1">
              <a:rPr lang="en-US" altLang="zh-CN" smtClean="0"/>
              <a:t>6/6/23</a:t>
            </a:fld>
            <a:endParaRPr lang="zh-CN" altLang="en-US"/>
          </a:p>
        </p:txBody>
      </p:sp>
      <p:sp>
        <p:nvSpPr>
          <p:cNvPr id="13317" name="页脚占位符 4">
            <a:extLst>
              <a:ext uri="{FF2B5EF4-FFF2-40B4-BE49-F238E27FC236}">
                <a16:creationId xmlns:a16="http://schemas.microsoft.com/office/drawing/2014/main" id="{3235B2C4-99D0-C243-9D45-A464327A2A8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3318" name="灯片编号占位符 5">
            <a:extLst>
              <a:ext uri="{FF2B5EF4-FFF2-40B4-BE49-F238E27FC236}">
                <a16:creationId xmlns:a16="http://schemas.microsoft.com/office/drawing/2014/main" id="{4732A8E2-C4EA-0649-A004-0D91EAD4E53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67B9270-FB19-504F-9CBB-063EA9D0221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3314" name="标题占位符 1">
            <a:extLst>
              <a:ext uri="{FF2B5EF4-FFF2-40B4-BE49-F238E27FC236}">
                <a16:creationId xmlns:a16="http://schemas.microsoft.com/office/drawing/2014/main" id="{1541D005-63C6-ED4C-BF5F-4417DCE40E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3315" name="文本占位符 2">
            <a:extLst>
              <a:ext uri="{FF2B5EF4-FFF2-40B4-BE49-F238E27FC236}">
                <a16:creationId xmlns:a16="http://schemas.microsoft.com/office/drawing/2014/main" id="{0677813F-82C6-AE4E-A997-81D8359E49E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4340" name="日期占位符 3">
            <a:extLst>
              <a:ext uri="{FF2B5EF4-FFF2-40B4-BE49-F238E27FC236}">
                <a16:creationId xmlns:a16="http://schemas.microsoft.com/office/drawing/2014/main" id="{BA5E79D1-9796-024B-B7C4-9D18A429E5C0}"/>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51464651-B749-524F-8463-6AEFDB8520F5}" type="datetime1">
              <a:rPr lang="en-US" altLang="zh-CN" smtClean="0"/>
              <a:t>6/6/23</a:t>
            </a:fld>
            <a:endParaRPr lang="zh-CN" altLang="en-US"/>
          </a:p>
        </p:txBody>
      </p:sp>
      <p:sp>
        <p:nvSpPr>
          <p:cNvPr id="14341" name="页脚占位符 4">
            <a:extLst>
              <a:ext uri="{FF2B5EF4-FFF2-40B4-BE49-F238E27FC236}">
                <a16:creationId xmlns:a16="http://schemas.microsoft.com/office/drawing/2014/main" id="{0A06EE6B-FA72-6F4D-B91D-0764D0830E6A}"/>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4342" name="灯片编号占位符 5">
            <a:extLst>
              <a:ext uri="{FF2B5EF4-FFF2-40B4-BE49-F238E27FC236}">
                <a16:creationId xmlns:a16="http://schemas.microsoft.com/office/drawing/2014/main" id="{3E21F4AC-99B4-0548-9B60-EE62E7F796CB}"/>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5592001-2674-AF40-BB1B-6DFCD4DA2D3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标题占位符 1">
            <a:extLst>
              <a:ext uri="{FF2B5EF4-FFF2-40B4-BE49-F238E27FC236}">
                <a16:creationId xmlns:a16="http://schemas.microsoft.com/office/drawing/2014/main" id="{0FF2E636-9146-704C-A66E-7CAF9BD8D12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2051" name="文本占位符 2">
            <a:extLst>
              <a:ext uri="{FF2B5EF4-FFF2-40B4-BE49-F238E27FC236}">
                <a16:creationId xmlns:a16="http://schemas.microsoft.com/office/drawing/2014/main" id="{0AA42C9A-D3FD-A74B-8B4F-2E88E4DB669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3076" name="日期占位符 3">
            <a:extLst>
              <a:ext uri="{FF2B5EF4-FFF2-40B4-BE49-F238E27FC236}">
                <a16:creationId xmlns:a16="http://schemas.microsoft.com/office/drawing/2014/main" id="{57A23A45-E957-094D-8C70-12FEE859705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itchFamily="34" charset="0"/>
              <a:buNone/>
              <a:defRPr sz="1200">
                <a:solidFill>
                  <a:srgbClr val="898989"/>
                </a:solidFill>
              </a:defRPr>
            </a:lvl1pPr>
          </a:lstStyle>
          <a:p>
            <a:pPr>
              <a:defRPr/>
            </a:pPr>
            <a:fld id="{7CF408F2-7209-D848-89C9-BD0FAF9BBB0C}" type="datetime1">
              <a:rPr lang="en-US" altLang="zh-CN" smtClean="0"/>
              <a:t>6/6/23</a:t>
            </a:fld>
            <a:endParaRPr lang="zh-CN" altLang="en-US"/>
          </a:p>
        </p:txBody>
      </p:sp>
      <p:sp>
        <p:nvSpPr>
          <p:cNvPr id="3077" name="页脚占位符 4">
            <a:extLst>
              <a:ext uri="{FF2B5EF4-FFF2-40B4-BE49-F238E27FC236}">
                <a16:creationId xmlns:a16="http://schemas.microsoft.com/office/drawing/2014/main" id="{40873384-8D92-C642-85B4-BA8EEF0CDAC9}"/>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itchFamily="34" charset="0"/>
              <a:buNone/>
              <a:defRPr sz="1200">
                <a:solidFill>
                  <a:srgbClr val="898989"/>
                </a:solidFill>
              </a:defRPr>
            </a:lvl1pPr>
          </a:lstStyle>
          <a:p>
            <a:pPr>
              <a:defRPr/>
            </a:pPr>
            <a:endParaRPr lang="zh-CN" altLang="en-US"/>
          </a:p>
        </p:txBody>
      </p:sp>
      <p:sp>
        <p:nvSpPr>
          <p:cNvPr id="3078" name="灯片编号占位符 5">
            <a:extLst>
              <a:ext uri="{FF2B5EF4-FFF2-40B4-BE49-F238E27FC236}">
                <a16:creationId xmlns:a16="http://schemas.microsoft.com/office/drawing/2014/main" id="{62D143B7-51DE-2548-BB4D-644A054514BC}"/>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a:buFont typeface="Arial" panose="020B0604020202020204" pitchFamily="34" charset="0"/>
              <a:buNone/>
              <a:defRPr sz="1200">
                <a:solidFill>
                  <a:srgbClr val="898989"/>
                </a:solidFill>
              </a:defRPr>
            </a:lvl1pPr>
          </a:lstStyle>
          <a:p>
            <a:fld id="{33BDDD14-5B14-2A49-ABFE-03DC3EE3D173}"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56E96C67-97B7-9543-AF17-97973D16644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3075" name="文本占位符 2">
            <a:extLst>
              <a:ext uri="{FF2B5EF4-FFF2-40B4-BE49-F238E27FC236}">
                <a16:creationId xmlns:a16="http://schemas.microsoft.com/office/drawing/2014/main" id="{51D514AF-B11D-BF45-878A-5070BE341A8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4100" name="日期占位符 3">
            <a:extLst>
              <a:ext uri="{FF2B5EF4-FFF2-40B4-BE49-F238E27FC236}">
                <a16:creationId xmlns:a16="http://schemas.microsoft.com/office/drawing/2014/main" id="{59257AEB-64D3-A743-A8D1-A31B5975F77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093B16AA-7C52-3E49-B4C7-ECF71AEFF9BC}" type="datetime1">
              <a:rPr lang="en-US" altLang="zh-CN" smtClean="0"/>
              <a:t>6/6/23</a:t>
            </a:fld>
            <a:endParaRPr lang="zh-CN" altLang="en-US"/>
          </a:p>
        </p:txBody>
      </p:sp>
      <p:sp>
        <p:nvSpPr>
          <p:cNvPr id="4101" name="页脚占位符 4">
            <a:extLst>
              <a:ext uri="{FF2B5EF4-FFF2-40B4-BE49-F238E27FC236}">
                <a16:creationId xmlns:a16="http://schemas.microsoft.com/office/drawing/2014/main" id="{6607F4E1-91C3-3145-AC01-6AB69FAF24E8}"/>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4102" name="灯片编号占位符 5">
            <a:extLst>
              <a:ext uri="{FF2B5EF4-FFF2-40B4-BE49-F238E27FC236}">
                <a16:creationId xmlns:a16="http://schemas.microsoft.com/office/drawing/2014/main" id="{3EA6EE20-3FF3-004D-BBB9-5147101D0C0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BCFDFE53-963A-D64F-B99A-D26DE7179254}"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5122" name="标题占位符 1">
            <a:extLst>
              <a:ext uri="{FF2B5EF4-FFF2-40B4-BE49-F238E27FC236}">
                <a16:creationId xmlns:a16="http://schemas.microsoft.com/office/drawing/2014/main" id="{CE38719D-11AC-EC49-B0D3-ECCA085AF48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5123" name="文本占位符 2">
            <a:extLst>
              <a:ext uri="{FF2B5EF4-FFF2-40B4-BE49-F238E27FC236}">
                <a16:creationId xmlns:a16="http://schemas.microsoft.com/office/drawing/2014/main" id="{8432B496-E2EA-EA47-8FE7-AED9D0CEB1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6148" name="日期占位符 3">
            <a:extLst>
              <a:ext uri="{FF2B5EF4-FFF2-40B4-BE49-F238E27FC236}">
                <a16:creationId xmlns:a16="http://schemas.microsoft.com/office/drawing/2014/main" id="{7A9DA11A-0761-CB47-8D00-326C67B081D1}"/>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1F0E1953-4845-B042-B2D6-86766336F052}" type="datetime1">
              <a:rPr lang="en-US" altLang="zh-CN" smtClean="0"/>
              <a:t>6/6/23</a:t>
            </a:fld>
            <a:endParaRPr lang="zh-CN" altLang="en-US"/>
          </a:p>
        </p:txBody>
      </p:sp>
      <p:sp>
        <p:nvSpPr>
          <p:cNvPr id="6149" name="页脚占位符 4">
            <a:extLst>
              <a:ext uri="{FF2B5EF4-FFF2-40B4-BE49-F238E27FC236}">
                <a16:creationId xmlns:a16="http://schemas.microsoft.com/office/drawing/2014/main" id="{703ADFD2-24C8-DC4D-B3E5-19B45151DD2E}"/>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6150" name="灯片编号占位符 5">
            <a:extLst>
              <a:ext uri="{FF2B5EF4-FFF2-40B4-BE49-F238E27FC236}">
                <a16:creationId xmlns:a16="http://schemas.microsoft.com/office/drawing/2014/main" id="{EACF2188-441A-E44F-A729-E7AD398E7C4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4407FB97-D7C6-594F-B593-B3AF08C3F7D7}"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146" name="标题占位符 1">
            <a:extLst>
              <a:ext uri="{FF2B5EF4-FFF2-40B4-BE49-F238E27FC236}">
                <a16:creationId xmlns:a16="http://schemas.microsoft.com/office/drawing/2014/main" id="{767CF42A-6C9E-964C-9327-7A4976EE4170}"/>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6147" name="文本占位符 2">
            <a:extLst>
              <a:ext uri="{FF2B5EF4-FFF2-40B4-BE49-F238E27FC236}">
                <a16:creationId xmlns:a16="http://schemas.microsoft.com/office/drawing/2014/main" id="{E6DE13C5-68F2-B94F-BD23-2D0B9BBC187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7172" name="日期占位符 4">
            <a:extLst>
              <a:ext uri="{FF2B5EF4-FFF2-40B4-BE49-F238E27FC236}">
                <a16:creationId xmlns:a16="http://schemas.microsoft.com/office/drawing/2014/main" id="{91E34804-2F59-B548-A9E1-91B46AD509A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9F499B53-E852-2D43-B7D1-9932AC801380}" type="datetime1">
              <a:rPr lang="en-US" altLang="zh-CN" smtClean="0"/>
              <a:t>6/6/23</a:t>
            </a:fld>
            <a:endParaRPr lang="zh-CN" altLang="en-US"/>
          </a:p>
        </p:txBody>
      </p:sp>
      <p:sp>
        <p:nvSpPr>
          <p:cNvPr id="7173" name="页脚占位符 5">
            <a:extLst>
              <a:ext uri="{FF2B5EF4-FFF2-40B4-BE49-F238E27FC236}">
                <a16:creationId xmlns:a16="http://schemas.microsoft.com/office/drawing/2014/main" id="{D2963AAB-D426-8B48-8EF5-02431D3BE670}"/>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7174" name="灯片编号占位符 6">
            <a:extLst>
              <a:ext uri="{FF2B5EF4-FFF2-40B4-BE49-F238E27FC236}">
                <a16:creationId xmlns:a16="http://schemas.microsoft.com/office/drawing/2014/main" id="{6F61ABD9-B287-F440-A2E8-901C620FDFC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C5370B83-9545-0042-A9E1-887C7D84EFCB}"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170" name="标题占位符 1">
            <a:extLst>
              <a:ext uri="{FF2B5EF4-FFF2-40B4-BE49-F238E27FC236}">
                <a16:creationId xmlns:a16="http://schemas.microsoft.com/office/drawing/2014/main" id="{3625AB36-8A07-4D46-9592-C73E552AC4A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7171" name="文本占位符 2">
            <a:extLst>
              <a:ext uri="{FF2B5EF4-FFF2-40B4-BE49-F238E27FC236}">
                <a16:creationId xmlns:a16="http://schemas.microsoft.com/office/drawing/2014/main" id="{6B85347D-179B-8E4F-B5DF-9683DEF1106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8196" name="日期占位符 6">
            <a:extLst>
              <a:ext uri="{FF2B5EF4-FFF2-40B4-BE49-F238E27FC236}">
                <a16:creationId xmlns:a16="http://schemas.microsoft.com/office/drawing/2014/main" id="{D7920216-B6E9-1F48-A8EF-C6CE3D01922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FB107616-535D-4443-B971-3B518F2AA2E2}" type="datetime1">
              <a:rPr lang="en-US" altLang="zh-CN" smtClean="0"/>
              <a:t>6/6/23</a:t>
            </a:fld>
            <a:endParaRPr lang="zh-CN" altLang="en-US"/>
          </a:p>
        </p:txBody>
      </p:sp>
      <p:sp>
        <p:nvSpPr>
          <p:cNvPr id="8197" name="页脚占位符 7">
            <a:extLst>
              <a:ext uri="{FF2B5EF4-FFF2-40B4-BE49-F238E27FC236}">
                <a16:creationId xmlns:a16="http://schemas.microsoft.com/office/drawing/2014/main" id="{617BEA07-8560-BC42-902E-ACED75BEC44B}"/>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8198" name="灯片编号占位符 8">
            <a:extLst>
              <a:ext uri="{FF2B5EF4-FFF2-40B4-BE49-F238E27FC236}">
                <a16:creationId xmlns:a16="http://schemas.microsoft.com/office/drawing/2014/main" id="{2E07B519-7366-2840-99B2-5638CE0EB235}"/>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452B6A4-F6E8-D24B-9050-6C01209B8610}"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8194" name="标题占位符 1">
            <a:extLst>
              <a:ext uri="{FF2B5EF4-FFF2-40B4-BE49-F238E27FC236}">
                <a16:creationId xmlns:a16="http://schemas.microsoft.com/office/drawing/2014/main" id="{2F3A17D9-45A1-8141-81FF-76CE969BEE9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8195" name="文本占位符 2">
            <a:extLst>
              <a:ext uri="{FF2B5EF4-FFF2-40B4-BE49-F238E27FC236}">
                <a16:creationId xmlns:a16="http://schemas.microsoft.com/office/drawing/2014/main" id="{F5594C88-E756-674F-B105-AB8837B082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9220" name="日期占位符 2">
            <a:extLst>
              <a:ext uri="{FF2B5EF4-FFF2-40B4-BE49-F238E27FC236}">
                <a16:creationId xmlns:a16="http://schemas.microsoft.com/office/drawing/2014/main" id="{733BFC10-4B60-6A4B-A6DD-5B6D8AEAD5F3}"/>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41A40110-1D86-CF4E-89A4-DB1FEC5CFEEA}" type="datetime1">
              <a:rPr lang="en-US" altLang="zh-CN" smtClean="0"/>
              <a:t>6/6/23</a:t>
            </a:fld>
            <a:endParaRPr lang="zh-CN" altLang="en-US"/>
          </a:p>
        </p:txBody>
      </p:sp>
      <p:sp>
        <p:nvSpPr>
          <p:cNvPr id="9221" name="页脚占位符 3">
            <a:extLst>
              <a:ext uri="{FF2B5EF4-FFF2-40B4-BE49-F238E27FC236}">
                <a16:creationId xmlns:a16="http://schemas.microsoft.com/office/drawing/2014/main" id="{12251798-D779-8C45-87F2-50538C09755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9222" name="灯片编号占位符 4">
            <a:extLst>
              <a:ext uri="{FF2B5EF4-FFF2-40B4-BE49-F238E27FC236}">
                <a16:creationId xmlns:a16="http://schemas.microsoft.com/office/drawing/2014/main" id="{8921A3C7-26FF-7744-B028-86AA9973CBB8}"/>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92964ED6-EC10-E646-989C-22767AEF586F}"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218" name="标题占位符 1">
            <a:extLst>
              <a:ext uri="{FF2B5EF4-FFF2-40B4-BE49-F238E27FC236}">
                <a16:creationId xmlns:a16="http://schemas.microsoft.com/office/drawing/2014/main" id="{4A990B60-AE12-F149-B747-7ED9131A120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9219" name="文本占位符 2">
            <a:extLst>
              <a:ext uri="{FF2B5EF4-FFF2-40B4-BE49-F238E27FC236}">
                <a16:creationId xmlns:a16="http://schemas.microsoft.com/office/drawing/2014/main" id="{F20BAE9F-B748-EF43-8BC6-D053EE0EF98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0244" name="日期占位符 1">
            <a:extLst>
              <a:ext uri="{FF2B5EF4-FFF2-40B4-BE49-F238E27FC236}">
                <a16:creationId xmlns:a16="http://schemas.microsoft.com/office/drawing/2014/main" id="{66629BD3-EB65-C042-B1FB-86D73BEAFBE8}"/>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BB7D7B2D-A94C-C849-95D1-18ED73DB0B85}" type="datetime1">
              <a:rPr lang="en-US" altLang="zh-CN" smtClean="0"/>
              <a:t>6/6/23</a:t>
            </a:fld>
            <a:endParaRPr lang="zh-CN" altLang="en-US"/>
          </a:p>
        </p:txBody>
      </p:sp>
      <p:sp>
        <p:nvSpPr>
          <p:cNvPr id="10245" name="页脚占位符 2">
            <a:extLst>
              <a:ext uri="{FF2B5EF4-FFF2-40B4-BE49-F238E27FC236}">
                <a16:creationId xmlns:a16="http://schemas.microsoft.com/office/drawing/2014/main" id="{C5DFDB93-A521-5D4B-A8CC-A90EB9D75524}"/>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0246" name="灯片编号占位符 3">
            <a:extLst>
              <a:ext uri="{FF2B5EF4-FFF2-40B4-BE49-F238E27FC236}">
                <a16:creationId xmlns:a16="http://schemas.microsoft.com/office/drawing/2014/main" id="{24C77451-F8F8-E441-AB68-8EE3E82DF3E2}"/>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63AE9966-4E86-A34F-A62B-B3051D5D6BD2}"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42" name="标题占位符 1">
            <a:extLst>
              <a:ext uri="{FF2B5EF4-FFF2-40B4-BE49-F238E27FC236}">
                <a16:creationId xmlns:a16="http://schemas.microsoft.com/office/drawing/2014/main" id="{934F9200-D6A0-084E-9028-FE6464BBA2A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CN"/>
              <a:t>单击此处编辑母版标题样式</a:t>
            </a:r>
          </a:p>
        </p:txBody>
      </p:sp>
      <p:sp>
        <p:nvSpPr>
          <p:cNvPr id="10243" name="文本占位符 2">
            <a:extLst>
              <a:ext uri="{FF2B5EF4-FFF2-40B4-BE49-F238E27FC236}">
                <a16:creationId xmlns:a16="http://schemas.microsoft.com/office/drawing/2014/main" id="{1FBC6777-0FB2-BE4C-B35B-6AD776B0473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CN"/>
              <a:t>单击此处编辑母版文本样式</a:t>
            </a:r>
          </a:p>
          <a:p>
            <a:pPr lvl="1"/>
            <a:r>
              <a:rPr lang="zh-CN" altLang="en-CN"/>
              <a:t>第二级</a:t>
            </a:r>
          </a:p>
          <a:p>
            <a:pPr lvl="2"/>
            <a:r>
              <a:rPr lang="zh-CN" altLang="en-CN"/>
              <a:t>第三级</a:t>
            </a:r>
          </a:p>
          <a:p>
            <a:pPr lvl="3"/>
            <a:r>
              <a:rPr lang="zh-CN" altLang="en-CN"/>
              <a:t>第四级</a:t>
            </a:r>
          </a:p>
          <a:p>
            <a:pPr lvl="4"/>
            <a:r>
              <a:rPr lang="zh-CN" altLang="en-CN"/>
              <a:t>第五级</a:t>
            </a:r>
          </a:p>
        </p:txBody>
      </p:sp>
      <p:sp>
        <p:nvSpPr>
          <p:cNvPr id="11268" name="日期占位符 4">
            <a:extLst>
              <a:ext uri="{FF2B5EF4-FFF2-40B4-BE49-F238E27FC236}">
                <a16:creationId xmlns:a16="http://schemas.microsoft.com/office/drawing/2014/main" id="{81100FCC-5B06-3646-8576-BF00546F6E44}"/>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0" hangingPunct="0">
              <a:buFont typeface="Arial" pitchFamily="34" charset="0"/>
              <a:buNone/>
              <a:defRPr sz="1200">
                <a:solidFill>
                  <a:srgbClr val="898989"/>
                </a:solidFill>
              </a:defRPr>
            </a:lvl1pPr>
          </a:lstStyle>
          <a:p>
            <a:pPr>
              <a:defRPr/>
            </a:pPr>
            <a:fld id="{8EB1C76E-04F8-1D43-AFC0-29B5A9686DD1}" type="datetime1">
              <a:rPr lang="en-US" altLang="zh-CN" smtClean="0"/>
              <a:t>6/6/23</a:t>
            </a:fld>
            <a:endParaRPr lang="zh-CN" altLang="en-US"/>
          </a:p>
        </p:txBody>
      </p:sp>
      <p:sp>
        <p:nvSpPr>
          <p:cNvPr id="11269" name="页脚占位符 5">
            <a:extLst>
              <a:ext uri="{FF2B5EF4-FFF2-40B4-BE49-F238E27FC236}">
                <a16:creationId xmlns:a16="http://schemas.microsoft.com/office/drawing/2014/main" id="{4D53BA25-5959-444D-80E3-4C02F55C30A3}"/>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hangingPunct="0">
              <a:buFont typeface="Arial" pitchFamily="34" charset="0"/>
              <a:buNone/>
              <a:defRPr sz="1200">
                <a:solidFill>
                  <a:srgbClr val="898989"/>
                </a:solidFill>
              </a:defRPr>
            </a:lvl1pPr>
          </a:lstStyle>
          <a:p>
            <a:pPr>
              <a:defRPr/>
            </a:pPr>
            <a:endParaRPr lang="zh-CN" altLang="en-US"/>
          </a:p>
        </p:txBody>
      </p:sp>
      <p:sp>
        <p:nvSpPr>
          <p:cNvPr id="11270" name="灯片编号占位符 6">
            <a:extLst>
              <a:ext uri="{FF2B5EF4-FFF2-40B4-BE49-F238E27FC236}">
                <a16:creationId xmlns:a16="http://schemas.microsoft.com/office/drawing/2014/main" id="{C847B0E1-9BD4-6C4B-A2C4-21DD7B409969}"/>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0" hangingPunct="0">
              <a:buFont typeface="Arial" panose="020B0604020202020204" pitchFamily="34" charset="0"/>
              <a:buNone/>
              <a:defRPr sz="1200">
                <a:solidFill>
                  <a:srgbClr val="898989"/>
                </a:solidFill>
              </a:defRPr>
            </a:lvl1pPr>
          </a:lstStyle>
          <a:p>
            <a:fld id="{77E630D0-0E5E-F842-83F1-2819F116D6D5}" type="slidenum">
              <a:rPr lang="zh-CN" altLang="en-US"/>
              <a:pPr/>
              <a:t>‹#›</a:t>
            </a:fld>
            <a:endParaRPr lang="zh-CN" altLang="en-US"/>
          </a:p>
        </p:txBody>
      </p:sp>
    </p:spTree>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hf hdr="0" ftr="0" dt="0"/>
  <p:txStyles>
    <p:titleStyle>
      <a:lvl1pPr algn="l" rtl="0" eaLnBrk="0" fontAlgn="base" hangingPunct="0">
        <a:lnSpc>
          <a:spcPct val="90000"/>
        </a:lnSpc>
        <a:spcBef>
          <a:spcPct val="0"/>
        </a:spcBef>
        <a:spcAft>
          <a:spcPct val="0"/>
        </a:spcAft>
        <a:defRPr sz="44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2pPr>
      <a:lvl3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3pPr>
      <a:lvl4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4pPr>
      <a:lvl5pPr algn="l" rtl="0" eaLnBrk="0" fontAlgn="base" hangingPunct="0">
        <a:lnSpc>
          <a:spcPct val="90000"/>
        </a:lnSpc>
        <a:spcBef>
          <a:spcPct val="0"/>
        </a:spcBef>
        <a:spcAft>
          <a:spcPct val="0"/>
        </a:spcAft>
        <a:defRPr sz="4400">
          <a:solidFill>
            <a:schemeClr val="tx1"/>
          </a:solidFill>
          <a:latin typeface="Calibri Light" pitchFamily="34" charset="0"/>
          <a:ea typeface="宋体" pitchFamily="2" charset="-122"/>
        </a:defRPr>
      </a:lvl5pPr>
      <a:lvl6pPr marL="457200" algn="l" rtl="0" fontAlgn="base">
        <a:lnSpc>
          <a:spcPct val="90000"/>
        </a:lnSpc>
        <a:spcBef>
          <a:spcPct val="0"/>
        </a:spcBef>
        <a:spcAft>
          <a:spcPct val="0"/>
        </a:spcAft>
        <a:defRPr sz="4400">
          <a:solidFill>
            <a:schemeClr val="tx1"/>
          </a:solidFill>
          <a:latin typeface="Calibri Light" pitchFamily="34" charset="0"/>
          <a:ea typeface="宋体" pitchFamily="2" charset="-122"/>
        </a:defRPr>
      </a:lvl6pPr>
      <a:lvl7pPr marL="914400" algn="l" rtl="0" fontAlgn="base">
        <a:lnSpc>
          <a:spcPct val="90000"/>
        </a:lnSpc>
        <a:spcBef>
          <a:spcPct val="0"/>
        </a:spcBef>
        <a:spcAft>
          <a:spcPct val="0"/>
        </a:spcAft>
        <a:defRPr sz="4400">
          <a:solidFill>
            <a:schemeClr val="tx1"/>
          </a:solidFill>
          <a:latin typeface="Calibri Light" pitchFamily="34" charset="0"/>
          <a:ea typeface="宋体" pitchFamily="2" charset="-122"/>
        </a:defRPr>
      </a:lvl7pPr>
      <a:lvl8pPr marL="1371600" algn="l" rtl="0" fontAlgn="base">
        <a:lnSpc>
          <a:spcPct val="90000"/>
        </a:lnSpc>
        <a:spcBef>
          <a:spcPct val="0"/>
        </a:spcBef>
        <a:spcAft>
          <a:spcPct val="0"/>
        </a:spcAft>
        <a:defRPr sz="4400">
          <a:solidFill>
            <a:schemeClr val="tx1"/>
          </a:solidFill>
          <a:latin typeface="Calibri Light" pitchFamily="34" charset="0"/>
          <a:ea typeface="宋体" pitchFamily="2" charset="-122"/>
        </a:defRPr>
      </a:lvl8pPr>
      <a:lvl9pPr marL="1828800" algn="l" rtl="0" fontAlgn="base">
        <a:lnSpc>
          <a:spcPct val="90000"/>
        </a:lnSpc>
        <a:spcBef>
          <a:spcPct val="0"/>
        </a:spcBef>
        <a:spcAft>
          <a:spcPct val="0"/>
        </a:spcAft>
        <a:defRPr sz="4400">
          <a:solidFill>
            <a:schemeClr val="tx1"/>
          </a:solidFill>
          <a:latin typeface="Calibri Light" pitchFamily="34" charset="0"/>
          <a:ea typeface="宋体"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a:solidFill>
            <a:schemeClr val="tx1"/>
          </a:solidFill>
          <a:latin typeface="+mn-lt"/>
          <a:ea typeface="+mn-ea"/>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mn-lt"/>
          <a:ea typeface="+mn-ea"/>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a:solidFill>
            <a:schemeClr val="tx1"/>
          </a:solidFill>
          <a:latin typeface="+mn-lt"/>
          <a:ea typeface="+mn-ea"/>
        </a:defRPr>
      </a:lvl5pPr>
      <a:lvl6pPr marL="25146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6pPr>
      <a:lvl7pPr marL="29718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7pPr>
      <a:lvl8pPr marL="34290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8pPr>
      <a:lvl9pPr marL="3886200" indent="-228600" algn="l" rtl="0" fontAlgn="base">
        <a:lnSpc>
          <a:spcPct val="90000"/>
        </a:lnSpc>
        <a:spcBef>
          <a:spcPts val="500"/>
        </a:spcBef>
        <a:spcAft>
          <a:spcPct val="0"/>
        </a:spcAft>
        <a:buFont typeface="Arial" pitchFamily="34" charset="0"/>
        <a:buChar char="•"/>
        <a:defRPr>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 Id="rId9" Type="http://schemas.openxmlformats.org/officeDocument/2006/relationships/image" Target="../media/image85.png"/></Relationships>
</file>

<file path=ppt/slides/_rels/slide10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88.emf"/><Relationship Id="rId4" Type="http://schemas.openxmlformats.org/officeDocument/2006/relationships/image" Target="../media/image87.emf"/></Relationships>
</file>

<file path=ppt/slides/_rels/slide104.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emf"/><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2.em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5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51.emf"/><Relationship Id="rId4" Type="http://schemas.openxmlformats.org/officeDocument/2006/relationships/image" Target="../media/image50.emf"/></Relationships>
</file>

<file path=ppt/slides/_rels/slide6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63.emf"/><Relationship Id="rId4" Type="http://schemas.openxmlformats.org/officeDocument/2006/relationships/image" Target="../media/image62.emf"/></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82.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67.emf"/></Relationships>
</file>

<file path=ppt/slides/_rels/slide8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70.e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ACF4E0-5CC3-D8B7-1D50-B257663339F9}"/>
              </a:ext>
            </a:extLst>
          </p:cNvPr>
          <p:cNvSpPr>
            <a:spLocks noGrp="1"/>
          </p:cNvSpPr>
          <p:nvPr>
            <p:ph type="sldNum" sz="quarter" idx="12"/>
          </p:nvPr>
        </p:nvSpPr>
        <p:spPr/>
        <p:txBody>
          <a:bodyPr/>
          <a:lstStyle/>
          <a:p>
            <a:fld id="{465717F2-DE62-A445-9F03-50055757659A}" type="slidenum">
              <a:rPr lang="zh-CN" altLang="en-US" smtClean="0"/>
              <a:pPr/>
              <a:t>1</a:t>
            </a:fld>
            <a:endParaRPr lang="zh-CN" altLang="en-US"/>
          </a:p>
        </p:txBody>
      </p:sp>
      <p:pic>
        <p:nvPicPr>
          <p:cNvPr id="3" name="Picture 2">
            <a:extLst>
              <a:ext uri="{FF2B5EF4-FFF2-40B4-BE49-F238E27FC236}">
                <a16:creationId xmlns:a16="http://schemas.microsoft.com/office/drawing/2014/main" id="{0DA5B3E5-55AE-E822-3E55-DD524B12C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660" y="62967"/>
            <a:ext cx="1705897" cy="1705897"/>
          </a:xfrm>
          <a:prstGeom prst="rect">
            <a:avLst/>
          </a:prstGeom>
        </p:spPr>
      </p:pic>
      <p:pic>
        <p:nvPicPr>
          <p:cNvPr id="4" name="Picture 3">
            <a:extLst>
              <a:ext uri="{FF2B5EF4-FFF2-40B4-BE49-F238E27FC236}">
                <a16:creationId xmlns:a16="http://schemas.microsoft.com/office/drawing/2014/main" id="{49094B83-14C1-6CFC-791B-C8F17F695530}"/>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282923" y="224400"/>
            <a:ext cx="1383030" cy="1383030"/>
          </a:xfrm>
          <a:prstGeom prst="rect">
            <a:avLst/>
          </a:prstGeom>
        </p:spPr>
      </p:pic>
      <p:sp>
        <p:nvSpPr>
          <p:cNvPr id="5" name="文本框 6">
            <a:extLst>
              <a:ext uri="{FF2B5EF4-FFF2-40B4-BE49-F238E27FC236}">
                <a16:creationId xmlns:a16="http://schemas.microsoft.com/office/drawing/2014/main" id="{9977D4C7-59CA-EB89-3BDA-FEE084D7BA5D}"/>
              </a:ext>
            </a:extLst>
          </p:cNvPr>
          <p:cNvSpPr txBox="1">
            <a:spLocks noChangeArrowheads="1"/>
          </p:cNvSpPr>
          <p:nvPr/>
        </p:nvSpPr>
        <p:spPr bwMode="auto">
          <a:xfrm>
            <a:off x="1" y="2770062"/>
            <a:ext cx="12191999" cy="1069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buFont typeface="Arial" panose="020B0604020202020204" pitchFamily="34" charset="0"/>
              <a:buNone/>
            </a:pPr>
            <a:r>
              <a:rPr lang="zh-CN" altLang="en-US" sz="4800" b="1" dirty="0">
                <a:solidFill>
                  <a:srgbClr val="FFFFFF"/>
                </a:solidFill>
                <a:latin typeface="微软雅黑" panose="020B0503020204020204" pitchFamily="34" charset="-122"/>
                <a:ea typeface="微软雅黑" panose="020B0503020204020204" pitchFamily="34" charset="-122"/>
              </a:rPr>
              <a:t>第十二章 知识图谱</a:t>
            </a:r>
            <a:endParaRPr lang="zh-CN" altLang="en-CN" sz="4000" b="1" dirty="0">
              <a:solidFill>
                <a:srgbClr val="FFFFFF"/>
              </a:solidFill>
              <a:latin typeface="微软雅黑" panose="020B0503020204020204" pitchFamily="34" charset="-122"/>
              <a:ea typeface="微软雅黑" panose="020B0503020204020204" pitchFamily="34" charset="-122"/>
            </a:endParaRPr>
          </a:p>
        </p:txBody>
      </p:sp>
      <p:sp>
        <p:nvSpPr>
          <p:cNvPr id="6" name="文本框 7">
            <a:extLst>
              <a:ext uri="{FF2B5EF4-FFF2-40B4-BE49-F238E27FC236}">
                <a16:creationId xmlns:a16="http://schemas.microsoft.com/office/drawing/2014/main" id="{908AF627-CBEB-CBBE-E727-F2F86C731D6C}"/>
              </a:ext>
            </a:extLst>
          </p:cNvPr>
          <p:cNvSpPr txBox="1">
            <a:spLocks noChangeArrowheads="1"/>
          </p:cNvSpPr>
          <p:nvPr/>
        </p:nvSpPr>
        <p:spPr bwMode="auto">
          <a:xfrm>
            <a:off x="1421477" y="4618614"/>
            <a:ext cx="9653844" cy="1685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张奇  桂韬  黄萱菁</a:t>
            </a:r>
            <a:endParaRPr lang="en-US" altLang="zh-CN" sz="2800" dirty="0">
              <a:solidFill>
                <a:srgbClr val="FFFFFF"/>
              </a:solidFill>
              <a:latin typeface="Arial" panose="020B0604020202020204" pitchFamily="34" charset="0"/>
              <a:ea typeface="微软雅黑" panose="020B0503020204020204" pitchFamily="34" charset="-122"/>
            </a:endParaRPr>
          </a:p>
          <a:p>
            <a:pPr algn="ctr" eaLnBrk="1" hangingPunct="1">
              <a:lnSpc>
                <a:spcPct val="200000"/>
              </a:lnSpc>
              <a:buFont typeface="Arial" panose="020B0604020202020204" pitchFamily="34" charset="0"/>
              <a:buNone/>
            </a:pPr>
            <a:r>
              <a:rPr lang="zh-CN" altLang="en-US" sz="2800" dirty="0">
                <a:solidFill>
                  <a:srgbClr val="FFFFFF"/>
                </a:solidFill>
                <a:latin typeface="Arial" panose="020B0604020202020204" pitchFamily="34" charset="0"/>
                <a:ea typeface="微软雅黑" panose="020B0503020204020204" pitchFamily="34" charset="-122"/>
              </a:rPr>
              <a:t>复旦大学</a:t>
            </a:r>
          </a:p>
        </p:txBody>
      </p:sp>
      <p:sp>
        <p:nvSpPr>
          <p:cNvPr id="8" name="TextBox 7">
            <a:extLst>
              <a:ext uri="{FF2B5EF4-FFF2-40B4-BE49-F238E27FC236}">
                <a16:creationId xmlns:a16="http://schemas.microsoft.com/office/drawing/2014/main" id="{9A8868A2-47A8-6168-AEF6-83CFF2733E3F}"/>
              </a:ext>
            </a:extLst>
          </p:cNvPr>
          <p:cNvSpPr txBox="1"/>
          <p:nvPr/>
        </p:nvSpPr>
        <p:spPr>
          <a:xfrm>
            <a:off x="3046971" y="1718643"/>
            <a:ext cx="6098058" cy="1069780"/>
          </a:xfrm>
          <a:prstGeom prst="rect">
            <a:avLst/>
          </a:prstGeom>
          <a:noFill/>
        </p:spPr>
        <p:txBody>
          <a:bodyPr wrap="square" anchor="ctr" anchorCtr="0">
            <a:spAutoFit/>
          </a:bodyPr>
          <a:lstStyle/>
          <a:p>
            <a:pPr algn="ctr" eaLnBrk="1" hangingPunct="1">
              <a:lnSpc>
                <a:spcPct val="150000"/>
              </a:lnSpc>
              <a:buFont typeface="Arial" panose="020B0604020202020204" pitchFamily="34" charset="0"/>
              <a:buNone/>
            </a:pPr>
            <a:r>
              <a:rPr lang="en-US" altLang="zh-CN" sz="4800" b="1" dirty="0">
                <a:solidFill>
                  <a:srgbClr val="FFFFFF"/>
                </a:solidFill>
                <a:latin typeface="微软雅黑" panose="020B0503020204020204" pitchFamily="34" charset="-122"/>
                <a:ea typeface="微软雅黑" panose="020B0503020204020204" pitchFamily="34" charset="-122"/>
              </a:rPr>
              <a:t>《</a:t>
            </a:r>
            <a:r>
              <a:rPr lang="zh-CN" altLang="en-CN" sz="4800" b="1" dirty="0">
                <a:solidFill>
                  <a:srgbClr val="FFFFFF"/>
                </a:solidFill>
                <a:latin typeface="微软雅黑" panose="020B0503020204020204" pitchFamily="34" charset="-122"/>
                <a:ea typeface="微软雅黑" panose="020B0503020204020204" pitchFamily="34" charset="-122"/>
              </a:rPr>
              <a:t>自然</a:t>
            </a:r>
            <a:r>
              <a:rPr lang="zh-CN" altLang="en-US" sz="4800" b="1" dirty="0">
                <a:solidFill>
                  <a:srgbClr val="FFFFFF"/>
                </a:solidFill>
                <a:latin typeface="微软雅黑" panose="020B0503020204020204" pitchFamily="34" charset="-122"/>
                <a:ea typeface="微软雅黑" panose="020B0503020204020204" pitchFamily="34" charset="-122"/>
              </a:rPr>
              <a:t>语言处理导论</a:t>
            </a:r>
            <a:r>
              <a:rPr lang="en-US" altLang="zh-CN" sz="4800" b="1" dirty="0">
                <a:solidFill>
                  <a:srgbClr val="FFFFFF"/>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1673648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1998</a:t>
            </a:r>
            <a:r>
              <a:rPr lang="zh-CN" altLang="en-US" sz="2000" dirty="0">
                <a:latin typeface="Microsoft YaHei" panose="020B0503020204020204" pitchFamily="34" charset="-122"/>
                <a:ea typeface="Microsoft YaHei" panose="020B0503020204020204" pitchFamily="34" charset="-122"/>
              </a:rPr>
              <a:t>年</a:t>
            </a:r>
            <a:r>
              <a:rPr lang="en-US" altLang="zh-CN" sz="2000" dirty="0">
                <a:latin typeface="Microsoft YaHei" panose="020B0503020204020204" pitchFamily="34" charset="-122"/>
                <a:ea typeface="Microsoft YaHei" panose="020B0503020204020204" pitchFamily="34" charset="-122"/>
              </a:rPr>
              <a:t>Tim Berners-Lee</a:t>
            </a:r>
            <a:r>
              <a:rPr lang="zh-CN" altLang="en-US" sz="2000" dirty="0">
                <a:latin typeface="Microsoft YaHei" panose="020B0503020204020204" pitchFamily="34" charset="-122"/>
                <a:ea typeface="Microsoft YaHei" panose="020B0503020204020204" pitchFamily="34" charset="-122"/>
              </a:rPr>
              <a:t>提出了</a:t>
            </a:r>
            <a:r>
              <a:rPr lang="zh-CN" altLang="en-US" sz="2000" b="1" dirty="0">
                <a:latin typeface="Microsoft YaHei" panose="020B0503020204020204" pitchFamily="34" charset="-122"/>
                <a:ea typeface="Microsoft YaHei" panose="020B0503020204020204" pitchFamily="34" charset="-122"/>
              </a:rPr>
              <a:t>语义网（</a:t>
            </a:r>
            <a:r>
              <a:rPr lang="en-US" altLang="zh-CN" sz="2000" b="1" dirty="0">
                <a:latin typeface="Microsoft YaHei" panose="020B0503020204020204" pitchFamily="34" charset="-122"/>
                <a:ea typeface="Microsoft YaHei" panose="020B0503020204020204" pitchFamily="34" charset="-122"/>
              </a:rPr>
              <a:t>Semantic Web</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概念，其核心是通过定义标准的标志语言（</a:t>
            </a:r>
            <a:r>
              <a:rPr lang="en-US" altLang="zh-CN" sz="2000" dirty="0">
                <a:latin typeface="Microsoft YaHei" panose="020B0503020204020204" pitchFamily="34" charset="-122"/>
                <a:ea typeface="Microsoft YaHei" panose="020B0503020204020204" pitchFamily="34" charset="-122"/>
              </a:rPr>
              <a:t>Markup Language</a:t>
            </a:r>
            <a:r>
              <a:rPr lang="zh-CN" altLang="en-US" sz="2000" dirty="0">
                <a:latin typeface="Microsoft YaHei" panose="020B0503020204020204" pitchFamily="34" charset="-122"/>
                <a:ea typeface="Microsoft YaHei" panose="020B0503020204020204" pitchFamily="34" charset="-122"/>
              </a:rPr>
              <a:t>）和构造相关处理工具，对互联网上的文档添加能够被计算机所理解的元数据（</a:t>
            </a:r>
            <a:r>
              <a:rPr lang="en-US" altLang="zh-CN" sz="2000" dirty="0">
                <a:latin typeface="Microsoft YaHei" panose="020B0503020204020204" pitchFamily="34" charset="-122"/>
                <a:ea typeface="Microsoft YaHei" panose="020B0503020204020204" pitchFamily="34" charset="-122"/>
              </a:rPr>
              <a:t>Meta Data</a:t>
            </a:r>
            <a:r>
              <a:rPr lang="zh-CN" altLang="en-US" sz="2000" dirty="0">
                <a:latin typeface="Microsoft YaHei" panose="020B0503020204020204" pitchFamily="34" charset="-122"/>
                <a:ea typeface="Microsoft YaHei" panose="020B0503020204020204" pitchFamily="34" charset="-122"/>
              </a:rPr>
              <a:t>），从而扩展互联网，使之成为一个通用的信息交换媒介。语义网通过可扩展标记语言（</a:t>
            </a:r>
            <a:r>
              <a:rPr lang="en-US" altLang="zh-CN" sz="2000" dirty="0">
                <a:latin typeface="Microsoft YaHei" panose="020B0503020204020204" pitchFamily="34" charset="-122"/>
                <a:ea typeface="Microsoft YaHei" panose="020B0503020204020204" pitchFamily="34" charset="-122"/>
              </a:rPr>
              <a:t>XML</a:t>
            </a:r>
            <a:r>
              <a:rPr lang="zh-CN" altLang="en-US" sz="2000" dirty="0">
                <a:latin typeface="Microsoft YaHei" panose="020B0503020204020204" pitchFamily="34" charset="-122"/>
                <a:ea typeface="Microsoft YaHei" panose="020B0503020204020204" pitchFamily="34" charset="-122"/>
              </a:rPr>
              <a:t>）、资源描述框架（</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）以及本体等规范化的描述体系和结构定义来构建语义表达框架。</a:t>
            </a:r>
            <a:endParaRPr lang="zh-CN" altLang="en-US"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57CA3B75-9729-A41B-6E55-35DCFA0AB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7059" y="2813857"/>
            <a:ext cx="7174832" cy="3542493"/>
          </a:xfrm>
          <a:prstGeom prst="rect">
            <a:avLst/>
          </a:prstGeom>
        </p:spPr>
      </p:pic>
      <p:sp>
        <p:nvSpPr>
          <p:cNvPr id="6" name="TextBox 5">
            <a:extLst>
              <a:ext uri="{FF2B5EF4-FFF2-40B4-BE49-F238E27FC236}">
                <a16:creationId xmlns:a16="http://schemas.microsoft.com/office/drawing/2014/main" id="{74B5EC9F-BFDA-F1F9-5E0E-691BEEF64DA2}"/>
              </a:ext>
            </a:extLst>
          </p:cNvPr>
          <p:cNvSpPr txBox="1"/>
          <p:nvPr/>
        </p:nvSpPr>
        <p:spPr>
          <a:xfrm>
            <a:off x="3547478" y="6368382"/>
            <a:ext cx="6093994" cy="441852"/>
          </a:xfrm>
          <a:prstGeom prst="rect">
            <a:avLst/>
          </a:prstGeom>
          <a:noFill/>
        </p:spPr>
        <p:txBody>
          <a:bodyPr wrap="square">
            <a:spAutoFit/>
          </a:bodyPr>
          <a:lstStyle/>
          <a:p>
            <a:pPr algn="ct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 </a:t>
            </a:r>
            <a:r>
              <a:rPr lang="en-US" altLang="zh-CN" sz="2000" dirty="0">
                <a:latin typeface="Microsoft YaHei" panose="020B0503020204020204" pitchFamily="34" charset="-122"/>
                <a:ea typeface="Microsoft YaHei" panose="020B0503020204020204" pitchFamily="34" charset="-122"/>
              </a:rPr>
              <a:t>12.3 </a:t>
            </a:r>
            <a:r>
              <a:rPr lang="zh-CN" altLang="en-US" sz="2000" dirty="0">
                <a:latin typeface="Microsoft YaHei" panose="020B0503020204020204" pitchFamily="34" charset="-122"/>
                <a:ea typeface="Microsoft YaHei" panose="020B0503020204020204" pitchFamily="34" charset="-122"/>
              </a:rPr>
              <a:t>数据关联网络样例</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5567715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关系映射</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601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关系映射的目标是构建知识库中的关系与自然语言单词之间的映射，发现问题所对应的关系。例如，对于“谁是乔治六世国王的父亲</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这个问题，目标是寻找</a:t>
            </a:r>
            <a:r>
              <a:rPr lang="en-US" altLang="zh-CN" sz="2000" dirty="0" err="1">
                <a:latin typeface="Microsoft YaHei" panose="020B0503020204020204" pitchFamily="34" charset="-122"/>
                <a:ea typeface="Microsoft YaHei" panose="020B0503020204020204" pitchFamily="34" charset="-122"/>
              </a:rPr>
              <a:t>people.person.parents</a:t>
            </a:r>
            <a:r>
              <a:rPr lang="zh-CN" altLang="en-US" sz="2000" dirty="0">
                <a:latin typeface="Microsoft YaHei" panose="020B0503020204020204" pitchFamily="34" charset="-122"/>
                <a:ea typeface="Microsoft YaHei" panose="020B0503020204020204" pitchFamily="34" charset="-122"/>
              </a:rPr>
              <a:t>关系。关系映射可以形式化的定义为：给定一个包含多个单词 </a:t>
            </a:r>
            <a:r>
              <a:rPr lang="en-US" altLang="zh-CN" sz="2000" dirty="0">
                <a:latin typeface="Microsoft YaHei" panose="020B0503020204020204" pitchFamily="34" charset="-122"/>
                <a:ea typeface="Microsoft YaHei" panose="020B0503020204020204" pitchFamily="34" charset="-122"/>
              </a:rPr>
              <a:t>w</a:t>
            </a:r>
            <a:r>
              <a:rPr lang="zh-CN" altLang="en-US" sz="2000" dirty="0">
                <a:latin typeface="Microsoft YaHei" panose="020B0503020204020204" pitchFamily="34" charset="-122"/>
                <a:ea typeface="Microsoft YaHei" panose="020B0503020204020204" pitchFamily="34" charset="-122"/>
              </a:rPr>
              <a:t> 的问题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，希望找出使概率 </a:t>
            </a:r>
            <a:r>
              <a:rPr lang="en-US" altLang="zh-CN" sz="2000" dirty="0">
                <a:latin typeface="Microsoft YaHei" panose="020B0503020204020204" pitchFamily="34" charset="-122"/>
                <a:ea typeface="Microsoft YaHei" panose="020B0503020204020204" pitchFamily="34" charset="-122"/>
              </a:rPr>
              <a:t>P(R|Q)</a:t>
            </a:r>
            <a:r>
              <a:rPr lang="zh-CN" altLang="en-US" sz="2000" dirty="0">
                <a:latin typeface="Microsoft YaHei" panose="020B0503020204020204" pitchFamily="34" charset="-122"/>
                <a:ea typeface="Microsoft YaHei" panose="020B0503020204020204" pitchFamily="34" charset="-122"/>
              </a:rPr>
              <a:t> 最大化的关系</a:t>
            </a:r>
            <a:r>
              <a:rPr lang="en-US" altLang="zh-CN" sz="2000" dirty="0">
                <a:latin typeface="Microsoft YaHei" panose="020B0503020204020204" pitchFamily="34" charset="-122"/>
                <a:ea typeface="Microsoft YaHei" panose="020B0503020204020204" pitchFamily="34" charset="-122"/>
              </a:rPr>
              <a:t>R</a:t>
            </a:r>
            <a:r>
              <a:rPr lang="zh-CN" altLang="en-US" sz="2000" dirty="0">
                <a:latin typeface="Microsoft YaHei" panose="020B0503020204020204" pitchFamily="34" charset="-122"/>
                <a:ea typeface="Microsoft YaHei" panose="020B0503020204020204" pitchFamily="34" charset="-122"/>
              </a:rPr>
              <a:t>。为了计算的简单性，假设单词之间的条件独立并应用朴素贝叶斯方法可以得到：</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541455A3-9037-80F3-8FAE-A9E90CF93DA1}"/>
              </a:ext>
            </a:extLst>
          </p:cNvPr>
          <p:cNvPicPr>
            <a:picLocks noChangeAspect="1"/>
          </p:cNvPicPr>
          <p:nvPr/>
        </p:nvPicPr>
        <p:blipFill>
          <a:blip r:embed="rId3"/>
          <a:stretch>
            <a:fillRect/>
          </a:stretch>
        </p:blipFill>
        <p:spPr>
          <a:xfrm>
            <a:off x="4464050" y="2724150"/>
            <a:ext cx="3263900" cy="1409700"/>
          </a:xfrm>
          <a:prstGeom prst="rect">
            <a:avLst/>
          </a:prstGeom>
        </p:spPr>
      </p:pic>
    </p:spTree>
    <p:extLst>
      <p:ext uri="{BB962C8B-B14F-4D97-AF65-F5344CB8AC3E}">
        <p14:creationId xmlns:p14="http://schemas.microsoft.com/office/powerpoint/2010/main" val="33706068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302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基于多列卷积神经网络的知识图谱问答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多列卷积神经网络</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Multi-Column Convolutional Neural Networks, MCCNN</a:t>
            </a:r>
            <a:r>
              <a:rPr lang="zh-CN" altLang="en-US" sz="2000" dirty="0">
                <a:latin typeface="Microsoft YaHei" panose="020B0503020204020204" pitchFamily="34" charset="-122"/>
                <a:ea typeface="Microsoft YaHei" panose="020B0503020204020204" pitchFamily="34" charset="-122"/>
              </a:rPr>
              <a:t>）使用不同的列网络从输入问题中提取答案类型、关系和上下文信息，同时将知识库中的实体和关系也编码为低维向量。在此基础上，使用评分层根据问题和候选答案的表示对候选答案进行排名。</a:t>
            </a:r>
            <a:endParaRPr lang="en-US" altLang="zh-CN"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FD430295-09FF-672F-2060-E6F215941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333" y="2478881"/>
            <a:ext cx="6304136" cy="4242594"/>
          </a:xfrm>
          <a:prstGeom prst="rect">
            <a:avLst/>
          </a:prstGeom>
        </p:spPr>
      </p:pic>
      <p:sp>
        <p:nvSpPr>
          <p:cNvPr id="7" name="TextBox 6">
            <a:extLst>
              <a:ext uri="{FF2B5EF4-FFF2-40B4-BE49-F238E27FC236}">
                <a16:creationId xmlns:a16="http://schemas.microsoft.com/office/drawing/2014/main" id="{CE7093FC-4B40-C7B1-2CBB-6B409B87BD60}"/>
              </a:ext>
            </a:extLst>
          </p:cNvPr>
          <p:cNvSpPr txBox="1"/>
          <p:nvPr/>
        </p:nvSpPr>
        <p:spPr>
          <a:xfrm>
            <a:off x="7038974" y="2831167"/>
            <a:ext cx="4775201" cy="2058577"/>
          </a:xfrm>
          <a:prstGeom prst="rect">
            <a:avLst/>
          </a:prstGeom>
          <a:noFill/>
        </p:spPr>
        <p:txBody>
          <a:bodyPr wrap="square">
            <a:spAutoFit/>
          </a:bodyPr>
          <a:lstStyle/>
          <a:p>
            <a:pPr algn="just">
              <a:lnSpc>
                <a:spcPct val="120000"/>
              </a:lnSpc>
            </a:pPr>
            <a:r>
              <a:rPr lang="en-CN" dirty="0">
                <a:latin typeface="Microsoft YaHei" panose="020B0503020204020204" pitchFamily="34" charset="-122"/>
                <a:ea typeface="Microsoft YaHei" panose="020B0503020204020204" pitchFamily="34" charset="-122"/>
              </a:rPr>
              <a:t>对于</a:t>
            </a:r>
            <a:r>
              <a:rPr lang="zh-CN" altLang="en-US" dirty="0">
                <a:latin typeface="Microsoft YaHei" panose="020B0503020204020204" pitchFamily="34" charset="-122"/>
                <a:ea typeface="Microsoft YaHei" panose="020B0503020204020204" pitchFamily="34" charset="-122"/>
              </a:rPr>
              <a:t>“</a:t>
            </a:r>
            <a:r>
              <a:rPr lang="en-CN" dirty="0">
                <a:latin typeface="Microsoft YaHei" panose="020B0503020204020204" pitchFamily="34" charset="-122"/>
                <a:ea typeface="Microsoft YaHei" panose="020B0503020204020204" pitchFamily="34" charset="-122"/>
              </a:rPr>
              <a:t>When did Avatar release in UK?</a:t>
            </a:r>
            <a:r>
              <a:rPr lang="zh-CN" altLang="en-US" dirty="0">
                <a:latin typeface="Microsoft YaHei" panose="020B0503020204020204" pitchFamily="34" charset="-122"/>
                <a:ea typeface="Microsoft YaHei" panose="020B0503020204020204" pitchFamily="34" charset="-122"/>
              </a:rPr>
              <a:t>”</a:t>
            </a:r>
            <a:r>
              <a:rPr lang="en-CN" dirty="0">
                <a:latin typeface="Microsoft YaHei" panose="020B0503020204020204" pitchFamily="34" charset="-122"/>
                <a:ea typeface="Microsoft YaHei" panose="020B0503020204020204" pitchFamily="34" charset="-122"/>
              </a:rPr>
              <a:t>问题，首先从Freebase知识库中查询实体Avatar</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的相关节点，将这些相关节点视为候选答案集合C</a:t>
            </a:r>
            <a:r>
              <a:rPr lang="en-CN" baseline="-25000" dirty="0">
                <a:latin typeface="Microsoft YaHei" panose="020B0503020204020204" pitchFamily="34" charset="-122"/>
                <a:ea typeface="Microsoft YaHei" panose="020B0503020204020204" pitchFamily="34" charset="-122"/>
              </a:rPr>
              <a:t>q</a:t>
            </a:r>
            <a:r>
              <a:rPr lang="en-CN" dirty="0">
                <a:latin typeface="Microsoft YaHei" panose="020B0503020204020204" pitchFamily="34" charset="-122"/>
                <a:ea typeface="Microsoft YaHei" panose="020B0503020204020204" pitchFamily="34" charset="-122"/>
              </a:rPr>
              <a:t>。然后对于每个候选答案</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a，模型预测一个分数 S(q,a)</a:t>
            </a:r>
            <a:r>
              <a:rPr lang="zh-CN" altLang="en-US" dirty="0">
                <a:latin typeface="Microsoft YaHei" panose="020B0503020204020204" pitchFamily="34" charset="-122"/>
                <a:ea typeface="Microsoft YaHei" panose="020B0503020204020204" pitchFamily="34" charset="-122"/>
              </a:rPr>
              <a:t> </a:t>
            </a:r>
            <a:r>
              <a:rPr lang="en-CN" dirty="0">
                <a:latin typeface="Microsoft YaHei" panose="020B0503020204020204" pitchFamily="34" charset="-122"/>
                <a:ea typeface="Microsoft YaHei" panose="020B0503020204020204" pitchFamily="34" charset="-122"/>
              </a:rPr>
              <a:t>用来确定它是否为正确答案。</a:t>
            </a:r>
          </a:p>
        </p:txBody>
      </p:sp>
    </p:spTree>
    <p:extLst>
      <p:ext uri="{BB962C8B-B14F-4D97-AF65-F5344CB8AC3E}">
        <p14:creationId xmlns:p14="http://schemas.microsoft.com/office/powerpoint/2010/main" val="40149761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3028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基于多列卷积神经网络的知识图谱问答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443221"/>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MCCNN</a:t>
            </a:r>
            <a:r>
              <a:rPr lang="zh-CN" altLang="en-US" sz="2000" dirty="0">
                <a:latin typeface="Microsoft YaHei" panose="020B0503020204020204" pitchFamily="34" charset="-122"/>
                <a:ea typeface="Microsoft YaHei" panose="020B0503020204020204" pitchFamily="34" charset="-122"/>
              </a:rPr>
              <a:t>用多列卷积神经网络来学习问题的表示。对于每个问题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，这些不同的列卷积学习的向量表示为            、        、               。</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中出现的候选答案的同样也需要进行嵌入表示，对于每个候选答案 </a:t>
            </a:r>
            <a:r>
              <a:rPr lang="en-US" altLang="zh-CN" sz="2000" dirty="0">
                <a:latin typeface="Microsoft YaHei" panose="020B0503020204020204" pitchFamily="34" charset="-122"/>
                <a:ea typeface="Microsoft YaHei" panose="020B0503020204020204" pitchFamily="34" charset="-122"/>
              </a:rPr>
              <a:t>a</a:t>
            </a:r>
            <a:r>
              <a:rPr lang="zh-CN" altLang="en-US" sz="2000" dirty="0">
                <a:latin typeface="Microsoft YaHei" panose="020B0503020204020204" pitchFamily="34" charset="-122"/>
                <a:ea typeface="Microsoft YaHei" panose="020B0503020204020204" pitchFamily="34" charset="-122"/>
              </a:rPr>
              <a:t>，利用列卷积计算其向量表示并将它们表示为          、        、          。这三个向量对应于问题理解中使用的三个方面。使用为问题和答案定义的这些向量表示，可以计算问答对 </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q,a</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的分数。具体而言，评分函数  </a:t>
            </a:r>
            <a:r>
              <a:rPr lang="en-US" altLang="zh-CN" sz="2000" dirty="0">
                <a:latin typeface="Microsoft YaHei" panose="020B0503020204020204" pitchFamily="34" charset="-122"/>
                <a:ea typeface="Microsoft YaHei" panose="020B0503020204020204" pitchFamily="34" charset="-122"/>
              </a:rPr>
              <a:t>S(</a:t>
            </a:r>
            <a:r>
              <a:rPr lang="en-US" altLang="zh-CN" sz="2000" dirty="0" err="1">
                <a:latin typeface="Microsoft YaHei" panose="020B0503020204020204" pitchFamily="34" charset="-122"/>
                <a:ea typeface="Microsoft YaHei" panose="020B0503020204020204" pitchFamily="34" charset="-122"/>
              </a:rPr>
              <a:t>q,a</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定义为</a:t>
            </a:r>
            <a:r>
              <a:rPr lang="en-US" altLang="zh-CN" sz="2000" dirty="0">
                <a:latin typeface="Microsoft YaHei" panose="020B0503020204020204" pitchFamily="34" charset="-122"/>
                <a:ea typeface="Microsoft YaHei" panose="020B0503020204020204" pitchFamily="34" charset="-122"/>
              </a:rPr>
              <a:t>:</a:t>
            </a: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候选实体生成</a:t>
            </a:r>
            <a:r>
              <a:rPr lang="zh-CN" altLang="en-US" sz="2000" dirty="0">
                <a:latin typeface="Microsoft YaHei" panose="020B0503020204020204" pitchFamily="34" charset="-122"/>
                <a:ea typeface="Microsoft YaHei" panose="020B0503020204020204" pitchFamily="34" charset="-122"/>
              </a:rPr>
              <a:t>：根据问题首先需要从</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中检索问题的候选答案。如果问题中包含一个已识别的实体，可以通过该实体可以链接到知识库。</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问题理解：</a:t>
            </a:r>
            <a:r>
              <a:rPr lang="en-US" altLang="zh-CN" sz="2000" dirty="0">
                <a:latin typeface="Microsoft YaHei" panose="020B0503020204020204" pitchFamily="34" charset="-122"/>
                <a:ea typeface="Microsoft YaHei" panose="020B0503020204020204" pitchFamily="34" charset="-122"/>
              </a:rPr>
              <a:t>MCCNN</a:t>
            </a:r>
            <a:r>
              <a:rPr lang="zh-CN" altLang="en-US" sz="2000" dirty="0">
                <a:latin typeface="Microsoft YaHei" panose="020B0503020204020204" pitchFamily="34" charset="-122"/>
                <a:ea typeface="Microsoft YaHei" panose="020B0503020204020204" pitchFamily="34" charset="-122"/>
              </a:rPr>
              <a:t>使用多个卷积神经网络从共享输入词嵌入中学习问题的不同方面。如上图的左侧所示。</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编码候选答案</a:t>
            </a:r>
            <a:r>
              <a:rPr lang="zh-CN" altLang="en-US" sz="2000" dirty="0">
                <a:latin typeface="Microsoft YaHei" panose="020B0503020204020204" pitchFamily="34" charset="-122"/>
                <a:ea typeface="Microsoft YaHei" panose="020B0503020204020204" pitchFamily="34" charset="-122"/>
              </a:rPr>
              <a:t>：候选答案</a:t>
            </a:r>
            <a:r>
              <a:rPr lang="en-US" altLang="zh-CN" sz="2000" dirty="0">
                <a:latin typeface="Microsoft YaHei" panose="020B0503020204020204" pitchFamily="34" charset="-122"/>
                <a:ea typeface="Microsoft YaHei" panose="020B0503020204020204" pitchFamily="34" charset="-122"/>
              </a:rPr>
              <a:t>a</a:t>
            </a:r>
            <a:r>
              <a:rPr lang="zh-CN" altLang="en-US" sz="2000" dirty="0">
                <a:latin typeface="Microsoft YaHei" panose="020B0503020204020204" pitchFamily="34" charset="-122"/>
                <a:ea typeface="Microsoft YaHei" panose="020B0503020204020204" pitchFamily="34" charset="-122"/>
              </a:rPr>
              <a:t>学习三种不同的向量表示：          、          、</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3F59113A-3827-079F-7856-31A9EB92C17F}"/>
              </a:ext>
            </a:extLst>
          </p:cNvPr>
          <p:cNvPicPr>
            <a:picLocks noChangeAspect="1"/>
          </p:cNvPicPr>
          <p:nvPr/>
        </p:nvPicPr>
        <p:blipFill>
          <a:blip r:embed="rId3"/>
          <a:stretch>
            <a:fillRect/>
          </a:stretch>
        </p:blipFill>
        <p:spPr>
          <a:xfrm>
            <a:off x="1350963" y="1495425"/>
            <a:ext cx="546100" cy="266700"/>
          </a:xfrm>
          <a:prstGeom prst="rect">
            <a:avLst/>
          </a:prstGeom>
        </p:spPr>
      </p:pic>
      <p:pic>
        <p:nvPicPr>
          <p:cNvPr id="4" name="Picture 3">
            <a:extLst>
              <a:ext uri="{FF2B5EF4-FFF2-40B4-BE49-F238E27FC236}">
                <a16:creationId xmlns:a16="http://schemas.microsoft.com/office/drawing/2014/main" id="{B525CDD4-00DE-6E24-74CB-220E3F4233BE}"/>
              </a:ext>
            </a:extLst>
          </p:cNvPr>
          <p:cNvPicPr>
            <a:picLocks noChangeAspect="1"/>
          </p:cNvPicPr>
          <p:nvPr/>
        </p:nvPicPr>
        <p:blipFill>
          <a:blip r:embed="rId4"/>
          <a:stretch>
            <a:fillRect/>
          </a:stretch>
        </p:blipFill>
        <p:spPr>
          <a:xfrm>
            <a:off x="2479675" y="1495425"/>
            <a:ext cx="546100" cy="266700"/>
          </a:xfrm>
          <a:prstGeom prst="rect">
            <a:avLst/>
          </a:prstGeom>
        </p:spPr>
      </p:pic>
      <p:pic>
        <p:nvPicPr>
          <p:cNvPr id="6" name="Picture 5">
            <a:extLst>
              <a:ext uri="{FF2B5EF4-FFF2-40B4-BE49-F238E27FC236}">
                <a16:creationId xmlns:a16="http://schemas.microsoft.com/office/drawing/2014/main" id="{C475E5C9-0BB3-B4BB-DA7A-4DD204DADEFE}"/>
              </a:ext>
            </a:extLst>
          </p:cNvPr>
          <p:cNvPicPr>
            <a:picLocks noChangeAspect="1"/>
          </p:cNvPicPr>
          <p:nvPr/>
        </p:nvPicPr>
        <p:blipFill>
          <a:blip r:embed="rId5"/>
          <a:stretch>
            <a:fillRect/>
          </a:stretch>
        </p:blipFill>
        <p:spPr>
          <a:xfrm>
            <a:off x="3560762" y="1495425"/>
            <a:ext cx="546100" cy="266700"/>
          </a:xfrm>
          <a:prstGeom prst="rect">
            <a:avLst/>
          </a:prstGeom>
        </p:spPr>
      </p:pic>
      <p:pic>
        <p:nvPicPr>
          <p:cNvPr id="8" name="Picture 7">
            <a:extLst>
              <a:ext uri="{FF2B5EF4-FFF2-40B4-BE49-F238E27FC236}">
                <a16:creationId xmlns:a16="http://schemas.microsoft.com/office/drawing/2014/main" id="{74BE864A-634A-A1B7-EE05-1B3F031551FF}"/>
              </a:ext>
            </a:extLst>
          </p:cNvPr>
          <p:cNvPicPr>
            <a:picLocks noChangeAspect="1"/>
          </p:cNvPicPr>
          <p:nvPr/>
        </p:nvPicPr>
        <p:blipFill>
          <a:blip r:embed="rId6"/>
          <a:stretch>
            <a:fillRect/>
          </a:stretch>
        </p:blipFill>
        <p:spPr>
          <a:xfrm>
            <a:off x="7639050" y="1853936"/>
            <a:ext cx="571500" cy="266700"/>
          </a:xfrm>
          <a:prstGeom prst="rect">
            <a:avLst/>
          </a:prstGeom>
        </p:spPr>
      </p:pic>
      <p:pic>
        <p:nvPicPr>
          <p:cNvPr id="9" name="Picture 8">
            <a:extLst>
              <a:ext uri="{FF2B5EF4-FFF2-40B4-BE49-F238E27FC236}">
                <a16:creationId xmlns:a16="http://schemas.microsoft.com/office/drawing/2014/main" id="{6E0879F7-6646-1195-EB26-5FDC0C52829E}"/>
              </a:ext>
            </a:extLst>
          </p:cNvPr>
          <p:cNvPicPr>
            <a:picLocks noChangeAspect="1"/>
          </p:cNvPicPr>
          <p:nvPr/>
        </p:nvPicPr>
        <p:blipFill>
          <a:blip r:embed="rId7"/>
          <a:stretch>
            <a:fillRect/>
          </a:stretch>
        </p:blipFill>
        <p:spPr>
          <a:xfrm>
            <a:off x="8610600" y="1853936"/>
            <a:ext cx="571500" cy="266700"/>
          </a:xfrm>
          <a:prstGeom prst="rect">
            <a:avLst/>
          </a:prstGeom>
        </p:spPr>
      </p:pic>
      <p:pic>
        <p:nvPicPr>
          <p:cNvPr id="10" name="Picture 9">
            <a:extLst>
              <a:ext uri="{FF2B5EF4-FFF2-40B4-BE49-F238E27FC236}">
                <a16:creationId xmlns:a16="http://schemas.microsoft.com/office/drawing/2014/main" id="{A982050D-C4CD-9812-E69D-A930A5FBB7B1}"/>
              </a:ext>
            </a:extLst>
          </p:cNvPr>
          <p:cNvPicPr>
            <a:picLocks noChangeAspect="1"/>
          </p:cNvPicPr>
          <p:nvPr/>
        </p:nvPicPr>
        <p:blipFill>
          <a:blip r:embed="rId8"/>
          <a:stretch>
            <a:fillRect/>
          </a:stretch>
        </p:blipFill>
        <p:spPr>
          <a:xfrm>
            <a:off x="9524822" y="1853936"/>
            <a:ext cx="571500" cy="266700"/>
          </a:xfrm>
          <a:prstGeom prst="rect">
            <a:avLst/>
          </a:prstGeom>
        </p:spPr>
      </p:pic>
      <p:pic>
        <p:nvPicPr>
          <p:cNvPr id="12" name="Picture 11">
            <a:extLst>
              <a:ext uri="{FF2B5EF4-FFF2-40B4-BE49-F238E27FC236}">
                <a16:creationId xmlns:a16="http://schemas.microsoft.com/office/drawing/2014/main" id="{18683C9A-1E08-9496-4F5E-F2836DC250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5550" y="3016250"/>
            <a:ext cx="4660900" cy="825500"/>
          </a:xfrm>
          <a:prstGeom prst="rect">
            <a:avLst/>
          </a:prstGeom>
        </p:spPr>
      </p:pic>
      <p:pic>
        <p:nvPicPr>
          <p:cNvPr id="14" name="Picture 13">
            <a:extLst>
              <a:ext uri="{FF2B5EF4-FFF2-40B4-BE49-F238E27FC236}">
                <a16:creationId xmlns:a16="http://schemas.microsoft.com/office/drawing/2014/main" id="{75AAF9A9-5D98-F7F4-63C6-7BFD639F03AE}"/>
              </a:ext>
            </a:extLst>
          </p:cNvPr>
          <p:cNvPicPr>
            <a:picLocks noChangeAspect="1"/>
          </p:cNvPicPr>
          <p:nvPr/>
        </p:nvPicPr>
        <p:blipFill>
          <a:blip r:embed="rId6"/>
          <a:stretch>
            <a:fillRect/>
          </a:stretch>
        </p:blipFill>
        <p:spPr>
          <a:xfrm>
            <a:off x="6491288" y="6049995"/>
            <a:ext cx="571500" cy="266700"/>
          </a:xfrm>
          <a:prstGeom prst="rect">
            <a:avLst/>
          </a:prstGeom>
        </p:spPr>
      </p:pic>
      <p:pic>
        <p:nvPicPr>
          <p:cNvPr id="15" name="Picture 14">
            <a:extLst>
              <a:ext uri="{FF2B5EF4-FFF2-40B4-BE49-F238E27FC236}">
                <a16:creationId xmlns:a16="http://schemas.microsoft.com/office/drawing/2014/main" id="{4D1B87EE-2DE6-FDBD-8CAB-2DFAEECDEB6D}"/>
              </a:ext>
            </a:extLst>
          </p:cNvPr>
          <p:cNvPicPr>
            <a:picLocks noChangeAspect="1"/>
          </p:cNvPicPr>
          <p:nvPr/>
        </p:nvPicPr>
        <p:blipFill>
          <a:blip r:embed="rId7"/>
          <a:stretch>
            <a:fillRect/>
          </a:stretch>
        </p:blipFill>
        <p:spPr>
          <a:xfrm>
            <a:off x="7462838" y="6049995"/>
            <a:ext cx="571500" cy="266700"/>
          </a:xfrm>
          <a:prstGeom prst="rect">
            <a:avLst/>
          </a:prstGeom>
        </p:spPr>
      </p:pic>
      <p:pic>
        <p:nvPicPr>
          <p:cNvPr id="16" name="Picture 15">
            <a:extLst>
              <a:ext uri="{FF2B5EF4-FFF2-40B4-BE49-F238E27FC236}">
                <a16:creationId xmlns:a16="http://schemas.microsoft.com/office/drawing/2014/main" id="{D5EB6DCD-B6D4-51E5-C763-097EF8C7C3F5}"/>
              </a:ext>
            </a:extLst>
          </p:cNvPr>
          <p:cNvPicPr>
            <a:picLocks noChangeAspect="1"/>
          </p:cNvPicPr>
          <p:nvPr/>
        </p:nvPicPr>
        <p:blipFill>
          <a:blip r:embed="rId8"/>
          <a:stretch>
            <a:fillRect/>
          </a:stretch>
        </p:blipFill>
        <p:spPr>
          <a:xfrm>
            <a:off x="8377060" y="6049995"/>
            <a:ext cx="571500" cy="266700"/>
          </a:xfrm>
          <a:prstGeom prst="rect">
            <a:avLst/>
          </a:prstGeom>
        </p:spPr>
      </p:pic>
    </p:spTree>
    <p:extLst>
      <p:ext uri="{BB962C8B-B14F-4D97-AF65-F5344CB8AC3E}">
        <p14:creationId xmlns:p14="http://schemas.microsoft.com/office/powerpoint/2010/main" val="15905305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750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基于知识图谱多跳问答算法</a:t>
            </a:r>
            <a:r>
              <a:rPr lang="en-US" altLang="zh-CN" sz="2400" b="1" dirty="0" err="1">
                <a:solidFill>
                  <a:schemeClr val="bg1"/>
                </a:solidFill>
                <a:latin typeface="微软雅黑" panose="020B0503020204020204" pitchFamily="34" charset="-122"/>
                <a:ea typeface="微软雅黑" panose="020B0503020204020204" pitchFamily="34" charset="-122"/>
              </a:rPr>
              <a:t>EmbedKGQA</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90406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简单的知识图谱问答只需要从</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跳关系中获取答案，而知识图谱中关系之间跳转可能存在更多的潜在候选答案。</a:t>
            </a:r>
            <a:r>
              <a:rPr lang="zh-CN" altLang="en-US" sz="2000" b="1" dirty="0">
                <a:latin typeface="Microsoft YaHei" panose="020B0503020204020204" pitchFamily="34" charset="-122"/>
                <a:ea typeface="Microsoft YaHei" panose="020B0503020204020204" pitchFamily="34" charset="-122"/>
              </a:rPr>
              <a:t>多跳知识图谱问答正是需要对知识图谱中的多条边进行推理以得出正确答案</a:t>
            </a:r>
            <a:r>
              <a:rPr lang="zh-CN" altLang="en-US" sz="2000" dirty="0">
                <a:latin typeface="Microsoft YaHei" panose="020B0503020204020204" pitchFamily="34" charset="-122"/>
                <a:ea typeface="Microsoft YaHei" panose="020B0503020204020204" pitchFamily="34" charset="-122"/>
              </a:rPr>
              <a:t>。但是知识图谱通常是不完整的，有许多缺失的关系，这给多跳知识图谱问答带来了额外的挑战。</a:t>
            </a:r>
            <a:endParaRPr lang="en-US" altLang="zh-CN" sz="2000" dirty="0">
              <a:latin typeface="Microsoft YaHei" panose="020B0503020204020204" pitchFamily="34" charset="-122"/>
              <a:ea typeface="Microsoft YaHei" panose="020B0503020204020204" pitchFamily="34" charset="-122"/>
            </a:endParaRPr>
          </a:p>
          <a:p>
            <a:pPr>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EmbedKGQA</a:t>
            </a:r>
            <a:r>
              <a:rPr lang="zh-CN" altLang="en-US" sz="2000" dirty="0">
                <a:latin typeface="Microsoft YaHei" panose="020B0503020204020204" pitchFamily="34" charset="-122"/>
                <a:ea typeface="Microsoft YaHei" panose="020B0503020204020204" pitchFamily="34" charset="-122"/>
              </a:rPr>
              <a:t>方法是用于知识图谱的多跳问答任务方法，使用知识图谱嵌入来完成该任务，在稀疏知识图谱检索时特别有效。知识图谱中所有</a:t>
            </a:r>
            <a:r>
              <a:rPr lang="zh-CN" altLang="en-US" sz="2000" b="1" dirty="0">
                <a:latin typeface="Microsoft YaHei" panose="020B0503020204020204" pitchFamily="34" charset="-122"/>
                <a:ea typeface="Microsoft YaHei" panose="020B0503020204020204" pitchFamily="34" charset="-122"/>
              </a:rPr>
              <a:t>实体和关系的集合</a:t>
            </a:r>
            <a:r>
              <a:rPr lang="zh-CN" altLang="en-US" sz="2000" dirty="0">
                <a:latin typeface="Microsoft YaHei" panose="020B0503020204020204" pitchFamily="34" charset="-122"/>
                <a:ea typeface="Microsoft YaHei" panose="020B0503020204020204" pitchFamily="34" charset="-122"/>
              </a:rPr>
              <a:t>分别用 </a:t>
            </a:r>
            <a:r>
              <a:rPr lang="en-US" altLang="zh-CN" sz="2000" dirty="0">
                <a:latin typeface="Microsoft YaHei" panose="020B0503020204020204" pitchFamily="34" charset="-122"/>
                <a:ea typeface="Microsoft YaHei" panose="020B0503020204020204" pitchFamily="34" charset="-122"/>
              </a:rPr>
              <a:t>E</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R</a:t>
            </a:r>
            <a:r>
              <a:rPr lang="zh-CN" altLang="en-US" sz="2000" dirty="0">
                <a:latin typeface="Microsoft YaHei" panose="020B0503020204020204" pitchFamily="34" charset="-122"/>
                <a:ea typeface="Microsoft YaHei" panose="020B0503020204020204" pitchFamily="34" charset="-122"/>
              </a:rPr>
              <a:t> 表示，                      表示知识图谱中所有</a:t>
            </a:r>
            <a:r>
              <a:rPr lang="zh-CN" altLang="en-US" sz="2000" b="1" dirty="0">
                <a:latin typeface="Microsoft YaHei" panose="020B0503020204020204" pitchFamily="34" charset="-122"/>
                <a:ea typeface="Microsoft YaHei" panose="020B0503020204020204" pitchFamily="34" charset="-122"/>
              </a:rPr>
              <a:t>可用事实的集合</a:t>
            </a:r>
            <a:r>
              <a:rPr lang="zh-CN" altLang="en-US" sz="2000" dirty="0">
                <a:latin typeface="Microsoft YaHei" panose="020B0503020204020204" pitchFamily="34" charset="-122"/>
                <a:ea typeface="Microsoft YaHei" panose="020B0503020204020204" pitchFamily="34" charset="-122"/>
              </a:rPr>
              <a:t>。知识图谱问答中的问题涉及给定一个自然语言问题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和问题中存在的主题实体               ，任务是提取一个正确回答问题 </a:t>
            </a:r>
            <a:r>
              <a:rPr lang="en-US" altLang="zh-CN" sz="2000" dirty="0">
                <a:latin typeface="Microsoft YaHei" panose="020B0503020204020204" pitchFamily="34" charset="-122"/>
                <a:ea typeface="Microsoft YaHei" panose="020B0503020204020204" pitchFamily="34" charset="-122"/>
              </a:rPr>
              <a:t>q</a:t>
            </a:r>
            <a:r>
              <a:rPr lang="zh-CN" altLang="en-US" sz="2000" dirty="0">
                <a:latin typeface="Microsoft YaHei" panose="020B0503020204020204" pitchFamily="34" charset="-122"/>
                <a:ea typeface="Microsoft YaHei" panose="020B0503020204020204" pitchFamily="34" charset="-122"/>
              </a:rPr>
              <a:t> 的实体            。</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050BE808-A313-C6E3-0F1E-6C620E1263BD}"/>
              </a:ext>
            </a:extLst>
          </p:cNvPr>
          <p:cNvPicPr>
            <a:picLocks noChangeAspect="1"/>
          </p:cNvPicPr>
          <p:nvPr/>
        </p:nvPicPr>
        <p:blipFill>
          <a:blip r:embed="rId3"/>
          <a:stretch>
            <a:fillRect/>
          </a:stretch>
        </p:blipFill>
        <p:spPr>
          <a:xfrm>
            <a:off x="9880598" y="2800350"/>
            <a:ext cx="1778000" cy="228600"/>
          </a:xfrm>
          <a:prstGeom prst="rect">
            <a:avLst/>
          </a:prstGeom>
        </p:spPr>
      </p:pic>
      <p:pic>
        <p:nvPicPr>
          <p:cNvPr id="4" name="Picture 3">
            <a:extLst>
              <a:ext uri="{FF2B5EF4-FFF2-40B4-BE49-F238E27FC236}">
                <a16:creationId xmlns:a16="http://schemas.microsoft.com/office/drawing/2014/main" id="{5FE053F4-3E51-1EE3-C55F-C0E834246C93}"/>
              </a:ext>
            </a:extLst>
          </p:cNvPr>
          <p:cNvPicPr>
            <a:picLocks noChangeAspect="1"/>
          </p:cNvPicPr>
          <p:nvPr/>
        </p:nvPicPr>
        <p:blipFill>
          <a:blip r:embed="rId4"/>
          <a:stretch>
            <a:fillRect/>
          </a:stretch>
        </p:blipFill>
        <p:spPr>
          <a:xfrm>
            <a:off x="2700338" y="3584575"/>
            <a:ext cx="647700" cy="203200"/>
          </a:xfrm>
          <a:prstGeom prst="rect">
            <a:avLst/>
          </a:prstGeom>
        </p:spPr>
      </p:pic>
      <p:pic>
        <p:nvPicPr>
          <p:cNvPr id="6" name="Picture 5">
            <a:extLst>
              <a:ext uri="{FF2B5EF4-FFF2-40B4-BE49-F238E27FC236}">
                <a16:creationId xmlns:a16="http://schemas.microsoft.com/office/drawing/2014/main" id="{43DB2F96-3FAD-5484-08F4-FF32EECC0FD8}"/>
              </a:ext>
            </a:extLst>
          </p:cNvPr>
          <p:cNvPicPr>
            <a:picLocks noChangeAspect="1"/>
          </p:cNvPicPr>
          <p:nvPr/>
        </p:nvPicPr>
        <p:blipFill>
          <a:blip r:embed="rId5"/>
          <a:stretch>
            <a:fillRect/>
          </a:stretch>
        </p:blipFill>
        <p:spPr>
          <a:xfrm>
            <a:off x="8405813" y="3584575"/>
            <a:ext cx="609600" cy="203200"/>
          </a:xfrm>
          <a:prstGeom prst="rect">
            <a:avLst/>
          </a:prstGeom>
        </p:spPr>
      </p:pic>
    </p:spTree>
    <p:extLst>
      <p:ext uri="{BB962C8B-B14F-4D97-AF65-F5344CB8AC3E}">
        <p14:creationId xmlns:p14="http://schemas.microsoft.com/office/powerpoint/2010/main" val="19851298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0750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基于深度神经网络的知识图谱问答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基于知识图谱多跳问答算法</a:t>
            </a:r>
            <a:r>
              <a:rPr lang="en-US" altLang="zh-CN" sz="2400" b="1" dirty="0" err="1">
                <a:solidFill>
                  <a:schemeClr val="bg1"/>
                </a:solidFill>
                <a:latin typeface="微软雅黑" panose="020B0503020204020204" pitchFamily="34" charset="-122"/>
                <a:ea typeface="微软雅黑" panose="020B0503020204020204" pitchFamily="34" charset="-122"/>
              </a:rPr>
              <a:t>EmbedKGQA</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EmbedKGQA</a:t>
            </a:r>
            <a:r>
              <a:rPr lang="zh-CN" altLang="en-US" sz="2000" dirty="0">
                <a:latin typeface="Microsoft YaHei" panose="020B0503020204020204" pitchFamily="34" charset="-122"/>
                <a:ea typeface="Microsoft YaHei" panose="020B0503020204020204" pitchFamily="34" charset="-122"/>
              </a:rPr>
              <a:t>使用知识图谱嵌入来回答多跳自然语言问题，并利用缺失链接预测可以用来降低知识图谱的稀疏性，提升知识图谱在多跳问答的表现。</a:t>
            </a:r>
            <a:r>
              <a:rPr lang="en-US" altLang="zh-CN" sz="2000" dirty="0" err="1">
                <a:latin typeface="Microsoft YaHei" panose="020B0503020204020204" pitchFamily="34" charset="-122"/>
                <a:ea typeface="Microsoft YaHei" panose="020B0503020204020204" pitchFamily="34" charset="-122"/>
              </a:rPr>
              <a:t>EmbedKGQA</a:t>
            </a:r>
            <a:r>
              <a:rPr lang="zh-CN" altLang="en-US" sz="2000" dirty="0">
                <a:latin typeface="Microsoft YaHei" panose="020B0503020204020204" pitchFamily="34" charset="-122"/>
                <a:ea typeface="Microsoft YaHei" panose="020B0503020204020204" pitchFamily="34" charset="-122"/>
              </a:rPr>
              <a:t>的结构如下图所示，主要包含知识图谱编码、问题编码以及答案选择三个主要部分。</a:t>
            </a:r>
            <a:endParaRPr lang="en-US" altLang="zh-CN" sz="2000"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C43816A5-092E-527E-86A6-09A3E988E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2020" y="2400300"/>
            <a:ext cx="7805599" cy="4457700"/>
          </a:xfrm>
          <a:prstGeom prst="rect">
            <a:avLst/>
          </a:prstGeom>
        </p:spPr>
      </p:pic>
    </p:spTree>
    <p:extLst>
      <p:ext uri="{BB962C8B-B14F-4D97-AF65-F5344CB8AC3E}">
        <p14:creationId xmlns:p14="http://schemas.microsoft.com/office/powerpoint/2010/main" val="33573716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知识图谱问答语料库</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105</a:t>
            </a:fld>
            <a:endParaRPr lang="zh-CN" altLang="en-US" dirty="0"/>
          </a:p>
        </p:txBody>
      </p:sp>
      <p:pic>
        <p:nvPicPr>
          <p:cNvPr id="6" name="Picture 5">
            <a:extLst>
              <a:ext uri="{FF2B5EF4-FFF2-40B4-BE49-F238E27FC236}">
                <a16:creationId xmlns:a16="http://schemas.microsoft.com/office/drawing/2014/main" id="{D398089C-D641-6DFB-BDEB-8A82B90AB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0350" y="1885950"/>
            <a:ext cx="6591300" cy="3086100"/>
          </a:xfrm>
          <a:prstGeom prst="rect">
            <a:avLst/>
          </a:prstGeom>
        </p:spPr>
      </p:pic>
    </p:spTree>
    <p:extLst>
      <p:ext uri="{BB962C8B-B14F-4D97-AF65-F5344CB8AC3E}">
        <p14:creationId xmlns:p14="http://schemas.microsoft.com/office/powerpoint/2010/main" val="392430012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文本框 5">
            <a:extLst>
              <a:ext uri="{FF2B5EF4-FFF2-40B4-BE49-F238E27FC236}">
                <a16:creationId xmlns:a16="http://schemas.microsoft.com/office/drawing/2014/main" id="{614236B1-2003-A14A-AB30-9AA9463EAFB2}"/>
              </a:ext>
            </a:extLst>
          </p:cNvPr>
          <p:cNvSpPr txBox="1">
            <a:spLocks noChangeArrowheads="1"/>
          </p:cNvSpPr>
          <p:nvPr/>
        </p:nvSpPr>
        <p:spPr bwMode="auto">
          <a:xfrm>
            <a:off x="9866313" y="1920875"/>
            <a:ext cx="20701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6600" b="1">
                <a:solidFill>
                  <a:srgbClr val="FFFFFF"/>
                </a:solidFill>
                <a:latin typeface="Arial" panose="020B0604020202020204" pitchFamily="34" charset="0"/>
                <a:cs typeface="Arial" panose="020B0604020202020204" pitchFamily="34" charset="0"/>
              </a:rPr>
              <a:t>2015</a:t>
            </a:r>
            <a:endParaRPr lang="zh-CN" altLang="en-US" sz="6600" b="1">
              <a:solidFill>
                <a:srgbClr val="FFFFFF"/>
              </a:solidFill>
              <a:latin typeface="Arial" panose="020B0604020202020204" pitchFamily="34" charset="0"/>
              <a:cs typeface="Arial" panose="020B0604020202020204" pitchFamily="34" charset="0"/>
            </a:endParaRPr>
          </a:p>
        </p:txBody>
      </p:sp>
      <p:sp>
        <p:nvSpPr>
          <p:cNvPr id="45061" name="文本框 8">
            <a:extLst>
              <a:ext uri="{FF2B5EF4-FFF2-40B4-BE49-F238E27FC236}">
                <a16:creationId xmlns:a16="http://schemas.microsoft.com/office/drawing/2014/main" id="{2BF663EC-4C9D-1F4B-8BDF-E8ECAC76C74F}"/>
              </a:ext>
            </a:extLst>
          </p:cNvPr>
          <p:cNvSpPr txBox="1">
            <a:spLocks noChangeArrowheads="1"/>
          </p:cNvSpPr>
          <p:nvPr/>
        </p:nvSpPr>
        <p:spPr bwMode="auto">
          <a:xfrm>
            <a:off x="8945563" y="3876675"/>
            <a:ext cx="2492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000" b="1">
                <a:solidFill>
                  <a:srgbClr val="FFFFFF"/>
                </a:solidFill>
                <a:latin typeface="微软雅黑" panose="020B0503020204020204" pitchFamily="34" charset="-122"/>
                <a:ea typeface="微软雅黑" panose="020B0503020204020204" pitchFamily="34" charset="-122"/>
              </a:rPr>
              <a:t>哎呀小小草演示设计</a:t>
            </a:r>
          </a:p>
        </p:txBody>
      </p:sp>
      <p:cxnSp>
        <p:nvCxnSpPr>
          <p:cNvPr id="45062" name="直接连接符 27">
            <a:extLst>
              <a:ext uri="{FF2B5EF4-FFF2-40B4-BE49-F238E27FC236}">
                <a16:creationId xmlns:a16="http://schemas.microsoft.com/office/drawing/2014/main" id="{638E0D22-E670-A046-8C5F-278F81A88EBF}"/>
              </a:ext>
            </a:extLst>
          </p:cNvPr>
          <p:cNvCxnSpPr>
            <a:cxnSpLocks noChangeShapeType="1"/>
          </p:cNvCxnSpPr>
          <p:nvPr/>
        </p:nvCxnSpPr>
        <p:spPr bwMode="auto">
          <a:xfrm>
            <a:off x="365125" y="369888"/>
            <a:ext cx="0" cy="3111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cxnSp>
      <p:sp>
        <p:nvSpPr>
          <p:cNvPr id="45063" name="文本框 32">
            <a:extLst>
              <a:ext uri="{FF2B5EF4-FFF2-40B4-BE49-F238E27FC236}">
                <a16:creationId xmlns:a16="http://schemas.microsoft.com/office/drawing/2014/main" id="{FFCF7A53-F853-0F4D-8D98-0D04070EF150}"/>
              </a:ext>
            </a:extLst>
          </p:cNvPr>
          <p:cNvSpPr txBox="1">
            <a:spLocks noChangeArrowheads="1"/>
          </p:cNvSpPr>
          <p:nvPr/>
        </p:nvSpPr>
        <p:spPr bwMode="auto">
          <a:xfrm>
            <a:off x="360363" y="336550"/>
            <a:ext cx="825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哎呀小小草</a:t>
            </a:r>
            <a:endParaRPr lang="en-US" altLang="zh-CN" sz="1000">
              <a:solidFill>
                <a:srgbClr val="FFFFFF"/>
              </a:solidFill>
              <a:latin typeface="微软雅黑" panose="020B0503020204020204" pitchFamily="34" charset="-122"/>
              <a:ea typeface="微软雅黑" panose="020B0503020204020204" pitchFamily="34" charset="-122"/>
            </a:endParaRPr>
          </a:p>
          <a:p>
            <a:pPr eaLnBrk="1" hangingPunct="1">
              <a:buFont typeface="Arial" panose="020B0604020202020204" pitchFamily="34" charset="0"/>
              <a:buNone/>
            </a:pPr>
            <a:r>
              <a:rPr lang="zh-CN" altLang="en-US" sz="1000">
                <a:solidFill>
                  <a:srgbClr val="FFFFFF"/>
                </a:solidFill>
                <a:latin typeface="微软雅黑" panose="020B0503020204020204" pitchFamily="34" charset="-122"/>
                <a:ea typeface="微软雅黑" panose="020B0503020204020204" pitchFamily="34" charset="-122"/>
              </a:rPr>
              <a:t>专业设计</a:t>
            </a:r>
          </a:p>
        </p:txBody>
      </p:sp>
      <p:sp>
        <p:nvSpPr>
          <p:cNvPr id="2" name="Slide Number Placeholder 1">
            <a:extLst>
              <a:ext uri="{FF2B5EF4-FFF2-40B4-BE49-F238E27FC236}">
                <a16:creationId xmlns:a16="http://schemas.microsoft.com/office/drawing/2014/main" id="{7DCAD46F-71A4-6C49-8862-534F87558693}"/>
              </a:ext>
            </a:extLst>
          </p:cNvPr>
          <p:cNvSpPr>
            <a:spLocks noGrp="1"/>
          </p:cNvSpPr>
          <p:nvPr>
            <p:ph type="sldNum" sz="quarter" idx="12"/>
          </p:nvPr>
        </p:nvSpPr>
        <p:spPr/>
        <p:txBody>
          <a:bodyPr/>
          <a:lstStyle/>
          <a:p>
            <a:fld id="{9F926C00-9D2D-0342-9BD1-AD5E2A62AA04}" type="slidenum">
              <a:rPr lang="zh-CN" altLang="en-US" smtClean="0"/>
              <a:pPr/>
              <a:t>106</a:t>
            </a:fld>
            <a:endParaRPr lang="zh-CN" altLang="en-US"/>
          </a:p>
        </p:txBody>
      </p:sp>
      <p:sp>
        <p:nvSpPr>
          <p:cNvPr id="3" name="文本框 6">
            <a:extLst>
              <a:ext uri="{FF2B5EF4-FFF2-40B4-BE49-F238E27FC236}">
                <a16:creationId xmlns:a16="http://schemas.microsoft.com/office/drawing/2014/main" id="{06936757-FF34-1B9F-4D2B-C0CAB75F264E}"/>
              </a:ext>
            </a:extLst>
          </p:cNvPr>
          <p:cNvSpPr txBox="1">
            <a:spLocks noChangeArrowheads="1"/>
          </p:cNvSpPr>
          <p:nvPr/>
        </p:nvSpPr>
        <p:spPr bwMode="auto">
          <a:xfrm>
            <a:off x="4373562" y="296317"/>
            <a:ext cx="34448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4400" b="1" dirty="0">
                <a:solidFill>
                  <a:schemeClr val="accent1">
                    <a:lumMod val="75000"/>
                  </a:schemeClr>
                </a:solidFill>
                <a:latin typeface="微软雅黑" panose="020B0503020204020204" pitchFamily="34" charset="-122"/>
                <a:ea typeface="微软雅黑" panose="020B0503020204020204" pitchFamily="34" charset="-122"/>
              </a:rPr>
              <a:t>本章小结</a:t>
            </a:r>
            <a:endParaRPr lang="zh-CN" altLang="en-CN" sz="4400" b="1"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id="{8F24AB09-344C-D9BE-4256-21EF2407E135}"/>
              </a:ext>
            </a:extLst>
          </p:cNvPr>
          <p:cNvSpPr txBox="1"/>
          <p:nvPr/>
        </p:nvSpPr>
        <p:spPr>
          <a:xfrm>
            <a:off x="754062" y="1407293"/>
            <a:ext cx="10795680" cy="3905043"/>
          </a:xfrm>
          <a:prstGeom prst="rect">
            <a:avLst/>
          </a:prstGeom>
          <a:noFill/>
        </p:spPr>
        <p:txBody>
          <a:bodyPr wrap="square">
            <a:spAutoFit/>
          </a:bodyPr>
          <a:lstStyle/>
          <a:p>
            <a:pPr>
              <a:lnSpc>
                <a:spcPct val="150000"/>
              </a:lnSpc>
            </a:pPr>
            <a:r>
              <a:rPr lang="zh-CN" altLang="en-US" sz="2400" i="0">
                <a:effectLst/>
                <a:latin typeface="Microsoft YaHei" panose="020B0503020204020204" pitchFamily="34" charset="-122"/>
                <a:ea typeface="Microsoft YaHei" panose="020B0503020204020204" pitchFamily="34" charset="-122"/>
              </a:rPr>
              <a:t>人类的知识是真正理解语言的基石，随着知识表示学习、知识获取技术和各种知识感知应用的出现，表示实体之间结构关系的知识图谱已成为认知智能的主流研究方向。本章对以知识图谱表示与存储、知识图谱获取与构建、知识图谱推理以及知识图谱问答等四个方面的基础概念和经典方法展开了介绍。虽然学术界和工业界在知识图谱的上述方面都开展大量系统的研究，但是在分布式的知识表示学习方法、知识图谱动态扩展以及知识图谱推理等方面仍有很多开放问题等待解决。</a:t>
            </a:r>
            <a:endParaRPr lang="en-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991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984873"/>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2012</a:t>
            </a:r>
            <a:r>
              <a:rPr lang="zh-CN" altLang="en-US" sz="2000" dirty="0">
                <a:latin typeface="Microsoft YaHei" panose="020B0503020204020204" pitchFamily="34" charset="-122"/>
                <a:ea typeface="Microsoft YaHei" panose="020B0503020204020204" pitchFamily="34" charset="-122"/>
              </a:rPr>
              <a:t>年谷歌公司以“</a:t>
            </a:r>
            <a:r>
              <a:rPr lang="en-US" altLang="zh-CN" sz="2000" dirty="0">
                <a:latin typeface="Microsoft YaHei" panose="020B0503020204020204" pitchFamily="34" charset="-122"/>
                <a:ea typeface="Microsoft YaHei" panose="020B0503020204020204" pitchFamily="34" charset="-122"/>
              </a:rPr>
              <a:t>Things, Not Strings!</a:t>
            </a:r>
            <a:r>
              <a:rPr lang="zh-CN" altLang="en-US" sz="2000" dirty="0">
                <a:latin typeface="Microsoft YaHei" panose="020B0503020204020204" pitchFamily="34" charset="-122"/>
                <a:ea typeface="Microsoft YaHei" panose="020B0503020204020204" pitchFamily="34" charset="-122"/>
              </a:rPr>
              <a:t>”为主题发布了知识图谱搜索产品，希望解决用户使用传统搜索引擎需要阅读文章并自行寻找答案，即字符串（</a:t>
            </a:r>
            <a:r>
              <a:rPr lang="en-US" altLang="zh-CN" sz="2000" dirty="0">
                <a:latin typeface="Microsoft YaHei" panose="020B0503020204020204" pitchFamily="34" charset="-122"/>
                <a:ea typeface="Microsoft YaHei" panose="020B0503020204020204" pitchFamily="34" charset="-122"/>
              </a:rPr>
              <a:t>Strings</a:t>
            </a:r>
            <a:r>
              <a:rPr lang="zh-CN" altLang="en-US" sz="2000" dirty="0">
                <a:latin typeface="Microsoft YaHei" panose="020B0503020204020204" pitchFamily="34" charset="-122"/>
                <a:ea typeface="Microsoft YaHei" panose="020B0503020204020204" pitchFamily="34" charset="-122"/>
              </a:rPr>
              <a:t>）级别搜索。试图构建事物（</a:t>
            </a:r>
            <a:r>
              <a:rPr lang="en-US" altLang="zh-CN" sz="2000" dirty="0">
                <a:latin typeface="Microsoft YaHei" panose="020B0503020204020204" pitchFamily="34" charset="-122"/>
                <a:ea typeface="Microsoft YaHei" panose="020B0503020204020204" pitchFamily="34" charset="-122"/>
              </a:rPr>
              <a:t>Things</a:t>
            </a:r>
            <a:r>
              <a:rPr lang="zh-CN" altLang="en-US" sz="2000" dirty="0">
                <a:latin typeface="Microsoft YaHei" panose="020B0503020204020204" pitchFamily="34" charset="-122"/>
                <a:ea typeface="Microsoft YaHei" panose="020B0503020204020204" pitchFamily="34" charset="-122"/>
              </a:rPr>
              <a:t>）对象级别搜索，通过构建大规模结构化的事物精确描述以及事物之间的关联，使得用户可以直接得到答案或对象级精准搜索。</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近十年来，知识图谱快速发展，大量超大规模的知识图谱陆续发布。</a:t>
            </a:r>
            <a:r>
              <a:rPr lang="zh-CN" altLang="en-US" b="1" dirty="0">
                <a:latin typeface="Microsoft YaHei" panose="020B0503020204020204" pitchFamily="34" charset="-122"/>
                <a:ea typeface="Microsoft YaHei" panose="020B0503020204020204" pitchFamily="34" charset="-122"/>
              </a:rPr>
              <a:t>百度在</a:t>
            </a:r>
            <a:r>
              <a:rPr lang="en-US" altLang="zh-CN" b="1" dirty="0">
                <a:latin typeface="Microsoft YaHei" panose="020B0503020204020204" pitchFamily="34" charset="-122"/>
                <a:ea typeface="Microsoft YaHei" panose="020B0503020204020204" pitchFamily="34" charset="-122"/>
              </a:rPr>
              <a:t>2020</a:t>
            </a:r>
            <a:r>
              <a:rPr lang="zh-CN" altLang="en-US" b="1" dirty="0">
                <a:latin typeface="Microsoft YaHei" panose="020B0503020204020204" pitchFamily="34" charset="-122"/>
                <a:ea typeface="Microsoft YaHei" panose="020B0503020204020204" pitchFamily="34" charset="-122"/>
              </a:rPr>
              <a:t>年</a:t>
            </a:r>
            <a:r>
              <a:rPr lang="zh-CN" altLang="en-US" dirty="0">
                <a:latin typeface="Microsoft YaHei" panose="020B0503020204020204" pitchFamily="34" charset="-122"/>
                <a:ea typeface="Microsoft YaHei" panose="020B0503020204020204" pitchFamily="34" charset="-122"/>
              </a:rPr>
              <a:t>发布的多源异构中文知识图谱，覆盖超过</a:t>
            </a:r>
            <a:r>
              <a:rPr lang="en-US" altLang="zh-CN" dirty="0">
                <a:latin typeface="Microsoft YaHei" panose="020B0503020204020204" pitchFamily="34" charset="-122"/>
                <a:ea typeface="Microsoft YaHei" panose="020B0503020204020204" pitchFamily="34" charset="-122"/>
              </a:rPr>
              <a:t>50</a:t>
            </a:r>
            <a:r>
              <a:rPr lang="zh-CN" altLang="en-US" dirty="0">
                <a:latin typeface="Microsoft YaHei" panose="020B0503020204020204" pitchFamily="34" charset="-122"/>
                <a:ea typeface="Microsoft YaHei" panose="020B0503020204020204" pitchFamily="34" charset="-122"/>
              </a:rPr>
              <a:t>亿实体和</a:t>
            </a:r>
            <a:r>
              <a:rPr lang="en-US" altLang="zh-CN" dirty="0">
                <a:latin typeface="Microsoft YaHei" panose="020B0503020204020204" pitchFamily="34" charset="-122"/>
                <a:ea typeface="Microsoft YaHei" panose="020B0503020204020204" pitchFamily="34" charset="-122"/>
              </a:rPr>
              <a:t>5500</a:t>
            </a:r>
            <a:r>
              <a:rPr lang="zh-CN" altLang="en-US" dirty="0">
                <a:latin typeface="Microsoft YaHei" panose="020B0503020204020204" pitchFamily="34" charset="-122"/>
                <a:ea typeface="Microsoft YaHei" panose="020B0503020204020204" pitchFamily="34" charset="-122"/>
              </a:rPr>
              <a:t>亿事实。</a:t>
            </a:r>
            <a:r>
              <a:rPr lang="zh-CN" altLang="en-US" b="1" dirty="0">
                <a:latin typeface="Microsoft YaHei" panose="020B0503020204020204" pitchFamily="34" charset="-122"/>
                <a:ea typeface="Microsoft YaHei" panose="020B0503020204020204" pitchFamily="34" charset="-122"/>
              </a:rPr>
              <a:t>阿里巴巴</a:t>
            </a:r>
            <a:r>
              <a:rPr lang="zh-CN" altLang="en-US" dirty="0">
                <a:latin typeface="Microsoft YaHei" panose="020B0503020204020204" pitchFamily="34" charset="-122"/>
                <a:ea typeface="Microsoft YaHei" panose="020B0503020204020204" pitchFamily="34" charset="-122"/>
              </a:rPr>
              <a:t>构建的数字商业知识图谱</a:t>
            </a:r>
            <a:r>
              <a:rPr lang="en-US" altLang="zh-CN" dirty="0" err="1">
                <a:latin typeface="Microsoft YaHei" panose="020B0503020204020204" pitchFamily="34" charset="-122"/>
                <a:ea typeface="Microsoft YaHei" panose="020B0503020204020204" pitchFamily="34" charset="-122"/>
              </a:rPr>
              <a:t>AliOpenKG</a:t>
            </a:r>
            <a:r>
              <a:rPr lang="zh-CN" altLang="en-US" dirty="0">
                <a:latin typeface="Microsoft YaHei" panose="020B0503020204020204" pitchFamily="34" charset="-122"/>
                <a:ea typeface="Microsoft YaHei" panose="020B0503020204020204" pitchFamily="34" charset="-122"/>
              </a:rPr>
              <a:t>，包含</a:t>
            </a:r>
            <a:r>
              <a:rPr lang="en-US" altLang="zh-CN" dirty="0">
                <a:latin typeface="Microsoft YaHei" panose="020B0503020204020204" pitchFamily="34" charset="-122"/>
                <a:ea typeface="Microsoft YaHei" panose="020B0503020204020204" pitchFamily="34" charset="-122"/>
              </a:rPr>
              <a:t>1600</a:t>
            </a:r>
            <a:r>
              <a:rPr lang="zh-CN" altLang="en-US" dirty="0">
                <a:latin typeface="Microsoft YaHei" panose="020B0503020204020204" pitchFamily="34" charset="-122"/>
                <a:ea typeface="Microsoft YaHei" panose="020B0503020204020204" pitchFamily="34" charset="-122"/>
              </a:rPr>
              <a:t>万实体、</a:t>
            </a:r>
            <a:r>
              <a:rPr lang="en-US" altLang="zh-CN" dirty="0">
                <a:latin typeface="Microsoft YaHei" panose="020B0503020204020204" pitchFamily="34" charset="-122"/>
                <a:ea typeface="Microsoft YaHei" panose="020B0503020204020204" pitchFamily="34" charset="-122"/>
              </a:rPr>
              <a:t>67</a:t>
            </a:r>
            <a:r>
              <a:rPr lang="zh-CN" altLang="en-US" dirty="0">
                <a:latin typeface="Microsoft YaHei" panose="020B0503020204020204" pitchFamily="34" charset="-122"/>
                <a:ea typeface="Microsoft YaHei" panose="020B0503020204020204" pitchFamily="34" charset="-122"/>
              </a:rPr>
              <a:t>万的核心概念、</a:t>
            </a:r>
            <a:r>
              <a:rPr lang="en-US" altLang="zh-CN" dirty="0">
                <a:latin typeface="Microsoft YaHei" panose="020B0503020204020204" pitchFamily="34" charset="-122"/>
                <a:ea typeface="Microsoft YaHei" panose="020B0503020204020204" pitchFamily="34" charset="-122"/>
              </a:rPr>
              <a:t>2681</a:t>
            </a:r>
            <a:r>
              <a:rPr lang="zh-CN" altLang="en-US" dirty="0">
                <a:latin typeface="Microsoft YaHei" panose="020B0503020204020204" pitchFamily="34" charset="-122"/>
                <a:ea typeface="Microsoft YaHei" panose="020B0503020204020204" pitchFamily="34" charset="-122"/>
              </a:rPr>
              <a:t>类关系以及</a:t>
            </a:r>
            <a:r>
              <a:rPr lang="en-US" altLang="zh-CN" dirty="0">
                <a:latin typeface="Microsoft YaHei" panose="020B0503020204020204" pitchFamily="34" charset="-122"/>
                <a:ea typeface="Microsoft YaHei" panose="020B0503020204020204" pitchFamily="34" charset="-122"/>
              </a:rPr>
              <a:t>18</a:t>
            </a:r>
            <a:r>
              <a:rPr lang="zh-CN" altLang="en-US" dirty="0">
                <a:latin typeface="Microsoft YaHei" panose="020B0503020204020204" pitchFamily="34" charset="-122"/>
                <a:ea typeface="Microsoft YaHei" panose="020B0503020204020204" pitchFamily="34" charset="-122"/>
              </a:rPr>
              <a:t>亿三元组。</a:t>
            </a:r>
            <a:r>
              <a:rPr lang="zh-CN" altLang="en-US" b="1" dirty="0">
                <a:latin typeface="Microsoft YaHei" panose="020B0503020204020204" pitchFamily="34" charset="-122"/>
                <a:ea typeface="Microsoft YaHei" panose="020B0503020204020204" pitchFamily="34" charset="-122"/>
              </a:rPr>
              <a:t>美团</a:t>
            </a:r>
            <a:r>
              <a:rPr lang="zh-CN" altLang="en-US" dirty="0">
                <a:latin typeface="Microsoft YaHei" panose="020B0503020204020204" pitchFamily="34" charset="-122"/>
                <a:ea typeface="Microsoft YaHei" panose="020B0503020204020204" pitchFamily="34" charset="-122"/>
              </a:rPr>
              <a:t>构建的餐饮娱乐知识图谱包含</a:t>
            </a:r>
            <a:r>
              <a:rPr lang="en-US" altLang="zh-CN" dirty="0">
                <a:latin typeface="Microsoft YaHei" panose="020B0503020204020204" pitchFamily="34" charset="-122"/>
                <a:ea typeface="Microsoft YaHei" panose="020B0503020204020204" pitchFamily="34" charset="-122"/>
              </a:rPr>
              <a:t>23</a:t>
            </a:r>
            <a:r>
              <a:rPr lang="zh-CN" altLang="en-US" dirty="0">
                <a:latin typeface="Microsoft YaHei" panose="020B0503020204020204" pitchFamily="34" charset="-122"/>
                <a:ea typeface="Microsoft YaHei" panose="020B0503020204020204" pitchFamily="34" charset="-122"/>
              </a:rPr>
              <a:t>类概念、</a:t>
            </a:r>
            <a:r>
              <a:rPr lang="en-US" altLang="zh-CN" dirty="0">
                <a:latin typeface="Microsoft YaHei" panose="020B0503020204020204" pitchFamily="34" charset="-122"/>
                <a:ea typeface="Microsoft YaHei" panose="020B0503020204020204" pitchFamily="34" charset="-122"/>
              </a:rPr>
              <a:t>16</a:t>
            </a:r>
            <a:r>
              <a:rPr lang="zh-CN" altLang="en-US" dirty="0">
                <a:latin typeface="Microsoft YaHei" panose="020B0503020204020204" pitchFamily="34" charset="-122"/>
                <a:ea typeface="Microsoft YaHei" panose="020B0503020204020204" pitchFamily="34" charset="-122"/>
              </a:rPr>
              <a:t>亿实体、</a:t>
            </a:r>
            <a:r>
              <a:rPr lang="en-US" altLang="zh-CN" dirty="0">
                <a:latin typeface="Microsoft YaHei" panose="020B0503020204020204" pitchFamily="34" charset="-122"/>
                <a:ea typeface="Microsoft YaHei" panose="020B0503020204020204" pitchFamily="34" charset="-122"/>
              </a:rPr>
              <a:t>486</a:t>
            </a:r>
            <a:r>
              <a:rPr lang="zh-CN" altLang="en-US" dirty="0">
                <a:latin typeface="Microsoft YaHei" panose="020B0503020204020204" pitchFamily="34" charset="-122"/>
                <a:ea typeface="Microsoft YaHei" panose="020B0503020204020204" pitchFamily="34" charset="-122"/>
              </a:rPr>
              <a:t>亿三元组。</a:t>
            </a:r>
            <a:r>
              <a:rPr lang="zh-CN" altLang="en-US" b="1" dirty="0">
                <a:latin typeface="Microsoft YaHei" panose="020B0503020204020204" pitchFamily="34" charset="-122"/>
                <a:ea typeface="Microsoft YaHei" panose="020B0503020204020204" pitchFamily="34" charset="-122"/>
              </a:rPr>
              <a:t>谷歌</a:t>
            </a:r>
            <a:r>
              <a:rPr lang="zh-CN" altLang="en-US" dirty="0">
                <a:latin typeface="Microsoft YaHei" panose="020B0503020204020204" pitchFamily="34" charset="-122"/>
                <a:ea typeface="Microsoft YaHei" panose="020B0503020204020204" pitchFamily="34" charset="-122"/>
              </a:rPr>
              <a:t>的知识图谱也从</a:t>
            </a:r>
            <a:r>
              <a:rPr lang="en-US" altLang="zh-CN" dirty="0">
                <a:latin typeface="Microsoft YaHei" panose="020B0503020204020204" pitchFamily="34" charset="-122"/>
                <a:ea typeface="Microsoft YaHei" panose="020B0503020204020204" pitchFamily="34" charset="-122"/>
              </a:rPr>
              <a:t>2021</a:t>
            </a:r>
            <a:r>
              <a:rPr lang="zh-CN" altLang="en-US" dirty="0">
                <a:latin typeface="Microsoft YaHei" panose="020B0503020204020204" pitchFamily="34" charset="-122"/>
                <a:ea typeface="Microsoft YaHei" panose="020B0503020204020204" pitchFamily="34" charset="-122"/>
              </a:rPr>
              <a:t>年发布时的</a:t>
            </a:r>
            <a:r>
              <a:rPr lang="en-US" altLang="zh-CN" dirty="0">
                <a:latin typeface="Microsoft YaHei" panose="020B0503020204020204" pitchFamily="34" charset="-122"/>
                <a:ea typeface="Microsoft YaHei" panose="020B0503020204020204" pitchFamily="34" charset="-122"/>
              </a:rPr>
              <a:t>5</a:t>
            </a:r>
            <a:r>
              <a:rPr lang="zh-CN" altLang="en-US" dirty="0">
                <a:latin typeface="Microsoft YaHei" panose="020B0503020204020204" pitchFamily="34" charset="-122"/>
                <a:ea typeface="Microsoft YaHei" panose="020B0503020204020204" pitchFamily="34" charset="-122"/>
              </a:rPr>
              <a:t>亿实体，</a:t>
            </a:r>
            <a:r>
              <a:rPr lang="en-US" altLang="zh-CN" dirty="0">
                <a:latin typeface="Microsoft YaHei" panose="020B0503020204020204" pitchFamily="34" charset="-122"/>
                <a:ea typeface="Microsoft YaHei" panose="020B0503020204020204" pitchFamily="34" charset="-122"/>
              </a:rPr>
              <a:t>35</a:t>
            </a:r>
            <a:r>
              <a:rPr lang="zh-CN" altLang="en-US" dirty="0">
                <a:latin typeface="Microsoft YaHei" panose="020B0503020204020204" pitchFamily="34" charset="-122"/>
                <a:ea typeface="Microsoft YaHei" panose="020B0503020204020204" pitchFamily="34" charset="-122"/>
              </a:rPr>
              <a:t>亿关系，增长到</a:t>
            </a:r>
            <a:r>
              <a:rPr lang="en-US" altLang="zh-CN" dirty="0">
                <a:latin typeface="Microsoft YaHei" panose="020B0503020204020204" pitchFamily="34" charset="-122"/>
                <a:ea typeface="Microsoft YaHei" panose="020B0503020204020204" pitchFamily="34" charset="-122"/>
              </a:rPr>
              <a:t>2020</a:t>
            </a:r>
            <a:r>
              <a:rPr lang="zh-CN" altLang="en-US" dirty="0">
                <a:latin typeface="Microsoft YaHei" panose="020B0503020204020204" pitchFamily="34" charset="-122"/>
                <a:ea typeface="Microsoft YaHei" panose="020B0503020204020204" pitchFamily="34" charset="-122"/>
              </a:rPr>
              <a:t>年包含</a:t>
            </a:r>
            <a:r>
              <a:rPr lang="en-US" altLang="zh-CN" dirty="0">
                <a:latin typeface="Microsoft YaHei" panose="020B0503020204020204" pitchFamily="34" charset="-122"/>
                <a:ea typeface="Microsoft YaHei" panose="020B0503020204020204" pitchFamily="34" charset="-122"/>
              </a:rPr>
              <a:t>50</a:t>
            </a:r>
            <a:r>
              <a:rPr lang="zh-CN" altLang="en-US" dirty="0">
                <a:latin typeface="Microsoft YaHei" panose="020B0503020204020204" pitchFamily="34" charset="-122"/>
                <a:ea typeface="Microsoft YaHei" panose="020B0503020204020204" pitchFamily="34" charset="-122"/>
              </a:rPr>
              <a:t>亿实体，</a:t>
            </a:r>
            <a:r>
              <a:rPr lang="en-US" altLang="zh-CN" dirty="0">
                <a:latin typeface="Microsoft YaHei" panose="020B0503020204020204" pitchFamily="34" charset="-122"/>
                <a:ea typeface="Microsoft YaHei" panose="020B0503020204020204" pitchFamily="34" charset="-122"/>
              </a:rPr>
              <a:t>5000</a:t>
            </a:r>
            <a:r>
              <a:rPr lang="zh-CN" altLang="en-US" dirty="0">
                <a:latin typeface="Microsoft YaHei" panose="020B0503020204020204" pitchFamily="34" charset="-122"/>
                <a:ea typeface="Microsoft YaHei" panose="020B0503020204020204" pitchFamily="34" charset="-122"/>
              </a:rPr>
              <a:t>亿关系。</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dirty="0">
                <a:latin typeface="Microsoft YaHei" panose="020B0503020204020204" pitchFamily="34" charset="-122"/>
                <a:ea typeface="Microsoft YaHei" panose="020B0503020204020204" pitchFamily="34" charset="-122"/>
              </a:rPr>
              <a:t>知识图谱也已经成为了搜索引擎、推荐系统、智能问答等应用系统中不可获取的基础组件。</a:t>
            </a:r>
          </a:p>
        </p:txBody>
      </p:sp>
    </p:spTree>
    <p:extLst>
      <p:ext uri="{BB962C8B-B14F-4D97-AF65-F5344CB8AC3E}">
        <p14:creationId xmlns:p14="http://schemas.microsoft.com/office/powerpoint/2010/main" val="26465006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知识图谱研究内容</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4185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知识图谱研究涉及多个领域，是典型的交叉领域研究。</a:t>
            </a:r>
            <a:endParaRPr lang="zh-CN" altLang="en-US"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A435BBC3-D3F2-B280-3532-68A78D2780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1259" y="1987550"/>
            <a:ext cx="5269481" cy="3669240"/>
          </a:xfrm>
          <a:prstGeom prst="rect">
            <a:avLst/>
          </a:prstGeom>
        </p:spPr>
      </p:pic>
      <p:sp>
        <p:nvSpPr>
          <p:cNvPr id="6" name="TextBox 5">
            <a:extLst>
              <a:ext uri="{FF2B5EF4-FFF2-40B4-BE49-F238E27FC236}">
                <a16:creationId xmlns:a16="http://schemas.microsoft.com/office/drawing/2014/main" id="{8E45B78A-FCEF-5619-E13A-3FDE2259A655}"/>
              </a:ext>
            </a:extLst>
          </p:cNvPr>
          <p:cNvSpPr txBox="1"/>
          <p:nvPr/>
        </p:nvSpPr>
        <p:spPr>
          <a:xfrm>
            <a:off x="3049003" y="5785644"/>
            <a:ext cx="6093994" cy="441852"/>
          </a:xfrm>
          <a:prstGeom prst="rect">
            <a:avLst/>
          </a:prstGeom>
          <a:noFill/>
        </p:spPr>
        <p:txBody>
          <a:bodyPr wrap="square">
            <a:spAutoFit/>
          </a:bodyPr>
          <a:lstStyle/>
          <a:p>
            <a:pPr algn="ct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 </a:t>
            </a:r>
            <a:r>
              <a:rPr lang="en-US" altLang="zh-CN" sz="2000" dirty="0">
                <a:latin typeface="Microsoft YaHei" panose="020B0503020204020204" pitchFamily="34" charset="-122"/>
                <a:ea typeface="Microsoft YaHei" panose="020B0503020204020204" pitchFamily="34" charset="-122"/>
              </a:rPr>
              <a:t>12.4 </a:t>
            </a:r>
            <a:r>
              <a:rPr lang="zh-CN" altLang="en-US" sz="2000" dirty="0">
                <a:latin typeface="Microsoft YaHei" panose="020B0503020204020204" pitchFamily="34" charset="-122"/>
                <a:ea typeface="Microsoft YaHei" panose="020B0503020204020204" pitchFamily="34" charset="-122"/>
              </a:rPr>
              <a:t>知识图谱研究涉及领域</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22828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知识图谱研究内容</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754589"/>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由于知识图谱涉及到多个交叉研究领域，相关知识点繁多，我们从知识图谱表示、存储、构建、推理、应用等几个技术维度对知识图谱所涉及的研究内容进行介绍。</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1. </a:t>
            </a:r>
            <a:r>
              <a:rPr lang="zh-CN" altLang="en-US" b="1" dirty="0">
                <a:latin typeface="Microsoft YaHei" panose="020B0503020204020204" pitchFamily="34" charset="-122"/>
                <a:ea typeface="Microsoft YaHei" panose="020B0503020204020204" pitchFamily="34" charset="-122"/>
              </a:rPr>
              <a:t>知识图谱表示</a:t>
            </a:r>
            <a:r>
              <a:rPr lang="zh-CN" altLang="en-US" dirty="0">
                <a:latin typeface="Microsoft YaHei" panose="020B0503020204020204" pitchFamily="34" charset="-122"/>
                <a:ea typeface="Microsoft YaHei" panose="020B0503020204020204" pitchFamily="34" charset="-122"/>
              </a:rPr>
              <a:t>：知识图谱根据使用场景和应用需求，可以采用有向图、有向标记图（</a:t>
            </a:r>
            <a:r>
              <a:rPr lang="en-US" altLang="zh-CN" dirty="0">
                <a:latin typeface="Microsoft YaHei" panose="020B0503020204020204" pitchFamily="34" charset="-122"/>
                <a:ea typeface="Microsoft YaHei" panose="020B0503020204020204" pitchFamily="34" charset="-122"/>
              </a:rPr>
              <a:t>Directed Labelled Graph</a:t>
            </a:r>
            <a:r>
              <a:rPr lang="zh-CN" altLang="en-US" dirty="0">
                <a:latin typeface="Microsoft YaHei" panose="020B0503020204020204" pitchFamily="34" charset="-122"/>
                <a:ea typeface="Microsoft YaHei" panose="020B0503020204020204" pitchFamily="34" charset="-122"/>
              </a:rPr>
              <a:t>）、本体描述语言等方式在逻辑层面进行表示。</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2. </a:t>
            </a:r>
            <a:r>
              <a:rPr lang="zh-CN" altLang="en-US" b="1" dirty="0">
                <a:latin typeface="Microsoft YaHei" panose="020B0503020204020204" pitchFamily="34" charset="-122"/>
                <a:ea typeface="Microsoft YaHei" panose="020B0503020204020204" pitchFamily="34" charset="-122"/>
              </a:rPr>
              <a:t>知识图谱存储</a:t>
            </a:r>
            <a:r>
              <a:rPr lang="zh-CN" altLang="en-US" dirty="0">
                <a:latin typeface="Microsoft YaHei" panose="020B0503020204020204" pitchFamily="34" charset="-122"/>
                <a:ea typeface="Microsoft YaHei" panose="020B0503020204020204" pitchFamily="34" charset="-122"/>
              </a:rPr>
              <a:t>：随着知识图谱规模不断扩大，如何能够高效存储和检索包含百亿级顶点千亿级边规模的图是知识图谱应用必不可少的基础工作。</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3. </a:t>
            </a:r>
            <a:r>
              <a:rPr lang="zh-CN" altLang="en-US" b="1" dirty="0">
                <a:latin typeface="Microsoft YaHei" panose="020B0503020204020204" pitchFamily="34" charset="-122"/>
                <a:ea typeface="Microsoft YaHei" panose="020B0503020204020204" pitchFamily="34" charset="-122"/>
              </a:rPr>
              <a:t>知识图谱构建</a:t>
            </a:r>
            <a:r>
              <a:rPr lang="zh-CN" altLang="en-US" dirty="0">
                <a:latin typeface="Microsoft YaHei" panose="020B0503020204020204" pitchFamily="34" charset="-122"/>
                <a:ea typeface="Microsoft YaHei" panose="020B0503020204020204" pitchFamily="34" charset="-122"/>
              </a:rPr>
              <a:t>：知识广泛存在于自然语言文本、半结构化以及结构化的数据中，知识图谱构建主要目标就是研究如何利用实体识别、关系抽取等信息抽取技术，从自然语言文本中抽取实体、属性、关系、事件等知识图谱要素的方法，以及属性补全、实体链接、实体对齐等知识图谱扩展和融合方法。</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4. </a:t>
            </a:r>
            <a:r>
              <a:rPr lang="zh-CN" altLang="en-US" b="1" dirty="0">
                <a:latin typeface="Microsoft YaHei" panose="020B0503020204020204" pitchFamily="34" charset="-122"/>
                <a:ea typeface="Microsoft YaHei" panose="020B0503020204020204" pitchFamily="34" charset="-122"/>
              </a:rPr>
              <a:t>知识图谱推理</a:t>
            </a:r>
            <a:r>
              <a:rPr lang="zh-CN" altLang="en-US" dirty="0">
                <a:latin typeface="Microsoft YaHei" panose="020B0503020204020204" pitchFamily="34" charset="-122"/>
                <a:ea typeface="Microsoft YaHei" panose="020B0503020204020204" pitchFamily="34" charset="-122"/>
              </a:rPr>
              <a:t>：知识图谱不仅可以提供知识的存储和检索，更重要的是可以根据构建的已知知识进行归纳、推断和预测未知的事实。</a:t>
            </a:r>
          </a:p>
          <a:p>
            <a:pPr lvl="1" algn="just">
              <a:lnSpc>
                <a:spcPct val="125000"/>
              </a:lnSpc>
              <a:spcBef>
                <a:spcPts val="1200"/>
              </a:spcBef>
            </a:pPr>
            <a:r>
              <a:rPr lang="en-US" altLang="zh-CN" b="1" dirty="0">
                <a:latin typeface="Microsoft YaHei" panose="020B0503020204020204" pitchFamily="34" charset="-122"/>
                <a:ea typeface="Microsoft YaHei" panose="020B0503020204020204" pitchFamily="34" charset="-122"/>
              </a:rPr>
              <a:t>5. </a:t>
            </a:r>
            <a:r>
              <a:rPr lang="zh-CN" altLang="en-US" b="1" dirty="0">
                <a:latin typeface="Microsoft YaHei" panose="020B0503020204020204" pitchFamily="34" charset="-122"/>
                <a:ea typeface="Microsoft YaHei" panose="020B0503020204020204" pitchFamily="34" charset="-122"/>
              </a:rPr>
              <a:t>知识图谱应用</a:t>
            </a:r>
            <a:r>
              <a:rPr lang="zh-CN" altLang="en-US" dirty="0">
                <a:latin typeface="Microsoft YaHei" panose="020B0503020204020204" pitchFamily="34" charset="-122"/>
                <a:ea typeface="Microsoft YaHei" panose="020B0503020204020204" pitchFamily="34" charset="-122"/>
              </a:rPr>
              <a:t>：在构建了大规模高质量知识图谱后，如何将知识与不同的自然语言处理任务进行深度融合，构建基于知识图谱的智能推荐系统、基于知识图谱的智能问答以及知识增强的自然语言处理算法是知识图谱应用所重点研究的内容。</a:t>
            </a:r>
            <a:endParaRPr lang="zh-CN" altLang="en-US" sz="16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2324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A1CD9319-8465-03DB-DE33-CCC221E57174}"/>
              </a:ext>
            </a:extLst>
          </p:cNvPr>
          <p:cNvSpPr>
            <a:spLocks noChangeArrowheads="1"/>
          </p:cNvSpPr>
          <p:nvPr/>
        </p:nvSpPr>
        <p:spPr bwMode="auto">
          <a:xfrm>
            <a:off x="720699" y="3233825"/>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1373" y="270999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14</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97760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知识图谱表示与存储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90461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知识图谱应用需要使用一种合理的知识表达方式，保证结构化的知识可以被计算机正确处理。从某种意义上可以说，知识表示是贯穿知识库的构建与应用全过程的关键问题。</a:t>
            </a:r>
            <a:endParaRPr lang="en-US" altLang="zh-CN" sz="2000"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1200"/>
              </a:spcBef>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传统的知识图谱表示方法一般以符号式为主</a:t>
            </a:r>
            <a:r>
              <a:rPr lang="zh-CN" altLang="en-US" dirty="0">
                <a:latin typeface="Microsoft YaHei" panose="020B0503020204020204" pitchFamily="34" charset="-122"/>
                <a:ea typeface="Microsoft YaHei" panose="020B0503020204020204" pitchFamily="34" charset="-122"/>
              </a:rPr>
              <a:t>，包括属性图、</a:t>
            </a:r>
            <a:r>
              <a:rPr lang="en-US" altLang="zh-CN" dirty="0">
                <a:latin typeface="Microsoft YaHei" panose="020B0503020204020204" pitchFamily="34" charset="-122"/>
                <a:ea typeface="Microsoft YaHei" panose="020B0503020204020204" pitchFamily="34" charset="-122"/>
              </a:rPr>
              <a:t>RDF</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OWL</a:t>
            </a:r>
            <a:r>
              <a:rPr lang="zh-CN" altLang="en-US" dirty="0">
                <a:latin typeface="Microsoft YaHei" panose="020B0503020204020204" pitchFamily="34" charset="-122"/>
                <a:ea typeface="Microsoft YaHei" panose="020B0503020204020204" pitchFamily="34" charset="-122"/>
              </a:rPr>
              <a:t>本体语言等。符号表示方法的特点是可解释性强，但是依赖知识描述的准确性。</a:t>
            </a:r>
            <a:endParaRPr lang="en-US" altLang="zh-CN"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12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近年来，随着深度神经网络研究的兴起，</a:t>
            </a:r>
            <a:r>
              <a:rPr lang="zh-CN" altLang="en-US" b="1" dirty="0">
                <a:latin typeface="Microsoft YaHei" panose="020B0503020204020204" pitchFamily="34" charset="-122"/>
                <a:ea typeface="Microsoft YaHei" panose="020B0503020204020204" pitchFamily="34" charset="-122"/>
              </a:rPr>
              <a:t>基于向量式的表示方法逐渐引起人们重视</a:t>
            </a:r>
            <a:r>
              <a:rPr lang="zh-CN" altLang="en-US" dirty="0">
                <a:latin typeface="Microsoft YaHei" panose="020B0503020204020204" pitchFamily="34" charset="-122"/>
                <a:ea typeface="Microsoft YaHei" panose="020B0503020204020204" pitchFamily="34" charset="-122"/>
              </a:rPr>
              <a:t>。向量式的方法容易捕获隐式知识，计算效率高，但是可解释性差。此外，向量式表示本质上属于统计模型，对没见过的实体表示质量较差，而自然界的实体一般呈长尾分布，这也在一定程度上限制了向量式表示方法的应用。</a:t>
            </a:r>
            <a:endParaRPr lang="en-US" altLang="zh-CN"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知识图谱存储</a:t>
            </a:r>
            <a:r>
              <a:rPr lang="zh-CN" altLang="en-US" sz="2000" dirty="0">
                <a:latin typeface="Microsoft YaHei" panose="020B0503020204020204" pitchFamily="34" charset="-122"/>
                <a:ea typeface="Microsoft YaHei" panose="020B0503020204020204" pitchFamily="34" charset="-122"/>
              </a:rPr>
              <a:t>对应</a:t>
            </a:r>
            <a:r>
              <a:rPr lang="zh-CN" altLang="en-US" sz="2000" u="sng" dirty="0">
                <a:latin typeface="Microsoft YaHei" panose="020B0503020204020204" pitchFamily="34" charset="-122"/>
                <a:ea typeface="Microsoft YaHei" panose="020B0503020204020204" pitchFamily="34" charset="-122"/>
              </a:rPr>
              <a:t>知识在物理层面上如何被计算机组织存放</a:t>
            </a:r>
            <a:r>
              <a:rPr lang="zh-CN" altLang="en-US" sz="2000" dirty="0">
                <a:latin typeface="Microsoft YaHei" panose="020B0503020204020204" pitchFamily="34" charset="-122"/>
                <a:ea typeface="Microsoft YaHei" panose="020B0503020204020204" pitchFamily="34" charset="-122"/>
              </a:rPr>
              <a:t>。显然，想要在下游任务方便地利用知识图谱，</a:t>
            </a:r>
            <a:r>
              <a:rPr lang="zh-CN" altLang="en-US" sz="2000" b="1" dirty="0">
                <a:latin typeface="Microsoft YaHei" panose="020B0503020204020204" pitchFamily="34" charset="-122"/>
                <a:ea typeface="Microsoft YaHei" panose="020B0503020204020204" pitchFamily="34" charset="-122"/>
              </a:rPr>
              <a:t>只有其逻辑描述方法还不够，还需要将其在物理介质上进行存储</a:t>
            </a:r>
            <a:r>
              <a:rPr lang="zh-CN" altLang="en-US" sz="2000" dirty="0">
                <a:latin typeface="Microsoft YaHei" panose="020B0503020204020204" pitchFamily="34" charset="-122"/>
                <a:ea typeface="Microsoft YaHei" panose="020B0503020204020204" pitchFamily="34" charset="-122"/>
              </a:rPr>
              <a:t>。设计知识图谱的存储方法，要结合知识图谱的图结构模型，即图的结构信息，还要考虑节点与边的属性所包含的语义信息。在此基础上，也要针对知识存储的空间利用率以及检索查询效率等问题进行合计。</a:t>
            </a:r>
          </a:p>
        </p:txBody>
      </p:sp>
    </p:spTree>
    <p:extLst>
      <p:ext uri="{BB962C8B-B14F-4D97-AF65-F5344CB8AC3E}">
        <p14:creationId xmlns:p14="http://schemas.microsoft.com/office/powerpoint/2010/main" val="2751386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28878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需要建模各种实体、概念之间的关系，图因为其直观性和扩展性，自然地成为知识图谱描述数据的首选方法。图由点和边构成，图上的点可以建模实体，边则可以对应实体对之间的关系。图的表示方法除了降低了知识的理解难度之外，也便于机器存储。</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在简单的应用场景下，无向图即可满足需求。若要进一步增强知识图谱的表达能力，给实体和边添加属性，则可以选择有向标记图。常用的有向图模型有两种：</a:t>
            </a:r>
            <a:r>
              <a:rPr lang="zh-CN" altLang="en-US" sz="2000" b="1" dirty="0">
                <a:latin typeface="Microsoft YaHei" panose="020B0503020204020204" pitchFamily="34" charset="-122"/>
                <a:ea typeface="Microsoft YaHei" panose="020B0503020204020204" pitchFamily="34" charset="-122"/>
              </a:rPr>
              <a:t>属性图</a:t>
            </a:r>
            <a:r>
              <a:rPr lang="zh-CN" altLang="en-US" sz="2000" dirty="0">
                <a:latin typeface="Microsoft YaHei" panose="020B0503020204020204" pitchFamily="34" charset="-122"/>
                <a:ea typeface="Microsoft YaHei" panose="020B0503020204020204" pitchFamily="34" charset="-122"/>
              </a:rPr>
              <a:t>和</a:t>
            </a:r>
            <a:r>
              <a:rPr lang="en-US" altLang="zh-CN" sz="2000" b="1" dirty="0">
                <a:latin typeface="Microsoft YaHei" panose="020B0503020204020204" pitchFamily="34" charset="-122"/>
                <a:ea typeface="Microsoft YaHei" panose="020B0503020204020204" pitchFamily="34" charset="-122"/>
              </a:rPr>
              <a:t>RDF</a:t>
            </a:r>
            <a:r>
              <a:rPr lang="zh-CN" altLang="en-US" sz="2000" b="1" dirty="0">
                <a:latin typeface="Microsoft YaHei" panose="020B0503020204020204" pitchFamily="34" charset="-122"/>
                <a:ea typeface="Microsoft YaHei" panose="020B0503020204020204" pitchFamily="34" charset="-122"/>
              </a:rPr>
              <a:t>图模型</a:t>
            </a:r>
            <a:r>
              <a:rPr lang="zh-CN" altLang="en-US" sz="2000" dirty="0">
                <a:latin typeface="Microsoft YaHei" panose="020B0503020204020204" pitchFamily="34" charset="-122"/>
                <a:ea typeface="Microsoft YaHei" panose="020B0503020204020204" pitchFamily="34" charset="-122"/>
              </a:rPr>
              <a:t>。在更加复杂的场景下，比如建模传递关系、自反关系，有向标记图仍然不能满足需要，这时候可以选用</a:t>
            </a:r>
            <a:r>
              <a:rPr lang="en-US" altLang="zh-CN" sz="2000" b="1" dirty="0">
                <a:latin typeface="Microsoft YaHei" panose="020B0503020204020204" pitchFamily="34" charset="-122"/>
                <a:ea typeface="Microsoft YaHei" panose="020B0503020204020204" pitchFamily="34" charset="-122"/>
              </a:rPr>
              <a:t>RDFS/OWL</a:t>
            </a:r>
            <a:r>
              <a:rPr lang="zh-CN" altLang="en-US" sz="2000" b="1" dirty="0">
                <a:latin typeface="Microsoft YaHei" panose="020B0503020204020204" pitchFamily="34" charset="-122"/>
                <a:ea typeface="Microsoft YaHei" panose="020B0503020204020204" pitchFamily="34" charset="-122"/>
              </a:rPr>
              <a:t>本体语言作为描述语言对</a:t>
            </a:r>
            <a:r>
              <a:rPr lang="en-US" altLang="zh-CN" sz="2000" b="1" dirty="0">
                <a:latin typeface="Microsoft YaHei" panose="020B0503020204020204" pitchFamily="34" charset="-122"/>
                <a:ea typeface="Microsoft YaHei" panose="020B0503020204020204" pitchFamily="34" charset="-122"/>
              </a:rPr>
              <a:t>RDF</a:t>
            </a:r>
            <a:r>
              <a:rPr lang="zh-CN" altLang="en-US" sz="2000" b="1" dirty="0">
                <a:latin typeface="Microsoft YaHei" panose="020B0503020204020204" pitchFamily="34" charset="-122"/>
                <a:ea typeface="Microsoft YaHei" panose="020B0503020204020204" pitchFamily="34" charset="-122"/>
              </a:rPr>
              <a:t>进行扩展</a:t>
            </a:r>
            <a:r>
              <a:rPr lang="zh-CN" altLang="en-US" sz="2000" dirty="0">
                <a:latin typeface="Microsoft YaHei" panose="020B0503020204020204" pitchFamily="34" charset="-122"/>
                <a:ea typeface="Microsoft YaHei" panose="020B0503020204020204" pitchFamily="34" charset="-122"/>
              </a:rPr>
              <a:t>。本节中，我们会分别对这几种常见的知识图谱表示方法进行介绍。</a:t>
            </a:r>
          </a:p>
        </p:txBody>
      </p:sp>
    </p:spTree>
    <p:extLst>
      <p:ext uri="{BB962C8B-B14F-4D97-AF65-F5344CB8AC3E}">
        <p14:creationId xmlns:p14="http://schemas.microsoft.com/office/powerpoint/2010/main" val="1500547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47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属性图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6014"/>
          </a:xfrm>
          <a:prstGeom prst="rect">
            <a:avLst/>
          </a:prstGeom>
          <a:noFill/>
        </p:spPr>
        <p:txBody>
          <a:bodyPr wrap="square">
            <a:spAutoFit/>
          </a:bodyPr>
          <a:lstStyle/>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属性图（</a:t>
            </a:r>
            <a:r>
              <a:rPr lang="en-US" altLang="zh-CN" sz="2000" b="1" dirty="0">
                <a:solidFill>
                  <a:srgbClr val="0070C0"/>
                </a:solidFill>
                <a:latin typeface="Microsoft YaHei" panose="020B0503020204020204" pitchFamily="34" charset="-122"/>
                <a:ea typeface="Microsoft YaHei" panose="020B0503020204020204" pitchFamily="34" charset="-122"/>
              </a:rPr>
              <a:t>Property Graph</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是一种有向标记图，包含三个要素：节点（</a:t>
            </a:r>
            <a:r>
              <a:rPr lang="en-US" altLang="zh-CN" sz="2000" dirty="0">
                <a:latin typeface="Microsoft YaHei" panose="020B0503020204020204" pitchFamily="34" charset="-122"/>
                <a:ea typeface="Microsoft YaHei" panose="020B0503020204020204" pitchFamily="34" charset="-122"/>
              </a:rPr>
              <a:t>Vertex</a:t>
            </a:r>
            <a:r>
              <a:rPr lang="zh-CN" altLang="en-US" sz="2000" dirty="0">
                <a:latin typeface="Microsoft YaHei" panose="020B0503020204020204" pitchFamily="34" charset="-122"/>
                <a:ea typeface="Microsoft YaHei" panose="020B0503020204020204" pitchFamily="34" charset="-122"/>
              </a:rPr>
              <a:t>）、边（</a:t>
            </a:r>
            <a:r>
              <a:rPr lang="en-US" altLang="zh-CN" sz="2000" dirty="0">
                <a:latin typeface="Microsoft YaHei" panose="020B0503020204020204" pitchFamily="34" charset="-122"/>
                <a:ea typeface="Microsoft YaHei" panose="020B0503020204020204" pitchFamily="34" charset="-122"/>
              </a:rPr>
              <a:t>Edge</a:t>
            </a:r>
            <a:r>
              <a:rPr lang="zh-CN" altLang="en-US" sz="2000" dirty="0">
                <a:latin typeface="Microsoft YaHei" panose="020B0503020204020204" pitchFamily="34" charset="-122"/>
                <a:ea typeface="Microsoft YaHei" panose="020B0503020204020204" pitchFamily="34" charset="-122"/>
              </a:rPr>
              <a:t>）、属性（</a:t>
            </a:r>
            <a:r>
              <a:rPr lang="en-US" altLang="zh-CN" sz="2000" dirty="0">
                <a:latin typeface="Microsoft YaHei" panose="020B0503020204020204" pitchFamily="34" charset="-122"/>
                <a:ea typeface="Microsoft YaHei" panose="020B0503020204020204" pitchFamily="34" charset="-122"/>
              </a:rPr>
              <a:t>Property</a:t>
            </a:r>
            <a:r>
              <a:rPr lang="zh-CN" altLang="en-US" sz="2000" dirty="0">
                <a:latin typeface="Microsoft YaHei" panose="020B0503020204020204" pitchFamily="34" charset="-122"/>
                <a:ea typeface="Microsoft YaHei" panose="020B0503020204020204" pitchFamily="34" charset="-122"/>
              </a:rPr>
              <a:t>）。节点对应知识图谱中的实体，边则是实体对之间的关系描述（需要注意的是边是有向的且有类型区别），其出发的节点为源节点，到达节点为目标节点，相应的边的类型则对应实体之间的关系标签。属性本质上是一个键值对，属性图可以灵活地为节点和边添加任意属性。</a:t>
            </a:r>
          </a:p>
        </p:txBody>
      </p:sp>
      <p:pic>
        <p:nvPicPr>
          <p:cNvPr id="4" name="Picture 3">
            <a:extLst>
              <a:ext uri="{FF2B5EF4-FFF2-40B4-BE49-F238E27FC236}">
                <a16:creationId xmlns:a16="http://schemas.microsoft.com/office/drawing/2014/main" id="{DA18B87F-33C9-4FB5-6F37-9DC42FA85D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4576" y="2874921"/>
            <a:ext cx="5362848" cy="3299096"/>
          </a:xfrm>
          <a:prstGeom prst="rect">
            <a:avLst/>
          </a:prstGeom>
        </p:spPr>
      </p:pic>
      <p:sp>
        <p:nvSpPr>
          <p:cNvPr id="6" name="TextBox 5">
            <a:extLst>
              <a:ext uri="{FF2B5EF4-FFF2-40B4-BE49-F238E27FC236}">
                <a16:creationId xmlns:a16="http://schemas.microsoft.com/office/drawing/2014/main" id="{795AE93C-0DFE-1D45-E770-FFAD433A7852}"/>
              </a:ext>
            </a:extLst>
          </p:cNvPr>
          <p:cNvSpPr txBox="1"/>
          <p:nvPr/>
        </p:nvSpPr>
        <p:spPr>
          <a:xfrm>
            <a:off x="3049003" y="6174017"/>
            <a:ext cx="6093994" cy="441852"/>
          </a:xfrm>
          <a:prstGeom prst="rect">
            <a:avLst/>
          </a:prstGeom>
          <a:noFill/>
        </p:spPr>
        <p:txBody>
          <a:bodyPr wrap="square">
            <a:spAutoFit/>
          </a:bodyPr>
          <a:lstStyle/>
          <a:p>
            <a:pPr algn="ct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 </a:t>
            </a:r>
            <a:r>
              <a:rPr lang="en-US" altLang="zh-CN" sz="2000" dirty="0">
                <a:latin typeface="Microsoft YaHei" panose="020B0503020204020204" pitchFamily="34" charset="-122"/>
                <a:ea typeface="Microsoft YaHei" panose="020B0503020204020204" pitchFamily="34" charset="-122"/>
              </a:rPr>
              <a:t>12.5 </a:t>
            </a:r>
            <a:r>
              <a:rPr lang="zh-CN" altLang="en-US" sz="2000" dirty="0">
                <a:latin typeface="Microsoft YaHei" panose="020B0503020204020204" pitchFamily="34" charset="-122"/>
                <a:ea typeface="Microsoft YaHei" panose="020B0503020204020204" pitchFamily="34" charset="-122"/>
              </a:rPr>
              <a:t>属性图示例</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828635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472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属性图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59656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属性图模型在工业界广泛使用，一般通过图数据库</a:t>
            </a:r>
            <a:r>
              <a:rPr lang="en-US" altLang="zh-CN" sz="2000" dirty="0">
                <a:latin typeface="Microsoft YaHei" panose="020B0503020204020204" pitchFamily="34" charset="-122"/>
                <a:ea typeface="Microsoft YaHei" panose="020B0503020204020204" pitchFamily="34" charset="-122"/>
              </a:rPr>
              <a:t>Neo4J</a:t>
            </a:r>
            <a:r>
              <a:rPr lang="zh-CN" altLang="en-US" sz="2000" dirty="0">
                <a:latin typeface="Microsoft YaHei" panose="020B0503020204020204" pitchFamily="34" charset="-122"/>
                <a:ea typeface="Microsoft YaHei" panose="020B0503020204020204" pitchFamily="34" charset="-122"/>
              </a:rPr>
              <a:t>等实现。</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属性图的优点</a:t>
            </a:r>
            <a:r>
              <a:rPr lang="zh-CN" altLang="en-US" sz="2000" dirty="0">
                <a:latin typeface="Microsoft YaHei" panose="020B0503020204020204" pitchFamily="34" charset="-122"/>
                <a:ea typeface="Microsoft YaHei" panose="020B0503020204020204" pitchFamily="34" charset="-122"/>
              </a:rPr>
              <a:t>是直观、灵活，可以根据使用需求任意给节点或者边添加属性。此外，</a:t>
            </a:r>
            <a:r>
              <a:rPr lang="en-US" altLang="zh-CN" sz="2000" dirty="0">
                <a:latin typeface="Microsoft YaHei" panose="020B0503020204020204" pitchFamily="34" charset="-122"/>
                <a:ea typeface="Microsoft YaHei" panose="020B0503020204020204" pitchFamily="34" charset="-122"/>
              </a:rPr>
              <a:t>Neo4J</a:t>
            </a:r>
            <a:r>
              <a:rPr lang="zh-CN" altLang="en-US" sz="2000" dirty="0">
                <a:latin typeface="Microsoft YaHei" panose="020B0503020204020204" pitchFamily="34" charset="-122"/>
                <a:ea typeface="Microsoft YaHei" panose="020B0503020204020204" pitchFamily="34" charset="-122"/>
              </a:rPr>
              <a:t>的图数据库中有大量针对图结构进行的优化工作，使得其查询效率有显著提升，具体信息将在知识图谱存储章节进行详细介绍。</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属性图与无向图表示的不同之处在于</a:t>
            </a:r>
            <a:r>
              <a:rPr lang="zh-CN" altLang="en-US" sz="2000" dirty="0">
                <a:latin typeface="Microsoft YaHei" panose="020B0503020204020204" pitchFamily="34" charset="-122"/>
                <a:ea typeface="Microsoft YaHei" panose="020B0503020204020204" pitchFamily="34" charset="-122"/>
              </a:rPr>
              <a:t>，在属性图的模型中，关系被提升到了与实体一样重要的程度。属性图提供了一个丰富的视角，即不同种类的数据如何相关，而这些数据依赖关系在普通的关系型数据库中难以直接展示。</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属性图的缺点</a:t>
            </a:r>
            <a:r>
              <a:rPr lang="zh-CN" altLang="en-US" sz="2000" dirty="0">
                <a:latin typeface="Microsoft YaHei" panose="020B0503020204020204" pitchFamily="34" charset="-122"/>
                <a:ea typeface="Microsoft YaHei" panose="020B0503020204020204" pitchFamily="34" charset="-122"/>
              </a:rPr>
              <a:t>则是无法建模深层次的语义信息，这直接限制了其语义推理能力。</a:t>
            </a:r>
          </a:p>
        </p:txBody>
      </p:sp>
    </p:spTree>
    <p:extLst>
      <p:ext uri="{BB962C8B-B14F-4D97-AF65-F5344CB8AC3E}">
        <p14:creationId xmlns:p14="http://schemas.microsoft.com/office/powerpoint/2010/main" val="2627347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61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r>
              <a:rPr lang="en-US" altLang="zh-CN" sz="2400" b="1" dirty="0">
                <a:solidFill>
                  <a:schemeClr val="bg1"/>
                </a:solidFill>
                <a:latin typeface="微软雅黑" panose="020B0503020204020204" pitchFamily="34" charset="-122"/>
                <a:ea typeface="微软雅黑" panose="020B0503020204020204" pitchFamily="34" charset="-122"/>
              </a:rPr>
              <a:t>--RDF</a:t>
            </a:r>
            <a:r>
              <a:rPr lang="zh-CN" altLang="en-US" sz="2400" b="1" dirty="0">
                <a:solidFill>
                  <a:schemeClr val="bg1"/>
                </a:solidFill>
                <a:latin typeface="微软雅黑" panose="020B0503020204020204" pitchFamily="34" charset="-122"/>
                <a:ea typeface="微软雅黑" panose="020B0503020204020204" pitchFamily="34" charset="-122"/>
              </a:rPr>
              <a:t>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19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131289"/>
          </a:xfrm>
          <a:prstGeom prst="rect">
            <a:avLst/>
          </a:prstGeom>
          <a:noFill/>
        </p:spPr>
        <p:txBody>
          <a:bodyPr wrap="square">
            <a:spAutoFit/>
          </a:bodyPr>
          <a:lstStyle/>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资源描述框架（</a:t>
            </a:r>
            <a:r>
              <a:rPr lang="en-US" altLang="zh-CN" sz="2000" b="1" dirty="0">
                <a:solidFill>
                  <a:srgbClr val="0070C0"/>
                </a:solidFill>
                <a:latin typeface="Microsoft YaHei" panose="020B0503020204020204" pitchFamily="34" charset="-122"/>
                <a:ea typeface="Microsoft YaHei" panose="020B0503020204020204" pitchFamily="34" charset="-122"/>
              </a:rPr>
              <a:t>Resource Description Framework</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RDF</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，是由国际万维网联盟</a:t>
            </a:r>
            <a:r>
              <a:rPr lang="en-US" altLang="zh-CN" sz="2000" dirty="0">
                <a:latin typeface="Microsoft YaHei" panose="020B0503020204020204" pitchFamily="34" charset="-122"/>
                <a:ea typeface="Microsoft YaHei" panose="020B0503020204020204" pitchFamily="34" charset="-122"/>
              </a:rPr>
              <a:t>W3C</a:t>
            </a:r>
            <a:r>
              <a:rPr lang="zh-CN" altLang="en-US" sz="2000" dirty="0">
                <a:latin typeface="Microsoft YaHei" panose="020B0503020204020204" pitchFamily="34" charset="-122"/>
                <a:ea typeface="Microsoft YaHei" panose="020B0503020204020204" pitchFamily="34" charset="-122"/>
              </a:rPr>
              <a:t>制定，用于描述实体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资源的数据模型。</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的基本组成单元为一个</a:t>
            </a:r>
            <a:r>
              <a:rPr lang="en-US" altLang="zh-CN" sz="2000" dirty="0">
                <a:latin typeface="Microsoft YaHei" panose="020B0503020204020204" pitchFamily="34" charset="-122"/>
                <a:ea typeface="Microsoft YaHei" panose="020B0503020204020204" pitchFamily="34" charset="-122"/>
              </a:rPr>
              <a:t>SPO</a:t>
            </a:r>
            <a:r>
              <a:rPr lang="zh-CN" altLang="en-US" sz="2000" dirty="0">
                <a:latin typeface="Microsoft YaHei" panose="020B0503020204020204" pitchFamily="34" charset="-122"/>
                <a:ea typeface="Microsoft YaHei" panose="020B0503020204020204" pitchFamily="34" charset="-122"/>
              </a:rPr>
              <a:t>三元组</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主体（</a:t>
            </a:r>
            <a:r>
              <a:rPr lang="en-US" altLang="zh-CN" sz="2000" dirty="0">
                <a:latin typeface="Microsoft YaHei" panose="020B0503020204020204" pitchFamily="34" charset="-122"/>
                <a:ea typeface="Microsoft YaHei" panose="020B0503020204020204" pitchFamily="34" charset="-122"/>
              </a:rPr>
              <a:t>Subject</a:t>
            </a:r>
            <a:r>
              <a:rPr lang="zh-CN" altLang="en-US" sz="2000" dirty="0">
                <a:latin typeface="Microsoft YaHei" panose="020B0503020204020204" pitchFamily="34" charset="-122"/>
                <a:ea typeface="Microsoft YaHei" panose="020B0503020204020204" pitchFamily="34" charset="-122"/>
              </a:rPr>
              <a:t>，谓词（</a:t>
            </a:r>
            <a:r>
              <a:rPr lang="en-US" altLang="zh-CN" sz="2000" dirty="0">
                <a:latin typeface="Microsoft YaHei" panose="020B0503020204020204" pitchFamily="34" charset="-122"/>
                <a:ea typeface="Microsoft YaHei" panose="020B0503020204020204" pitchFamily="34" charset="-122"/>
              </a:rPr>
              <a:t>Predicate</a:t>
            </a:r>
            <a:r>
              <a:rPr lang="zh-CN" altLang="en-US" sz="2000" dirty="0">
                <a:latin typeface="Microsoft YaHei" panose="020B0503020204020204" pitchFamily="34" charset="-122"/>
                <a:ea typeface="Microsoft YaHei" panose="020B0503020204020204" pitchFamily="34" charset="-122"/>
              </a:rPr>
              <a:t>），客体（</a:t>
            </a:r>
            <a:r>
              <a:rPr lang="en-US" altLang="zh-CN" sz="2000" dirty="0">
                <a:latin typeface="Microsoft YaHei" panose="020B0503020204020204" pitchFamily="34" charset="-122"/>
                <a:ea typeface="Microsoft YaHei" panose="020B0503020204020204" pitchFamily="34" charset="-122"/>
              </a:rPr>
              <a:t>Object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，用来表示一条客观世界的逻辑描述或客观事实。知识图谱正是由一些相互连接的实体和属性构成，换言之，一条三元组就对应了知识图谱中的一条知识。</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a:t>
            </a:r>
            <a:r>
              <a:rPr lang="en-US" altLang="zh-CN" sz="2000" dirty="0">
                <a:latin typeface="Microsoft YaHei" panose="020B0503020204020204" pitchFamily="34" charset="-122"/>
                <a:ea typeface="Microsoft YaHei" panose="020B0503020204020204" pitchFamily="34" charset="-122"/>
              </a:rPr>
              <a:t> </a:t>
            </a:r>
            <a:r>
              <a:rPr lang="en-US" altLang="zh-CN" sz="2000" dirty="0">
                <a:latin typeface="KaiTi_GB2312" panose="02010609030101010101" pitchFamily="49" charset="-122"/>
                <a:ea typeface="KaiTi_GB2312" panose="02010609030101010101" pitchFamily="49" charset="-122"/>
              </a:rPr>
              <a:t>“&lt;</a:t>
            </a:r>
            <a:r>
              <a:rPr lang="zh-CN" altLang="en-US" sz="2000" dirty="0">
                <a:latin typeface="KaiTi_GB2312" panose="02010609030101010101" pitchFamily="49" charset="-122"/>
                <a:ea typeface="KaiTi_GB2312" panose="02010609030101010101" pitchFamily="49" charset="-122"/>
              </a:rPr>
              <a:t>梅西，是，足球运动员</a:t>
            </a:r>
            <a:r>
              <a:rPr lang="en-US" altLang="zh-CN" sz="2000" dirty="0">
                <a:latin typeface="KaiTi_GB2312" panose="02010609030101010101" pitchFamily="49" charset="-122"/>
                <a:ea typeface="KaiTi_GB2312" panose="02010609030101010101" pitchFamily="49" charset="-122"/>
              </a:rPr>
              <a:t>&gt;”</a:t>
            </a:r>
            <a:r>
              <a:rPr lang="zh-CN" altLang="en-US" sz="2000" dirty="0">
                <a:latin typeface="Microsoft YaHei" panose="020B0503020204020204" pitchFamily="34" charset="-122"/>
                <a:ea typeface="Microsoft YaHei" panose="020B0503020204020204" pitchFamily="34" charset="-122"/>
              </a:rPr>
              <a:t>。多个三元组首尾相连，就构成了一个</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图，如下图所示。</a:t>
            </a:r>
          </a:p>
        </p:txBody>
      </p:sp>
      <p:pic>
        <p:nvPicPr>
          <p:cNvPr id="4" name="Picture 3">
            <a:extLst>
              <a:ext uri="{FF2B5EF4-FFF2-40B4-BE49-F238E27FC236}">
                <a16:creationId xmlns:a16="http://schemas.microsoft.com/office/drawing/2014/main" id="{52837F12-E1B4-5FBC-642F-CE9643192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1" y="3207693"/>
            <a:ext cx="4820173" cy="3243907"/>
          </a:xfrm>
          <a:prstGeom prst="rect">
            <a:avLst/>
          </a:prstGeom>
        </p:spPr>
      </p:pic>
      <p:sp>
        <p:nvSpPr>
          <p:cNvPr id="6" name="TextBox 5">
            <a:extLst>
              <a:ext uri="{FF2B5EF4-FFF2-40B4-BE49-F238E27FC236}">
                <a16:creationId xmlns:a16="http://schemas.microsoft.com/office/drawing/2014/main" id="{9844AB2F-9363-5076-578B-16BD6F5110D5}"/>
              </a:ext>
            </a:extLst>
          </p:cNvPr>
          <p:cNvSpPr txBox="1"/>
          <p:nvPr/>
        </p:nvSpPr>
        <p:spPr>
          <a:xfrm>
            <a:off x="3049003" y="6356350"/>
            <a:ext cx="6093994" cy="441852"/>
          </a:xfrm>
          <a:prstGeom prst="rect">
            <a:avLst/>
          </a:prstGeom>
          <a:noFill/>
        </p:spPr>
        <p:txBody>
          <a:bodyPr wrap="square">
            <a:spAutoFit/>
          </a:bodyPr>
          <a:lstStyle/>
          <a:p>
            <a:pPr algn="ct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 </a:t>
            </a:r>
            <a:r>
              <a:rPr lang="en-US" altLang="zh-CN" sz="2000" dirty="0">
                <a:latin typeface="Microsoft YaHei" panose="020B0503020204020204" pitchFamily="34" charset="-122"/>
                <a:ea typeface="Microsoft YaHei" panose="020B0503020204020204" pitchFamily="34" charset="-122"/>
              </a:rPr>
              <a:t>12.6 </a:t>
            </a:r>
            <a:r>
              <a:rPr lang="en-US" sz="2000" dirty="0">
                <a:latin typeface="Microsoft YaHei" panose="020B0503020204020204" pitchFamily="34" charset="-122"/>
                <a:ea typeface="Microsoft YaHei" panose="020B0503020204020204" pitchFamily="34" charset="-122"/>
              </a:rPr>
              <a:t>RDF </a:t>
            </a:r>
            <a:r>
              <a:rPr lang="zh-CN" altLang="en-US" sz="2000" dirty="0">
                <a:latin typeface="Microsoft YaHei" panose="020B0503020204020204" pitchFamily="34" charset="-122"/>
                <a:ea typeface="Microsoft YaHei" panose="020B0503020204020204" pitchFamily="34" charset="-122"/>
              </a:rPr>
              <a:t>示例图</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691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2</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3039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617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r>
              <a:rPr lang="en-US" altLang="zh-CN" sz="2400" b="1" dirty="0">
                <a:solidFill>
                  <a:schemeClr val="bg1"/>
                </a:solidFill>
                <a:latin typeface="微软雅黑" panose="020B0503020204020204" pitchFamily="34" charset="-122"/>
                <a:ea typeface="微软雅黑" panose="020B0503020204020204" pitchFamily="34" charset="-122"/>
              </a:rPr>
              <a:t>--RDF</a:t>
            </a:r>
            <a:r>
              <a:rPr lang="zh-CN" altLang="en-US" sz="2400" b="1" dirty="0">
                <a:solidFill>
                  <a:schemeClr val="bg1"/>
                </a:solidFill>
                <a:latin typeface="微软雅黑" panose="020B0503020204020204" pitchFamily="34" charset="-122"/>
                <a:ea typeface="微软雅黑" panose="020B0503020204020204" pitchFamily="34" charset="-122"/>
              </a:rPr>
              <a:t>图</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981557"/>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通过</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的描述框架，可以将</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梅西，是，足球运动员</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的知识形式化表达为：“梅西 </a:t>
            </a:r>
            <a:r>
              <a:rPr lang="en-US" altLang="zh-CN" sz="2000" dirty="0" err="1">
                <a:latin typeface="Microsoft YaHei" panose="020B0503020204020204" pitchFamily="34" charset="-122"/>
                <a:ea typeface="Microsoft YaHei" panose="020B0503020204020204" pitchFamily="34" charset="-122"/>
              </a:rPr>
              <a:t>rdf:type</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足球运动员”。</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RDF</a:t>
            </a:r>
            <a:r>
              <a:rPr lang="zh-CN" altLang="en-US" sz="2000" b="1" dirty="0">
                <a:latin typeface="Microsoft YaHei" panose="020B0503020204020204" pitchFamily="34" charset="-122"/>
                <a:ea typeface="Microsoft YaHei" panose="020B0503020204020204" pitchFamily="34" charset="-122"/>
              </a:rPr>
              <a:t>也存在一些问题</a:t>
            </a:r>
            <a:r>
              <a:rPr lang="zh-CN" altLang="en-US" sz="2000" dirty="0">
                <a:latin typeface="Microsoft YaHei" panose="020B0503020204020204" pitchFamily="34" charset="-122"/>
                <a:ea typeface="Microsoft YaHei" panose="020B0503020204020204" pitchFamily="34" charset="-122"/>
              </a:rPr>
              <a:t>，首先就是无法区分概念和对象。概念和对象可以类比于面向对象程序语言中的</a:t>
            </a:r>
            <a:r>
              <a:rPr lang="en-US" altLang="zh-CN" sz="2000" dirty="0">
                <a:latin typeface="Microsoft YaHei" panose="020B0503020204020204" pitchFamily="34" charset="-122"/>
                <a:ea typeface="Microsoft YaHei" panose="020B0503020204020204" pitchFamily="34" charset="-122"/>
              </a:rPr>
              <a:t>Class</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Object</a:t>
            </a:r>
            <a:r>
              <a:rPr lang="zh-CN" altLang="en-US" sz="2000" dirty="0">
                <a:latin typeface="Microsoft YaHei" panose="020B0503020204020204" pitchFamily="34" charset="-122"/>
                <a:ea typeface="Microsoft YaHei" panose="020B0503020204020204" pitchFamily="34" charset="-122"/>
              </a:rPr>
              <a:t>，还是以上图为例，“梅西”描述的是一个对象，而“足球运动员”描述的是一个概念，而</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足球运动员</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是，运动员</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描述的是</a:t>
            </a:r>
            <a:r>
              <a:rPr lang="en-US" altLang="zh-CN" sz="2000" dirty="0" err="1">
                <a:latin typeface="Microsoft YaHei" panose="020B0503020204020204" pitchFamily="34" charset="-122"/>
                <a:ea typeface="Microsoft YaHei" panose="020B0503020204020204" pitchFamily="34" charset="-122"/>
              </a:rPr>
              <a:t>subClassOf</a:t>
            </a:r>
            <a:r>
              <a:rPr lang="zh-CN" altLang="en-US" sz="2000" dirty="0">
                <a:latin typeface="Microsoft YaHei" panose="020B0503020204020204" pitchFamily="34" charset="-122"/>
                <a:ea typeface="Microsoft YaHei" panose="020B0503020204020204" pitchFamily="34" charset="-122"/>
              </a:rPr>
              <a:t>关系。如果不能正确区分概念和对象，不仅会引起理解上的困难，还会给后续的知识图谱融合以及下游任务的应用带来障碍。</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鉴于</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表达能力有限，无法区分概念和对象，也无法描述类之间的关系和属性。</a:t>
            </a:r>
            <a:r>
              <a:rPr lang="en-US" altLang="zh-CN" sz="2000" dirty="0">
                <a:latin typeface="Microsoft YaHei" panose="020B0503020204020204" pitchFamily="34" charset="-122"/>
                <a:ea typeface="Microsoft YaHei" panose="020B0503020204020204" pitchFamily="34" charset="-122"/>
              </a:rPr>
              <a:t>W3C</a:t>
            </a:r>
            <a:r>
              <a:rPr lang="zh-CN" altLang="en-US" sz="2000" dirty="0">
                <a:latin typeface="Microsoft YaHei" panose="020B0503020204020204" pitchFamily="34" charset="-122"/>
                <a:ea typeface="Microsoft YaHei" panose="020B0503020204020204" pitchFamily="34" charset="-122"/>
              </a:rPr>
              <a:t>提出了</a:t>
            </a:r>
            <a:r>
              <a:rPr lang="zh-CN" altLang="en-US" sz="2000" b="1" dirty="0">
                <a:solidFill>
                  <a:srgbClr val="0070C0"/>
                </a:solidFill>
                <a:latin typeface="Microsoft YaHei" panose="020B0503020204020204" pitchFamily="34" charset="-122"/>
                <a:ea typeface="Microsoft YaHei" panose="020B0503020204020204" pitchFamily="34" charset="-122"/>
              </a:rPr>
              <a:t>资源描述框架模式（</a:t>
            </a:r>
            <a:r>
              <a:rPr lang="en-US" altLang="zh-CN" sz="2000" b="1" dirty="0">
                <a:solidFill>
                  <a:srgbClr val="0070C0"/>
                </a:solidFill>
                <a:latin typeface="Microsoft YaHei" panose="020B0503020204020204" pitchFamily="34" charset="-122"/>
                <a:ea typeface="Microsoft YaHei" panose="020B0503020204020204" pitchFamily="34" charset="-122"/>
              </a:rPr>
              <a:t>Resource Description Framework Schema</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RDFS</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语言用来描述</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中定义了 </a:t>
            </a:r>
            <a:r>
              <a:rPr lang="en-US" altLang="zh-CN" sz="2000" dirty="0">
                <a:latin typeface="Microsoft YaHei" panose="020B0503020204020204" pitchFamily="34" charset="-122"/>
                <a:ea typeface="Microsoft YaHei" panose="020B0503020204020204" pitchFamily="34" charset="-122"/>
              </a:rPr>
              <a:t>Class </a:t>
            </a:r>
            <a:r>
              <a:rPr lang="zh-CN" altLang="en-US" sz="2000" dirty="0">
                <a:latin typeface="Microsoft YaHei" panose="020B0503020204020204" pitchFamily="34" charset="-122"/>
                <a:ea typeface="Microsoft YaHei" panose="020B0503020204020204" pitchFamily="34" charset="-122"/>
              </a:rPr>
              <a:t>用来描述类，</a:t>
            </a:r>
            <a:r>
              <a:rPr lang="en-US" altLang="zh-CN" sz="2000" dirty="0">
                <a:latin typeface="Microsoft YaHei" panose="020B0503020204020204" pitchFamily="34" charset="-122"/>
                <a:ea typeface="Microsoft YaHei" panose="020B0503020204020204" pitchFamily="34" charset="-122"/>
              </a:rPr>
              <a:t>Domain</a:t>
            </a:r>
            <a:r>
              <a:rPr lang="zh-CN" altLang="en-US" sz="2000" dirty="0">
                <a:latin typeface="Microsoft YaHei" panose="020B0503020204020204" pitchFamily="34" charset="-122"/>
                <a:ea typeface="Microsoft YaHei" panose="020B0503020204020204" pitchFamily="34" charset="-122"/>
              </a:rPr>
              <a:t>表示属性属于何种类别，</a:t>
            </a:r>
            <a:r>
              <a:rPr lang="en-US" altLang="zh-CN" sz="2000" dirty="0">
                <a:latin typeface="Microsoft YaHei" panose="020B0503020204020204" pitchFamily="34" charset="-122"/>
                <a:ea typeface="Microsoft YaHei" panose="020B0503020204020204" pitchFamily="34" charset="-122"/>
              </a:rPr>
              <a:t>Range</a:t>
            </a:r>
            <a:r>
              <a:rPr lang="zh-CN" altLang="en-US" sz="2000" dirty="0">
                <a:latin typeface="Microsoft YaHei" panose="020B0503020204020204" pitchFamily="34" charset="-122"/>
                <a:ea typeface="Microsoft YaHei" panose="020B0503020204020204" pitchFamily="34" charset="-122"/>
              </a:rPr>
              <a:t>用来限制属性的取值，</a:t>
            </a:r>
            <a:r>
              <a:rPr lang="en-US" altLang="zh-CN" sz="2000" dirty="0" err="1">
                <a:latin typeface="Microsoft YaHei" panose="020B0503020204020204" pitchFamily="34" charset="-122"/>
                <a:ea typeface="Microsoft YaHei" panose="020B0503020204020204" pitchFamily="34" charset="-122"/>
              </a:rPr>
              <a:t>subClassOf</a:t>
            </a:r>
            <a:r>
              <a:rPr lang="zh-CN" altLang="en-US" sz="2000" dirty="0">
                <a:latin typeface="Microsoft YaHei" panose="020B0503020204020204" pitchFamily="34" charset="-122"/>
                <a:ea typeface="Microsoft YaHei" panose="020B0503020204020204" pitchFamily="34" charset="-122"/>
              </a:rPr>
              <a:t>用作描述类的父类，</a:t>
            </a:r>
            <a:r>
              <a:rPr lang="en-US" altLang="zh-CN" sz="2000" dirty="0" err="1">
                <a:latin typeface="Microsoft YaHei" panose="020B0503020204020204" pitchFamily="34" charset="-122"/>
                <a:ea typeface="Microsoft YaHei" panose="020B0503020204020204" pitchFamily="34" charset="-122"/>
              </a:rPr>
              <a:t>subProperty</a:t>
            </a:r>
            <a:r>
              <a:rPr lang="zh-CN" altLang="en-US" sz="2000" dirty="0">
                <a:latin typeface="Microsoft YaHei" panose="020B0503020204020204" pitchFamily="34" charset="-122"/>
                <a:ea typeface="Microsoft YaHei" panose="020B0503020204020204" pitchFamily="34" charset="-122"/>
              </a:rPr>
              <a:t>则描述属性的父属性。</a:t>
            </a:r>
            <a:r>
              <a:rPr lang="zh-CN" altLang="en-US" sz="2000" b="1" dirty="0">
                <a:latin typeface="Microsoft YaHei" panose="020B0503020204020204" pitchFamily="34" charset="-122"/>
                <a:ea typeface="Microsoft YaHei" panose="020B0503020204020204" pitchFamily="34" charset="-122"/>
              </a:rPr>
              <a:t>基于这些基础的表达构件，</a:t>
            </a:r>
            <a:r>
              <a:rPr lang="en-US" altLang="zh-CN" sz="2000" b="1" dirty="0">
                <a:latin typeface="Microsoft YaHei" panose="020B0503020204020204" pitchFamily="34" charset="-122"/>
                <a:ea typeface="Microsoft YaHei" panose="020B0503020204020204" pitchFamily="34" charset="-122"/>
              </a:rPr>
              <a:t>RDFS</a:t>
            </a:r>
            <a:r>
              <a:rPr lang="zh-CN" altLang="en-US" sz="2000" b="1" dirty="0">
                <a:latin typeface="Microsoft YaHei" panose="020B0503020204020204" pitchFamily="34" charset="-122"/>
                <a:ea typeface="Microsoft YaHei" panose="020B0503020204020204" pitchFamily="34" charset="-122"/>
              </a:rPr>
              <a:t>可以实现一些简单的符号推理</a:t>
            </a:r>
            <a:r>
              <a:rPr lang="zh-CN" altLang="en-US" sz="2000" dirty="0">
                <a:latin typeface="Microsoft YaHei" panose="020B0503020204020204" pitchFamily="34" charset="-122"/>
                <a:ea typeface="Microsoft YaHei" panose="020B0503020204020204" pitchFamily="34" charset="-122"/>
              </a:rPr>
              <a:t>。例如，基于“梅西 </a:t>
            </a:r>
            <a:r>
              <a:rPr lang="en-US" altLang="zh-CN" sz="2000" dirty="0" err="1">
                <a:latin typeface="Microsoft YaHei" panose="020B0503020204020204" pitchFamily="34" charset="-122"/>
                <a:ea typeface="Microsoft YaHei" panose="020B0503020204020204" pitchFamily="34" charset="-122"/>
              </a:rPr>
              <a:t>rdf:type</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足球运动员”，“足球运动员 </a:t>
            </a:r>
            <a:r>
              <a:rPr lang="en-US" altLang="zh-CN" sz="2000" dirty="0" err="1">
                <a:latin typeface="Microsoft YaHei" panose="020B0503020204020204" pitchFamily="34" charset="-122"/>
                <a:ea typeface="Microsoft YaHei" panose="020B0503020204020204" pitchFamily="34" charset="-122"/>
              </a:rPr>
              <a:t>rdfs:subClassOf</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运动员”，可以推断出“梅西 </a:t>
            </a:r>
            <a:r>
              <a:rPr lang="en-US" altLang="zh-CN" sz="2000" dirty="0" err="1">
                <a:latin typeface="Microsoft YaHei" panose="020B0503020204020204" pitchFamily="34" charset="-122"/>
                <a:ea typeface="Microsoft YaHei" panose="020B0503020204020204" pitchFamily="34" charset="-122"/>
              </a:rPr>
              <a:t>rdf:type</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运动员”。</a:t>
            </a:r>
          </a:p>
        </p:txBody>
      </p:sp>
    </p:spTree>
    <p:extLst>
      <p:ext uri="{BB962C8B-B14F-4D97-AF65-F5344CB8AC3E}">
        <p14:creationId xmlns:p14="http://schemas.microsoft.com/office/powerpoint/2010/main" val="39604270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2068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知识图谱的符号表示</a:t>
            </a:r>
            <a:r>
              <a:rPr lang="en-US" altLang="zh-CN" sz="2400" b="1" dirty="0">
                <a:solidFill>
                  <a:schemeClr val="bg1"/>
                </a:solidFill>
                <a:latin typeface="微软雅黑" panose="020B0503020204020204" pitchFamily="34" charset="-122"/>
                <a:ea typeface="微软雅黑" panose="020B0503020204020204" pitchFamily="34" charset="-122"/>
              </a:rPr>
              <a:t>--OWL</a:t>
            </a:r>
            <a:r>
              <a:rPr lang="zh-CN" altLang="en-US" sz="2400" b="1" dirty="0">
                <a:solidFill>
                  <a:schemeClr val="bg1"/>
                </a:solidFill>
                <a:latin typeface="微软雅黑" panose="020B0503020204020204" pitchFamily="34" charset="-122"/>
                <a:ea typeface="微软雅黑" panose="020B0503020204020204" pitchFamily="34" charset="-122"/>
              </a:rPr>
              <a:t>本体语言</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870005"/>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是对</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的一次成功扩展，但其表达能力仍然不足，无法完整表达复杂概念以及复杂概念间关系。为此，</a:t>
            </a:r>
            <a:r>
              <a:rPr lang="en-US" altLang="zh-CN" sz="2000" dirty="0">
                <a:latin typeface="Microsoft YaHei" panose="020B0503020204020204" pitchFamily="34" charset="-122"/>
                <a:ea typeface="Microsoft YaHei" panose="020B0503020204020204" pitchFamily="34" charset="-122"/>
              </a:rPr>
              <a:t>W3C</a:t>
            </a:r>
            <a:r>
              <a:rPr lang="zh-CN" altLang="en-US" sz="2000" dirty="0">
                <a:latin typeface="Microsoft YaHei" panose="020B0503020204020204" pitchFamily="34" charset="-122"/>
                <a:ea typeface="Microsoft YaHei" panose="020B0503020204020204" pitchFamily="34" charset="-122"/>
              </a:rPr>
              <a:t>又开发了</a:t>
            </a:r>
            <a:r>
              <a:rPr lang="zh-CN" altLang="en-US" sz="2000" b="1" dirty="0">
                <a:solidFill>
                  <a:srgbClr val="0070C0"/>
                </a:solidFill>
                <a:latin typeface="Microsoft YaHei" panose="020B0503020204020204" pitchFamily="34" charset="-122"/>
                <a:ea typeface="Microsoft YaHei" panose="020B0503020204020204" pitchFamily="34" charset="-122"/>
              </a:rPr>
              <a:t>网络本体语言（</a:t>
            </a:r>
            <a:r>
              <a:rPr lang="en-US" altLang="zh-CN" sz="2000" b="1" dirty="0">
                <a:solidFill>
                  <a:srgbClr val="0070C0"/>
                </a:solidFill>
                <a:latin typeface="Microsoft YaHei" panose="020B0503020204020204" pitchFamily="34" charset="-122"/>
                <a:ea typeface="Microsoft YaHei" panose="020B0503020204020204" pitchFamily="34" charset="-122"/>
              </a:rPr>
              <a:t>Web Ontology Language</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en-US" altLang="zh-CN" sz="2000" b="1" dirty="0">
                <a:solidFill>
                  <a:srgbClr val="0070C0"/>
                </a:solidFill>
                <a:latin typeface="Microsoft YaHei" panose="020B0503020204020204" pitchFamily="34" charset="-122"/>
                <a:ea typeface="Microsoft YaHei" panose="020B0503020204020204" pitchFamily="34" charset="-122"/>
              </a:rPr>
              <a:t>OWL</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本体语言与</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类似，本质上是一些预定义的表达构件集合，都是用来描述</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数据。但是，</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本体语言相比</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添加了额外的定义词汇，因此可以当做是</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的扩展版。</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OWL</a:t>
            </a:r>
            <a:r>
              <a:rPr lang="zh-CN" altLang="en-US" dirty="0">
                <a:latin typeface="Microsoft YaHei" panose="020B0503020204020204" pitchFamily="34" charset="-122"/>
                <a:ea typeface="Microsoft YaHei" panose="020B0503020204020204" pitchFamily="34" charset="-122"/>
              </a:rPr>
              <a:t>本体语言引入了本体映射表达构件，使用</a:t>
            </a:r>
            <a:r>
              <a:rPr lang="zh-CN" altLang="en-US" b="1" dirty="0">
                <a:latin typeface="Microsoft YaHei" panose="020B0503020204020204" pitchFamily="34" charset="-122"/>
                <a:ea typeface="Microsoft YaHei" panose="020B0503020204020204" pitchFamily="34" charset="-122"/>
              </a:rPr>
              <a:t> </a:t>
            </a:r>
            <a:r>
              <a:rPr lang="en-US" altLang="zh-CN" b="1" dirty="0" err="1">
                <a:latin typeface="Microsoft YaHei" panose="020B0503020204020204" pitchFamily="34" charset="-122"/>
                <a:ea typeface="Microsoft YaHei" panose="020B0503020204020204" pitchFamily="34" charset="-122"/>
              </a:rPr>
              <a:t>owl:equivalentClass</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表示两个类是相同的，例如，可以定义“公司”和“企业”是相同的概念；使用</a:t>
            </a:r>
            <a:r>
              <a:rPr lang="zh-CN" altLang="en-US" b="1" dirty="0">
                <a:latin typeface="Microsoft YaHei" panose="020B0503020204020204" pitchFamily="34" charset="-122"/>
                <a:ea typeface="Microsoft YaHei" panose="020B0503020204020204" pitchFamily="34" charset="-122"/>
              </a:rPr>
              <a:t> </a:t>
            </a:r>
            <a:r>
              <a:rPr lang="en-US" altLang="zh-CN" b="1" dirty="0" err="1">
                <a:latin typeface="Microsoft YaHei" panose="020B0503020204020204" pitchFamily="34" charset="-122"/>
                <a:ea typeface="Microsoft YaHei" panose="020B0503020204020204" pitchFamily="34" charset="-122"/>
              </a:rPr>
              <a:t>owl:equivalentProperty</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表示两个属性是相同的，例如，可以定义 “年龄” 和 “春秋” 为含义相同的属性；使用</a:t>
            </a:r>
            <a:r>
              <a:rPr lang="zh-CN" altLang="en-US" b="1" dirty="0">
                <a:latin typeface="Microsoft YaHei" panose="020B0503020204020204" pitchFamily="34" charset="-122"/>
                <a:ea typeface="Microsoft YaHei" panose="020B0503020204020204" pitchFamily="34" charset="-122"/>
              </a:rPr>
              <a:t> </a:t>
            </a:r>
            <a:r>
              <a:rPr lang="en-US" altLang="zh-CN" b="1" dirty="0" err="1">
                <a:latin typeface="Microsoft YaHei" panose="020B0503020204020204" pitchFamily="34" charset="-122"/>
                <a:ea typeface="Microsoft YaHei" panose="020B0503020204020204" pitchFamily="34" charset="-122"/>
              </a:rPr>
              <a:t>owl:sameAs</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表示两个实体是同一实体，例如，“利昂内尔</a:t>
            </a:r>
            <a:r>
              <a:rPr lang="en-US" altLang="zh-CN"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梅西” 和 “梅西” 指代同一个足球运动员。</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OWL</a:t>
            </a:r>
            <a:r>
              <a:rPr lang="zh-CN" altLang="en-US" dirty="0">
                <a:latin typeface="Microsoft YaHei" panose="020B0503020204020204" pitchFamily="34" charset="-122"/>
                <a:ea typeface="Microsoft YaHei" panose="020B0503020204020204" pitchFamily="34" charset="-122"/>
              </a:rPr>
              <a:t>本体语言中也引入了关于属性的复杂描述词汇，使用 </a:t>
            </a:r>
            <a:r>
              <a:rPr lang="en-US" altLang="zh-CN" b="1" dirty="0" err="1">
                <a:latin typeface="Microsoft YaHei" panose="020B0503020204020204" pitchFamily="34" charset="-122"/>
                <a:ea typeface="Microsoft YaHei" panose="020B0503020204020204" pitchFamily="34" charset="-122"/>
              </a:rPr>
              <a:t>owl:TransitiveProperty</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表示属性具有传递性质，例如，“属于”是具有传递性的属性，若</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属于</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属于</a:t>
            </a:r>
            <a:r>
              <a:rPr lang="en-US" altLang="zh-CN" dirty="0">
                <a:latin typeface="Microsoft YaHei" panose="020B0503020204020204" pitchFamily="34" charset="-122"/>
                <a:ea typeface="Microsoft YaHei" panose="020B0503020204020204" pitchFamily="34" charset="-122"/>
              </a:rPr>
              <a:t>C</a:t>
            </a:r>
            <a:r>
              <a:rPr lang="zh-CN" altLang="en-US" dirty="0">
                <a:latin typeface="Microsoft YaHei" panose="020B0503020204020204" pitchFamily="34" charset="-122"/>
                <a:ea typeface="Microsoft YaHei" panose="020B0503020204020204" pitchFamily="34" charset="-122"/>
              </a:rPr>
              <a:t>，那么</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肯定属于</a:t>
            </a:r>
            <a:r>
              <a:rPr lang="en-US" altLang="zh-CN" dirty="0">
                <a:latin typeface="Microsoft YaHei" panose="020B0503020204020204" pitchFamily="34" charset="-122"/>
                <a:ea typeface="Microsoft YaHei" panose="020B0503020204020204" pitchFamily="34" charset="-122"/>
              </a:rPr>
              <a:t>C</a:t>
            </a:r>
            <a:r>
              <a:rPr lang="zh-CN" altLang="en-US" dirty="0">
                <a:latin typeface="Microsoft YaHei" panose="020B0503020204020204" pitchFamily="34" charset="-122"/>
                <a:ea typeface="Microsoft YaHei" panose="020B0503020204020204" pitchFamily="34" charset="-122"/>
              </a:rPr>
              <a:t>；使用 </a:t>
            </a:r>
            <a:r>
              <a:rPr lang="en-US" altLang="zh-CN" b="1" dirty="0" err="1">
                <a:latin typeface="Microsoft YaHei" panose="020B0503020204020204" pitchFamily="34" charset="-122"/>
                <a:ea typeface="Microsoft YaHei" panose="020B0503020204020204" pitchFamily="34" charset="-122"/>
              </a:rPr>
              <a:t>owl:Symmetric</a:t>
            </a:r>
            <a:r>
              <a:rPr lang="en-US" altLang="zh-CN" dirty="0" err="1">
                <a:latin typeface="Microsoft YaHei" panose="020B0503020204020204" pitchFamily="34" charset="-122"/>
                <a:ea typeface="Microsoft YaHei" panose="020B0503020204020204" pitchFamily="34" charset="-122"/>
              </a:rPr>
              <a:t>Property</a:t>
            </a:r>
            <a:r>
              <a:rPr lang="en-US" altLang="zh-CN"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表示属性具有对称性，例如，“夫妻关系”是具有对称性的属性，若</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与</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是夫妻关系，那么</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与</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是夫妻关系；使用 </a:t>
            </a:r>
            <a:r>
              <a:rPr lang="en-US" altLang="zh-CN" b="1" dirty="0" err="1">
                <a:latin typeface="Microsoft YaHei" panose="020B0503020204020204" pitchFamily="34" charset="-122"/>
                <a:ea typeface="Microsoft YaHei" panose="020B0503020204020204" pitchFamily="34" charset="-122"/>
              </a:rPr>
              <a:t>owl:inverseOf</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定义两个属性的相反关系，例如，“咨询”和“指导”是相反关系，若</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咨询</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，则</a:t>
            </a:r>
            <a:r>
              <a:rPr lang="en-US" altLang="zh-CN" dirty="0">
                <a:latin typeface="Microsoft YaHei" panose="020B0503020204020204" pitchFamily="34" charset="-122"/>
                <a:ea typeface="Microsoft YaHei" panose="020B0503020204020204" pitchFamily="34" charset="-122"/>
              </a:rPr>
              <a:t>B</a:t>
            </a:r>
            <a:r>
              <a:rPr lang="zh-CN" altLang="en-US" dirty="0">
                <a:latin typeface="Microsoft YaHei" panose="020B0503020204020204" pitchFamily="34" charset="-122"/>
                <a:ea typeface="Microsoft YaHei" panose="020B0503020204020204" pitchFamily="34" charset="-122"/>
              </a:rPr>
              <a:t>指导</a:t>
            </a:r>
            <a:r>
              <a:rPr lang="en-US" altLang="zh-CN" dirty="0">
                <a:latin typeface="Microsoft YaHei" panose="020B0503020204020204" pitchFamily="34" charset="-122"/>
                <a:ea typeface="Microsoft YaHei" panose="020B0503020204020204" pitchFamily="34" charset="-122"/>
              </a:rPr>
              <a:t>A</a:t>
            </a:r>
            <a:r>
              <a:rPr lang="zh-CN" altLang="en-US" dirty="0">
                <a:latin typeface="Microsoft YaHei" panose="020B0503020204020204" pitchFamily="34" charset="-122"/>
                <a:ea typeface="Microsoft YaHei" panose="020B0503020204020204" pitchFamily="34" charset="-122"/>
              </a:rPr>
              <a:t>。</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dirty="0">
                <a:latin typeface="Microsoft YaHei" panose="020B0503020204020204" pitchFamily="34" charset="-122"/>
                <a:ea typeface="Microsoft YaHei" panose="020B0503020204020204" pitchFamily="34" charset="-122"/>
              </a:rPr>
              <a:t>OWL</a:t>
            </a:r>
            <a:r>
              <a:rPr lang="zh-CN" altLang="en-US" dirty="0">
                <a:latin typeface="Microsoft YaHei" panose="020B0503020204020204" pitchFamily="34" charset="-122"/>
                <a:ea typeface="Microsoft YaHei" panose="020B0503020204020204" pitchFamily="34" charset="-122"/>
              </a:rPr>
              <a:t>本地语言中还引入了</a:t>
            </a:r>
            <a:r>
              <a:rPr lang="en-US" altLang="zh-CN" b="1" dirty="0" err="1">
                <a:latin typeface="Microsoft YaHei" panose="020B0503020204020204" pitchFamily="34" charset="-122"/>
                <a:ea typeface="Microsoft YaHei" panose="020B0503020204020204" pitchFamily="34" charset="-122"/>
              </a:rPr>
              <a:t>owl:unionOf</a:t>
            </a:r>
            <a:r>
              <a:rPr lang="zh-CN" altLang="en-US" dirty="0">
                <a:latin typeface="Microsoft YaHei" panose="020B0503020204020204" pitchFamily="34" charset="-122"/>
                <a:ea typeface="Microsoft YaHei" panose="020B0503020204020204" pitchFamily="34" charset="-122"/>
              </a:rPr>
              <a:t>、</a:t>
            </a:r>
            <a:r>
              <a:rPr lang="en-US" altLang="zh-CN" b="1" dirty="0" err="1">
                <a:latin typeface="Microsoft YaHei" panose="020B0503020204020204" pitchFamily="34" charset="-122"/>
                <a:ea typeface="Microsoft YaHei" panose="020B0503020204020204" pitchFamily="34" charset="-122"/>
              </a:rPr>
              <a:t>owl:intersectionOf</a:t>
            </a:r>
            <a:r>
              <a:rPr lang="en-US" altLang="zh-CN"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和 </a:t>
            </a:r>
            <a:r>
              <a:rPr lang="en-US" altLang="zh-CN" b="1" dirty="0" err="1">
                <a:latin typeface="Microsoft YaHei" panose="020B0503020204020204" pitchFamily="34" charset="-122"/>
                <a:ea typeface="Microsoft YaHei" panose="020B0503020204020204" pitchFamily="34" charset="-122"/>
              </a:rPr>
              <a:t>owl:complementOf</a:t>
            </a:r>
            <a:r>
              <a:rPr lang="zh-CN" altLang="en-US" b="1" dirty="0">
                <a:latin typeface="Microsoft YaHei" panose="020B0503020204020204" pitchFamily="34" charset="-122"/>
                <a:ea typeface="Microsoft YaHei" panose="020B0503020204020204" pitchFamily="34" charset="-122"/>
              </a:rPr>
              <a:t> </a:t>
            </a:r>
            <a:r>
              <a:rPr lang="zh-CN" altLang="en-US" dirty="0">
                <a:latin typeface="Microsoft YaHei" panose="020B0503020204020204" pitchFamily="34" charset="-122"/>
                <a:ea typeface="Microsoft YaHei" panose="020B0503020204020204" pitchFamily="34" charset="-122"/>
              </a:rPr>
              <a:t>等布尔算子，分别表示集合的并集、交集和补集的运算。</a:t>
            </a:r>
            <a:endParaRPr lang="en-US" altLang="zh-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242729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212389"/>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基于符号表示的大规模知识图谱在实际应用中面临两个问题</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1</a:t>
            </a:r>
            <a:r>
              <a:rPr lang="zh-CN" altLang="en-US" sz="2000" b="1" dirty="0">
                <a:latin typeface="Microsoft YaHei" panose="020B0503020204020204" pitchFamily="34" charset="-122"/>
                <a:ea typeface="Microsoft YaHei" panose="020B0503020204020204" pitchFamily="34" charset="-122"/>
              </a:rPr>
              <a:t>）知识表达能力差</a:t>
            </a:r>
            <a:r>
              <a:rPr lang="zh-CN" altLang="en-US" sz="2000" dirty="0">
                <a:latin typeface="Microsoft YaHei" panose="020B0503020204020204" pitchFamily="34" charset="-122"/>
                <a:ea typeface="Microsoft YaHei" panose="020B0503020204020204" pitchFamily="34" charset="-122"/>
              </a:rPr>
              <a:t>，因为知识图谱中的实体一般符合长尾分布，许多实体仅有少数关系相连，对于这些稀疏的实体与关系，很难做到充分、完整的知识表达；</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2</a:t>
            </a:r>
            <a:r>
              <a:rPr lang="zh-CN" altLang="en-US" sz="2000" b="1" dirty="0">
                <a:latin typeface="Microsoft YaHei" panose="020B0503020204020204" pitchFamily="34" charset="-122"/>
                <a:ea typeface="Microsoft YaHei" panose="020B0503020204020204" pitchFamily="34" charset="-122"/>
              </a:rPr>
              <a:t>）计算效率低</a:t>
            </a:r>
            <a:r>
              <a:rPr lang="zh-CN" altLang="en-US" sz="2000" dirty="0">
                <a:latin typeface="Microsoft YaHei" panose="020B0503020204020204" pitchFamily="34" charset="-122"/>
                <a:ea typeface="Microsoft YaHei" panose="020B0503020204020204" pitchFamily="34" charset="-122"/>
              </a:rPr>
              <a:t>，基于图结构的知识表示方便人类理解，但是将其应用于下游任务时需要设计相应的图算法，这些算法计算复杂度往往较高，使得大规模知识图谱的应用门槛大大提高。</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solidFill>
                  <a:srgbClr val="0070C0"/>
                </a:solidFill>
                <a:latin typeface="Microsoft YaHei" panose="020B0503020204020204" pitchFamily="34" charset="-122"/>
                <a:ea typeface="Microsoft YaHei" panose="020B0503020204020204" pitchFamily="34" charset="-122"/>
              </a:rPr>
              <a:t>知识表示学习（</a:t>
            </a:r>
            <a:r>
              <a:rPr lang="en-US" altLang="zh-CN" sz="2000" b="1" dirty="0">
                <a:solidFill>
                  <a:srgbClr val="0070C0"/>
                </a:solidFill>
                <a:latin typeface="Microsoft YaHei" panose="020B0503020204020204" pitchFamily="34" charset="-122"/>
                <a:ea typeface="Microsoft YaHei" panose="020B0503020204020204" pitchFamily="34" charset="-122"/>
              </a:rPr>
              <a:t>Knowledge Representation Learning</a:t>
            </a:r>
            <a:r>
              <a:rPr lang="zh-CN" altLang="en-US" sz="2000" b="1" dirty="0">
                <a:solidFill>
                  <a:srgbClr val="0070C0"/>
                </a:solidFill>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即如何构建高质量的向量表示。知识表示学习通过将三元组中的语义信息投影到稠密的低维向量空间，构造实体和关系的分布式表示向量。这种表示向量单独地看每一维度并没有明确含义，但是综合各维度形成的向量却能够表示对象的语义信息。这种</a:t>
            </a:r>
            <a:r>
              <a:rPr lang="zh-CN" altLang="en-US" sz="2000" b="1" dirty="0">
                <a:latin typeface="Microsoft YaHei" panose="020B0503020204020204" pitchFamily="34" charset="-122"/>
                <a:ea typeface="Microsoft YaHei" panose="020B0503020204020204" pitchFamily="34" charset="-122"/>
              </a:rPr>
              <a:t>知识表示方法相对符号式表示有如下几个优点</a:t>
            </a:r>
            <a:r>
              <a:rPr lang="zh-CN" altLang="en-US" sz="2000"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(1) </a:t>
            </a:r>
            <a:r>
              <a:rPr lang="zh-CN" altLang="en-US" sz="2000" b="1" dirty="0">
                <a:latin typeface="Microsoft YaHei" panose="020B0503020204020204" pitchFamily="34" charset="-122"/>
                <a:ea typeface="Microsoft YaHei" panose="020B0503020204020204" pitchFamily="34" charset="-122"/>
              </a:rPr>
              <a:t>知识表达能力强</a:t>
            </a:r>
            <a:r>
              <a:rPr lang="zh-CN" altLang="en-US" sz="2000" dirty="0">
                <a:latin typeface="Microsoft YaHei" panose="020B0503020204020204" pitchFamily="34" charset="-122"/>
                <a:ea typeface="Microsoft YaHei" panose="020B0503020204020204" pitchFamily="34" charset="-122"/>
              </a:rPr>
              <a:t>，分布式向量可以更好地建模对象之间的关系，语义相似的对象往往其表示向量也更接近，可以缓解长尾分布的知识表达问题；</a:t>
            </a:r>
            <a:r>
              <a:rPr lang="en-US" altLang="zh-CN" sz="2000" b="1" dirty="0">
                <a:latin typeface="Microsoft YaHei" panose="020B0503020204020204" pitchFamily="34" charset="-122"/>
                <a:ea typeface="Microsoft YaHei" panose="020B0503020204020204" pitchFamily="34" charset="-122"/>
              </a:rPr>
              <a:t>(2) </a:t>
            </a:r>
            <a:r>
              <a:rPr lang="zh-CN" altLang="en-US" sz="2000" b="1" dirty="0">
                <a:latin typeface="Microsoft YaHei" panose="020B0503020204020204" pitchFamily="34" charset="-122"/>
                <a:ea typeface="Microsoft YaHei" panose="020B0503020204020204" pitchFamily="34" charset="-122"/>
              </a:rPr>
              <a:t>计算效率更高</a:t>
            </a:r>
            <a:r>
              <a:rPr lang="zh-CN" altLang="en-US" sz="2000" dirty="0">
                <a:latin typeface="Microsoft YaHei" panose="020B0503020204020204" pitchFamily="34" charset="-122"/>
                <a:ea typeface="Microsoft YaHei" panose="020B0503020204020204" pitchFamily="34" charset="-122"/>
              </a:rPr>
              <a:t>，对于计算机来说，已经提前计算好的蕴含语义知识的低维数值向量显然比复杂的知识图谱更高效；</a:t>
            </a:r>
            <a:r>
              <a:rPr lang="en-US" altLang="zh-CN" sz="2000" b="1" dirty="0">
                <a:latin typeface="Microsoft YaHei" panose="020B0503020204020204" pitchFamily="34" charset="-122"/>
                <a:ea typeface="Microsoft YaHei" panose="020B0503020204020204" pitchFamily="34" charset="-122"/>
              </a:rPr>
              <a:t>(3) </a:t>
            </a:r>
            <a:r>
              <a:rPr lang="zh-CN" altLang="en-US" sz="2000" b="1" dirty="0">
                <a:latin typeface="Microsoft YaHei" panose="020B0503020204020204" pitchFamily="34" charset="-122"/>
                <a:ea typeface="Microsoft YaHei" panose="020B0503020204020204" pitchFamily="34" charset="-122"/>
              </a:rPr>
              <a:t>适用于深度学习算法</a:t>
            </a:r>
            <a:r>
              <a:rPr lang="zh-CN" altLang="en-US" sz="2000" dirty="0">
                <a:latin typeface="Microsoft YaHei" panose="020B0503020204020204" pitchFamily="34" charset="-122"/>
                <a:ea typeface="Microsoft YaHei" panose="020B0503020204020204" pitchFamily="34" charset="-122"/>
              </a:rPr>
              <a:t>，通过将知识映射到语义空间中，使得不同来源的知识可以很方便地互相融合。</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41679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研究人员们先后提出了多种模型学习知识库中实体和关系的表示向量，其中最常见的是</a:t>
            </a:r>
            <a:r>
              <a:rPr lang="zh-CN" altLang="en-US" sz="2000" b="1" dirty="0">
                <a:latin typeface="Microsoft YaHei" panose="020B0503020204020204" pitchFamily="34" charset="-122"/>
                <a:ea typeface="Microsoft YaHei" panose="020B0503020204020204" pitchFamily="34" charset="-122"/>
              </a:rPr>
              <a:t>基于距离度量的知识表示学习方法</a:t>
            </a:r>
            <a:r>
              <a:rPr lang="zh-CN" altLang="en-US" sz="2000" dirty="0">
                <a:latin typeface="Microsoft YaHei" panose="020B0503020204020204" pitchFamily="34" charset="-122"/>
                <a:ea typeface="Microsoft YaHei" panose="020B0503020204020204" pitchFamily="34" charset="-122"/>
              </a:rPr>
              <a:t>。基于距离度量的方法表示通过计算实体之间的距离来评价事实三元组的置信度。</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距离模型（</a:t>
            </a:r>
            <a:r>
              <a:rPr lang="en-US" altLang="zh-CN" sz="2000" b="1" dirty="0">
                <a:latin typeface="Microsoft YaHei" panose="020B0503020204020204" pitchFamily="34" charset="-122"/>
                <a:ea typeface="Microsoft YaHei" panose="020B0503020204020204" pitchFamily="34" charset="-122"/>
              </a:rPr>
              <a:t>Distance Model</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又可称为平移模型（</a:t>
            </a:r>
            <a:r>
              <a:rPr lang="en-US" altLang="zh-CN" sz="2000" dirty="0">
                <a:latin typeface="Microsoft YaHei" panose="020B0503020204020204" pitchFamily="34" charset="-122"/>
                <a:ea typeface="Microsoft YaHei" panose="020B0503020204020204" pitchFamily="34" charset="-122"/>
              </a:rPr>
              <a:t>Translational Model</a:t>
            </a:r>
            <a:r>
              <a:rPr lang="zh-CN" altLang="en-US" sz="2000" dirty="0">
                <a:latin typeface="Microsoft YaHei" panose="020B0503020204020204" pitchFamily="34" charset="-122"/>
                <a:ea typeface="Microsoft YaHei" panose="020B0503020204020204" pitchFamily="34" charset="-122"/>
              </a:rPr>
              <a:t>），该类模型将知识图谱中的</a:t>
            </a:r>
            <a:r>
              <a:rPr lang="zh-CN" altLang="en-US" sz="2000" b="1" dirty="0">
                <a:latin typeface="Microsoft YaHei" panose="020B0503020204020204" pitchFamily="34" charset="-122"/>
                <a:ea typeface="Microsoft YaHei" panose="020B0503020204020204" pitchFamily="34" charset="-122"/>
              </a:rPr>
              <a:t>每个关系看作从头实体向量到尾实体向量的一个平移变换</a:t>
            </a:r>
            <a:r>
              <a:rPr lang="zh-CN" altLang="en-US" sz="2000" dirty="0">
                <a:latin typeface="Microsoft YaHei" panose="020B0503020204020204" pitchFamily="34" charset="-122"/>
                <a:ea typeface="Microsoft YaHei" panose="020B0503020204020204" pitchFamily="34" charset="-122"/>
              </a:rPr>
              <a:t>。通过最小化平移转化的误差，将知识图谱中的实体和关系类型映射到低维空间。</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0545698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TransE</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82657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本书第</a:t>
            </a:r>
            <a:r>
              <a:rPr lang="en-US" altLang="zh-CN" sz="2000" dirty="0">
                <a:latin typeface="Microsoft YaHei" panose="020B0503020204020204" pitchFamily="34" charset="-122"/>
                <a:ea typeface="Microsoft YaHei" panose="020B0503020204020204" pitchFamily="34" charset="-122"/>
              </a:rPr>
              <a:t>4</a:t>
            </a:r>
            <a:r>
              <a:rPr lang="zh-CN" altLang="en-US" sz="2000" dirty="0">
                <a:latin typeface="Microsoft YaHei" panose="020B0503020204020204" pitchFamily="34" charset="-122"/>
                <a:ea typeface="Microsoft YaHei" panose="020B0503020204020204" pitchFamily="34" charset="-122"/>
              </a:rPr>
              <a:t>章介绍了</a:t>
            </a:r>
            <a:r>
              <a:rPr lang="en-US" altLang="zh-CN" sz="2000" dirty="0">
                <a:latin typeface="Microsoft YaHei" panose="020B0503020204020204" pitchFamily="34" charset="-122"/>
                <a:ea typeface="Microsoft YaHei" panose="020B0503020204020204" pitchFamily="34" charset="-122"/>
              </a:rPr>
              <a:t>CBOW</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Skip-Gram</a:t>
            </a:r>
            <a:r>
              <a:rPr lang="zh-CN" altLang="en-US" sz="2000" dirty="0">
                <a:latin typeface="Microsoft YaHei" panose="020B0503020204020204" pitchFamily="34" charset="-122"/>
                <a:ea typeface="Microsoft YaHei" panose="020B0503020204020204" pitchFamily="34" charset="-122"/>
              </a:rPr>
              <a:t>等分布式单词向量表示，在其研究中发现词向量空间存在平移不变现象，例如：</a:t>
            </a:r>
            <a:endParaRPr lang="en-US" altLang="zh-CN" sz="2000"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26ABC1F3-31FA-E16A-C927-B1AD0B332289}"/>
              </a:ext>
            </a:extLst>
          </p:cNvPr>
          <p:cNvSpPr txBox="1"/>
          <p:nvPr/>
        </p:nvSpPr>
        <p:spPr>
          <a:xfrm>
            <a:off x="3024824" y="1705956"/>
            <a:ext cx="6093994" cy="400110"/>
          </a:xfrm>
          <a:prstGeom prst="rect">
            <a:avLst/>
          </a:prstGeom>
          <a:noFill/>
        </p:spPr>
        <p:txBody>
          <a:bodyPr wrap="square">
            <a:spAutoFit/>
          </a:bodyPr>
          <a:lstStyle/>
          <a:p>
            <a:pPr algn="ctr"/>
            <a:r>
              <a:rPr lang="en-US" sz="2000" b="0" i="0" dirty="0">
                <a:effectLst/>
                <a:latin typeface="Times New Roman" panose="02020603050405020304" pitchFamily="18" charset="0"/>
              </a:rPr>
              <a:t>v(man) − v(woman) ≈ v(king) − v(queen)</a:t>
            </a:r>
            <a:endParaRPr lang="en-CN" sz="2000" dirty="0"/>
          </a:p>
        </p:txBody>
      </p:sp>
      <p:sp>
        <p:nvSpPr>
          <p:cNvPr id="6" name="TextBox 5">
            <a:extLst>
              <a:ext uri="{FF2B5EF4-FFF2-40B4-BE49-F238E27FC236}">
                <a16:creationId xmlns:a16="http://schemas.microsoft.com/office/drawing/2014/main" id="{37F27C5D-8B05-D1AA-7675-EEB0EB1BB2A8}"/>
              </a:ext>
            </a:extLst>
          </p:cNvPr>
          <p:cNvSpPr txBox="1"/>
          <p:nvPr/>
        </p:nvSpPr>
        <p:spPr>
          <a:xfrm>
            <a:off x="386995" y="2298669"/>
            <a:ext cx="11548332" cy="1980735"/>
          </a:xfrm>
          <a:prstGeom prst="rect">
            <a:avLst/>
          </a:prstGeom>
          <a:noFill/>
        </p:spPr>
        <p:txBody>
          <a:bodyPr wrap="square">
            <a:spAutoFit/>
          </a:bodyPr>
          <a:lstStyle/>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这里 </a:t>
            </a:r>
            <a:r>
              <a:rPr lang="en-US" sz="2000" dirty="0">
                <a:latin typeface="Microsoft YaHei" panose="020B0503020204020204" pitchFamily="34" charset="-122"/>
                <a:ea typeface="Microsoft YaHei" panose="020B0503020204020204" pitchFamily="34" charset="-122"/>
              </a:rPr>
              <a:t>v(w) </a:t>
            </a:r>
            <a:r>
              <a:rPr lang="zh-CN" altLang="en-US" sz="2000" dirty="0">
                <a:latin typeface="Microsoft YaHei" panose="020B0503020204020204" pitchFamily="34" charset="-122"/>
                <a:ea typeface="Microsoft YaHei" panose="020B0503020204020204" pitchFamily="34" charset="-122"/>
              </a:rPr>
              <a:t>表示单词 </a:t>
            </a:r>
            <a:r>
              <a:rPr lang="en-US" sz="2000" dirty="0">
                <a:latin typeface="Microsoft YaHei" panose="020B0503020204020204" pitchFamily="34" charset="-122"/>
                <a:ea typeface="Microsoft YaHei" panose="020B0503020204020204" pitchFamily="34" charset="-122"/>
              </a:rPr>
              <a:t>w </a:t>
            </a:r>
            <a:r>
              <a:rPr lang="zh-CN" altLang="en-US" sz="2000" dirty="0">
                <a:latin typeface="Microsoft YaHei" panose="020B0503020204020204" pitchFamily="34" charset="-122"/>
                <a:ea typeface="Microsoft YaHei" panose="020B0503020204020204" pitchFamily="34" charset="-122"/>
              </a:rPr>
              <a:t>的词向量。换言之，词向量捕获到了 </a:t>
            </a:r>
            <a:r>
              <a:rPr lang="en-US" sz="2000" dirty="0">
                <a:latin typeface="Microsoft YaHei" panose="020B0503020204020204" pitchFamily="34" charset="-122"/>
                <a:ea typeface="Microsoft YaHei" panose="020B0503020204020204" pitchFamily="34" charset="-122"/>
              </a:rPr>
              <a:t>man </a:t>
            </a:r>
            <a:r>
              <a:rPr lang="zh-CN" altLang="en-US" sz="2000" dirty="0">
                <a:latin typeface="Microsoft YaHei" panose="020B0503020204020204" pitchFamily="34" charset="-122"/>
                <a:ea typeface="Microsoft YaHei" panose="020B0503020204020204" pitchFamily="34" charset="-122"/>
              </a:rPr>
              <a:t>和 </a:t>
            </a:r>
            <a:r>
              <a:rPr lang="en-US" sz="2000" dirty="0" err="1">
                <a:latin typeface="Microsoft YaHei" panose="020B0503020204020204" pitchFamily="34" charset="-122"/>
                <a:ea typeface="Microsoft YaHei" panose="020B0503020204020204" pitchFamily="34" charset="-122"/>
              </a:rPr>
              <a:t>woman、king</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和 </a:t>
            </a:r>
            <a:r>
              <a:rPr lang="en-US" sz="2000" dirty="0">
                <a:latin typeface="Microsoft YaHei" panose="020B0503020204020204" pitchFamily="34" charset="-122"/>
                <a:ea typeface="Microsoft YaHei" panose="020B0503020204020204" pitchFamily="34" charset="-122"/>
              </a:rPr>
              <a:t>queen </a:t>
            </a:r>
            <a:r>
              <a:rPr lang="zh-CN" altLang="en-US" sz="2000" dirty="0">
                <a:latin typeface="Microsoft YaHei" panose="020B0503020204020204" pitchFamily="34" charset="-122"/>
                <a:ea typeface="Microsoft YaHei" panose="020B0503020204020204" pitchFamily="34" charset="-122"/>
              </a:rPr>
              <a:t>之间的近似关系。</a:t>
            </a:r>
            <a:br>
              <a:rPr lang="zh-CN" altLang="en-US" sz="2000" b="0" i="0" dirty="0">
                <a:solidFill>
                  <a:srgbClr val="5D6879"/>
                </a:solidFill>
                <a:effectLst/>
                <a:latin typeface="Lato" panose="020F0502020204030203" pitchFamily="34" charset="0"/>
              </a:rPr>
            </a:br>
            <a:r>
              <a:rPr lang="en-CN" sz="2000" dirty="0">
                <a:latin typeface="Microsoft YaHei" panose="020B0503020204020204" pitchFamily="34" charset="-122"/>
                <a:ea typeface="Microsoft YaHei" panose="020B0503020204020204" pitchFamily="34" charset="-122"/>
              </a:rPr>
              <a:t>受该现象的启发，文献</a:t>
            </a:r>
            <a:r>
              <a:rPr lang="en-US" altLang="zh-CN" sz="2000" dirty="0">
                <a:latin typeface="Microsoft YaHei" panose="020B0503020204020204" pitchFamily="34" charset="-122"/>
                <a:ea typeface="Microsoft YaHei" panose="020B0503020204020204" pitchFamily="34" charset="-122"/>
              </a:rPr>
              <a:t>[647]</a:t>
            </a:r>
            <a:r>
              <a:rPr lang="en-CN" sz="2000" dirty="0">
                <a:latin typeface="Microsoft YaHei" panose="020B0503020204020204" pitchFamily="34" charset="-122"/>
                <a:ea typeface="Microsoft YaHei" panose="020B0503020204020204" pitchFamily="34" charset="-122"/>
              </a:rPr>
              <a:t>提出了TransE模型用于学习实体和关系的向量表示。TransE模型将关系看做是表示空间中的平移（Translation）。如</a:t>
            </a:r>
            <a:r>
              <a:rPr lang="en-US" sz="2000" dirty="0" err="1">
                <a:latin typeface="Microsoft YaHei" panose="020B0503020204020204" pitchFamily="34" charset="-122"/>
                <a:ea typeface="Microsoft YaHei" panose="020B0503020204020204" pitchFamily="34" charset="-122"/>
              </a:rPr>
              <a:t>下</a:t>
            </a:r>
            <a:r>
              <a:rPr lang="en-CN" sz="2000" dirty="0">
                <a:latin typeface="Microsoft YaHei" panose="020B0503020204020204" pitchFamily="34" charset="-122"/>
                <a:ea typeface="Microsoft YaHei" panose="020B0503020204020204" pitchFamily="34" charset="-122"/>
              </a:rPr>
              <a:t>图所示，在表示空间中，对于三元组&lt;h,l,t&gt;，头实体h的向量加上关系r的向量等于尾实体t的向量。</a:t>
            </a:r>
          </a:p>
        </p:txBody>
      </p:sp>
      <p:pic>
        <p:nvPicPr>
          <p:cNvPr id="8" name="Picture 7">
            <a:extLst>
              <a:ext uri="{FF2B5EF4-FFF2-40B4-BE49-F238E27FC236}">
                <a16:creationId xmlns:a16="http://schemas.microsoft.com/office/drawing/2014/main" id="{CE63EFA6-FC52-B5A5-1B53-D554612E7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1461" y="4221976"/>
            <a:ext cx="5359400" cy="1981200"/>
          </a:xfrm>
          <a:prstGeom prst="rect">
            <a:avLst/>
          </a:prstGeom>
        </p:spPr>
      </p:pic>
      <p:sp>
        <p:nvSpPr>
          <p:cNvPr id="10" name="TextBox 9">
            <a:extLst>
              <a:ext uri="{FF2B5EF4-FFF2-40B4-BE49-F238E27FC236}">
                <a16:creationId xmlns:a16="http://schemas.microsoft.com/office/drawing/2014/main" id="{3C18F8CA-0093-F9AD-70C9-32A7E575F307}"/>
              </a:ext>
            </a:extLst>
          </p:cNvPr>
          <p:cNvSpPr txBox="1"/>
          <p:nvPr/>
        </p:nvSpPr>
        <p:spPr>
          <a:xfrm>
            <a:off x="2937522" y="6386483"/>
            <a:ext cx="6093994" cy="400110"/>
          </a:xfrm>
          <a:prstGeom prst="rect">
            <a:avLst/>
          </a:prstGeom>
          <a:noFill/>
        </p:spPr>
        <p:txBody>
          <a:bodyPr wrap="square">
            <a:spAutoFit/>
          </a:bodyPr>
          <a:lstStyle/>
          <a:p>
            <a:pPr algn="ctr"/>
            <a:r>
              <a:rPr lang="zh-CN" altLang="en-US" sz="2000" b="1" i="0" dirty="0">
                <a:effectLst/>
                <a:latin typeface="Microsoft YaHei" panose="020B0503020204020204" pitchFamily="34" charset="-122"/>
                <a:ea typeface="Microsoft YaHei" panose="020B0503020204020204" pitchFamily="34" charset="-122"/>
              </a:rPr>
              <a:t>图 </a:t>
            </a:r>
            <a:r>
              <a:rPr lang="en-US" altLang="zh-CN" sz="2000" b="1" i="0" dirty="0">
                <a:effectLst/>
                <a:latin typeface="Microsoft YaHei" panose="020B0503020204020204" pitchFamily="34" charset="-122"/>
                <a:ea typeface="Microsoft YaHei" panose="020B0503020204020204" pitchFamily="34" charset="-122"/>
              </a:rPr>
              <a:t>12.7 </a:t>
            </a:r>
            <a:r>
              <a:rPr lang="en-US" sz="2000" b="1" i="0" dirty="0" err="1">
                <a:effectLst/>
                <a:latin typeface="Microsoft YaHei" panose="020B0503020204020204" pitchFamily="34" charset="-122"/>
                <a:ea typeface="Microsoft YaHei" panose="020B0503020204020204" pitchFamily="34" charset="-122"/>
              </a:rPr>
              <a:t>TransE</a:t>
            </a:r>
            <a:r>
              <a:rPr lang="en-US" sz="2000" b="1" i="0" dirty="0">
                <a:effectLst/>
                <a:latin typeface="Microsoft YaHei" panose="020B0503020204020204" pitchFamily="34" charset="-122"/>
                <a:ea typeface="Microsoft YaHei" panose="020B0503020204020204" pitchFamily="34" charset="-122"/>
              </a:rPr>
              <a:t> </a:t>
            </a:r>
            <a:r>
              <a:rPr lang="zh-CN" altLang="en-US" sz="2000" b="1" i="0" dirty="0">
                <a:effectLst/>
                <a:latin typeface="Microsoft YaHei" panose="020B0503020204020204" pitchFamily="34" charset="-122"/>
                <a:ea typeface="Microsoft YaHei" panose="020B0503020204020204" pitchFamily="34" charset="-122"/>
              </a:rPr>
              <a:t>模型</a:t>
            </a:r>
            <a:endParaRPr lang="en-CN"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77460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TransE</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77401"/>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对于给定的由三元组集合 </a:t>
            </a:r>
            <a:r>
              <a:rPr lang="en-US" sz="2000" dirty="0">
                <a:latin typeface="Microsoft YaHei" panose="020B0503020204020204" pitchFamily="34" charset="-122"/>
                <a:ea typeface="Microsoft YaHei" panose="020B0503020204020204" pitchFamily="34" charset="-122"/>
              </a:rPr>
              <a:t>S </a:t>
            </a:r>
            <a:r>
              <a:rPr lang="zh-CN" altLang="en-US" sz="2000" dirty="0">
                <a:latin typeface="Microsoft YaHei" panose="020B0503020204020204" pitchFamily="34" charset="-122"/>
                <a:ea typeface="Microsoft YaHei" panose="020B0503020204020204" pitchFamily="34" charset="-122"/>
              </a:rPr>
              <a:t>组成的知识图谱，其中三元组 </a:t>
            </a:r>
            <a:r>
              <a:rPr lang="en-US" altLang="zh-CN" sz="2000" dirty="0">
                <a:latin typeface="Microsoft YaHei" panose="020B0503020204020204" pitchFamily="34" charset="-122"/>
                <a:ea typeface="Microsoft YaHei" panose="020B0503020204020204" pitchFamily="34" charset="-122"/>
              </a:rPr>
              <a:t>&lt; </a:t>
            </a:r>
            <a:r>
              <a:rPr lang="en-US" sz="2000" dirty="0">
                <a:latin typeface="Microsoft YaHei" panose="020B0503020204020204" pitchFamily="34" charset="-122"/>
                <a:ea typeface="Microsoft YaHei" panose="020B0503020204020204" pitchFamily="34" charset="-122"/>
              </a:rPr>
              <a:t>h, l, t &gt; </a:t>
            </a:r>
            <a:r>
              <a:rPr lang="zh-CN" altLang="en-US" sz="2000" dirty="0">
                <a:latin typeface="Microsoft YaHei" panose="020B0503020204020204" pitchFamily="34" charset="-122"/>
                <a:ea typeface="Microsoft YaHei" panose="020B0503020204020204" pitchFamily="34" charset="-122"/>
              </a:rPr>
              <a:t>中 </a:t>
            </a:r>
            <a:r>
              <a:rPr lang="en-US" sz="2000" dirty="0">
                <a:latin typeface="Microsoft YaHei" panose="020B0503020204020204" pitchFamily="34" charset="-122"/>
                <a:ea typeface="Microsoft YaHei" panose="020B0503020204020204" pitchFamily="34" charset="-122"/>
              </a:rPr>
              <a:t>h </a:t>
            </a:r>
            <a:r>
              <a:rPr lang="zh-CN" altLang="en-US" sz="2000" dirty="0">
                <a:latin typeface="Microsoft YaHei" panose="020B0503020204020204" pitchFamily="34" charset="-122"/>
                <a:ea typeface="Microsoft YaHei" panose="020B0503020204020204" pitchFamily="34" charset="-122"/>
              </a:rPr>
              <a:t>和 </a:t>
            </a:r>
            <a:r>
              <a:rPr lang="en-US" sz="2000" dirty="0">
                <a:latin typeface="Microsoft YaHei" panose="020B0503020204020204" pitchFamily="34" charset="-122"/>
                <a:ea typeface="Microsoft YaHei" panose="020B0503020204020204" pitchFamily="34" charset="-122"/>
              </a:rPr>
              <a:t>t </a:t>
            </a:r>
            <a:r>
              <a:rPr lang="zh-CN" altLang="en-US" sz="2000" dirty="0">
                <a:latin typeface="Microsoft YaHei" panose="020B0503020204020204" pitchFamily="34" charset="-122"/>
                <a:ea typeface="Microsoft YaHei" panose="020B0503020204020204" pitchFamily="34" charset="-122"/>
              </a:rPr>
              <a:t>是头实体和尾</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实体，</a:t>
            </a:r>
            <a:r>
              <a:rPr lang="en-US" sz="2000" dirty="0">
                <a:latin typeface="Microsoft YaHei" panose="020B0503020204020204" pitchFamily="34" charset="-122"/>
                <a:ea typeface="Microsoft YaHei" panose="020B0503020204020204" pitchFamily="34" charset="-122"/>
              </a:rPr>
              <a:t>l </a:t>
            </a:r>
            <a:r>
              <a:rPr lang="zh-CN" altLang="en-US" sz="2000" dirty="0">
                <a:latin typeface="Microsoft YaHei" panose="020B0503020204020204" pitchFamily="34" charset="-122"/>
                <a:ea typeface="Microsoft YaHei" panose="020B0503020204020204" pitchFamily="34" charset="-122"/>
              </a:rPr>
              <a:t>是关系，</a:t>
            </a:r>
            <a:r>
              <a:rPr lang="en-US" sz="2000" dirty="0">
                <a:latin typeface="Microsoft YaHei" panose="020B0503020204020204" pitchFamily="34" charset="-122"/>
                <a:ea typeface="Microsoft YaHei" panose="020B0503020204020204" pitchFamily="34" charset="-122"/>
              </a:rPr>
              <a:t>h, ℓ, t ∈ </a:t>
            </a:r>
            <a:r>
              <a:rPr lang="en-US" sz="2000" dirty="0" err="1">
                <a:latin typeface="Microsoft YaHei" panose="020B0503020204020204" pitchFamily="34" charset="-122"/>
                <a:ea typeface="Microsoft YaHei" panose="020B0503020204020204" pitchFamily="34" charset="-122"/>
              </a:rPr>
              <a:t>Rk</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是对应的向量表示。根据平移假设，对于图谱中存在的三元组应该符</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合 </a:t>
            </a:r>
            <a:r>
              <a:rPr lang="en-US" sz="2000" dirty="0">
                <a:latin typeface="Microsoft YaHei" panose="020B0503020204020204" pitchFamily="34" charset="-122"/>
                <a:ea typeface="Microsoft YaHei" panose="020B0503020204020204" pitchFamily="34" charset="-122"/>
              </a:rPr>
              <a:t>h + ℓ ≈ t。</a:t>
            </a:r>
            <a:r>
              <a:rPr lang="zh-CN" altLang="en-US" sz="2000" dirty="0">
                <a:latin typeface="Microsoft YaHei" panose="020B0503020204020204" pitchFamily="34" charset="-122"/>
                <a:ea typeface="Microsoft YaHei" panose="020B0503020204020204" pitchFamily="34" charset="-122"/>
              </a:rPr>
              <a:t>为了保证不同三元组之间的区分度，</a:t>
            </a:r>
            <a:r>
              <a:rPr lang="en-US" sz="2000" dirty="0" err="1">
                <a:latin typeface="Microsoft YaHei" panose="020B0503020204020204" pitchFamily="34" charset="-122"/>
                <a:ea typeface="Microsoft YaHei" panose="020B0503020204020204" pitchFamily="34" charset="-122"/>
              </a:rPr>
              <a:t>TransE</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除了知识库中存在的三元组 </a:t>
            </a:r>
            <a:r>
              <a:rPr lang="en-US" altLang="zh-CN" sz="2000" dirty="0">
                <a:latin typeface="Microsoft YaHei" panose="020B0503020204020204" pitchFamily="34" charset="-122"/>
                <a:ea typeface="Microsoft YaHei" panose="020B0503020204020204" pitchFamily="34" charset="-122"/>
              </a:rPr>
              <a:t>(</a:t>
            </a:r>
            <a:r>
              <a:rPr lang="en-US" sz="2000" dirty="0">
                <a:latin typeface="Microsoft YaHei" panose="020B0503020204020204" pitchFamily="34" charset="-122"/>
                <a:ea typeface="Microsoft YaHei" panose="020B0503020204020204" pitchFamily="34" charset="-122"/>
              </a:rPr>
              <a:t>h + ℓ, t)</a:t>
            </a:r>
            <a:br>
              <a:rPr 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之外，还构造了知识库中不存在的三元组 </a:t>
            </a:r>
            <a:r>
              <a:rPr lang="en-US" altLang="zh-CN" sz="2000" dirty="0">
                <a:latin typeface="Microsoft YaHei" panose="020B0503020204020204" pitchFamily="34" charset="-122"/>
                <a:ea typeface="Microsoft YaHei" panose="020B0503020204020204" pitchFamily="34" charset="-122"/>
              </a:rPr>
              <a:t>(</a:t>
            </a:r>
            <a:r>
              <a:rPr lang="en-US" sz="2000" dirty="0">
                <a:latin typeface="Microsoft YaHei" panose="020B0503020204020204" pitchFamily="34" charset="-122"/>
                <a:ea typeface="Microsoft YaHei" panose="020B0503020204020204" pitchFamily="34" charset="-122"/>
              </a:rPr>
              <a:t>h′ + ℓ, t′)，</a:t>
            </a:r>
            <a:r>
              <a:rPr lang="zh-CN" altLang="en-US" sz="2000" dirty="0">
                <a:latin typeface="Microsoft YaHei" panose="020B0503020204020204" pitchFamily="34" charset="-122"/>
                <a:ea typeface="Microsoft YaHei" panose="020B0503020204020204" pitchFamily="34" charset="-122"/>
              </a:rPr>
              <a:t>采用合页损失（</a:t>
            </a:r>
            <a:r>
              <a:rPr lang="en-US" sz="2000" dirty="0">
                <a:latin typeface="Microsoft YaHei" panose="020B0503020204020204" pitchFamily="34" charset="-122"/>
                <a:ea typeface="Microsoft YaHei" panose="020B0503020204020204" pitchFamily="34" charset="-122"/>
              </a:rPr>
              <a:t>Hinge Loss）</a:t>
            </a:r>
            <a:r>
              <a:rPr lang="zh-CN" altLang="en-US" sz="2000" dirty="0">
                <a:latin typeface="Microsoft YaHei" panose="020B0503020204020204" pitchFamily="34" charset="-122"/>
                <a:ea typeface="Microsoft YaHei" panose="020B0503020204020204" pitchFamily="34" charset="-122"/>
              </a:rPr>
              <a:t>作为模型的损</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失函数：</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C6D8FCA7-0D8C-B94C-D141-4F62C7F1FA82}"/>
              </a:ext>
            </a:extLst>
          </p:cNvPr>
          <p:cNvPicPr>
            <a:picLocks noChangeAspect="1"/>
          </p:cNvPicPr>
          <p:nvPr/>
        </p:nvPicPr>
        <p:blipFill>
          <a:blip r:embed="rId3"/>
          <a:stretch>
            <a:fillRect/>
          </a:stretch>
        </p:blipFill>
        <p:spPr>
          <a:xfrm>
            <a:off x="2634915" y="3056839"/>
            <a:ext cx="6665495" cy="622751"/>
          </a:xfrm>
          <a:prstGeom prst="rect">
            <a:avLst/>
          </a:prstGeom>
        </p:spPr>
      </p:pic>
      <p:sp>
        <p:nvSpPr>
          <p:cNvPr id="7" name="TextBox 6">
            <a:extLst>
              <a:ext uri="{FF2B5EF4-FFF2-40B4-BE49-F238E27FC236}">
                <a16:creationId xmlns:a16="http://schemas.microsoft.com/office/drawing/2014/main" id="{0E3B58D1-1545-70FB-4807-BE89C11700ED}"/>
              </a:ext>
            </a:extLst>
          </p:cNvPr>
          <p:cNvSpPr txBox="1"/>
          <p:nvPr/>
        </p:nvSpPr>
        <p:spPr>
          <a:xfrm>
            <a:off x="466416" y="3806676"/>
            <a:ext cx="11181071"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其中 </a:t>
            </a:r>
            <a:r>
              <a:rPr lang="el-GR" sz="2000" dirty="0">
                <a:latin typeface="Microsoft YaHei" panose="020B0503020204020204" pitchFamily="34" charset="-122"/>
                <a:ea typeface="Microsoft YaHei" panose="020B0503020204020204" pitchFamily="34" charset="-122"/>
              </a:rPr>
              <a:t>γ </a:t>
            </a:r>
            <a:r>
              <a:rPr lang="zh-CN" altLang="en-US" sz="2000" dirty="0">
                <a:latin typeface="Microsoft YaHei" panose="020B0503020204020204" pitchFamily="34" charset="-122"/>
                <a:ea typeface="Microsoft YaHei" panose="020B0503020204020204" pitchFamily="34" charset="-122"/>
              </a:rPr>
              <a:t>为正负例的得分间隔距离，</a:t>
            </a:r>
            <a:r>
              <a:rPr lang="en-US" sz="2000" dirty="0">
                <a:latin typeface="Microsoft YaHei" panose="020B0503020204020204" pitchFamily="34" charset="-122"/>
                <a:ea typeface="Microsoft YaHei" panose="020B0503020204020204" pitchFamily="34" charset="-122"/>
              </a:rPr>
              <a:t>S </a:t>
            </a:r>
            <a:r>
              <a:rPr lang="zh-CN" altLang="en-US" sz="2000" dirty="0">
                <a:latin typeface="Microsoft YaHei" panose="020B0503020204020204" pitchFamily="34" charset="-122"/>
                <a:ea typeface="Microsoft YaHei" panose="020B0503020204020204" pitchFamily="34" charset="-122"/>
              </a:rPr>
              <a:t>为正例集合，</a:t>
            </a:r>
            <a:r>
              <a:rPr lang="en-US" sz="2000" dirty="0">
                <a:latin typeface="Microsoft YaHei" panose="020B0503020204020204" pitchFamily="34" charset="-122"/>
                <a:ea typeface="Microsoft YaHei" panose="020B0503020204020204" pitchFamily="34" charset="-122"/>
              </a:rPr>
              <a:t>S′ </a:t>
            </a:r>
            <a:r>
              <a:rPr lang="zh-CN" altLang="en-US" sz="2000" dirty="0">
                <a:latin typeface="Microsoft YaHei" panose="020B0503020204020204" pitchFamily="34" charset="-122"/>
                <a:ea typeface="Microsoft YaHei" panose="020B0503020204020204" pitchFamily="34" charset="-122"/>
              </a:rPr>
              <a:t>为负例集合。为了选取有代表性的错误三元</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组，</a:t>
            </a:r>
            <a:r>
              <a:rPr lang="en-US" sz="2000" dirty="0" err="1">
                <a:latin typeface="Microsoft YaHei" panose="020B0503020204020204" pitchFamily="34" charset="-122"/>
                <a:ea typeface="Microsoft YaHei" panose="020B0503020204020204" pitchFamily="34" charset="-122"/>
              </a:rPr>
              <a:t>TransE</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算法将 </a:t>
            </a:r>
            <a:r>
              <a:rPr lang="en-US" sz="2000" dirty="0">
                <a:latin typeface="Microsoft YaHei" panose="020B0503020204020204" pitchFamily="34" charset="-122"/>
                <a:ea typeface="Microsoft YaHei" panose="020B0503020204020204" pitchFamily="34" charset="-122"/>
              </a:rPr>
              <a:t>S </a:t>
            </a:r>
            <a:r>
              <a:rPr lang="zh-CN" altLang="en-US" sz="2000" dirty="0">
                <a:latin typeface="Microsoft YaHei" panose="020B0503020204020204" pitchFamily="34" charset="-122"/>
                <a:ea typeface="Microsoft YaHei" panose="020B0503020204020204" pitchFamily="34" charset="-122"/>
              </a:rPr>
              <a:t>中每个三元组的头实体、关系和尾实体其中之一随机替换成其他实体或关系</a:t>
            </a:r>
            <a:br>
              <a:rPr lang="zh-CN" altLang="en-US" sz="2000" dirty="0">
                <a:latin typeface="Microsoft YaHei" panose="020B0503020204020204" pitchFamily="34" charset="-122"/>
                <a:ea typeface="Microsoft YaHei" panose="020B0503020204020204" pitchFamily="34" charset="-122"/>
              </a:rPr>
            </a:br>
            <a:r>
              <a:rPr lang="zh-CN" altLang="en-US" sz="2000" dirty="0">
                <a:latin typeface="Microsoft YaHei" panose="020B0503020204020204" pitchFamily="34" charset="-122"/>
                <a:ea typeface="Microsoft YaHei" panose="020B0503020204020204" pitchFamily="34" charset="-122"/>
              </a:rPr>
              <a:t>来得到 </a:t>
            </a:r>
            <a:r>
              <a:rPr lang="en-US"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即：</a:t>
            </a:r>
            <a:endParaRPr lang="en-CN" sz="2000" dirty="0">
              <a:latin typeface="Microsoft YaHei" panose="020B0503020204020204" pitchFamily="34" charset="-122"/>
              <a:ea typeface="Microsoft YaHei" panose="020B0503020204020204" pitchFamily="34" charset="-122"/>
            </a:endParaRPr>
          </a:p>
        </p:txBody>
      </p:sp>
      <p:pic>
        <p:nvPicPr>
          <p:cNvPr id="9" name="Picture 8">
            <a:extLst>
              <a:ext uri="{FF2B5EF4-FFF2-40B4-BE49-F238E27FC236}">
                <a16:creationId xmlns:a16="http://schemas.microsoft.com/office/drawing/2014/main" id="{07E27AEF-4B38-956E-7D4A-74C12B4468F9}"/>
              </a:ext>
            </a:extLst>
          </p:cNvPr>
          <p:cNvPicPr>
            <a:picLocks noChangeAspect="1"/>
          </p:cNvPicPr>
          <p:nvPr/>
        </p:nvPicPr>
        <p:blipFill>
          <a:blip r:embed="rId4"/>
          <a:stretch>
            <a:fillRect/>
          </a:stretch>
        </p:blipFill>
        <p:spPr>
          <a:xfrm>
            <a:off x="2209800" y="5409344"/>
            <a:ext cx="7772400" cy="277816"/>
          </a:xfrm>
          <a:prstGeom prst="rect">
            <a:avLst/>
          </a:prstGeom>
        </p:spPr>
      </p:pic>
    </p:spTree>
    <p:extLst>
      <p:ext uri="{BB962C8B-B14F-4D97-AF65-F5344CB8AC3E}">
        <p14:creationId xmlns:p14="http://schemas.microsoft.com/office/powerpoint/2010/main" val="841922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TransE</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601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算法的优化过程如下所示，首先，将所有实体和关系的嵌入向量随即初始化。在每次迭代开始之前，会对实体的向量进行归一化操作。之后，在每次批量训练时，从训练集中随机采样一些三元组。对于每个三元组，会构造一个负例三元组，用于计算损失函数。根据损失函数产生的梯度，对实体和关系的表示向量进行更新。迭代上述过程，直至算法在验证集上的效果收敛。</a:t>
            </a:r>
            <a:endParaRPr lang="en-US" altLang="zh-CN" sz="20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866CC34C-537C-FCE5-6603-E26A9E5CC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1707" y="2704902"/>
            <a:ext cx="6405624" cy="4002708"/>
          </a:xfrm>
          <a:prstGeom prst="rect">
            <a:avLst/>
          </a:prstGeom>
        </p:spPr>
      </p:pic>
    </p:spTree>
    <p:extLst>
      <p:ext uri="{BB962C8B-B14F-4D97-AF65-F5344CB8AC3E}">
        <p14:creationId xmlns:p14="http://schemas.microsoft.com/office/powerpoint/2010/main" val="2920648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TransR</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75072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算法存在不能正确建模知识图谱中存在的一对多、多对一以及多对多的复杂关系的问题。</a:t>
            </a:r>
            <a:endParaRPr lang="en-US" altLang="zh-CN" sz="20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例如，知识图谱中存在</a:t>
            </a:r>
            <a:r>
              <a:rPr lang="en-US" altLang="zh-CN" sz="2000" dirty="0">
                <a:latin typeface="KaiTi_GB2312" panose="02010609030101010101" pitchFamily="49" charset="-122"/>
                <a:ea typeface="KaiTi_GB2312" panose="02010609030101010101" pitchFamily="49" charset="-122"/>
              </a:rPr>
              <a:t>&lt;</a:t>
            </a:r>
            <a:r>
              <a:rPr lang="zh-CN" altLang="en-US" sz="2000" dirty="0">
                <a:latin typeface="KaiTi_GB2312" panose="02010609030101010101" pitchFamily="49" charset="-122"/>
                <a:ea typeface="KaiTi_GB2312" panose="02010609030101010101" pitchFamily="49" charset="-122"/>
              </a:rPr>
              <a:t>曹操，出生于，东汉末年</a:t>
            </a:r>
            <a:r>
              <a:rPr lang="en-US" altLang="zh-CN" sz="2000" dirty="0">
                <a:latin typeface="KaiTi_GB2312" panose="02010609030101010101" pitchFamily="49" charset="-122"/>
                <a:ea typeface="KaiTi_GB2312" panose="02010609030101010101" pitchFamily="49" charset="-122"/>
              </a:rPr>
              <a:t>&gt;</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KaiTi_GB2312" panose="02010609030101010101" pitchFamily="49" charset="-122"/>
                <a:ea typeface="KaiTi_GB2312" panose="02010609030101010101" pitchFamily="49" charset="-122"/>
              </a:rPr>
              <a:t>&lt;</a:t>
            </a:r>
            <a:r>
              <a:rPr lang="zh-CN" altLang="en-US" sz="2000" dirty="0">
                <a:latin typeface="KaiTi_GB2312" panose="02010609030101010101" pitchFamily="49" charset="-122"/>
                <a:ea typeface="KaiTi_GB2312" panose="02010609030101010101" pitchFamily="49" charset="-122"/>
              </a:rPr>
              <a:t>刘备，出生于，东汉末年</a:t>
            </a:r>
            <a:r>
              <a:rPr lang="en-US" altLang="zh-CN" sz="2000" dirty="0">
                <a:latin typeface="KaiTi_GB2312" panose="02010609030101010101" pitchFamily="49" charset="-122"/>
                <a:ea typeface="KaiTi_GB2312" panose="02010609030101010101" pitchFamily="49" charset="-122"/>
              </a:rPr>
              <a:t>&gt;</a:t>
            </a:r>
            <a:r>
              <a:rPr lang="zh-CN" altLang="en-US" sz="2000" dirty="0">
                <a:latin typeface="Microsoft YaHei" panose="020B0503020204020204" pitchFamily="34" charset="-122"/>
                <a:ea typeface="Microsoft YaHei" panose="020B0503020204020204" pitchFamily="34" charset="-122"/>
              </a:rPr>
              <a:t>两个事实，根据通过</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算法所训练出来的“曹操”和“刘备”的表示很相似，无法区分二者。又比如“曹操”在不同语境下可能是“军事家”，也可能是“诗人”。</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此外，</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算法</a:t>
            </a:r>
            <a:r>
              <a:rPr lang="zh-CN" altLang="en-US" sz="2000" b="1" dirty="0">
                <a:latin typeface="Microsoft YaHei" panose="020B0503020204020204" pitchFamily="34" charset="-122"/>
                <a:ea typeface="Microsoft YaHei" panose="020B0503020204020204" pitchFamily="34" charset="-122"/>
              </a:rPr>
              <a:t>将实体和关系映射到相同的空间中</a:t>
            </a:r>
            <a:r>
              <a:rPr lang="zh-CN" altLang="en-US" sz="2000" dirty="0">
                <a:latin typeface="Microsoft YaHei" panose="020B0503020204020204" pitchFamily="34" charset="-122"/>
                <a:ea typeface="Microsoft YaHei" panose="020B0503020204020204" pitchFamily="34" charset="-122"/>
              </a:rPr>
              <a:t>，但是关系和实体是完全不同的对象，共同的语义空间可能不足以表示它们。因此，这些复杂的场景下，</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算法过于理想化的平移假设显然不能满足需求。</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针对上述问题，文献 </a:t>
            </a:r>
            <a:r>
              <a:rPr lang="en-US" altLang="zh-CN" sz="2000" dirty="0">
                <a:latin typeface="Microsoft YaHei" panose="020B0503020204020204" pitchFamily="34" charset="-122"/>
                <a:ea typeface="Microsoft YaHei" panose="020B0503020204020204" pitchFamily="34" charset="-122"/>
              </a:rPr>
              <a:t>[648] </a:t>
            </a:r>
            <a:r>
              <a:rPr lang="zh-CN" altLang="en-US" sz="2000" dirty="0">
                <a:latin typeface="Microsoft YaHei" panose="020B0503020204020204" pitchFamily="34" charset="-122"/>
                <a:ea typeface="Microsoft YaHei" panose="020B0503020204020204" pitchFamily="34" charset="-122"/>
              </a:rPr>
              <a:t>提出了 </a:t>
            </a:r>
            <a:r>
              <a:rPr lang="en-US" altLang="zh-CN" sz="2000" dirty="0" err="1">
                <a:latin typeface="Microsoft YaHei" panose="020B0503020204020204" pitchFamily="34" charset="-122"/>
                <a:ea typeface="Microsoft YaHei" panose="020B0503020204020204" pitchFamily="34" charset="-122"/>
              </a:rPr>
              <a:t>TransR</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算法，为每种关系 </a:t>
            </a:r>
            <a:r>
              <a:rPr lang="en-US" altLang="zh-CN" sz="2000" dirty="0">
                <a:latin typeface="Microsoft YaHei" panose="020B0503020204020204" pitchFamily="34" charset="-122"/>
                <a:ea typeface="Microsoft YaHei" panose="020B0503020204020204" pitchFamily="34" charset="-122"/>
              </a:rPr>
              <a:t>ℓ </a:t>
            </a:r>
            <a:r>
              <a:rPr lang="zh-CN" altLang="en-US" sz="2000" dirty="0">
                <a:latin typeface="Microsoft YaHei" panose="020B0503020204020204" pitchFamily="34" charset="-122"/>
                <a:ea typeface="Microsoft YaHei" panose="020B0503020204020204" pitchFamily="34" charset="-122"/>
              </a:rPr>
              <a:t>定义了单独地语义空间。给定三元组 </a:t>
            </a:r>
            <a:r>
              <a:rPr lang="en-US" altLang="zh-CN" sz="2000" dirty="0">
                <a:latin typeface="Microsoft YaHei" panose="020B0503020204020204" pitchFamily="34" charset="-122"/>
                <a:ea typeface="Microsoft YaHei" panose="020B0503020204020204" pitchFamily="34" charset="-122"/>
              </a:rPr>
              <a:t>&lt; h, ℓ, t &gt;</a:t>
            </a:r>
            <a:r>
              <a:rPr lang="zh-CN" altLang="en-US" sz="2000" dirty="0">
                <a:latin typeface="Microsoft YaHei" panose="020B0503020204020204" pitchFamily="34" charset="-122"/>
                <a:ea typeface="Microsoft YaHei" panose="020B0503020204020204" pitchFamily="34" charset="-122"/>
              </a:rPr>
              <a:t>，头尾实体表示分别是 </a:t>
            </a:r>
            <a:r>
              <a:rPr lang="en-US" altLang="zh-CN" sz="2000" dirty="0">
                <a:latin typeface="Microsoft YaHei" panose="020B0503020204020204" pitchFamily="34" charset="-122"/>
                <a:ea typeface="Microsoft YaHei" panose="020B0503020204020204" pitchFamily="34" charset="-122"/>
              </a:rPr>
              <a:t>h, t ∈ </a:t>
            </a:r>
            <a:r>
              <a:rPr lang="en-US" altLang="zh-CN" sz="2000" dirty="0" err="1">
                <a:latin typeface="Microsoft YaHei" panose="020B0503020204020204" pitchFamily="34" charset="-122"/>
                <a:ea typeface="Microsoft YaHei" panose="020B0503020204020204" pitchFamily="34" charset="-122"/>
              </a:rPr>
              <a:t>Rk</a:t>
            </a:r>
            <a:r>
              <a:rPr lang="zh-CN" altLang="en-US" sz="2000" dirty="0">
                <a:latin typeface="Microsoft YaHei" panose="020B0503020204020204" pitchFamily="34" charset="-122"/>
                <a:ea typeface="Microsoft YaHei" panose="020B0503020204020204" pitchFamily="34" charset="-122"/>
              </a:rPr>
              <a:t>，关系表示向量 </a:t>
            </a:r>
            <a:r>
              <a:rPr lang="en-US" altLang="zh-CN" sz="2000" dirty="0">
                <a:latin typeface="Microsoft YaHei" panose="020B0503020204020204" pitchFamily="34" charset="-122"/>
                <a:ea typeface="Microsoft YaHei" panose="020B0503020204020204" pitchFamily="34" charset="-122"/>
              </a:rPr>
              <a:t>ℓ ∈ R</a:t>
            </a:r>
            <a:r>
              <a:rPr lang="en-US" altLang="zh-CN" sz="2000" baseline="30000" dirty="0">
                <a:latin typeface="Microsoft YaHei" panose="020B0503020204020204" pitchFamily="34" charset="-122"/>
                <a:ea typeface="Microsoft YaHei" panose="020B0503020204020204" pitchFamily="34" charset="-122"/>
              </a:rPr>
              <a:t>d</a:t>
            </a:r>
            <a:r>
              <a:rPr lang="zh-CN" altLang="en-US" sz="2000" dirty="0">
                <a:latin typeface="Microsoft YaHei" panose="020B0503020204020204" pitchFamily="34" charset="-122"/>
                <a:ea typeface="Microsoft YaHei" panose="020B0503020204020204" pitchFamily="34" charset="-122"/>
              </a:rPr>
              <a:t>，实体表示和关系表示的维度不需要相等。</a:t>
            </a:r>
            <a:r>
              <a:rPr lang="en-US" altLang="zh-CN" sz="2000" dirty="0" err="1">
                <a:latin typeface="Microsoft YaHei" panose="020B0503020204020204" pitchFamily="34" charset="-122"/>
                <a:ea typeface="Microsoft YaHei" panose="020B0503020204020204" pitchFamily="34" charset="-122"/>
              </a:rPr>
              <a:t>TransR</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算法通过</a:t>
            </a:r>
            <a:r>
              <a:rPr lang="zh-CN" altLang="en-US" sz="2000" b="1" dirty="0">
                <a:latin typeface="Microsoft YaHei" panose="020B0503020204020204" pitchFamily="34" charset="-122"/>
                <a:ea typeface="Microsoft YaHei" panose="020B0503020204020204" pitchFamily="34" charset="-122"/>
              </a:rPr>
              <a:t>针对每种关系的不同的映射矩阵 </a:t>
            </a:r>
            <a:r>
              <a:rPr lang="en-US" altLang="zh-CN" sz="2000" b="1" dirty="0">
                <a:latin typeface="Microsoft YaHei" panose="020B0503020204020204" pitchFamily="34" charset="-122"/>
                <a:ea typeface="Microsoft YaHei" panose="020B0503020204020204" pitchFamily="34" charset="-122"/>
              </a:rPr>
              <a:t>M</a:t>
            </a:r>
            <a:r>
              <a:rPr lang="en-US" altLang="zh-CN" sz="2000" b="1" baseline="-25000" dirty="0">
                <a:latin typeface="Microsoft YaHei" panose="020B0503020204020204" pitchFamily="34" charset="-122"/>
                <a:ea typeface="Microsoft YaHei" panose="020B0503020204020204" pitchFamily="34" charset="-122"/>
              </a:rPr>
              <a:t>ℓ</a:t>
            </a:r>
            <a:r>
              <a:rPr lang="en-US" altLang="zh-CN" sz="2000" b="1"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将实体映射到关系空间中，要求实体在关系空间中满足平移关系即可。</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188789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TransR</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2680"/>
          </a:xfrm>
          <a:prstGeom prst="rect">
            <a:avLst/>
          </a:prstGeom>
          <a:noFill/>
        </p:spPr>
        <p:txBody>
          <a:bodyPr wrap="square">
            <a:spAutoFit/>
          </a:bodyPr>
          <a:lstStyle/>
          <a:p>
            <a:pPr algn="just">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如图</a:t>
            </a:r>
            <a:r>
              <a:rPr lang="en-US" altLang="zh-CN" sz="2000" b="0" i="0" dirty="0">
                <a:effectLst/>
                <a:latin typeface="Microsoft YaHei" panose="020B0503020204020204" pitchFamily="34" charset="-122"/>
                <a:ea typeface="Microsoft YaHei" panose="020B0503020204020204" pitchFamily="34" charset="-122"/>
              </a:rPr>
              <a:t>12.8</a:t>
            </a:r>
            <a:r>
              <a:rPr lang="zh-CN" altLang="en-US" sz="2000" b="0" i="0" dirty="0">
                <a:effectLst/>
                <a:latin typeface="Microsoft YaHei" panose="020B0503020204020204" pitchFamily="34" charset="-122"/>
                <a:ea typeface="Microsoft YaHei" panose="020B0503020204020204" pitchFamily="34" charset="-122"/>
              </a:rPr>
              <a:t>所示，特定关系投影可以使实际具有该关系的头</a:t>
            </a:r>
            <a:r>
              <a:rPr lang="en-US" altLang="zh-CN" sz="2000" b="0" i="0" dirty="0">
                <a:effectLst/>
                <a:latin typeface="Microsoft YaHei" panose="020B0503020204020204" pitchFamily="34" charset="-122"/>
                <a:ea typeface="Microsoft YaHei" panose="020B0503020204020204" pitchFamily="34" charset="-122"/>
              </a:rPr>
              <a:t>/</a:t>
            </a:r>
            <a:r>
              <a:rPr lang="zh-CN" altLang="en-US" sz="2000" b="0" i="0" dirty="0">
                <a:effectLst/>
                <a:latin typeface="Microsoft YaHei" panose="020B0503020204020204" pitchFamily="34" charset="-122"/>
                <a:ea typeface="Microsoft YaHei" panose="020B0503020204020204" pitchFamily="34" charset="-122"/>
              </a:rPr>
              <a:t>尾实体（图中表示为彩色圆圈）彼此靠近，也可以使得不具有该关系的实体（图中表示为彩色三角形）则彼此远离。</a:t>
            </a:r>
            <a:r>
              <a:rPr lang="en-US" sz="2000" b="0" i="0" dirty="0" err="1">
                <a:effectLst/>
                <a:latin typeface="Microsoft YaHei" panose="020B0503020204020204" pitchFamily="34" charset="-122"/>
                <a:ea typeface="Microsoft YaHei" panose="020B0503020204020204" pitchFamily="34" charset="-122"/>
              </a:rPr>
              <a:t>TransR</a:t>
            </a:r>
            <a:r>
              <a:rPr lang="en-US" sz="2000" b="0" i="0" dirty="0">
                <a:effectLst/>
                <a:latin typeface="Microsoft YaHei" panose="020B0503020204020204" pitchFamily="34" charset="-122"/>
                <a:ea typeface="Microsoft YaHei" panose="020B0503020204020204" pitchFamily="34" charset="-122"/>
              </a:rPr>
              <a:t> </a:t>
            </a:r>
            <a:r>
              <a:rPr lang="zh-CN" altLang="en-US" sz="2000" b="0" i="0" dirty="0">
                <a:effectLst/>
                <a:latin typeface="Microsoft YaHei" panose="020B0503020204020204" pitchFamily="34" charset="-122"/>
                <a:ea typeface="Microsoft YaHei" panose="020B0503020204020204" pitchFamily="34" charset="-122"/>
              </a:rPr>
              <a:t>本质上是放宽了 </a:t>
            </a:r>
            <a:r>
              <a:rPr lang="en-US" sz="2000" b="0" i="0" dirty="0" err="1">
                <a:effectLst/>
                <a:latin typeface="Microsoft YaHei" panose="020B0503020204020204" pitchFamily="34" charset="-122"/>
                <a:ea typeface="Microsoft YaHei" panose="020B0503020204020204" pitchFamily="34" charset="-122"/>
              </a:rPr>
              <a:t>TransE</a:t>
            </a:r>
            <a:r>
              <a:rPr lang="en-US" sz="2000" b="0" i="0" dirty="0">
                <a:effectLst/>
                <a:latin typeface="Microsoft YaHei" panose="020B0503020204020204" pitchFamily="34" charset="-122"/>
                <a:ea typeface="Microsoft YaHei" panose="020B0503020204020204" pitchFamily="34" charset="-122"/>
              </a:rPr>
              <a:t> </a:t>
            </a:r>
            <a:r>
              <a:rPr lang="zh-CN" altLang="en-US" sz="2000" b="0" i="0" dirty="0">
                <a:effectLst/>
                <a:latin typeface="Microsoft YaHei" panose="020B0503020204020204" pitchFamily="34" charset="-122"/>
                <a:ea typeface="Microsoft YaHei" panose="020B0503020204020204" pitchFamily="34" charset="-122"/>
              </a:rPr>
              <a:t>的 </a:t>
            </a:r>
            <a:r>
              <a:rPr lang="en-US" sz="2000" b="0" i="0" dirty="0">
                <a:effectLst/>
                <a:latin typeface="Microsoft YaHei" panose="020B0503020204020204" pitchFamily="34" charset="-122"/>
                <a:ea typeface="Microsoft YaHei" panose="020B0503020204020204" pitchFamily="34" charset="-122"/>
              </a:rPr>
              <a:t>h + ℓ = t </a:t>
            </a:r>
            <a:r>
              <a:rPr lang="zh-CN" altLang="en-US" sz="2000" b="0" i="0" dirty="0">
                <a:effectLst/>
                <a:latin typeface="Microsoft YaHei" panose="020B0503020204020204" pitchFamily="34" charset="-122"/>
                <a:ea typeface="Microsoft YaHei" panose="020B0503020204020204" pitchFamily="34" charset="-122"/>
              </a:rPr>
              <a:t>假设，将原来在一个空间中满足的平移关系，改为在不同的关系空间中满足。</a:t>
            </a:r>
            <a:endParaRPr lang="en-US" altLang="zh-CN"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44C4FD8A-ABE3-976E-01AB-9A63ACB05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745" y="2582747"/>
            <a:ext cx="4907548" cy="2453774"/>
          </a:xfrm>
          <a:prstGeom prst="rect">
            <a:avLst/>
          </a:prstGeom>
        </p:spPr>
      </p:pic>
      <p:sp>
        <p:nvSpPr>
          <p:cNvPr id="8" name="TextBox 7">
            <a:extLst>
              <a:ext uri="{FF2B5EF4-FFF2-40B4-BE49-F238E27FC236}">
                <a16:creationId xmlns:a16="http://schemas.microsoft.com/office/drawing/2014/main" id="{06D8ACD8-1F4A-10AD-9D89-095E04282606}"/>
              </a:ext>
            </a:extLst>
          </p:cNvPr>
          <p:cNvSpPr txBox="1"/>
          <p:nvPr/>
        </p:nvSpPr>
        <p:spPr>
          <a:xfrm>
            <a:off x="3049003" y="5289702"/>
            <a:ext cx="6093994" cy="441852"/>
          </a:xfrm>
          <a:prstGeom prst="rect">
            <a:avLst/>
          </a:prstGeom>
          <a:noFill/>
        </p:spPr>
        <p:txBody>
          <a:bodyPr wrap="square">
            <a:spAutoFit/>
          </a:bodyPr>
          <a:lstStyle/>
          <a:p>
            <a:pPr algn="ctr">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图 </a:t>
            </a:r>
            <a:r>
              <a:rPr lang="en-US" altLang="zh-CN" sz="2000" b="1" dirty="0">
                <a:latin typeface="Microsoft YaHei" panose="020B0503020204020204" pitchFamily="34" charset="-122"/>
                <a:ea typeface="Microsoft YaHei" panose="020B0503020204020204" pitchFamily="34" charset="-122"/>
              </a:rPr>
              <a:t>12.8 </a:t>
            </a:r>
            <a:r>
              <a:rPr lang="zh-CN" altLang="en-US" sz="2000" b="1" dirty="0">
                <a:latin typeface="Microsoft YaHei" panose="020B0503020204020204" pitchFamily="34" charset="-122"/>
                <a:ea typeface="Microsoft YaHei" panose="020B0503020204020204" pitchFamily="34" charset="-122"/>
              </a:rPr>
              <a:t> </a:t>
            </a:r>
            <a:r>
              <a:rPr lang="en-US" sz="2000" b="1" dirty="0" err="1">
                <a:latin typeface="Microsoft YaHei" panose="020B0503020204020204" pitchFamily="34" charset="-122"/>
                <a:ea typeface="Microsoft YaHei" panose="020B0503020204020204" pitchFamily="34" charset="-122"/>
              </a:rPr>
              <a:t>TransR</a:t>
            </a:r>
            <a:r>
              <a:rPr lang="en-US"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模型</a:t>
            </a:r>
            <a:endParaRPr lang="en-CN" sz="2000" b="1"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53571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9194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知识图谱的向量表示</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知识图谱向量表示学习</a:t>
            </a:r>
            <a:r>
              <a:rPr lang="en-US" altLang="zh-CN" sz="2400" b="1" dirty="0" err="1">
                <a:solidFill>
                  <a:schemeClr val="bg1"/>
                </a:solidFill>
                <a:latin typeface="微软雅黑" panose="020B0503020204020204" pitchFamily="34" charset="-122"/>
                <a:ea typeface="微软雅黑" panose="020B0503020204020204" pitchFamily="34" charset="-122"/>
              </a:rPr>
              <a:t>TransR</a:t>
            </a:r>
            <a:r>
              <a:rPr lang="zh-CN" altLang="en-US" sz="2400" b="1" dirty="0">
                <a:solidFill>
                  <a:schemeClr val="bg1"/>
                </a:solidFill>
                <a:latin typeface="微软雅黑" panose="020B0503020204020204" pitchFamily="34" charset="-122"/>
                <a:ea typeface="微软雅黑" panose="020B0503020204020204" pitchFamily="34" charset="-122"/>
              </a:rPr>
              <a:t>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29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211294"/>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具体来说，给定三元组 </a:t>
            </a:r>
            <a:r>
              <a:rPr lang="en-US" altLang="zh-CN" sz="2000" b="0" i="0" dirty="0">
                <a:effectLst/>
                <a:latin typeface="Microsoft YaHei" panose="020B0503020204020204" pitchFamily="34" charset="-122"/>
                <a:ea typeface="Microsoft YaHei" panose="020B0503020204020204" pitchFamily="34" charset="-122"/>
              </a:rPr>
              <a:t>&lt; </a:t>
            </a:r>
            <a:r>
              <a:rPr lang="en-US" sz="2000" b="0" i="0" dirty="0">
                <a:effectLst/>
                <a:latin typeface="Microsoft YaHei" panose="020B0503020204020204" pitchFamily="34" charset="-122"/>
                <a:ea typeface="Microsoft YaHei" panose="020B0503020204020204" pitchFamily="34" charset="-122"/>
              </a:rPr>
              <a:t>h, ℓ, t &gt;，</a:t>
            </a:r>
            <a:r>
              <a:rPr lang="en-US" sz="2000" b="0" i="0" dirty="0" err="1">
                <a:effectLst/>
                <a:latin typeface="Microsoft YaHei" panose="020B0503020204020204" pitchFamily="34" charset="-122"/>
                <a:ea typeface="Microsoft YaHei" panose="020B0503020204020204" pitchFamily="34" charset="-122"/>
              </a:rPr>
              <a:t>TransR</a:t>
            </a:r>
            <a:r>
              <a:rPr lang="en-US" sz="2000" b="0" i="0" dirty="0">
                <a:effectLst/>
                <a:latin typeface="Microsoft YaHei" panose="020B0503020204020204" pitchFamily="34" charset="-122"/>
                <a:ea typeface="Microsoft YaHei" panose="020B0503020204020204" pitchFamily="34" charset="-122"/>
              </a:rPr>
              <a:t> </a:t>
            </a:r>
            <a:r>
              <a:rPr lang="zh-CN" altLang="en-US" sz="2000" b="0" i="0" dirty="0">
                <a:effectLst/>
                <a:latin typeface="Microsoft YaHei" panose="020B0503020204020204" pitchFamily="34" charset="-122"/>
                <a:ea typeface="Microsoft YaHei" panose="020B0503020204020204" pitchFamily="34" charset="-122"/>
              </a:rPr>
              <a:t>算法通过关系 </a:t>
            </a:r>
            <a:r>
              <a:rPr lang="en-US" altLang="zh-CN" sz="2000" b="0" i="0" dirty="0">
                <a:effectLst/>
                <a:latin typeface="Microsoft YaHei" panose="020B0503020204020204" pitchFamily="34" charset="-122"/>
                <a:ea typeface="Microsoft YaHei" panose="020B0503020204020204" pitchFamily="34" charset="-122"/>
              </a:rPr>
              <a:t>ℓ </a:t>
            </a:r>
            <a:r>
              <a:rPr lang="zh-CN" altLang="en-US" sz="2000" b="0" i="0" dirty="0">
                <a:effectLst/>
                <a:latin typeface="Microsoft YaHei" panose="020B0503020204020204" pitchFamily="34" charset="-122"/>
                <a:ea typeface="Microsoft YaHei" panose="020B0503020204020204" pitchFamily="34" charset="-122"/>
              </a:rPr>
              <a:t>对应的映射矩阵 </a:t>
            </a:r>
            <a:r>
              <a:rPr lang="en-US" sz="2000" b="0" i="0" dirty="0">
                <a:effectLst/>
                <a:latin typeface="Microsoft YaHei" panose="020B0503020204020204" pitchFamily="34" charset="-122"/>
                <a:ea typeface="Microsoft YaHei" panose="020B0503020204020204" pitchFamily="34" charset="-122"/>
              </a:rPr>
              <a:t>Mℓ，</a:t>
            </a:r>
            <a:r>
              <a:rPr lang="zh-CN" altLang="en-US" sz="2000" b="0" i="0" dirty="0">
                <a:effectLst/>
                <a:latin typeface="Microsoft YaHei" panose="020B0503020204020204" pitchFamily="34" charset="-122"/>
                <a:ea typeface="Microsoft YaHei" panose="020B0503020204020204" pitchFamily="34" charset="-122"/>
              </a:rPr>
              <a:t>将头实体和尾实体映射到关系空间中，得到实体表示 </a:t>
            </a:r>
            <a:r>
              <a:rPr lang="en-US" sz="2000" b="0" i="0" dirty="0">
                <a:effectLst/>
                <a:latin typeface="Microsoft YaHei" panose="020B0503020204020204" pitchFamily="34" charset="-122"/>
                <a:ea typeface="Microsoft YaHei" panose="020B0503020204020204" pitchFamily="34" charset="-122"/>
              </a:rPr>
              <a:t>h</a:t>
            </a:r>
            <a:r>
              <a:rPr lang="en-US" sz="2000" b="0" i="0" baseline="-25000" dirty="0">
                <a:effectLst/>
                <a:latin typeface="Microsoft YaHei" panose="020B0503020204020204" pitchFamily="34" charset="-122"/>
                <a:ea typeface="Microsoft YaHei" panose="020B0503020204020204" pitchFamily="34" charset="-122"/>
              </a:rPr>
              <a:t>ℓ </a:t>
            </a:r>
            <a:r>
              <a:rPr lang="zh-CN" altLang="en-US" sz="2000" b="0" i="0" dirty="0">
                <a:effectLst/>
                <a:latin typeface="Microsoft YaHei" panose="020B0503020204020204" pitchFamily="34" charset="-122"/>
                <a:ea typeface="Microsoft YaHei" panose="020B0503020204020204" pitchFamily="34" charset="-122"/>
              </a:rPr>
              <a:t>和 </a:t>
            </a:r>
            <a:r>
              <a:rPr lang="en-US" sz="2000" b="0" i="0" dirty="0">
                <a:effectLst/>
                <a:latin typeface="Microsoft YaHei" panose="020B0503020204020204" pitchFamily="34" charset="-122"/>
                <a:ea typeface="Microsoft YaHei" panose="020B0503020204020204" pitchFamily="34" charset="-122"/>
              </a:rPr>
              <a:t>t</a:t>
            </a:r>
            <a:r>
              <a:rPr lang="en-US" sz="2000" b="0" i="0" baseline="-25000" dirty="0">
                <a:effectLst/>
                <a:latin typeface="Microsoft YaHei" panose="020B0503020204020204" pitchFamily="34" charset="-122"/>
                <a:ea typeface="Microsoft YaHei" panose="020B0503020204020204" pitchFamily="34" charset="-122"/>
              </a:rPr>
              <a:t>ℓ</a:t>
            </a:r>
            <a:r>
              <a:rPr lang="zh-CN" altLang="en-US" sz="2000" b="0" i="0" dirty="0">
                <a:effectLst/>
                <a:latin typeface="Microsoft YaHei" panose="020B0503020204020204" pitchFamily="34" charset="-122"/>
                <a:ea typeface="Microsoft YaHei" panose="020B0503020204020204" pitchFamily="34" charset="-122"/>
              </a:rPr>
              <a:t>。</a:t>
            </a:r>
            <a:br>
              <a:rPr lang="en-US" sz="2000" dirty="0">
                <a:latin typeface="Microsoft YaHei" panose="020B0503020204020204" pitchFamily="34" charset="-122"/>
                <a:ea typeface="Microsoft YaHei" panose="020B0503020204020204" pitchFamily="34" charset="-122"/>
              </a:rPr>
            </a:br>
            <a:endParaRPr lang="en-US" altLang="zh-CN" sz="2000"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0B84A0DB-CE9A-5DDE-91E9-9B25AA225B37}"/>
              </a:ext>
            </a:extLst>
          </p:cNvPr>
          <p:cNvPicPr>
            <a:picLocks noChangeAspect="1"/>
          </p:cNvPicPr>
          <p:nvPr/>
        </p:nvPicPr>
        <p:blipFill>
          <a:blip r:embed="rId3"/>
          <a:stretch>
            <a:fillRect/>
          </a:stretch>
        </p:blipFill>
        <p:spPr>
          <a:xfrm>
            <a:off x="4682623" y="2056482"/>
            <a:ext cx="2548355" cy="234250"/>
          </a:xfrm>
          <a:prstGeom prst="rect">
            <a:avLst/>
          </a:prstGeom>
        </p:spPr>
      </p:pic>
      <p:sp>
        <p:nvSpPr>
          <p:cNvPr id="9" name="TextBox 8">
            <a:extLst>
              <a:ext uri="{FF2B5EF4-FFF2-40B4-BE49-F238E27FC236}">
                <a16:creationId xmlns:a16="http://schemas.microsoft.com/office/drawing/2014/main" id="{DE63248E-47C3-410B-3B0A-2AB0145DB83F}"/>
              </a:ext>
            </a:extLst>
          </p:cNvPr>
          <p:cNvSpPr txBox="1"/>
          <p:nvPr/>
        </p:nvSpPr>
        <p:spPr>
          <a:xfrm>
            <a:off x="386995" y="2451480"/>
            <a:ext cx="11373204" cy="441852"/>
          </a:xfrm>
          <a:prstGeom prst="rect">
            <a:avLst/>
          </a:prstGeom>
          <a:noFill/>
        </p:spPr>
        <p:txBody>
          <a:bodyPr wrap="square">
            <a:spAutoFit/>
          </a:bodyPr>
          <a:lstStyle/>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在得到对应关系空间的表示 </a:t>
            </a:r>
            <a:r>
              <a:rPr lang="en-US" sz="2000" dirty="0">
                <a:latin typeface="Microsoft YaHei" panose="020B0503020204020204" pitchFamily="34" charset="-122"/>
                <a:ea typeface="Microsoft YaHei" panose="020B0503020204020204" pitchFamily="34" charset="-122"/>
              </a:rPr>
              <a:t>h</a:t>
            </a:r>
            <a:r>
              <a:rPr lang="en-US" sz="2000" baseline="-25000" dirty="0">
                <a:latin typeface="Microsoft YaHei" panose="020B0503020204020204" pitchFamily="34" charset="-122"/>
                <a:ea typeface="Microsoft YaHei" panose="020B0503020204020204" pitchFamily="34" charset="-122"/>
              </a:rPr>
              <a:t>ℓ </a:t>
            </a:r>
            <a:r>
              <a:rPr lang="zh-CN" altLang="en-US" sz="2000" dirty="0">
                <a:latin typeface="Microsoft YaHei" panose="020B0503020204020204" pitchFamily="34" charset="-122"/>
                <a:ea typeface="Microsoft YaHei" panose="020B0503020204020204" pitchFamily="34" charset="-122"/>
              </a:rPr>
              <a:t>和 </a:t>
            </a:r>
            <a:r>
              <a:rPr lang="en-US" sz="2000" dirty="0">
                <a:latin typeface="Microsoft YaHei" panose="020B0503020204020204" pitchFamily="34" charset="-122"/>
                <a:ea typeface="Microsoft YaHei" panose="020B0503020204020204" pitchFamily="34" charset="-122"/>
              </a:rPr>
              <a:t>t</a:t>
            </a:r>
            <a:r>
              <a:rPr lang="en-US" sz="2000" baseline="-25000" dirty="0">
                <a:latin typeface="Microsoft YaHei" panose="020B0503020204020204" pitchFamily="34" charset="-122"/>
                <a:ea typeface="Microsoft YaHei" panose="020B0503020204020204" pitchFamily="34" charset="-122"/>
              </a:rPr>
              <a:t>ℓ </a:t>
            </a:r>
            <a:r>
              <a:rPr lang="zh-CN" altLang="en-US" sz="2000" dirty="0">
                <a:latin typeface="Microsoft YaHei" panose="020B0503020204020204" pitchFamily="34" charset="-122"/>
                <a:ea typeface="Microsoft YaHei" panose="020B0503020204020204" pitchFamily="34" charset="-122"/>
              </a:rPr>
              <a:t>后，就可以使用与 </a:t>
            </a:r>
            <a:r>
              <a:rPr lang="en-US" sz="2000" dirty="0" err="1">
                <a:latin typeface="Microsoft YaHei" panose="020B0503020204020204" pitchFamily="34" charset="-122"/>
                <a:ea typeface="Microsoft YaHei" panose="020B0503020204020204" pitchFamily="34" charset="-122"/>
              </a:rPr>
              <a:t>TransE</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类似的评分函数进行训练</a:t>
            </a:r>
            <a:endParaRPr lang="en-CN" sz="2000" dirty="0">
              <a:latin typeface="Microsoft YaHei" panose="020B0503020204020204" pitchFamily="34" charset="-122"/>
              <a:ea typeface="Microsoft YaHei" panose="020B0503020204020204" pitchFamily="34" charset="-122"/>
            </a:endParaRPr>
          </a:p>
        </p:txBody>
      </p:sp>
      <p:pic>
        <p:nvPicPr>
          <p:cNvPr id="10" name="Picture 9">
            <a:extLst>
              <a:ext uri="{FF2B5EF4-FFF2-40B4-BE49-F238E27FC236}">
                <a16:creationId xmlns:a16="http://schemas.microsoft.com/office/drawing/2014/main" id="{C6171B0C-6A30-4BD1-E191-615A506C28DC}"/>
              </a:ext>
            </a:extLst>
          </p:cNvPr>
          <p:cNvPicPr>
            <a:picLocks noChangeAspect="1"/>
          </p:cNvPicPr>
          <p:nvPr/>
        </p:nvPicPr>
        <p:blipFill>
          <a:blip r:embed="rId4"/>
          <a:stretch>
            <a:fillRect/>
          </a:stretch>
        </p:blipFill>
        <p:spPr>
          <a:xfrm>
            <a:off x="4682623" y="3155270"/>
            <a:ext cx="3000876" cy="370187"/>
          </a:xfrm>
          <a:prstGeom prst="rect">
            <a:avLst/>
          </a:prstGeom>
        </p:spPr>
      </p:pic>
      <p:sp>
        <p:nvSpPr>
          <p:cNvPr id="12" name="TextBox 11">
            <a:extLst>
              <a:ext uri="{FF2B5EF4-FFF2-40B4-BE49-F238E27FC236}">
                <a16:creationId xmlns:a16="http://schemas.microsoft.com/office/drawing/2014/main" id="{E9527589-B073-F359-8CB3-382AA4E6C055}"/>
              </a:ext>
            </a:extLst>
          </p:cNvPr>
          <p:cNvSpPr txBox="1"/>
          <p:nvPr/>
        </p:nvSpPr>
        <p:spPr>
          <a:xfrm>
            <a:off x="386995" y="3787110"/>
            <a:ext cx="11093805" cy="441852"/>
          </a:xfrm>
          <a:prstGeom prst="rect">
            <a:avLst/>
          </a:prstGeom>
          <a:noFill/>
        </p:spPr>
        <p:txBody>
          <a:bodyPr wrap="square">
            <a:spAutoFit/>
          </a:bodyPr>
          <a:lstStyle/>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在实现时，</a:t>
            </a:r>
            <a:r>
              <a:rPr lang="en-US" sz="2000" dirty="0" err="1">
                <a:latin typeface="Microsoft YaHei" panose="020B0503020204020204" pitchFamily="34" charset="-122"/>
                <a:ea typeface="Microsoft YaHei" panose="020B0503020204020204" pitchFamily="34" charset="-122"/>
              </a:rPr>
              <a:t>TransR</a:t>
            </a:r>
            <a:r>
              <a:rPr lang="en-US"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算法还对 </a:t>
            </a:r>
            <a:r>
              <a:rPr lang="en-US" sz="2000" dirty="0">
                <a:latin typeface="Microsoft YaHei" panose="020B0503020204020204" pitchFamily="34" charset="-122"/>
                <a:ea typeface="Microsoft YaHei" panose="020B0503020204020204" pitchFamily="34" charset="-122"/>
              </a:rPr>
              <a:t>h，ℓ，t </a:t>
            </a:r>
            <a:r>
              <a:rPr lang="zh-CN" altLang="en-US" sz="2000" dirty="0">
                <a:latin typeface="Microsoft YaHei" panose="020B0503020204020204" pitchFamily="34" charset="-122"/>
                <a:ea typeface="Microsoft YaHei" panose="020B0503020204020204" pitchFamily="34" charset="-122"/>
              </a:rPr>
              <a:t>的表示向量以及关系空间中映射的表示向量的范数添加约束。</a:t>
            </a:r>
            <a:endParaRPr lang="en-CN" sz="2000" dirty="0">
              <a:latin typeface="Microsoft YaHei" panose="020B0503020204020204" pitchFamily="34" charset="-122"/>
              <a:ea typeface="Microsoft YaHei" panose="020B0503020204020204" pitchFamily="34" charset="-122"/>
            </a:endParaRPr>
          </a:p>
        </p:txBody>
      </p:sp>
      <p:pic>
        <p:nvPicPr>
          <p:cNvPr id="14" name="Picture 13">
            <a:extLst>
              <a:ext uri="{FF2B5EF4-FFF2-40B4-BE49-F238E27FC236}">
                <a16:creationId xmlns:a16="http://schemas.microsoft.com/office/drawing/2014/main" id="{E4F7E2EC-76D5-099F-E598-B91E5F07AEA8}"/>
              </a:ext>
            </a:extLst>
          </p:cNvPr>
          <p:cNvPicPr>
            <a:picLocks noChangeAspect="1"/>
          </p:cNvPicPr>
          <p:nvPr/>
        </p:nvPicPr>
        <p:blipFill>
          <a:blip r:embed="rId5"/>
          <a:stretch>
            <a:fillRect/>
          </a:stretch>
        </p:blipFill>
        <p:spPr>
          <a:xfrm>
            <a:off x="2708275" y="4696297"/>
            <a:ext cx="7772400" cy="305876"/>
          </a:xfrm>
          <a:prstGeom prst="rect">
            <a:avLst/>
          </a:prstGeom>
        </p:spPr>
      </p:pic>
    </p:spTree>
    <p:extLst>
      <p:ext uri="{BB962C8B-B14F-4D97-AF65-F5344CB8AC3E}">
        <p14:creationId xmlns:p14="http://schemas.microsoft.com/office/powerpoint/2010/main" val="404137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文本摘要概述</a:t>
            </a: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a:t>
            </a:fld>
            <a:endParaRPr lang="zh-CN" altLang="en-US"/>
          </a:p>
        </p:txBody>
      </p:sp>
      <p:sp>
        <p:nvSpPr>
          <p:cNvPr id="13" name="TextBox 12">
            <a:extLst>
              <a:ext uri="{FF2B5EF4-FFF2-40B4-BE49-F238E27FC236}">
                <a16:creationId xmlns:a16="http://schemas.microsoft.com/office/drawing/2014/main" id="{9E8A8D74-FDA3-5A42-A25A-E1DF34B857E1}"/>
              </a:ext>
            </a:extLst>
          </p:cNvPr>
          <p:cNvSpPr txBox="1"/>
          <p:nvPr/>
        </p:nvSpPr>
        <p:spPr>
          <a:xfrm>
            <a:off x="498475" y="1155945"/>
            <a:ext cx="11195049" cy="5583067"/>
          </a:xfrm>
          <a:prstGeom prst="rect">
            <a:avLst/>
          </a:prstGeom>
          <a:noFill/>
        </p:spPr>
        <p:txBody>
          <a:bodyPr wrap="square">
            <a:spAutoFit/>
          </a:bodyPr>
          <a:lstStyle/>
          <a:p>
            <a:pPr algn="just">
              <a:lnSpc>
                <a:spcPct val="125000"/>
              </a:lnSpc>
              <a:spcBef>
                <a:spcPts val="1200"/>
              </a:spcBef>
            </a:pPr>
            <a:r>
              <a:rPr lang="zh-CN" altLang="en-US" sz="2800" b="1" dirty="0">
                <a:solidFill>
                  <a:srgbClr val="0070C0"/>
                </a:solidFill>
                <a:latin typeface="Microsoft YaHei" panose="020B0503020204020204" pitchFamily="34" charset="-122"/>
                <a:ea typeface="Microsoft YaHei" panose="020B0503020204020204" pitchFamily="34" charset="-122"/>
              </a:rPr>
              <a:t>知识图谱（</a:t>
            </a:r>
            <a:r>
              <a:rPr lang="en-US" altLang="zh-CN" sz="2800" b="1" dirty="0">
                <a:solidFill>
                  <a:srgbClr val="0070C0"/>
                </a:solidFill>
                <a:latin typeface="Microsoft YaHei" panose="020B0503020204020204" pitchFamily="34" charset="-122"/>
                <a:ea typeface="Microsoft YaHei" panose="020B0503020204020204" pitchFamily="34" charset="-122"/>
              </a:rPr>
              <a:t>Knowledge Graph</a:t>
            </a:r>
            <a:r>
              <a:rPr lang="zh-CN" altLang="en-US" sz="2800" b="1" dirty="0">
                <a:solidFill>
                  <a:srgbClr val="0070C0"/>
                </a:solidFill>
                <a:latin typeface="Microsoft YaHei" panose="020B0503020204020204" pitchFamily="34" charset="-122"/>
                <a:ea typeface="Microsoft YaHei" panose="020B0503020204020204" pitchFamily="34" charset="-122"/>
              </a:rPr>
              <a:t>）</a:t>
            </a:r>
            <a:r>
              <a:rPr lang="zh-CN" altLang="en-US" sz="2800" u="sng" dirty="0">
                <a:latin typeface="Microsoft YaHei" panose="020B0503020204020204" pitchFamily="34" charset="-122"/>
                <a:ea typeface="Microsoft YaHei" panose="020B0503020204020204" pitchFamily="34" charset="-122"/>
              </a:rPr>
              <a:t>是谷歌公司于</a:t>
            </a:r>
            <a:r>
              <a:rPr lang="en-US" altLang="zh-CN" sz="2800" u="sng" dirty="0">
                <a:latin typeface="Microsoft YaHei" panose="020B0503020204020204" pitchFamily="34" charset="-122"/>
                <a:ea typeface="Microsoft YaHei" panose="020B0503020204020204" pitchFamily="34" charset="-122"/>
              </a:rPr>
              <a:t>2012</a:t>
            </a:r>
            <a:r>
              <a:rPr lang="zh-CN" altLang="en-US" sz="2800" u="sng" dirty="0">
                <a:latin typeface="Microsoft YaHei" panose="020B0503020204020204" pitchFamily="34" charset="-122"/>
                <a:ea typeface="Microsoft YaHei" panose="020B0503020204020204" pitchFamily="34" charset="-122"/>
              </a:rPr>
              <a:t>首次提出的概念</a:t>
            </a:r>
            <a:r>
              <a:rPr lang="zh-CN" altLang="en-US" sz="2800" dirty="0">
                <a:latin typeface="Microsoft YaHei" panose="020B0503020204020204" pitchFamily="34" charset="-122"/>
                <a:ea typeface="Microsoft YaHei" panose="020B0503020204020204" pitchFamily="34" charset="-122"/>
              </a:rPr>
              <a:t>，但是其研究历史可以追溯到费根鲍姆教授（</a:t>
            </a:r>
            <a:r>
              <a:rPr lang="en-US" altLang="zh-CN" sz="2800" dirty="0" err="1">
                <a:latin typeface="Microsoft YaHei" panose="020B0503020204020204" pitchFamily="34" charset="-122"/>
                <a:ea typeface="Microsoft YaHei" panose="020B0503020204020204" pitchFamily="34" charset="-122"/>
              </a:rPr>
              <a:t>B.A.Feigenbaum</a:t>
            </a:r>
            <a:r>
              <a:rPr lang="zh-CN" altLang="en-US" sz="2800" dirty="0">
                <a:latin typeface="Microsoft YaHei" panose="020B0503020204020204" pitchFamily="34" charset="-122"/>
                <a:ea typeface="Microsoft YaHei" panose="020B0503020204020204" pitchFamily="34" charset="-122"/>
              </a:rPr>
              <a:t>）在</a:t>
            </a:r>
            <a:r>
              <a:rPr lang="en-US" altLang="zh-CN" sz="2800" dirty="0">
                <a:latin typeface="Microsoft YaHei" panose="020B0503020204020204" pitchFamily="34" charset="-122"/>
                <a:ea typeface="Microsoft YaHei" panose="020B0503020204020204" pitchFamily="34" charset="-122"/>
              </a:rPr>
              <a:t>1977</a:t>
            </a:r>
            <a:r>
              <a:rPr lang="zh-CN" altLang="en-US" sz="2800" dirty="0">
                <a:latin typeface="Microsoft YaHei" panose="020B0503020204020204" pitchFamily="34" charset="-122"/>
                <a:ea typeface="Microsoft YaHei" panose="020B0503020204020204" pitchFamily="34" charset="-122"/>
              </a:rPr>
              <a:t>年提出的知识工程（</a:t>
            </a:r>
            <a:r>
              <a:rPr lang="en-US" altLang="zh-CN" sz="2800" dirty="0">
                <a:latin typeface="Microsoft YaHei" panose="020B0503020204020204" pitchFamily="34" charset="-122"/>
                <a:ea typeface="Microsoft YaHei" panose="020B0503020204020204" pitchFamily="34" charset="-122"/>
              </a:rPr>
              <a:t>Knowledge Engineering</a:t>
            </a:r>
            <a:r>
              <a:rPr lang="zh-CN" altLang="en-US" sz="2800" dirty="0">
                <a:latin typeface="Microsoft YaHei" panose="020B0503020204020204" pitchFamily="34" charset="-122"/>
                <a:ea typeface="Microsoft YaHei" panose="020B0503020204020204" pitchFamily="34" charset="-122"/>
              </a:rPr>
              <a:t>）以及</a:t>
            </a:r>
            <a:r>
              <a:rPr lang="en-US" altLang="zh-CN" sz="2800" dirty="0">
                <a:latin typeface="Microsoft YaHei" panose="020B0503020204020204" pitchFamily="34" charset="-122"/>
                <a:ea typeface="Microsoft YaHei" panose="020B0503020204020204" pitchFamily="34" charset="-122"/>
              </a:rPr>
              <a:t>20</a:t>
            </a:r>
            <a:r>
              <a:rPr lang="zh-CN" altLang="en-US" sz="2800" dirty="0">
                <a:latin typeface="Microsoft YaHei" panose="020B0503020204020204" pitchFamily="34" charset="-122"/>
                <a:ea typeface="Microsoft YaHei" panose="020B0503020204020204" pitchFamily="34" charset="-122"/>
              </a:rPr>
              <a:t>世纪</a:t>
            </a:r>
            <a:r>
              <a:rPr lang="en-US" altLang="zh-CN" sz="2800" dirty="0">
                <a:latin typeface="Microsoft YaHei" panose="020B0503020204020204" pitchFamily="34" charset="-122"/>
                <a:ea typeface="Microsoft YaHei" panose="020B0503020204020204" pitchFamily="34" charset="-122"/>
              </a:rPr>
              <a:t>90</a:t>
            </a:r>
            <a:r>
              <a:rPr lang="zh-CN" altLang="en-US" sz="2800" dirty="0">
                <a:latin typeface="Microsoft YaHei" panose="020B0503020204020204" pitchFamily="34" charset="-122"/>
                <a:ea typeface="Microsoft YaHei" panose="020B0503020204020204" pitchFamily="34" charset="-122"/>
              </a:rPr>
              <a:t>年代后期开始的语义网（</a:t>
            </a:r>
            <a:r>
              <a:rPr lang="en-US" altLang="zh-CN" sz="2800" dirty="0">
                <a:latin typeface="Microsoft YaHei" panose="020B0503020204020204" pitchFamily="34" charset="-122"/>
                <a:ea typeface="Microsoft YaHei" panose="020B0503020204020204" pitchFamily="34" charset="-122"/>
              </a:rPr>
              <a:t>Semantic Web</a:t>
            </a:r>
            <a:r>
              <a:rPr lang="zh-CN" altLang="en-US" sz="2800" dirty="0">
                <a:latin typeface="Microsoft YaHei" panose="020B0503020204020204" pitchFamily="34" charset="-122"/>
                <a:ea typeface="Microsoft YaHei" panose="020B0503020204020204" pitchFamily="34" charset="-122"/>
              </a:rPr>
              <a:t>）。知识工程、语义网以及知识图谱都属于人工智能中知识这一核心命题。</a:t>
            </a:r>
            <a:endParaRPr lang="en-US" altLang="zh-CN" sz="28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800" b="1" dirty="0">
                <a:solidFill>
                  <a:srgbClr val="0070C0"/>
                </a:solidFill>
                <a:latin typeface="Microsoft YaHei" panose="020B0503020204020204" pitchFamily="34" charset="-122"/>
                <a:ea typeface="Microsoft YaHei" panose="020B0503020204020204" pitchFamily="34" charset="-122"/>
              </a:rPr>
              <a:t>知识图谱</a:t>
            </a:r>
            <a:r>
              <a:rPr lang="zh-CN" altLang="en-US" sz="2800" dirty="0">
                <a:latin typeface="Microsoft YaHei" panose="020B0503020204020204" pitchFamily="34" charset="-122"/>
                <a:ea typeface="Microsoft YaHei" panose="020B0503020204020204" pitchFamily="34" charset="-122"/>
              </a:rPr>
              <a:t>并不是单一技术的研究，而</a:t>
            </a:r>
            <a:r>
              <a:rPr lang="zh-CN" altLang="en-US" sz="2800" b="1" dirty="0">
                <a:latin typeface="Microsoft YaHei" panose="020B0503020204020204" pitchFamily="34" charset="-122"/>
                <a:ea typeface="Microsoft YaHei" panose="020B0503020204020204" pitchFamily="34" charset="-122"/>
              </a:rPr>
              <a:t>是一个系统工程</a:t>
            </a:r>
            <a:r>
              <a:rPr lang="zh-CN" altLang="en-US" sz="2800" dirty="0">
                <a:latin typeface="Microsoft YaHei" panose="020B0503020204020204" pitchFamily="34" charset="-122"/>
                <a:ea typeface="Microsoft YaHei" panose="020B0503020204020204" pitchFamily="34" charset="-122"/>
              </a:rPr>
              <a:t>，其</a:t>
            </a:r>
            <a:r>
              <a:rPr lang="zh-CN" altLang="en-US" sz="2800" u="sng" dirty="0">
                <a:latin typeface="Microsoft YaHei" panose="020B0503020204020204" pitchFamily="34" charset="-122"/>
                <a:ea typeface="Microsoft YaHei" panose="020B0503020204020204" pitchFamily="34" charset="-122"/>
              </a:rPr>
              <a:t>研究内容涵盖知识表示、知识存储、知识推理、图谱构建、图谱问答等方面</a:t>
            </a:r>
            <a:r>
              <a:rPr lang="zh-CN" altLang="en-US" sz="2800" dirty="0">
                <a:latin typeface="Microsoft YaHei" panose="020B0503020204020204" pitchFamily="34" charset="-122"/>
                <a:ea typeface="Microsoft YaHei" panose="020B0503020204020204" pitchFamily="34" charset="-122"/>
              </a:rPr>
              <a:t>，还涉及自然语言处理、机器学习、图数据库、逻辑推理等多个交叉领域。自然语言和知识密切关联，</a:t>
            </a:r>
            <a:r>
              <a:rPr lang="zh-CN" altLang="en-US" sz="2800" b="1" u="sng" dirty="0">
                <a:solidFill>
                  <a:srgbClr val="0070C0"/>
                </a:solidFill>
                <a:latin typeface="Microsoft YaHei" panose="020B0503020204020204" pitchFamily="34" charset="-122"/>
                <a:ea typeface="Microsoft YaHei" panose="020B0503020204020204" pitchFamily="34" charset="-122"/>
              </a:rPr>
              <a:t>知识</a:t>
            </a:r>
            <a:r>
              <a:rPr lang="zh-CN" altLang="en-US" sz="2800" u="sng" dirty="0">
                <a:latin typeface="Microsoft YaHei" panose="020B0503020204020204" pitchFamily="34" charset="-122"/>
                <a:ea typeface="Microsoft YaHei" panose="020B0503020204020204" pitchFamily="34" charset="-122"/>
              </a:rPr>
              <a:t>是实现计算机对自然语言真正理解必不可少的关键部分。</a:t>
            </a:r>
            <a:endParaRPr lang="en-US" altLang="zh-CN" sz="2400" u="sng"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8547618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904339"/>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尽管知识图谱是用图的形式描述，但</a:t>
            </a:r>
            <a:r>
              <a:rPr lang="zh-CN" altLang="en-US" sz="2000" b="1" i="0" dirty="0">
                <a:effectLst/>
                <a:latin typeface="Microsoft YaHei" panose="020B0503020204020204" pitchFamily="34" charset="-122"/>
                <a:ea typeface="Microsoft YaHei" panose="020B0503020204020204" pitchFamily="34" charset="-122"/>
              </a:rPr>
              <a:t>图数据库并不是存储知识图谱的唯一方案</a:t>
            </a:r>
            <a:r>
              <a:rPr lang="zh-CN" altLang="en-US" sz="2000" b="0" i="0" dirty="0">
                <a:effectLst/>
                <a:latin typeface="Microsoft YaHei" panose="020B0503020204020204" pitchFamily="34" charset="-122"/>
                <a:ea typeface="Microsoft YaHei" panose="020B0503020204020204" pitchFamily="34" charset="-122"/>
              </a:rPr>
              <a:t>。在工业界，很多成熟的数据库都是基于关系模型，知识图谱的数据可以通过一定的设计，从而可以利用关系型数据库存储。</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1" i="0" dirty="0">
                <a:effectLst/>
                <a:latin typeface="Microsoft YaHei" panose="020B0503020204020204" pitchFamily="34" charset="-122"/>
                <a:ea typeface="Microsoft YaHei" panose="020B0503020204020204" pitchFamily="34" charset="-122"/>
              </a:rPr>
              <a:t>基于关系型数据库的知识图谱存储方案</a:t>
            </a:r>
            <a:r>
              <a:rPr lang="zh-CN" altLang="en-US" sz="2000" b="0" i="0" dirty="0">
                <a:effectLst/>
                <a:latin typeface="Microsoft YaHei" panose="020B0503020204020204" pitchFamily="34" charset="-122"/>
                <a:ea typeface="Microsoft YaHei" panose="020B0503020204020204" pitchFamily="34" charset="-122"/>
              </a:rPr>
              <a:t>主要可以分为四种：</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基于</a:t>
            </a:r>
            <a:r>
              <a:rPr lang="zh-CN" altLang="en-US" sz="2000" b="1" i="0" dirty="0">
                <a:effectLst/>
                <a:latin typeface="Microsoft YaHei" panose="020B0503020204020204" pitchFamily="34" charset="-122"/>
                <a:ea typeface="Microsoft YaHei" panose="020B0503020204020204" pitchFamily="34" charset="-122"/>
              </a:rPr>
              <a:t>三元组</a:t>
            </a:r>
            <a:r>
              <a:rPr lang="zh-CN" altLang="en-US" sz="2000" b="0" i="0" dirty="0">
                <a:effectLst/>
                <a:latin typeface="Microsoft YaHei" panose="020B0503020204020204" pitchFamily="34" charset="-122"/>
                <a:ea typeface="Microsoft YaHei" panose="020B0503020204020204" pitchFamily="34" charset="-122"/>
              </a:rPr>
              <a:t>的知识图谱存储</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基于</a:t>
            </a:r>
            <a:r>
              <a:rPr lang="zh-CN" altLang="en-US" sz="2000" b="1" i="0" dirty="0">
                <a:effectLst/>
                <a:latin typeface="Microsoft YaHei" panose="020B0503020204020204" pitchFamily="34" charset="-122"/>
                <a:ea typeface="Microsoft YaHei" panose="020B0503020204020204" pitchFamily="34" charset="-122"/>
              </a:rPr>
              <a:t>属性表</a:t>
            </a:r>
            <a:r>
              <a:rPr lang="zh-CN" altLang="en-US" sz="2000" b="0" i="0" dirty="0">
                <a:effectLst/>
                <a:latin typeface="Microsoft YaHei" panose="020B0503020204020204" pitchFamily="34" charset="-122"/>
                <a:ea typeface="Microsoft YaHei" panose="020B0503020204020204" pitchFamily="34" charset="-122"/>
              </a:rPr>
              <a:t>的知识图谱存储</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基于</a:t>
            </a:r>
            <a:r>
              <a:rPr lang="zh-CN" altLang="en-US" sz="2000" b="1" i="0" dirty="0">
                <a:effectLst/>
                <a:latin typeface="Microsoft YaHei" panose="020B0503020204020204" pitchFamily="34" charset="-122"/>
                <a:ea typeface="Microsoft YaHei" panose="020B0503020204020204" pitchFamily="34" charset="-122"/>
              </a:rPr>
              <a:t>垂直表</a:t>
            </a:r>
            <a:r>
              <a:rPr lang="zh-CN" altLang="en-US" sz="2000" b="0" i="0" dirty="0">
                <a:effectLst/>
                <a:latin typeface="Microsoft YaHei" panose="020B0503020204020204" pitchFamily="34" charset="-122"/>
                <a:ea typeface="Microsoft YaHei" panose="020B0503020204020204" pitchFamily="34" charset="-122"/>
              </a:rPr>
              <a:t>的知识图谱存储</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基于</a:t>
            </a:r>
            <a:r>
              <a:rPr lang="zh-CN" altLang="en-US" sz="2000" b="1" i="0" dirty="0">
                <a:effectLst/>
                <a:latin typeface="Microsoft YaHei" panose="020B0503020204020204" pitchFamily="34" charset="-122"/>
                <a:ea typeface="Microsoft YaHei" panose="020B0503020204020204" pitchFamily="34" charset="-122"/>
              </a:rPr>
              <a:t>全索引</a:t>
            </a:r>
            <a:r>
              <a:rPr lang="zh-CN" altLang="en-US" sz="2000" b="0" i="0" dirty="0">
                <a:effectLst/>
                <a:latin typeface="Microsoft YaHei" panose="020B0503020204020204" pitchFamily="34" charset="-122"/>
                <a:ea typeface="Microsoft YaHei" panose="020B0503020204020204" pitchFamily="34" charset="-122"/>
              </a:rPr>
              <a:t>的知识图谱存储</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30540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基于三元组的知识图谱存储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826573"/>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利用关系型数据存储知识图谱最简单的办法就是构建一个由</a:t>
            </a:r>
            <a:r>
              <a:rPr lang="zh-CN" altLang="en-US" sz="2000" b="1" i="0" dirty="0">
                <a:effectLst/>
                <a:latin typeface="Microsoft YaHei" panose="020B0503020204020204" pitchFamily="34" charset="-122"/>
                <a:ea typeface="Microsoft YaHei" panose="020B0503020204020204" pitchFamily="34" charset="-122"/>
              </a:rPr>
              <a:t>主体、谓词</a:t>
            </a:r>
            <a:r>
              <a:rPr lang="zh-CN" altLang="en-US" sz="2000" b="0" i="0" dirty="0">
                <a:effectLst/>
                <a:latin typeface="Microsoft YaHei" panose="020B0503020204020204" pitchFamily="34" charset="-122"/>
                <a:ea typeface="Microsoft YaHei" panose="020B0503020204020204" pitchFamily="34" charset="-122"/>
              </a:rPr>
              <a:t>和</a:t>
            </a:r>
            <a:r>
              <a:rPr lang="zh-CN" altLang="en-US" sz="2000" b="1" i="0" dirty="0">
                <a:effectLst/>
                <a:latin typeface="Microsoft YaHei" panose="020B0503020204020204" pitchFamily="34" charset="-122"/>
                <a:ea typeface="Microsoft YaHei" panose="020B0503020204020204" pitchFamily="34" charset="-122"/>
              </a:rPr>
              <a:t>客体</a:t>
            </a:r>
            <a:r>
              <a:rPr lang="zh-CN" altLang="en-US" sz="2000" b="0" i="0" dirty="0">
                <a:effectLst/>
                <a:latin typeface="Microsoft YaHei" panose="020B0503020204020204" pitchFamily="34" charset="-122"/>
                <a:ea typeface="Microsoft YaHei" panose="020B0503020204020204" pitchFamily="34" charset="-122"/>
              </a:rPr>
              <a:t>三列构成的表，将知识图谱中的每个</a:t>
            </a:r>
            <a:r>
              <a:rPr lang="en-US" altLang="zh-CN" sz="2000" b="0" i="0" dirty="0">
                <a:effectLst/>
                <a:latin typeface="Microsoft YaHei" panose="020B0503020204020204" pitchFamily="34" charset="-122"/>
                <a:ea typeface="Microsoft YaHei" panose="020B0503020204020204" pitchFamily="34" charset="-122"/>
              </a:rPr>
              <a:t>SPO</a:t>
            </a:r>
            <a:r>
              <a:rPr lang="zh-CN" altLang="en-US" sz="2000" b="0" i="0" dirty="0">
                <a:effectLst/>
                <a:latin typeface="Microsoft YaHei" panose="020B0503020204020204" pitchFamily="34" charset="-122"/>
                <a:ea typeface="Microsoft YaHei" panose="020B0503020204020204" pitchFamily="34" charset="-122"/>
              </a:rPr>
              <a:t>三元组看做该表中的一条记录，直接存储到关系型数据库中，如下表所示。</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347CF2D7-E436-AADB-D000-791BFAB6CF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8419" y="1938460"/>
            <a:ext cx="6172200" cy="4600452"/>
          </a:xfrm>
          <a:prstGeom prst="rect">
            <a:avLst/>
          </a:prstGeom>
        </p:spPr>
      </p:pic>
    </p:spTree>
    <p:extLst>
      <p:ext uri="{BB962C8B-B14F-4D97-AF65-F5344CB8AC3E}">
        <p14:creationId xmlns:p14="http://schemas.microsoft.com/office/powerpoint/2010/main" val="11918144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基于三元组的知识图谱存储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03791"/>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当用户输入一个查询请求时，需要将其转换为对应的查询</a:t>
            </a:r>
            <a:r>
              <a:rPr lang="en-US" altLang="zh-CN" sz="2000" b="0" i="0" dirty="0">
                <a:effectLst/>
                <a:latin typeface="Microsoft YaHei" panose="020B0503020204020204" pitchFamily="34" charset="-122"/>
                <a:ea typeface="Microsoft YaHei" panose="020B0503020204020204" pitchFamily="34" charset="-122"/>
              </a:rPr>
              <a:t>SQL</a:t>
            </a:r>
            <a:r>
              <a:rPr lang="zh-CN" altLang="en-US" sz="2000" b="0" i="0" dirty="0">
                <a:effectLst/>
                <a:latin typeface="Microsoft YaHei" panose="020B0503020204020204" pitchFamily="34" charset="-122"/>
                <a:ea typeface="Microsoft YaHei" panose="020B0503020204020204" pitchFamily="34" charset="-122"/>
              </a:rPr>
              <a:t>语句。</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但是稍微复杂一点的查询，需要大量的自连接（</a:t>
            </a:r>
            <a:r>
              <a:rPr lang="en-US" altLang="zh-CN" sz="2000" b="0" i="0" dirty="0">
                <a:effectLst/>
                <a:latin typeface="Microsoft YaHei" panose="020B0503020204020204" pitchFamily="34" charset="-122"/>
                <a:ea typeface="Microsoft YaHei" panose="020B0503020204020204" pitchFamily="34" charset="-122"/>
              </a:rPr>
              <a:t>Self-Join</a:t>
            </a:r>
            <a:r>
              <a:rPr lang="zh-CN" altLang="en-US" sz="2000" b="0" i="0" dirty="0">
                <a:effectLst/>
                <a:latin typeface="Microsoft YaHei" panose="020B0503020204020204" pitchFamily="34" charset="-122"/>
                <a:ea typeface="Microsoft YaHei" panose="020B0503020204020204" pitchFamily="34" charset="-122"/>
              </a:rPr>
              <a:t>）操作。</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例如，用户需要查询“</a:t>
            </a:r>
            <a:r>
              <a:rPr lang="zh-CN" altLang="en-US" sz="2000" b="0" i="0" dirty="0">
                <a:effectLst/>
                <a:latin typeface="KaiTi_GB2312" panose="02010609030101010101" pitchFamily="49" charset="-122"/>
                <a:ea typeface="KaiTi_GB2312" panose="02010609030101010101" pitchFamily="49" charset="-122"/>
              </a:rPr>
              <a:t>获得金球奖的足球运动员出生地</a:t>
            </a:r>
            <a:r>
              <a:rPr lang="zh-CN" altLang="en-US" sz="2000" b="0" i="0" dirty="0">
                <a:effectLst/>
                <a:latin typeface="Microsoft YaHei" panose="020B0503020204020204" pitchFamily="34" charset="-122"/>
                <a:ea typeface="Microsoft YaHei" panose="020B0503020204020204" pitchFamily="34" charset="-122"/>
              </a:rPr>
              <a:t>”，这需要将整张表复制三次，然后依次扫描，基于查询结果再做连接（</a:t>
            </a:r>
            <a:r>
              <a:rPr lang="en-US" altLang="zh-CN" sz="2000" b="0" i="0" dirty="0">
                <a:effectLst/>
                <a:latin typeface="Microsoft YaHei" panose="020B0503020204020204" pitchFamily="34" charset="-122"/>
                <a:ea typeface="Microsoft YaHei" panose="020B0503020204020204" pitchFamily="34" charset="-122"/>
              </a:rPr>
              <a:t>Join</a:t>
            </a:r>
            <a:r>
              <a:rPr lang="zh-CN" altLang="en-US" sz="2000" b="0" i="0" dirty="0">
                <a:effectLst/>
                <a:latin typeface="Microsoft YaHei" panose="020B0503020204020204" pitchFamily="34" charset="-122"/>
                <a:ea typeface="Microsoft YaHei" panose="020B0503020204020204" pitchFamily="34" charset="-122"/>
              </a:rPr>
              <a:t>）操作，查询代价过于昂贵。</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1010087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基于属性表的知识图谱存储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为了解决基于三元组的知识图谱存储查询效率过低问题，还可以按照</a:t>
            </a:r>
            <a:r>
              <a:rPr lang="zh-CN" altLang="en-US" sz="2000" b="1" i="0" dirty="0">
                <a:effectLst/>
                <a:latin typeface="Microsoft YaHei" panose="020B0503020204020204" pitchFamily="34" charset="-122"/>
                <a:ea typeface="Microsoft YaHei" panose="020B0503020204020204" pitchFamily="34" charset="-122"/>
              </a:rPr>
              <a:t>属性表（</a:t>
            </a:r>
            <a:r>
              <a:rPr lang="en-US" altLang="zh-CN" sz="2000" b="1" i="0" dirty="0">
                <a:effectLst/>
                <a:latin typeface="Microsoft YaHei" panose="020B0503020204020204" pitchFamily="34" charset="-122"/>
                <a:ea typeface="Microsoft YaHei" panose="020B0503020204020204" pitchFamily="34" charset="-122"/>
              </a:rPr>
              <a:t>Property Tables</a:t>
            </a:r>
            <a:r>
              <a:rPr lang="zh-CN" altLang="en-US" sz="2000" b="1" i="0" dirty="0">
                <a:effectLst/>
                <a:latin typeface="Microsoft YaHei" panose="020B0503020204020204" pitchFamily="34" charset="-122"/>
                <a:ea typeface="Microsoft YaHei" panose="020B0503020204020204" pitchFamily="34" charset="-122"/>
              </a:rPr>
              <a:t>）</a:t>
            </a:r>
            <a:r>
              <a:rPr lang="zh-CN" altLang="en-US" sz="2000" b="0" i="0" dirty="0">
                <a:effectLst/>
                <a:latin typeface="Microsoft YaHei" panose="020B0503020204020204" pitchFamily="34" charset="-122"/>
                <a:ea typeface="Microsoft YaHei" panose="020B0503020204020204" pitchFamily="34" charset="-122"/>
              </a:rPr>
              <a:t>的方式存储知识图谱。其存储方案仍然是基于关系型数据库，不同之处在于，属性表</a:t>
            </a:r>
            <a:r>
              <a:rPr lang="zh-CN" altLang="en-US" sz="2000" b="1" i="0" dirty="0">
                <a:effectLst/>
                <a:latin typeface="Microsoft YaHei" panose="020B0503020204020204" pitchFamily="34" charset="-122"/>
                <a:ea typeface="Microsoft YaHei" panose="020B0503020204020204" pitchFamily="34" charset="-122"/>
              </a:rPr>
              <a:t>根据实体类型对三元组进行分类</a:t>
            </a:r>
            <a:r>
              <a:rPr lang="zh-CN" altLang="en-US" sz="2000" b="0" i="0" dirty="0">
                <a:effectLst/>
                <a:latin typeface="Microsoft YaHei" panose="020B0503020204020204" pitchFamily="34" charset="-122"/>
                <a:ea typeface="Microsoft YaHei" panose="020B0503020204020204" pitchFamily="34" charset="-122"/>
              </a:rPr>
              <a:t>，</a:t>
            </a:r>
            <a:r>
              <a:rPr lang="zh-CN" altLang="en-US" sz="2000" b="1" i="0" dirty="0">
                <a:effectLst/>
                <a:latin typeface="Microsoft YaHei" panose="020B0503020204020204" pitchFamily="34" charset="-122"/>
                <a:ea typeface="Microsoft YaHei" panose="020B0503020204020204" pitchFamily="34" charset="-122"/>
              </a:rPr>
              <a:t>不同类别的三元组存储于不同的表中</a:t>
            </a:r>
            <a:r>
              <a:rPr lang="zh-CN" altLang="en-US" sz="2000" b="0" i="0" dirty="0">
                <a:effectLst/>
                <a:latin typeface="Microsoft YaHei" panose="020B0503020204020204" pitchFamily="34" charset="-122"/>
                <a:ea typeface="Microsoft YaHei" panose="020B0503020204020204" pitchFamily="34" charset="-122"/>
              </a:rPr>
              <a:t>。</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例如，针对上一节中的三元组存储表案例转换为属性表后，其结构如下表所示。将运动员、类型、生日、出生地、荣誉等信息合并到一张表中进行保存。对于上例中用户查询“获得金球奖的足球运动员出生地”，只需要检索“荣誉”对应的属性表就可以完成。</a:t>
            </a:r>
            <a:endParaRPr lang="en-US" altLang="zh-CN" sz="2000"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37F1FF2A-4E5D-D3DB-BD4F-7652B1AAC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68" y="3598782"/>
            <a:ext cx="10055264" cy="3022600"/>
          </a:xfrm>
          <a:prstGeom prst="rect">
            <a:avLst/>
          </a:prstGeom>
        </p:spPr>
      </p:pic>
    </p:spTree>
    <p:extLst>
      <p:ext uri="{BB962C8B-B14F-4D97-AF65-F5344CB8AC3E}">
        <p14:creationId xmlns:p14="http://schemas.microsoft.com/office/powerpoint/2010/main" val="783119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基于属性表的知识图谱存储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749903"/>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虽然属性表的效率相较于三元组表在一定程度上有所提升，但是知识图谱的数据往往具备稀疏性，因此基于属性表的存储方案</a:t>
            </a:r>
            <a:r>
              <a:rPr lang="zh-CN" altLang="en-US" sz="2000" b="1" i="0" dirty="0">
                <a:effectLst/>
                <a:latin typeface="Microsoft YaHei" panose="020B0503020204020204" pitchFamily="34" charset="-122"/>
                <a:ea typeface="Microsoft YaHei" panose="020B0503020204020204" pitchFamily="34" charset="-122"/>
              </a:rPr>
              <a:t>可能会包含大量空值</a:t>
            </a:r>
            <a:r>
              <a:rPr lang="zh-CN" altLang="en-US" sz="2000" b="0" i="0" dirty="0">
                <a:effectLst/>
                <a:latin typeface="Microsoft YaHei" panose="020B0503020204020204" pitchFamily="34" charset="-122"/>
                <a:ea typeface="Microsoft YaHei" panose="020B0503020204020204" pitchFamily="34" charset="-122"/>
              </a:rPr>
              <a:t>，造成存储空间的极大浪费。</a:t>
            </a: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此外，属性表的存储方案</a:t>
            </a:r>
            <a:r>
              <a:rPr lang="zh-CN" altLang="en-US" sz="2000" b="1" i="0" dirty="0">
                <a:effectLst/>
                <a:latin typeface="Microsoft YaHei" panose="020B0503020204020204" pitchFamily="34" charset="-122"/>
                <a:ea typeface="Microsoft YaHei" panose="020B0503020204020204" pitchFamily="34" charset="-122"/>
              </a:rPr>
              <a:t>还依赖于人的设计</a:t>
            </a:r>
            <a:r>
              <a:rPr lang="zh-CN" altLang="en-US" sz="2000" b="0" i="0" dirty="0">
                <a:effectLst/>
                <a:latin typeface="Microsoft YaHei" panose="020B0503020204020204" pitchFamily="34" charset="-122"/>
                <a:ea typeface="Microsoft YaHei" panose="020B0503020204020204" pitchFamily="34" charset="-122"/>
              </a:rPr>
              <a:t>，哪些属性需要合并在一张表中，需要根据知识图谱需求和实际关系联合考虑。</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549580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基于垂直表的知识图谱存储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6014"/>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除了按照实体对三元组表格分类外，还可以选择按照</a:t>
            </a:r>
            <a:r>
              <a:rPr lang="zh-CN" altLang="en-US" sz="2000" b="1" i="0" dirty="0">
                <a:effectLst/>
                <a:latin typeface="Microsoft YaHei" panose="020B0503020204020204" pitchFamily="34" charset="-122"/>
                <a:ea typeface="Microsoft YaHei" panose="020B0503020204020204" pitchFamily="34" charset="-122"/>
              </a:rPr>
              <a:t>谓词构造表格</a:t>
            </a:r>
            <a:r>
              <a:rPr lang="zh-CN" altLang="en-US" sz="2000" b="0" i="0" dirty="0">
                <a:effectLst/>
                <a:latin typeface="Microsoft YaHei" panose="020B0503020204020204" pitchFamily="34" charset="-122"/>
                <a:ea typeface="Microsoft YaHei" panose="020B0503020204020204" pitchFamily="34" charset="-122"/>
              </a:rPr>
              <a:t>，这种方式称为基于</a:t>
            </a:r>
            <a:r>
              <a:rPr lang="zh-CN" altLang="en-US" sz="2000" b="1" i="0" dirty="0">
                <a:effectLst/>
                <a:latin typeface="Microsoft YaHei" panose="020B0503020204020204" pitchFamily="34" charset="-122"/>
                <a:ea typeface="Microsoft YaHei" panose="020B0503020204020204" pitchFamily="34" charset="-122"/>
              </a:rPr>
              <a:t>垂直表（</a:t>
            </a:r>
            <a:r>
              <a:rPr lang="en-US" altLang="zh-CN" sz="2000" b="1" i="0" dirty="0">
                <a:effectLst/>
                <a:latin typeface="Microsoft YaHei" panose="020B0503020204020204" pitchFamily="34" charset="-122"/>
                <a:ea typeface="Microsoft YaHei" panose="020B0503020204020204" pitchFamily="34" charset="-122"/>
              </a:rPr>
              <a:t>Vertical Tables</a:t>
            </a:r>
            <a:r>
              <a:rPr lang="zh-CN" altLang="en-US" sz="2000" b="1" i="0" dirty="0">
                <a:effectLst/>
                <a:latin typeface="Microsoft YaHei" panose="020B0503020204020204" pitchFamily="34" charset="-122"/>
                <a:ea typeface="Microsoft YaHei" panose="020B0503020204020204" pitchFamily="34" charset="-122"/>
              </a:rPr>
              <a:t>）</a:t>
            </a:r>
            <a:r>
              <a:rPr lang="zh-CN" altLang="en-US" sz="2000" b="0" i="0" dirty="0">
                <a:effectLst/>
                <a:latin typeface="Microsoft YaHei" panose="020B0503020204020204" pitchFamily="34" charset="-122"/>
                <a:ea typeface="Microsoft YaHei" panose="020B0503020204020204" pitchFamily="34" charset="-122"/>
              </a:rPr>
              <a:t>的存储方式。将不同的谓词对应不同的表格，这种方法不仅可以避免查询过程中大量的自连接操作，还不会在数据库中产生大量的空值。如下表所示。根据谓词构建了</a:t>
            </a:r>
            <a:r>
              <a:rPr lang="en-US" altLang="zh-CN" sz="2000" b="0" i="0" dirty="0" err="1">
                <a:effectLst/>
                <a:latin typeface="Microsoft YaHei" panose="020B0503020204020204" pitchFamily="34" charset="-122"/>
                <a:ea typeface="Microsoft YaHei" panose="020B0503020204020204" pitchFamily="34" charset="-122"/>
              </a:rPr>
              <a:t>isA</a:t>
            </a:r>
            <a:r>
              <a:rPr lang="zh-CN" altLang="en-US" sz="2000" b="0" i="0" dirty="0">
                <a:effectLst/>
                <a:latin typeface="Microsoft YaHei" panose="020B0503020204020204" pitchFamily="34" charset="-122"/>
                <a:ea typeface="Microsoft YaHei" panose="020B0503020204020204" pitchFamily="34" charset="-122"/>
              </a:rPr>
              <a:t>、出生地、效力等多个表。</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5159550E-29A5-5F06-7152-D71B2B0BBD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8440" y="2520888"/>
            <a:ext cx="7032158" cy="4200587"/>
          </a:xfrm>
          <a:prstGeom prst="rect">
            <a:avLst/>
          </a:prstGeom>
        </p:spPr>
      </p:pic>
    </p:spTree>
    <p:extLst>
      <p:ext uri="{BB962C8B-B14F-4D97-AF65-F5344CB8AC3E}">
        <p14:creationId xmlns:p14="http://schemas.microsoft.com/office/powerpoint/2010/main" val="25504485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基于垂直表的知识图谱存储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03791"/>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这种方法缺点是对于具备多个属性的实体，往往需要对多个表进行插入操作，操作效率低。</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对于属性不确定的查询，垂直表也不能很好的处理</a:t>
            </a:r>
            <a:endParaRPr lang="en-US" altLang="zh-CN" sz="2000" b="0" i="0" dirty="0">
              <a:effectLst/>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例如，查询“</a:t>
            </a:r>
            <a:r>
              <a:rPr lang="zh-CN" altLang="en-US" sz="2000" b="0" dirty="0">
                <a:effectLst/>
                <a:latin typeface="KaiTi_GB2312" panose="02010609030101010101" pitchFamily="49" charset="-122"/>
                <a:ea typeface="KaiTi_GB2312" panose="02010609030101010101" pitchFamily="49" charset="-122"/>
              </a:rPr>
              <a:t>科比</a:t>
            </a:r>
            <a:r>
              <a:rPr lang="en-US" altLang="zh-CN" sz="2000" b="0" dirty="0">
                <a:effectLst/>
                <a:latin typeface="KaiTi_GB2312" panose="02010609030101010101" pitchFamily="49" charset="-122"/>
                <a:ea typeface="KaiTi_GB2312" panose="02010609030101010101" pitchFamily="49" charset="-122"/>
              </a:rPr>
              <a:t>·</a:t>
            </a:r>
            <a:r>
              <a:rPr lang="zh-CN" altLang="en-US" sz="2000" b="0" dirty="0">
                <a:effectLst/>
                <a:latin typeface="KaiTi_GB2312" panose="02010609030101010101" pitchFamily="49" charset="-122"/>
                <a:ea typeface="KaiTi_GB2312" panose="02010609030101010101" pitchFamily="49" charset="-122"/>
              </a:rPr>
              <a:t>布莱恩特和洛杉矶湖人队的关系</a:t>
            </a:r>
            <a:r>
              <a:rPr lang="zh-CN" altLang="en-US" sz="2000" b="0" i="0" dirty="0">
                <a:effectLst/>
                <a:latin typeface="Microsoft YaHei" panose="020B0503020204020204" pitchFamily="34" charset="-122"/>
                <a:ea typeface="Microsoft YaHei" panose="020B0503020204020204" pitchFamily="34" charset="-122"/>
              </a:rPr>
              <a:t>”，就需要检索所有表才能得到结果，这类查询的检索性能较差。</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92782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基于全索引的知识图谱存储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1749903"/>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基于全索引的存储方式通过对关系型数据库建立多种索引的方式，达到查询效率优化的目的。</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全索引表的优化方法，</a:t>
            </a:r>
            <a:r>
              <a:rPr lang="zh-CN" altLang="en-US" sz="2000" b="1" i="0" dirty="0">
                <a:effectLst/>
                <a:latin typeface="Microsoft YaHei" panose="020B0503020204020204" pitchFamily="34" charset="-122"/>
                <a:ea typeface="Microsoft YaHei" panose="020B0503020204020204" pitchFamily="34" charset="-122"/>
              </a:rPr>
              <a:t>首先</a:t>
            </a:r>
            <a:r>
              <a:rPr lang="zh-CN" altLang="en-US" sz="2000" i="0" dirty="0">
                <a:effectLst/>
                <a:latin typeface="Microsoft YaHei" panose="020B0503020204020204" pitchFamily="34" charset="-122"/>
                <a:ea typeface="Microsoft YaHei" panose="020B0503020204020204" pitchFamily="34" charset="-122"/>
              </a:rPr>
              <a:t>会将</a:t>
            </a:r>
            <a:r>
              <a:rPr lang="en-US" altLang="zh-CN" sz="2000" i="0" dirty="0">
                <a:effectLst/>
                <a:latin typeface="Microsoft YaHei" panose="020B0503020204020204" pitchFamily="34" charset="-122"/>
                <a:ea typeface="Microsoft YaHei" panose="020B0503020204020204" pitchFamily="34" charset="-122"/>
              </a:rPr>
              <a:t>SPO</a:t>
            </a:r>
            <a:r>
              <a:rPr lang="zh-CN" altLang="en-US" sz="2000" b="0" i="0" dirty="0">
                <a:effectLst/>
                <a:latin typeface="Microsoft YaHei" panose="020B0503020204020204" pitchFamily="34" charset="-122"/>
                <a:ea typeface="Microsoft YaHei" panose="020B0503020204020204" pitchFamily="34" charset="-122"/>
              </a:rPr>
              <a:t>三元组里的每个元素集合映射为一个数字</a:t>
            </a:r>
            <a:r>
              <a:rPr lang="en-US" altLang="zh-CN" sz="2000" b="0" i="0" dirty="0">
                <a:effectLst/>
                <a:latin typeface="Microsoft YaHei" panose="020B0503020204020204" pitchFamily="34" charset="-122"/>
                <a:ea typeface="Microsoft YaHei" panose="020B0503020204020204" pitchFamily="34" charset="-122"/>
              </a:rPr>
              <a:t>ID</a:t>
            </a:r>
            <a:r>
              <a:rPr lang="zh-CN" altLang="en-US" sz="2000" b="0" i="0" dirty="0">
                <a:effectLst/>
                <a:latin typeface="Microsoft YaHei" panose="020B0503020204020204" pitchFamily="34" charset="-122"/>
                <a:ea typeface="Microsoft YaHei" panose="020B0503020204020204" pitchFamily="34" charset="-122"/>
              </a:rPr>
              <a:t>集合，通过存储</a:t>
            </a:r>
            <a:r>
              <a:rPr lang="en-US" altLang="zh-CN" sz="2000" b="0" i="0" dirty="0">
                <a:effectLst/>
                <a:latin typeface="Microsoft YaHei" panose="020B0503020204020204" pitchFamily="34" charset="-122"/>
                <a:ea typeface="Microsoft YaHei" panose="020B0503020204020204" pitchFamily="34" charset="-122"/>
              </a:rPr>
              <a:t>ID</a:t>
            </a:r>
            <a:r>
              <a:rPr lang="zh-CN" altLang="en-US" sz="2000" b="0" i="0" dirty="0">
                <a:effectLst/>
                <a:latin typeface="Microsoft YaHei" panose="020B0503020204020204" pitchFamily="34" charset="-122"/>
                <a:ea typeface="Microsoft YaHei" panose="020B0503020204020204" pitchFamily="34" charset="-122"/>
              </a:rPr>
              <a:t>而不是字符串可以节省大量存储空间，如下表所示。</a:t>
            </a:r>
            <a:r>
              <a:rPr lang="zh-CN" altLang="en-US" sz="2000" b="1" i="0" dirty="0">
                <a:effectLst/>
                <a:latin typeface="Microsoft YaHei" panose="020B0503020204020204" pitchFamily="34" charset="-122"/>
                <a:ea typeface="Microsoft YaHei" panose="020B0503020204020204" pitchFamily="34" charset="-122"/>
              </a:rPr>
              <a:t>然后</a:t>
            </a:r>
            <a:r>
              <a:rPr lang="zh-CN" altLang="en-US" sz="2000" b="0" i="0" dirty="0">
                <a:effectLst/>
                <a:latin typeface="Microsoft YaHei" panose="020B0503020204020204" pitchFamily="34" charset="-122"/>
                <a:ea typeface="Microsoft YaHei" panose="020B0503020204020204" pitchFamily="34" charset="-122"/>
              </a:rPr>
              <a:t>，对三元组中主体、谓词、客体的各种排列情况都分别建立索引，这种组合一共有六种：</a:t>
            </a:r>
            <a:r>
              <a:rPr lang="en-US" altLang="zh-CN" sz="2000" b="0" i="0" dirty="0">
                <a:effectLst/>
                <a:latin typeface="Microsoft YaHei" panose="020B0503020204020204" pitchFamily="34" charset="-122"/>
                <a:ea typeface="Microsoft YaHei" panose="020B0503020204020204" pitchFamily="34" charset="-122"/>
              </a:rPr>
              <a:t>SPO</a:t>
            </a:r>
            <a:r>
              <a:rPr lang="zh-CN" altLang="en-US" sz="2000" b="0" i="0" dirty="0">
                <a:effectLst/>
                <a:latin typeface="Microsoft YaHei" panose="020B0503020204020204" pitchFamily="34" charset="-122"/>
                <a:ea typeface="Microsoft YaHei" panose="020B0503020204020204" pitchFamily="34" charset="-122"/>
              </a:rPr>
              <a:t>、</a:t>
            </a:r>
            <a:r>
              <a:rPr lang="en-US" altLang="zh-CN" sz="2000" b="0" i="0" dirty="0">
                <a:effectLst/>
                <a:latin typeface="Microsoft YaHei" panose="020B0503020204020204" pitchFamily="34" charset="-122"/>
                <a:ea typeface="Microsoft YaHei" panose="020B0503020204020204" pitchFamily="34" charset="-122"/>
              </a:rPr>
              <a:t>POS</a:t>
            </a:r>
            <a:r>
              <a:rPr lang="zh-CN" altLang="en-US" sz="2000" b="0" i="0" dirty="0">
                <a:effectLst/>
                <a:latin typeface="Microsoft YaHei" panose="020B0503020204020204" pitchFamily="34" charset="-122"/>
                <a:ea typeface="Microsoft YaHei" panose="020B0503020204020204" pitchFamily="34" charset="-122"/>
              </a:rPr>
              <a:t>、</a:t>
            </a:r>
            <a:r>
              <a:rPr lang="en-US" altLang="zh-CN" sz="2000" b="0" i="0" dirty="0">
                <a:effectLst/>
                <a:latin typeface="Microsoft YaHei" panose="020B0503020204020204" pitchFamily="34" charset="-122"/>
                <a:ea typeface="Microsoft YaHei" panose="020B0503020204020204" pitchFamily="34" charset="-122"/>
              </a:rPr>
              <a:t>PSO</a:t>
            </a:r>
            <a:r>
              <a:rPr lang="zh-CN" altLang="en-US" sz="2000" b="0" i="0" dirty="0">
                <a:effectLst/>
                <a:latin typeface="Microsoft YaHei" panose="020B0503020204020204" pitchFamily="34" charset="-122"/>
                <a:ea typeface="Microsoft YaHei" panose="020B0503020204020204" pitchFamily="34" charset="-122"/>
              </a:rPr>
              <a:t>、</a:t>
            </a:r>
            <a:r>
              <a:rPr lang="en-US" altLang="zh-CN" sz="2000" b="0" i="0" dirty="0">
                <a:effectLst/>
                <a:latin typeface="Microsoft YaHei" panose="020B0503020204020204" pitchFamily="34" charset="-122"/>
                <a:ea typeface="Microsoft YaHei" panose="020B0503020204020204" pitchFamily="34" charset="-122"/>
              </a:rPr>
              <a:t>OSP</a:t>
            </a:r>
            <a:r>
              <a:rPr lang="zh-CN" altLang="en-US" sz="2000" b="0" i="0" dirty="0">
                <a:effectLst/>
                <a:latin typeface="Microsoft YaHei" panose="020B0503020204020204" pitchFamily="34" charset="-122"/>
                <a:ea typeface="Microsoft YaHei" panose="020B0503020204020204" pitchFamily="34" charset="-122"/>
              </a:rPr>
              <a:t>、</a:t>
            </a:r>
            <a:r>
              <a:rPr lang="en-US" altLang="zh-CN" sz="2000" b="0" i="0" dirty="0">
                <a:effectLst/>
                <a:latin typeface="Microsoft YaHei" panose="020B0503020204020204" pitchFamily="34" charset="-122"/>
                <a:ea typeface="Microsoft YaHei" panose="020B0503020204020204" pitchFamily="34" charset="-122"/>
              </a:rPr>
              <a:t>OPS</a:t>
            </a:r>
            <a:r>
              <a:rPr lang="zh-CN" altLang="en-US" sz="2000" b="0" i="0" dirty="0">
                <a:effectLst/>
                <a:latin typeface="Microsoft YaHei" panose="020B0503020204020204" pitchFamily="34" charset="-122"/>
                <a:ea typeface="Microsoft YaHei" panose="020B0503020204020204" pitchFamily="34" charset="-122"/>
              </a:rPr>
              <a:t>、</a:t>
            </a:r>
            <a:r>
              <a:rPr lang="en-US" altLang="zh-CN" sz="2000" b="0" i="0" dirty="0">
                <a:effectLst/>
                <a:latin typeface="Microsoft YaHei" panose="020B0503020204020204" pitchFamily="34" charset="-122"/>
                <a:ea typeface="Microsoft YaHei" panose="020B0503020204020204" pitchFamily="34" charset="-122"/>
              </a:rPr>
              <a:t>SOP</a:t>
            </a:r>
            <a:r>
              <a:rPr lang="zh-CN" altLang="en-US" sz="2000" b="0" i="0" dirty="0">
                <a:effectLst/>
                <a:latin typeface="Microsoft YaHei" panose="020B0503020204020204" pitchFamily="34" charset="-122"/>
                <a:ea typeface="Microsoft YaHei" panose="020B0503020204020204" pitchFamily="34" charset="-122"/>
              </a:rPr>
              <a:t>，如下图所示。</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173BA099-5297-62D9-D291-CAE69DE7DC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06" y="2873573"/>
            <a:ext cx="4199650" cy="3847902"/>
          </a:xfrm>
          <a:prstGeom prst="rect">
            <a:avLst/>
          </a:prstGeom>
        </p:spPr>
      </p:pic>
      <p:pic>
        <p:nvPicPr>
          <p:cNvPr id="6" name="Picture 5">
            <a:extLst>
              <a:ext uri="{FF2B5EF4-FFF2-40B4-BE49-F238E27FC236}">
                <a16:creationId xmlns:a16="http://schemas.microsoft.com/office/drawing/2014/main" id="{0FE4DFAC-1C58-2619-3081-F2D80FD246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3250" y="2746822"/>
            <a:ext cx="3962400" cy="4006183"/>
          </a:xfrm>
          <a:prstGeom prst="rect">
            <a:avLst/>
          </a:prstGeom>
        </p:spPr>
      </p:pic>
    </p:spTree>
    <p:extLst>
      <p:ext uri="{BB962C8B-B14F-4D97-AF65-F5344CB8AC3E}">
        <p14:creationId xmlns:p14="http://schemas.microsoft.com/office/powerpoint/2010/main" val="4185347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基于表的知识谱图谱存储</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基于全索引的知识图谱存储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1365182"/>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无论是基于谓词查询主体和客体，还是基于客体查询谓词和主体，六种索引都可以满足需求。</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全索引的方法应对简单的查询效率高，</a:t>
            </a:r>
            <a:r>
              <a:rPr lang="zh-CN" altLang="en-US" sz="2000" b="1" i="0" dirty="0">
                <a:effectLst/>
                <a:latin typeface="Microsoft YaHei" panose="020B0503020204020204" pitchFamily="34" charset="-122"/>
                <a:ea typeface="Microsoft YaHei" panose="020B0503020204020204" pitchFamily="34" charset="-122"/>
              </a:rPr>
              <a:t>但是其索引的更新与维护同样代价高昂</a:t>
            </a:r>
            <a:r>
              <a:rPr lang="zh-CN" altLang="en-US" sz="2000" b="0" i="0" dirty="0">
                <a:effectLst/>
                <a:latin typeface="Microsoft YaHei" panose="020B0503020204020204" pitchFamily="34" charset="-122"/>
                <a:ea typeface="Microsoft YaHei" panose="020B0503020204020204" pitchFamily="34" charset="-122"/>
              </a:rPr>
              <a:t>。同时，面对复杂一些的查询，全索引仍然不可避免要做多次自连接操作，效率低下。</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0608884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39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5289333"/>
          </a:xfrm>
          <a:prstGeom prst="rect">
            <a:avLst/>
          </a:prstGeom>
          <a:noFill/>
        </p:spPr>
        <p:txBody>
          <a:bodyPr wrap="square">
            <a:spAutoFit/>
          </a:bodyPr>
          <a:lstStyle/>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在图数据库技术还不成熟的初期，关系型数据库因其成熟的技术架构，成为知识图谱存储的首选方案。但是</a:t>
            </a:r>
            <a:r>
              <a:rPr lang="zh-CN" altLang="en-US" sz="2000" b="1" i="0" dirty="0">
                <a:effectLst/>
                <a:latin typeface="Microsoft YaHei" panose="020B0503020204020204" pitchFamily="34" charset="-122"/>
                <a:ea typeface="Microsoft YaHei" panose="020B0503020204020204" pitchFamily="34" charset="-122"/>
              </a:rPr>
              <a:t>关系型数据库却并不善于处理“关系”</a:t>
            </a:r>
            <a:r>
              <a:rPr lang="zh-CN" altLang="en-US" sz="2000" b="0" i="0" dirty="0">
                <a:effectLst/>
                <a:latin typeface="Microsoft YaHei" panose="020B0503020204020204" pitchFamily="34" charset="-122"/>
                <a:ea typeface="Microsoft YaHei" panose="020B0503020204020204" pitchFamily="34" charset="-122"/>
              </a:rPr>
              <a:t>，在关系型数据库上进行图数据上的多跳查询，会产生大量的连接操作，其计算复杂度随着查询的跳数增多呈指数级增长。</a:t>
            </a: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知识图谱除了需要提供高效的关联推理，还要能刻画丰富的语义表达能力，诸如传递关系、自反关系、对称关系和函数关系等等。</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图数据库则充分利用图的结构对数据进行建模，将一张图对应到一个邻接列表，再基于这个邻接列表建立索引，优化关联查询。</a:t>
            </a:r>
            <a:endParaRPr lang="en-US" altLang="zh-CN" sz="2000" dirty="0">
              <a:latin typeface="Microsoft YaHei" panose="020B0503020204020204" pitchFamily="34" charset="-122"/>
              <a:ea typeface="Microsoft YaHei" panose="020B0503020204020204" pitchFamily="34" charset="-122"/>
            </a:endParaRPr>
          </a:p>
          <a:p>
            <a:pPr lvl="1">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例如，查询</a:t>
            </a:r>
            <a:r>
              <a:rPr lang="en-US" altLang="zh-CN" sz="2000" dirty="0">
                <a:latin typeface="Microsoft YaHei" panose="020B0503020204020204" pitchFamily="34" charset="-122"/>
                <a:ea typeface="Microsoft YaHei" panose="020B0503020204020204" pitchFamily="34" charset="-122"/>
              </a:rPr>
              <a:t> </a:t>
            </a:r>
            <a:r>
              <a:rPr lang="en-US" altLang="zh-CN" sz="2000" dirty="0">
                <a:latin typeface="KaiTi_GB2312" panose="02010609030101010101" pitchFamily="49" charset="-122"/>
                <a:ea typeface="KaiTi_GB2312" panose="02010609030101010101" pitchFamily="49" charset="-122"/>
              </a:rPr>
              <a:t>“</a:t>
            </a:r>
            <a:r>
              <a:rPr lang="zh-CN" altLang="en-US" sz="2000" dirty="0">
                <a:latin typeface="KaiTi_GB2312" panose="02010609030101010101" pitchFamily="49" charset="-122"/>
                <a:ea typeface="KaiTi_GB2312" panose="02010609030101010101" pitchFamily="49" charset="-122"/>
              </a:rPr>
              <a:t>获得</a:t>
            </a:r>
            <a:r>
              <a:rPr lang="en-US" altLang="zh-CN" sz="2000" dirty="0">
                <a:latin typeface="KaiTi_GB2312" panose="02010609030101010101" pitchFamily="49" charset="-122"/>
                <a:ea typeface="KaiTi_GB2312" panose="02010609030101010101" pitchFamily="49" charset="-122"/>
              </a:rPr>
              <a:t>NBA Finals MVP</a:t>
            </a:r>
            <a:r>
              <a:rPr lang="zh-CN" altLang="en-US" sz="2000" dirty="0">
                <a:latin typeface="KaiTi_GB2312" panose="02010609030101010101" pitchFamily="49" charset="-122"/>
                <a:ea typeface="KaiTi_GB2312" panose="02010609030101010101" pitchFamily="49" charset="-122"/>
              </a:rPr>
              <a:t>荣誉的球员效力于哪个俱乐部”</a:t>
            </a:r>
            <a:r>
              <a:rPr lang="zh-CN" altLang="en-US" sz="2000" dirty="0">
                <a:latin typeface="Microsoft YaHei" panose="020B0503020204020204" pitchFamily="34" charset="-122"/>
                <a:ea typeface="Microsoft YaHei" panose="020B0503020204020204" pitchFamily="34" charset="-122"/>
              </a:rPr>
              <a:t>，只要依次对</a:t>
            </a:r>
            <a:r>
              <a:rPr lang="en-US" altLang="zh-CN" sz="2000"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NBA Finals MVP</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NBA</a:t>
            </a:r>
            <a:r>
              <a:rPr lang="zh-CN" altLang="en-US" sz="2000" b="1" dirty="0">
                <a:latin typeface="Microsoft YaHei" panose="020B0503020204020204" pitchFamily="34" charset="-122"/>
                <a:ea typeface="Microsoft YaHei" panose="020B0503020204020204" pitchFamily="34" charset="-122"/>
              </a:rPr>
              <a:t>总决赛</a:t>
            </a:r>
            <a:r>
              <a:rPr lang="en-US" altLang="zh-CN" sz="2000" b="1" dirty="0">
                <a:latin typeface="Microsoft YaHei" panose="020B0503020204020204" pitchFamily="34" charset="-122"/>
                <a:ea typeface="Microsoft YaHei" panose="020B0503020204020204" pitchFamily="34" charset="-122"/>
              </a:rPr>
              <a:t>MVP”</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“科比</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布莱恩特”</a:t>
            </a:r>
            <a:r>
              <a:rPr lang="zh-CN" altLang="en-US" sz="2000" dirty="0">
                <a:latin typeface="Microsoft YaHei" panose="020B0503020204020204" pitchFamily="34" charset="-122"/>
                <a:ea typeface="Microsoft YaHei" panose="020B0503020204020204" pitchFamily="34" charset="-122"/>
              </a:rPr>
              <a:t>三个节点的邻居节点进行检索即可。</a:t>
            </a:r>
            <a:endParaRPr lang="en-US" altLang="zh-CN" sz="2000" dirty="0">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此外，在图数据库中，关系是被显式描述和刻画的，属性也可以单独定义，这就极大地增加了数据建模的灵活性。随着相关技术和工具的逐渐成熟，图数据库已逐渐成为知识图谱存储和查询引擎搭建的基础设施。</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207176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A1CD9319-8465-03DB-DE33-CCC221E57174}"/>
              </a:ext>
            </a:extLst>
          </p:cNvPr>
          <p:cNvSpPr>
            <a:spLocks noChangeArrowheads="1"/>
          </p:cNvSpPr>
          <p:nvPr/>
        </p:nvSpPr>
        <p:spPr bwMode="auto">
          <a:xfrm>
            <a:off x="711198" y="2573403"/>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4548" y="2693690"/>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93141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2827121"/>
          </a:xfrm>
          <a:prstGeom prst="rect">
            <a:avLst/>
          </a:prstGeom>
          <a:noFill/>
        </p:spPr>
        <p:txBody>
          <a:bodyPr wrap="square">
            <a:spAutoFit/>
          </a:bodyPr>
          <a:lstStyle/>
          <a:p>
            <a:pPr>
              <a:lnSpc>
                <a:spcPct val="125000"/>
              </a:lnSpc>
              <a:spcBef>
                <a:spcPts val="1200"/>
              </a:spcBef>
            </a:pPr>
            <a:r>
              <a:rPr lang="zh-CN" altLang="en-US" sz="2000" b="1" i="0" dirty="0">
                <a:effectLst/>
                <a:latin typeface="Microsoft YaHei" panose="020B0503020204020204" pitchFamily="34" charset="-122"/>
                <a:ea typeface="Microsoft YaHei" panose="020B0503020204020204" pitchFamily="34" charset="-122"/>
              </a:rPr>
              <a:t>属性图模型</a:t>
            </a:r>
            <a:r>
              <a:rPr lang="zh-CN" altLang="en-US" sz="2000" b="0" i="0" dirty="0">
                <a:effectLst/>
                <a:latin typeface="Microsoft YaHei" panose="020B0503020204020204" pitchFamily="34" charset="-122"/>
                <a:ea typeface="Microsoft YaHei" panose="020B0503020204020204" pitchFamily="34" charset="-122"/>
              </a:rPr>
              <a:t>是图数据库</a:t>
            </a:r>
            <a:r>
              <a:rPr lang="en-US" altLang="zh-CN" sz="2000" b="0" i="0" dirty="0">
                <a:effectLst/>
                <a:latin typeface="Microsoft YaHei" panose="020B0503020204020204" pitchFamily="34" charset="-122"/>
                <a:ea typeface="Microsoft YaHei" panose="020B0503020204020204" pitchFamily="34" charset="-122"/>
              </a:rPr>
              <a:t>Neo4J</a:t>
            </a:r>
            <a:r>
              <a:rPr lang="zh-CN" altLang="en-US" sz="2000" b="0" i="0" dirty="0">
                <a:effectLst/>
                <a:latin typeface="Microsoft YaHei" panose="020B0503020204020204" pitchFamily="34" charset="-122"/>
                <a:ea typeface="Microsoft YaHei" panose="020B0503020204020204" pitchFamily="34" charset="-122"/>
              </a:rPr>
              <a:t>所引导的一种数据模型，使用</a:t>
            </a:r>
            <a:r>
              <a:rPr lang="en-US" altLang="zh-CN" sz="2000" b="0" i="0" dirty="0">
                <a:effectLst/>
                <a:latin typeface="Microsoft YaHei" panose="020B0503020204020204" pitchFamily="34" charset="-122"/>
                <a:ea typeface="Microsoft YaHei" panose="020B0503020204020204" pitchFamily="34" charset="-122"/>
              </a:rPr>
              <a:t>Cypher</a:t>
            </a:r>
            <a:r>
              <a:rPr lang="zh-CN" altLang="en-US" sz="2000" b="0" i="0" dirty="0">
                <a:effectLst/>
                <a:latin typeface="Microsoft YaHei" panose="020B0503020204020204" pitchFamily="34" charset="-122"/>
                <a:ea typeface="Microsoft YaHei" panose="020B0503020204020204" pitchFamily="34" charset="-122"/>
              </a:rPr>
              <a:t>作为查询语言。因为其性能较好，已经在工业界得到广泛应用。</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en-US" altLang="zh-CN" sz="2000" b="1" i="0" dirty="0">
                <a:effectLst/>
                <a:latin typeface="Microsoft YaHei" panose="020B0503020204020204" pitchFamily="34" charset="-122"/>
                <a:ea typeface="Microsoft YaHei" panose="020B0503020204020204" pitchFamily="34" charset="-122"/>
              </a:rPr>
              <a:t>RDF</a:t>
            </a:r>
            <a:r>
              <a:rPr lang="zh-CN" altLang="en-US" sz="2000" b="1" i="0" dirty="0">
                <a:effectLst/>
                <a:latin typeface="Microsoft YaHei" panose="020B0503020204020204" pitchFamily="34" charset="-122"/>
                <a:ea typeface="Microsoft YaHei" panose="020B0503020204020204" pitchFamily="34" charset="-122"/>
              </a:rPr>
              <a:t>图模型</a:t>
            </a:r>
            <a:r>
              <a:rPr lang="zh-CN" altLang="en-US" sz="2000" b="0" i="0" dirty="0">
                <a:effectLst/>
                <a:latin typeface="Microsoft YaHei" panose="020B0503020204020204" pitchFamily="34" charset="-122"/>
                <a:ea typeface="Microsoft YaHei" panose="020B0503020204020204" pitchFamily="34" charset="-122"/>
              </a:rPr>
              <a:t>严格地说并不是一个存储模型，而是一种规范定义的数据交换的格式标准，使用</a:t>
            </a:r>
            <a:r>
              <a:rPr lang="en-US" altLang="zh-CN" sz="2000" b="0" i="0" dirty="0">
                <a:effectLst/>
                <a:latin typeface="Microsoft YaHei" panose="020B0503020204020204" pitchFamily="34" charset="-122"/>
                <a:ea typeface="Microsoft YaHei" panose="020B0503020204020204" pitchFamily="34" charset="-122"/>
              </a:rPr>
              <a:t>SPARQL</a:t>
            </a:r>
            <a:r>
              <a:rPr lang="zh-CN" altLang="en-US" sz="2000" b="0" i="0" dirty="0">
                <a:effectLst/>
                <a:latin typeface="Microsoft YaHei" panose="020B0503020204020204" pitchFamily="34" charset="-122"/>
                <a:ea typeface="Microsoft YaHei" panose="020B0503020204020204" pitchFamily="34" charset="-122"/>
              </a:rPr>
              <a:t>查询语言。</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b="0" i="0" dirty="0">
                <a:effectLst/>
                <a:latin typeface="Microsoft YaHei" panose="020B0503020204020204" pitchFamily="34" charset="-122"/>
                <a:ea typeface="Microsoft YaHei" panose="020B0503020204020204" pitchFamily="34" charset="-122"/>
              </a:rPr>
              <a:t>其中，属性图数据库善于处理关联查询，而</a:t>
            </a:r>
            <a:r>
              <a:rPr lang="en-US" altLang="zh-CN" sz="2000" b="0" i="0" dirty="0">
                <a:effectLst/>
                <a:latin typeface="Microsoft YaHei" panose="020B0503020204020204" pitchFamily="34" charset="-122"/>
                <a:ea typeface="Microsoft YaHei" panose="020B0503020204020204" pitchFamily="34" charset="-122"/>
              </a:rPr>
              <a:t>RDF</a:t>
            </a:r>
            <a:r>
              <a:rPr lang="zh-CN" altLang="en-US" sz="2000" b="0" i="0" dirty="0">
                <a:effectLst/>
                <a:latin typeface="Microsoft YaHei" panose="020B0503020204020204" pitchFamily="34" charset="-122"/>
                <a:ea typeface="Microsoft YaHei" panose="020B0503020204020204" pitchFamily="34" charset="-122"/>
              </a:rPr>
              <a:t>图模型则提供更多的关联推理能力。</a:t>
            </a:r>
            <a:endParaRPr lang="en-US" altLang="zh-CN" sz="2000" b="0" i="0" dirty="0">
              <a:effectLst/>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我们</a:t>
            </a:r>
            <a:r>
              <a:rPr lang="zh-CN" altLang="en-US" sz="2000" b="0" i="0" dirty="0">
                <a:effectLst/>
                <a:latin typeface="Microsoft YaHei" panose="020B0503020204020204" pitchFamily="34" charset="-122"/>
                <a:ea typeface="Microsoft YaHei" panose="020B0503020204020204" pitchFamily="34" charset="-122"/>
              </a:rPr>
              <a:t>以</a:t>
            </a:r>
            <a:r>
              <a:rPr lang="en-US" altLang="zh-CN" sz="2000" b="0" i="0" dirty="0">
                <a:effectLst/>
                <a:latin typeface="Microsoft YaHei" panose="020B0503020204020204" pitchFamily="34" charset="-122"/>
                <a:ea typeface="Microsoft YaHei" panose="020B0503020204020204" pitchFamily="34" charset="-122"/>
              </a:rPr>
              <a:t>Neo4J</a:t>
            </a:r>
            <a:r>
              <a:rPr lang="zh-CN" altLang="en-US" sz="2000" b="0" i="0" dirty="0">
                <a:effectLst/>
                <a:latin typeface="Microsoft YaHei" panose="020B0503020204020204" pitchFamily="34" charset="-122"/>
                <a:ea typeface="Microsoft YaHei" panose="020B0503020204020204" pitchFamily="34" charset="-122"/>
              </a:rPr>
              <a:t>为例，对基于图数据库的知识图谱的存储和查询进行简要说明。</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6517805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1211294"/>
          </a:xfrm>
          <a:prstGeom prst="rect">
            <a:avLst/>
          </a:prstGeom>
          <a:noFill/>
        </p:spPr>
        <p:txBody>
          <a:bodyPr wrap="square">
            <a:spAutoFit/>
          </a:bodyPr>
          <a:lstStyle/>
          <a:p>
            <a:pPr>
              <a:lnSpc>
                <a:spcPct val="125000"/>
              </a:lnSpc>
              <a:spcBef>
                <a:spcPts val="1200"/>
              </a:spcBef>
            </a:pPr>
            <a:r>
              <a:rPr lang="zh-CN" altLang="en-US" sz="2000" i="0" dirty="0">
                <a:effectLst/>
                <a:latin typeface="Microsoft YaHei" panose="020B0503020204020204" pitchFamily="34" charset="-122"/>
                <a:ea typeface="Microsoft YaHei" panose="020B0503020204020204" pitchFamily="34" charset="-122"/>
              </a:rPr>
              <a:t>在</a:t>
            </a:r>
            <a:r>
              <a:rPr lang="en-US" altLang="zh-CN" sz="2000" i="0" dirty="0">
                <a:effectLst/>
                <a:latin typeface="Microsoft YaHei" panose="020B0503020204020204" pitchFamily="34" charset="-122"/>
                <a:ea typeface="Microsoft YaHei" panose="020B0503020204020204" pitchFamily="34" charset="-122"/>
              </a:rPr>
              <a:t>Neo4J</a:t>
            </a:r>
            <a:r>
              <a:rPr lang="zh-CN" altLang="en-US" sz="2000" i="0" dirty="0">
                <a:effectLst/>
                <a:latin typeface="Microsoft YaHei" panose="020B0503020204020204" pitchFamily="34" charset="-122"/>
                <a:ea typeface="Microsoft YaHei" panose="020B0503020204020204" pitchFamily="34" charset="-122"/>
              </a:rPr>
              <a:t>数据库中，数据以</a:t>
            </a:r>
            <a:r>
              <a:rPr lang="zh-CN" altLang="en-US" sz="2000" b="1" i="0" dirty="0">
                <a:effectLst/>
                <a:latin typeface="Microsoft YaHei" panose="020B0503020204020204" pitchFamily="34" charset="-122"/>
                <a:ea typeface="Microsoft YaHei" panose="020B0503020204020204" pitchFamily="34" charset="-122"/>
              </a:rPr>
              <a:t>节点（</a:t>
            </a:r>
            <a:r>
              <a:rPr lang="en-US" altLang="zh-CN" sz="2000" b="1" i="0" dirty="0">
                <a:effectLst/>
                <a:latin typeface="Microsoft YaHei" panose="020B0503020204020204" pitchFamily="34" charset="-122"/>
                <a:ea typeface="Microsoft YaHei" panose="020B0503020204020204" pitchFamily="34" charset="-122"/>
              </a:rPr>
              <a:t>Node</a:t>
            </a:r>
            <a:r>
              <a:rPr lang="zh-CN" altLang="en-US" sz="2000" b="1" i="0" dirty="0">
                <a:effectLst/>
                <a:latin typeface="Microsoft YaHei" panose="020B0503020204020204" pitchFamily="34" charset="-122"/>
                <a:ea typeface="Microsoft YaHei" panose="020B0503020204020204" pitchFamily="34" charset="-122"/>
              </a:rPr>
              <a:t>）</a:t>
            </a:r>
            <a:r>
              <a:rPr lang="zh-CN" altLang="en-US" sz="2000" i="0" dirty="0">
                <a:effectLst/>
                <a:latin typeface="Microsoft YaHei" panose="020B0503020204020204" pitchFamily="34" charset="-122"/>
                <a:ea typeface="Microsoft YaHei" panose="020B0503020204020204" pitchFamily="34" charset="-122"/>
              </a:rPr>
              <a:t>和</a:t>
            </a:r>
            <a:r>
              <a:rPr lang="zh-CN" altLang="en-US" sz="2000" b="1" i="0" dirty="0">
                <a:effectLst/>
                <a:latin typeface="Microsoft YaHei" panose="020B0503020204020204" pitchFamily="34" charset="-122"/>
                <a:ea typeface="Microsoft YaHei" panose="020B0503020204020204" pitchFamily="34" charset="-122"/>
              </a:rPr>
              <a:t>边（</a:t>
            </a:r>
            <a:r>
              <a:rPr lang="en-US" altLang="zh-CN" sz="2000" b="1" i="0" dirty="0">
                <a:effectLst/>
                <a:latin typeface="Microsoft YaHei" panose="020B0503020204020204" pitchFamily="34" charset="-122"/>
                <a:ea typeface="Microsoft YaHei" panose="020B0503020204020204" pitchFamily="34" charset="-122"/>
              </a:rPr>
              <a:t>Edge</a:t>
            </a:r>
            <a:r>
              <a:rPr lang="zh-CN" altLang="en-US" sz="2000" b="1" i="0" dirty="0">
                <a:effectLst/>
                <a:latin typeface="Microsoft YaHei" panose="020B0503020204020204" pitchFamily="34" charset="-122"/>
                <a:ea typeface="Microsoft YaHei" panose="020B0503020204020204" pitchFamily="34" charset="-122"/>
              </a:rPr>
              <a:t>）</a:t>
            </a:r>
            <a:r>
              <a:rPr lang="zh-CN" altLang="en-US" sz="2000" i="0" dirty="0">
                <a:effectLst/>
                <a:latin typeface="Microsoft YaHei" panose="020B0503020204020204" pitchFamily="34" charset="-122"/>
                <a:ea typeface="Microsoft YaHei" panose="020B0503020204020204" pitchFamily="34" charset="-122"/>
              </a:rPr>
              <a:t>进行组织。</a:t>
            </a:r>
            <a:r>
              <a:rPr lang="zh-CN" altLang="en-US" sz="2000" b="1" i="0" dirty="0">
                <a:effectLst/>
                <a:latin typeface="Microsoft YaHei" panose="020B0503020204020204" pitchFamily="34" charset="-122"/>
                <a:ea typeface="Microsoft YaHei" panose="020B0503020204020204" pitchFamily="34" charset="-122"/>
              </a:rPr>
              <a:t>节点</a:t>
            </a:r>
            <a:r>
              <a:rPr lang="zh-CN" altLang="en-US" sz="2000" i="0" dirty="0">
                <a:effectLst/>
                <a:latin typeface="Microsoft YaHei" panose="020B0503020204020204" pitchFamily="34" charset="-122"/>
                <a:ea typeface="Microsoft YaHei" panose="020B0503020204020204" pitchFamily="34" charset="-122"/>
              </a:rPr>
              <a:t>可以代表知识图谱中的实体，</a:t>
            </a:r>
            <a:r>
              <a:rPr lang="zh-CN" altLang="en-US" sz="2000" b="1" i="0" dirty="0">
                <a:effectLst/>
                <a:latin typeface="Microsoft YaHei" panose="020B0503020204020204" pitchFamily="34" charset="-122"/>
                <a:ea typeface="Microsoft YaHei" panose="020B0503020204020204" pitchFamily="34" charset="-122"/>
              </a:rPr>
              <a:t>边</a:t>
            </a:r>
            <a:r>
              <a:rPr lang="zh-CN" altLang="en-US" sz="2000" i="0" dirty="0">
                <a:effectLst/>
                <a:latin typeface="Microsoft YaHei" panose="020B0503020204020204" pitchFamily="34" charset="-122"/>
                <a:ea typeface="Microsoft YaHei" panose="020B0503020204020204" pitchFamily="34" charset="-122"/>
              </a:rPr>
              <a:t>可以代表实体间的关系。需要特别注意的是，</a:t>
            </a:r>
            <a:r>
              <a:rPr lang="zh-CN" altLang="en-US" sz="2000" b="1" i="0" dirty="0">
                <a:effectLst/>
                <a:latin typeface="Microsoft YaHei" panose="020B0503020204020204" pitchFamily="34" charset="-122"/>
                <a:ea typeface="Microsoft YaHei" panose="020B0503020204020204" pitchFamily="34" charset="-122"/>
              </a:rPr>
              <a:t>关系具有类型和方向性</a:t>
            </a:r>
            <a:r>
              <a:rPr lang="zh-CN" altLang="en-US" sz="2000" i="0" dirty="0">
                <a:effectLst/>
                <a:latin typeface="Microsoft YaHei" panose="020B0503020204020204" pitchFamily="34" charset="-122"/>
                <a:ea typeface="Microsoft YaHei" panose="020B0503020204020204" pitchFamily="34" charset="-122"/>
              </a:rPr>
              <a:t>。在</a:t>
            </a:r>
            <a:r>
              <a:rPr lang="zh-CN" altLang="en-US" sz="2000" b="1" i="0" dirty="0">
                <a:effectLst/>
                <a:latin typeface="Microsoft YaHei" panose="020B0503020204020204" pitchFamily="34" charset="-122"/>
                <a:ea typeface="Microsoft YaHei" panose="020B0503020204020204" pitchFamily="34" charset="-122"/>
              </a:rPr>
              <a:t>节点上可以添加标签</a:t>
            </a:r>
            <a:r>
              <a:rPr lang="zh-CN" altLang="en-US" sz="2000" i="0" dirty="0">
                <a:effectLst/>
                <a:latin typeface="Microsoft YaHei" panose="020B0503020204020204" pitchFamily="34" charset="-122"/>
                <a:ea typeface="Microsoft YaHei" panose="020B0503020204020204" pitchFamily="34" charset="-122"/>
              </a:rPr>
              <a:t>（</a:t>
            </a:r>
            <a:r>
              <a:rPr lang="en-US" altLang="zh-CN" sz="2000" i="0" dirty="0">
                <a:effectLst/>
                <a:latin typeface="Microsoft YaHei" panose="020B0503020204020204" pitchFamily="34" charset="-122"/>
                <a:ea typeface="Microsoft YaHei" panose="020B0503020204020204" pitchFamily="34" charset="-122"/>
              </a:rPr>
              <a:t>Label</a:t>
            </a:r>
            <a:r>
              <a:rPr lang="zh-CN" altLang="en-US" sz="2000" i="0" dirty="0">
                <a:effectLst/>
                <a:latin typeface="Microsoft YaHei" panose="020B0503020204020204" pitchFamily="34" charset="-122"/>
                <a:ea typeface="Microsoft YaHei" panose="020B0503020204020204" pitchFamily="34" charset="-122"/>
              </a:rPr>
              <a:t>）以及</a:t>
            </a:r>
            <a:r>
              <a:rPr lang="zh-CN" altLang="en-US" sz="2000" b="1" i="0" dirty="0">
                <a:effectLst/>
                <a:latin typeface="Microsoft YaHei" panose="020B0503020204020204" pitchFamily="34" charset="-122"/>
                <a:ea typeface="Microsoft YaHei" panose="020B0503020204020204" pitchFamily="34" charset="-122"/>
              </a:rPr>
              <a:t>键值对</a:t>
            </a:r>
            <a:r>
              <a:rPr lang="zh-CN" altLang="en-US" sz="2000" i="0" dirty="0">
                <a:effectLst/>
                <a:latin typeface="Microsoft YaHei" panose="020B0503020204020204" pitchFamily="34" charset="-122"/>
                <a:ea typeface="Microsoft YaHei" panose="020B0503020204020204" pitchFamily="34" charset="-122"/>
              </a:rPr>
              <a:t>（</a:t>
            </a:r>
            <a:r>
              <a:rPr lang="en-US" altLang="zh-CN" sz="2000" i="0" dirty="0">
                <a:effectLst/>
                <a:latin typeface="Microsoft YaHei" panose="020B0503020204020204" pitchFamily="34" charset="-122"/>
                <a:ea typeface="Microsoft YaHei" panose="020B0503020204020204" pitchFamily="34" charset="-122"/>
              </a:rPr>
              <a:t>Key-Value</a:t>
            </a:r>
            <a:r>
              <a:rPr lang="zh-CN" altLang="en-US" sz="2000" i="0" dirty="0">
                <a:effectLst/>
                <a:latin typeface="Microsoft YaHei" panose="020B0503020204020204" pitchFamily="34" charset="-122"/>
                <a:ea typeface="Microsoft YaHei" panose="020B0503020204020204" pitchFamily="34" charset="-122"/>
              </a:rPr>
              <a:t>）来表示实体具备的属性（</a:t>
            </a:r>
            <a:r>
              <a:rPr lang="en-US" altLang="zh-CN" sz="2000" i="0" dirty="0">
                <a:effectLst/>
                <a:latin typeface="Microsoft YaHei" panose="020B0503020204020204" pitchFamily="34" charset="-122"/>
                <a:ea typeface="Microsoft YaHei" panose="020B0503020204020204" pitchFamily="34" charset="-122"/>
              </a:rPr>
              <a:t>Property</a:t>
            </a:r>
            <a:r>
              <a:rPr lang="zh-CN" altLang="en-US" sz="2000" i="0" dirty="0">
                <a:effectLst/>
                <a:latin typeface="Microsoft YaHei" panose="020B0503020204020204" pitchFamily="34" charset="-122"/>
                <a:ea typeface="Microsoft YaHei" panose="020B0503020204020204" pitchFamily="34" charset="-122"/>
              </a:rPr>
              <a:t>）。</a:t>
            </a:r>
            <a:endParaRPr lang="en-US" altLang="zh-CN" sz="2000" i="0" dirty="0">
              <a:effectLst/>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8F3F3401-4D5D-4189-B584-3073941A2D4A}"/>
              </a:ext>
            </a:extLst>
          </p:cNvPr>
          <p:cNvSpPr txBox="1"/>
          <p:nvPr/>
        </p:nvSpPr>
        <p:spPr>
          <a:xfrm>
            <a:off x="6677820" y="2538314"/>
            <a:ext cx="5082379" cy="3176960"/>
          </a:xfrm>
          <a:prstGeom prst="rect">
            <a:avLst/>
          </a:prstGeom>
          <a:noFill/>
        </p:spPr>
        <p:txBody>
          <a:bodyPr wrap="square">
            <a:spAutoFit/>
          </a:bodyPr>
          <a:lstStyle/>
          <a:p>
            <a:pPr>
              <a:lnSpc>
                <a:spcPct val="125000"/>
              </a:lnSpc>
              <a:spcBef>
                <a:spcPts val="1200"/>
              </a:spcBef>
            </a:pPr>
            <a:r>
              <a:rPr lang="zh-CN" altLang="en-US" sz="1800" i="0" dirty="0">
                <a:effectLst/>
                <a:latin typeface="Microsoft YaHei" panose="020B0503020204020204" pitchFamily="34" charset="-122"/>
                <a:ea typeface="Microsoft YaHei" panose="020B0503020204020204" pitchFamily="34" charset="-122"/>
              </a:rPr>
              <a:t>以</a:t>
            </a:r>
            <a:r>
              <a:rPr lang="en-US" altLang="zh-CN" sz="1800" i="0" dirty="0">
                <a:effectLst/>
                <a:latin typeface="Microsoft YaHei" panose="020B0503020204020204" pitchFamily="34" charset="-122"/>
                <a:ea typeface="Microsoft YaHei" panose="020B0503020204020204" pitchFamily="34" charset="-122"/>
              </a:rPr>
              <a:t>2022</a:t>
            </a:r>
            <a:r>
              <a:rPr lang="zh-CN" altLang="en-US" sz="1800" i="0" dirty="0">
                <a:effectLst/>
                <a:latin typeface="Microsoft YaHei" panose="020B0503020204020204" pitchFamily="34" charset="-122"/>
                <a:ea typeface="Microsoft YaHei" panose="020B0503020204020204" pitchFamily="34" charset="-122"/>
              </a:rPr>
              <a:t>世界杯为例，其属性图模型如左图所示，每一年的世界杯对应一个</a:t>
            </a:r>
            <a:r>
              <a:rPr lang="en-US" altLang="zh-CN" sz="1800" i="0" dirty="0" err="1">
                <a:effectLst/>
                <a:latin typeface="Microsoft YaHei" panose="020B0503020204020204" pitchFamily="34" charset="-122"/>
                <a:ea typeface="Microsoft YaHei" panose="020B0503020204020204" pitchFamily="34" charset="-122"/>
              </a:rPr>
              <a:t>WorldCup</a:t>
            </a:r>
            <a:r>
              <a:rPr lang="zh-CN" altLang="en-US" sz="1800" i="0" dirty="0">
                <a:effectLst/>
                <a:latin typeface="Microsoft YaHei" panose="020B0503020204020204" pitchFamily="34" charset="-122"/>
                <a:ea typeface="Microsoft YaHei" panose="020B0503020204020204" pitchFamily="34" charset="-122"/>
              </a:rPr>
              <a:t>节点，每场比赛对应一个</a:t>
            </a:r>
            <a:r>
              <a:rPr lang="en-US" altLang="zh-CN" sz="1800" i="0" dirty="0">
                <a:effectLst/>
                <a:latin typeface="Microsoft YaHei" panose="020B0503020204020204" pitchFamily="34" charset="-122"/>
                <a:ea typeface="Microsoft YaHei" panose="020B0503020204020204" pitchFamily="34" charset="-122"/>
              </a:rPr>
              <a:t>Match</a:t>
            </a:r>
            <a:r>
              <a:rPr lang="zh-CN" altLang="en-US" sz="1800" i="0" dirty="0">
                <a:effectLst/>
                <a:latin typeface="Microsoft YaHei" panose="020B0503020204020204" pitchFamily="34" charset="-122"/>
                <a:ea typeface="Microsoft YaHei" panose="020B0503020204020204" pitchFamily="34" charset="-122"/>
              </a:rPr>
              <a:t>节点，球员节点为</a:t>
            </a:r>
            <a:r>
              <a:rPr lang="en-US" altLang="zh-CN" sz="1800" i="0" dirty="0">
                <a:effectLst/>
                <a:latin typeface="Microsoft YaHei" panose="020B0503020204020204" pitchFamily="34" charset="-122"/>
                <a:ea typeface="Microsoft YaHei" panose="020B0503020204020204" pitchFamily="34" charset="-122"/>
              </a:rPr>
              <a:t>Player</a:t>
            </a:r>
            <a:r>
              <a:rPr lang="zh-CN" altLang="en-US" sz="1800" i="0" dirty="0">
                <a:effectLst/>
                <a:latin typeface="Microsoft YaHei" panose="020B0503020204020204" pitchFamily="34" charset="-122"/>
                <a:ea typeface="Microsoft YaHei" panose="020B0503020204020204" pitchFamily="34" charset="-122"/>
              </a:rPr>
              <a:t>。</a:t>
            </a:r>
            <a:r>
              <a:rPr lang="en-US" altLang="zh-CN" sz="1800" i="0" dirty="0">
                <a:effectLst/>
                <a:latin typeface="Microsoft YaHei" panose="020B0503020204020204" pitchFamily="34" charset="-122"/>
                <a:ea typeface="Microsoft YaHei" panose="020B0503020204020204" pitchFamily="34" charset="-122"/>
              </a:rPr>
              <a:t>Country</a:t>
            </a:r>
            <a:r>
              <a:rPr lang="zh-CN" altLang="en-US" sz="1800" i="0" dirty="0">
                <a:effectLst/>
                <a:latin typeface="Microsoft YaHei" panose="020B0503020204020204" pitchFamily="34" charset="-122"/>
                <a:ea typeface="Microsoft YaHei" panose="020B0503020204020204" pitchFamily="34" charset="-122"/>
              </a:rPr>
              <a:t>节点通过 </a:t>
            </a:r>
            <a:r>
              <a:rPr lang="en-US" altLang="zh-CN" sz="1800" i="0" dirty="0">
                <a:effectLst/>
                <a:latin typeface="Microsoft YaHei" panose="020B0503020204020204" pitchFamily="34" charset="-122"/>
                <a:ea typeface="Microsoft YaHei" panose="020B0503020204020204" pitchFamily="34" charset="-122"/>
              </a:rPr>
              <a:t>HOSTED_BY </a:t>
            </a:r>
            <a:r>
              <a:rPr lang="zh-CN" altLang="en-US" sz="1800" i="0" dirty="0">
                <a:effectLst/>
                <a:latin typeface="Microsoft YaHei" panose="020B0503020204020204" pitchFamily="34" charset="-122"/>
                <a:ea typeface="Microsoft YaHei" panose="020B0503020204020204" pitchFamily="34" charset="-122"/>
              </a:rPr>
              <a:t>关系连接到 </a:t>
            </a:r>
            <a:r>
              <a:rPr lang="en-US" altLang="zh-CN" sz="1800" i="0" dirty="0" err="1">
                <a:effectLst/>
                <a:latin typeface="Microsoft YaHei" panose="020B0503020204020204" pitchFamily="34" charset="-122"/>
                <a:ea typeface="Microsoft YaHei" panose="020B0503020204020204" pitchFamily="34" charset="-122"/>
              </a:rPr>
              <a:t>WorldCup</a:t>
            </a:r>
            <a:r>
              <a:rPr lang="en-US" altLang="zh-CN" sz="1800" i="0" dirty="0">
                <a:effectLst/>
                <a:latin typeface="Microsoft YaHei" panose="020B0503020204020204" pitchFamily="34" charset="-122"/>
                <a:ea typeface="Microsoft YaHei" panose="020B0503020204020204" pitchFamily="34" charset="-122"/>
              </a:rPr>
              <a:t> </a:t>
            </a:r>
            <a:r>
              <a:rPr lang="zh-CN" altLang="en-US" sz="1800" i="0" dirty="0">
                <a:effectLst/>
                <a:latin typeface="Microsoft YaHei" panose="020B0503020204020204" pitchFamily="34" charset="-122"/>
                <a:ea typeface="Microsoft YaHei" panose="020B0503020204020204" pitchFamily="34" charset="-122"/>
              </a:rPr>
              <a:t>节点，同时每个</a:t>
            </a:r>
            <a:r>
              <a:rPr lang="en-US" altLang="zh-CN" sz="1800" i="0" dirty="0">
                <a:effectLst/>
                <a:latin typeface="Microsoft YaHei" panose="020B0503020204020204" pitchFamily="34" charset="-122"/>
                <a:ea typeface="Microsoft YaHei" panose="020B0503020204020204" pitchFamily="34" charset="-122"/>
              </a:rPr>
              <a:t>Country</a:t>
            </a:r>
            <a:r>
              <a:rPr lang="zh-CN" altLang="en-US" sz="1800" i="0" dirty="0">
                <a:effectLst/>
                <a:latin typeface="Microsoft YaHei" panose="020B0503020204020204" pitchFamily="34" charset="-122"/>
                <a:ea typeface="Microsoft YaHei" panose="020B0503020204020204" pitchFamily="34" charset="-122"/>
              </a:rPr>
              <a:t>都会指定一个球员小队</a:t>
            </a:r>
            <a:r>
              <a:rPr lang="en-US" altLang="zh-CN" sz="1800" i="0" dirty="0">
                <a:effectLst/>
                <a:latin typeface="Microsoft YaHei" panose="020B0503020204020204" pitchFamily="34" charset="-122"/>
                <a:ea typeface="Microsoft YaHei" panose="020B0503020204020204" pitchFamily="34" charset="-122"/>
              </a:rPr>
              <a:t>Squad</a:t>
            </a:r>
            <a:r>
              <a:rPr lang="zh-CN" altLang="en-US" sz="1800" i="0" dirty="0">
                <a:effectLst/>
                <a:latin typeface="Microsoft YaHei" panose="020B0503020204020204" pitchFamily="34" charset="-122"/>
                <a:ea typeface="Microsoft YaHei" panose="020B0503020204020204" pitchFamily="34" charset="-122"/>
              </a:rPr>
              <a:t>，代表他们参加世界杯比赛。对于</a:t>
            </a:r>
            <a:r>
              <a:rPr lang="en-US" altLang="zh-CN" sz="1800" i="0" dirty="0">
                <a:effectLst/>
                <a:latin typeface="Microsoft YaHei" panose="020B0503020204020204" pitchFamily="34" charset="-122"/>
                <a:ea typeface="Microsoft YaHei" panose="020B0503020204020204" pitchFamily="34" charset="-122"/>
              </a:rPr>
              <a:t>Player</a:t>
            </a:r>
            <a:r>
              <a:rPr lang="zh-CN" altLang="en-US" sz="1800" i="0" dirty="0">
                <a:effectLst/>
                <a:latin typeface="Microsoft YaHei" panose="020B0503020204020204" pitchFamily="34" charset="-122"/>
                <a:ea typeface="Microsoft YaHei" panose="020B0503020204020204" pitchFamily="34" charset="-122"/>
              </a:rPr>
              <a:t>作为首发或替补参加的每场比赛，都连接到</a:t>
            </a:r>
            <a:r>
              <a:rPr lang="en-US" altLang="zh-CN" sz="1800" i="0" dirty="0">
                <a:effectLst/>
                <a:latin typeface="Microsoft YaHei" panose="020B0503020204020204" pitchFamily="34" charset="-122"/>
                <a:ea typeface="Microsoft YaHei" panose="020B0503020204020204" pitchFamily="34" charset="-122"/>
              </a:rPr>
              <a:t>Appearance</a:t>
            </a:r>
            <a:r>
              <a:rPr lang="zh-CN" altLang="en-US" sz="1800" i="0" dirty="0">
                <a:effectLst/>
                <a:latin typeface="Microsoft YaHei" panose="020B0503020204020204" pitchFamily="34" charset="-122"/>
                <a:ea typeface="Microsoft YaHei" panose="020B0503020204020204" pitchFamily="34" charset="-122"/>
              </a:rPr>
              <a:t>节点，如果球员取得分数，则</a:t>
            </a:r>
            <a:r>
              <a:rPr lang="en-US" altLang="zh-CN" sz="1800" i="0" dirty="0">
                <a:effectLst/>
                <a:latin typeface="Microsoft YaHei" panose="020B0503020204020204" pitchFamily="34" charset="-122"/>
                <a:ea typeface="Microsoft YaHei" panose="020B0503020204020204" pitchFamily="34" charset="-122"/>
              </a:rPr>
              <a:t>Appearance</a:t>
            </a:r>
            <a:r>
              <a:rPr lang="zh-CN" altLang="en-US" sz="1800" i="0" dirty="0">
                <a:effectLst/>
                <a:latin typeface="Microsoft YaHei" panose="020B0503020204020204" pitchFamily="34" charset="-122"/>
                <a:ea typeface="Microsoft YaHei" panose="020B0503020204020204" pitchFamily="34" charset="-122"/>
              </a:rPr>
              <a:t>将连接到该得分节点</a:t>
            </a:r>
            <a:r>
              <a:rPr lang="en-US" altLang="zh-CN" sz="1800" i="0" dirty="0">
                <a:effectLst/>
                <a:latin typeface="Microsoft YaHei" panose="020B0503020204020204" pitchFamily="34" charset="-122"/>
                <a:ea typeface="Microsoft YaHei" panose="020B0503020204020204" pitchFamily="34" charset="-122"/>
              </a:rPr>
              <a:t>Goal</a:t>
            </a:r>
            <a:r>
              <a:rPr lang="zh-CN" altLang="en-US" sz="1800" i="0" dirty="0">
                <a:effectLst/>
                <a:latin typeface="Microsoft YaHei" panose="020B0503020204020204" pitchFamily="34" charset="-122"/>
                <a:ea typeface="Microsoft YaHei" panose="020B0503020204020204" pitchFamily="34" charset="-122"/>
              </a:rPr>
              <a:t>。</a:t>
            </a:r>
            <a:endParaRPr lang="en-US" altLang="zh-CN" sz="18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5D931178-EEF1-951C-010D-F91DB66AF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91" y="2290732"/>
            <a:ext cx="6100762" cy="4436918"/>
          </a:xfrm>
          <a:prstGeom prst="rect">
            <a:avLst/>
          </a:prstGeom>
        </p:spPr>
      </p:pic>
    </p:spTree>
    <p:extLst>
      <p:ext uri="{BB962C8B-B14F-4D97-AF65-F5344CB8AC3E}">
        <p14:creationId xmlns:p14="http://schemas.microsoft.com/office/powerpoint/2010/main" val="905033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3365730"/>
          </a:xfrm>
          <a:prstGeom prst="rect">
            <a:avLst/>
          </a:prstGeom>
          <a:noFill/>
        </p:spPr>
        <p:txBody>
          <a:bodyPr wrap="square">
            <a:spAutoFit/>
          </a:bodyPr>
          <a:lstStyle/>
          <a:p>
            <a:pPr>
              <a:lnSpc>
                <a:spcPct val="125000"/>
              </a:lnSpc>
              <a:spcBef>
                <a:spcPts val="1200"/>
              </a:spcBef>
            </a:pPr>
            <a:r>
              <a:rPr lang="en-US" altLang="zh-CN" sz="2000" i="0" dirty="0">
                <a:effectLst/>
                <a:latin typeface="Microsoft YaHei" panose="020B0503020204020204" pitchFamily="34" charset="-122"/>
                <a:ea typeface="Microsoft YaHei" panose="020B0503020204020204" pitchFamily="34" charset="-122"/>
              </a:rPr>
              <a:t>Neo4J</a:t>
            </a:r>
            <a:r>
              <a:rPr lang="zh-CN" altLang="en-US" sz="2000" i="0" dirty="0">
                <a:effectLst/>
                <a:latin typeface="Microsoft YaHei" panose="020B0503020204020204" pitchFamily="34" charset="-122"/>
                <a:ea typeface="Microsoft YaHei" panose="020B0503020204020204" pitchFamily="34" charset="-122"/>
              </a:rPr>
              <a:t>采用自己独有的查询语言</a:t>
            </a:r>
            <a:r>
              <a:rPr lang="en-US" altLang="zh-CN" sz="2000" i="0" dirty="0">
                <a:effectLst/>
                <a:latin typeface="Microsoft YaHei" panose="020B0503020204020204" pitchFamily="34" charset="-122"/>
                <a:ea typeface="Microsoft YaHei" panose="020B0503020204020204" pitchFamily="34" charset="-122"/>
              </a:rPr>
              <a:t>Cypher</a:t>
            </a:r>
            <a:r>
              <a:rPr lang="zh-CN" altLang="en-US" sz="2000" i="0" dirty="0">
                <a:effectLst/>
                <a:latin typeface="Microsoft YaHei" panose="020B0503020204020204" pitchFamily="34" charset="-122"/>
                <a:ea typeface="Microsoft YaHei" panose="020B0503020204020204" pitchFamily="34" charset="-122"/>
              </a:rPr>
              <a:t>，这是一种描述性语言，用户只需要声明“查什么”，而不用关心“怎么查”。</a:t>
            </a:r>
            <a:r>
              <a:rPr lang="en-US" altLang="zh-CN" sz="2000" i="0" dirty="0">
                <a:effectLst/>
                <a:latin typeface="Microsoft YaHei" panose="020B0503020204020204" pitchFamily="34" charset="-122"/>
                <a:ea typeface="Microsoft YaHei" panose="020B0503020204020204" pitchFamily="34" charset="-122"/>
              </a:rPr>
              <a:t>Cypher</a:t>
            </a:r>
            <a:r>
              <a:rPr lang="zh-CN" altLang="en-US" sz="2000" i="0" dirty="0">
                <a:effectLst/>
                <a:latin typeface="Microsoft YaHei" panose="020B0503020204020204" pitchFamily="34" charset="-122"/>
                <a:ea typeface="Microsoft YaHei" panose="020B0503020204020204" pitchFamily="34" charset="-122"/>
              </a:rPr>
              <a:t>语言与</a:t>
            </a:r>
            <a:r>
              <a:rPr lang="en-US" altLang="zh-CN" sz="2000" i="0" dirty="0">
                <a:effectLst/>
                <a:latin typeface="Microsoft YaHei" panose="020B0503020204020204" pitchFamily="34" charset="-122"/>
                <a:ea typeface="Microsoft YaHei" panose="020B0503020204020204" pitchFamily="34" charset="-122"/>
              </a:rPr>
              <a:t>SQL</a:t>
            </a:r>
            <a:r>
              <a:rPr lang="zh-CN" altLang="en-US" sz="2000" i="0" dirty="0">
                <a:effectLst/>
                <a:latin typeface="Microsoft YaHei" panose="020B0503020204020204" pitchFamily="34" charset="-122"/>
                <a:ea typeface="Microsoft YaHei" panose="020B0503020204020204" pitchFamily="34" charset="-122"/>
              </a:rPr>
              <a:t>很相似，但是</a:t>
            </a:r>
            <a:r>
              <a:rPr lang="en-US" altLang="zh-CN" sz="2000" i="0" dirty="0">
                <a:effectLst/>
                <a:latin typeface="Microsoft YaHei" panose="020B0503020204020204" pitchFamily="34" charset="-122"/>
                <a:ea typeface="Microsoft YaHei" panose="020B0503020204020204" pitchFamily="34" charset="-122"/>
              </a:rPr>
              <a:t>Cypher</a:t>
            </a:r>
            <a:r>
              <a:rPr lang="zh-CN" altLang="en-US" sz="2000" i="0" dirty="0">
                <a:effectLst/>
                <a:latin typeface="Microsoft YaHei" panose="020B0503020204020204" pitchFamily="34" charset="-122"/>
                <a:ea typeface="Microsoft YaHei" panose="020B0503020204020204" pitchFamily="34" charset="-122"/>
              </a:rPr>
              <a:t>关键字不区分大小写，属性值、标签、关系类型和变量则区分大小写。</a:t>
            </a:r>
            <a:r>
              <a:rPr lang="en-US" altLang="zh-CN" sz="2000" i="0" dirty="0">
                <a:effectLst/>
                <a:latin typeface="Microsoft YaHei" panose="020B0503020204020204" pitchFamily="34" charset="-122"/>
                <a:ea typeface="Microsoft YaHei" panose="020B0503020204020204" pitchFamily="34" charset="-122"/>
              </a:rPr>
              <a:t>Cypher</a:t>
            </a:r>
            <a:r>
              <a:rPr lang="zh-CN" altLang="en-US" sz="2000" i="0" dirty="0">
                <a:effectLst/>
                <a:latin typeface="Microsoft YaHei" panose="020B0503020204020204" pitchFamily="34" charset="-122"/>
                <a:ea typeface="Microsoft YaHei" panose="020B0503020204020204" pitchFamily="34" charset="-122"/>
              </a:rPr>
              <a:t>中最常用到的关键词是：</a:t>
            </a:r>
          </a:p>
          <a:p>
            <a:pPr marL="800100" lvl="1" indent="-342900">
              <a:lnSpc>
                <a:spcPct val="125000"/>
              </a:lnSpc>
              <a:spcBef>
                <a:spcPts val="1200"/>
              </a:spcBef>
              <a:buFont typeface="Arial" panose="020B0604020202020204" pitchFamily="34" charset="0"/>
              <a:buChar char="•"/>
            </a:pPr>
            <a:r>
              <a:rPr lang="en-US" altLang="zh-CN" sz="2000" b="1" i="0" dirty="0">
                <a:effectLst/>
                <a:latin typeface="Microsoft YaHei" panose="020B0503020204020204" pitchFamily="34" charset="-122"/>
                <a:ea typeface="Microsoft YaHei" panose="020B0503020204020204" pitchFamily="34" charset="-122"/>
              </a:rPr>
              <a:t>match</a:t>
            </a:r>
            <a:r>
              <a:rPr lang="en-US" altLang="zh-CN" sz="2000" i="0" dirty="0">
                <a:effectLst/>
                <a:latin typeface="Microsoft YaHei" panose="020B0503020204020204" pitchFamily="34" charset="-122"/>
                <a:ea typeface="Microsoft YaHei" panose="020B0503020204020204" pitchFamily="34" charset="-122"/>
              </a:rPr>
              <a:t>:</a:t>
            </a:r>
            <a:r>
              <a:rPr lang="zh-CN" altLang="en-US" sz="2000" i="0" dirty="0">
                <a:effectLst/>
                <a:latin typeface="Microsoft YaHei" panose="020B0503020204020204" pitchFamily="34" charset="-122"/>
                <a:ea typeface="Microsoft YaHei" panose="020B0503020204020204" pitchFamily="34" charset="-122"/>
              </a:rPr>
              <a:t> 相当于</a:t>
            </a:r>
            <a:r>
              <a:rPr lang="en-US" altLang="zh-CN" sz="2000" i="0" dirty="0">
                <a:effectLst/>
                <a:latin typeface="Microsoft YaHei" panose="020B0503020204020204" pitchFamily="34" charset="-122"/>
                <a:ea typeface="Microsoft YaHei" panose="020B0503020204020204" pitchFamily="34" charset="-122"/>
              </a:rPr>
              <a:t>SQL</a:t>
            </a:r>
            <a:r>
              <a:rPr lang="zh-CN" altLang="en-US" sz="2000" i="0" dirty="0">
                <a:effectLst/>
                <a:latin typeface="Microsoft YaHei" panose="020B0503020204020204" pitchFamily="34" charset="-122"/>
                <a:ea typeface="Microsoft YaHei" panose="020B0503020204020204" pitchFamily="34" charset="-122"/>
              </a:rPr>
              <a:t>中的</a:t>
            </a:r>
            <a:r>
              <a:rPr lang="en-US" altLang="zh-CN" sz="2000" i="0" dirty="0">
                <a:effectLst/>
                <a:latin typeface="Microsoft YaHei" panose="020B0503020204020204" pitchFamily="34" charset="-122"/>
                <a:ea typeface="Microsoft YaHei" panose="020B0503020204020204" pitchFamily="34" charset="-122"/>
              </a:rPr>
              <a:t>select</a:t>
            </a:r>
            <a:r>
              <a:rPr lang="zh-CN" altLang="en-US" sz="2000" i="0" dirty="0">
                <a:effectLst/>
                <a:latin typeface="Microsoft YaHei" panose="020B0503020204020204" pitchFamily="34" charset="-122"/>
                <a:ea typeface="Microsoft YaHei" panose="020B0503020204020204" pitchFamily="34" charset="-122"/>
              </a:rPr>
              <a:t>，用来说明检索匹配的图模式。</a:t>
            </a:r>
          </a:p>
          <a:p>
            <a:pPr marL="800100" lvl="1" indent="-342900">
              <a:lnSpc>
                <a:spcPct val="125000"/>
              </a:lnSpc>
              <a:spcBef>
                <a:spcPts val="1200"/>
              </a:spcBef>
              <a:buFont typeface="Arial" panose="020B0604020202020204" pitchFamily="34" charset="0"/>
              <a:buChar char="•"/>
            </a:pPr>
            <a:r>
              <a:rPr lang="en-US" altLang="zh-CN" sz="2000" b="1" i="0" dirty="0">
                <a:effectLst/>
                <a:latin typeface="Microsoft YaHei" panose="020B0503020204020204" pitchFamily="34" charset="-122"/>
                <a:ea typeface="Microsoft YaHei" panose="020B0503020204020204" pitchFamily="34" charset="-122"/>
              </a:rPr>
              <a:t>where</a:t>
            </a:r>
            <a:r>
              <a:rPr lang="en-US" altLang="zh-CN" sz="2000" i="0" dirty="0">
                <a:effectLst/>
                <a:latin typeface="Microsoft YaHei" panose="020B0503020204020204" pitchFamily="34" charset="-122"/>
                <a:ea typeface="Microsoft YaHei" panose="020B0503020204020204" pitchFamily="34" charset="-122"/>
              </a:rPr>
              <a:t>:</a:t>
            </a:r>
            <a:r>
              <a:rPr lang="zh-CN" altLang="en-US" sz="2000" i="0" dirty="0">
                <a:effectLst/>
                <a:latin typeface="Microsoft YaHei" panose="020B0503020204020204" pitchFamily="34" charset="-122"/>
                <a:ea typeface="Microsoft YaHei" panose="020B0503020204020204" pitchFamily="34" charset="-122"/>
              </a:rPr>
              <a:t> 用来限制节点或者边中的属性值，从而过滤掉不需要的返回值。</a:t>
            </a:r>
          </a:p>
          <a:p>
            <a:pPr marL="800100" lvl="1" indent="-342900">
              <a:lnSpc>
                <a:spcPct val="125000"/>
              </a:lnSpc>
              <a:spcBef>
                <a:spcPts val="1200"/>
              </a:spcBef>
              <a:buFont typeface="Arial" panose="020B0604020202020204" pitchFamily="34" charset="0"/>
              <a:buChar char="•"/>
            </a:pPr>
            <a:r>
              <a:rPr lang="en-US" altLang="zh-CN" sz="2000" b="1" i="0" dirty="0">
                <a:effectLst/>
                <a:latin typeface="Microsoft YaHei" panose="020B0503020204020204" pitchFamily="34" charset="-122"/>
                <a:ea typeface="Microsoft YaHei" panose="020B0503020204020204" pitchFamily="34" charset="-122"/>
              </a:rPr>
              <a:t>return</a:t>
            </a:r>
            <a:r>
              <a:rPr lang="en-US" altLang="zh-CN" sz="2000" i="0" dirty="0">
                <a:effectLst/>
                <a:latin typeface="Microsoft YaHei" panose="020B0503020204020204" pitchFamily="34" charset="-122"/>
                <a:ea typeface="Microsoft YaHei" panose="020B0503020204020204" pitchFamily="34" charset="-122"/>
              </a:rPr>
              <a:t>:</a:t>
            </a:r>
            <a:r>
              <a:rPr lang="zh-CN" altLang="en-US" sz="2000" i="0" dirty="0">
                <a:effectLst/>
                <a:latin typeface="Microsoft YaHei" panose="020B0503020204020204" pitchFamily="34" charset="-122"/>
                <a:ea typeface="Microsoft YaHei" panose="020B0503020204020204" pitchFamily="34" charset="-122"/>
              </a:rPr>
              <a:t> 返回节点或者关系。</a:t>
            </a:r>
            <a:endParaRPr lang="en-US" altLang="zh-CN" sz="2000" dirty="0">
              <a:latin typeface="Microsoft YaHei" panose="020B0503020204020204" pitchFamily="34" charset="-122"/>
              <a:ea typeface="Microsoft YaHei" panose="020B0503020204020204" pitchFamily="34" charset="-122"/>
            </a:endParaRPr>
          </a:p>
          <a:p>
            <a:pPr>
              <a:lnSpc>
                <a:spcPct val="125000"/>
              </a:lnSpc>
              <a:spcBef>
                <a:spcPts val="1200"/>
              </a:spcBef>
            </a:pPr>
            <a:endParaRPr lang="en-US" altLang="zh-CN" sz="2000" i="0"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30858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1903791"/>
          </a:xfrm>
          <a:prstGeom prst="rect">
            <a:avLst/>
          </a:prstGeom>
          <a:noFill/>
        </p:spPr>
        <p:txBody>
          <a:bodyPr wrap="square">
            <a:spAutoFit/>
          </a:bodyPr>
          <a:lstStyle/>
          <a:p>
            <a:pPr>
              <a:lnSpc>
                <a:spcPct val="125000"/>
              </a:lnSpc>
              <a:spcBef>
                <a:spcPts val="1200"/>
              </a:spcBef>
            </a:pPr>
            <a:r>
              <a:rPr lang="en-US" altLang="zh-CN" sz="2000" i="0" dirty="0">
                <a:effectLst/>
                <a:latin typeface="Microsoft YaHei" panose="020B0503020204020204" pitchFamily="34" charset="-122"/>
                <a:ea typeface="Microsoft YaHei" panose="020B0503020204020204" pitchFamily="34" charset="-122"/>
              </a:rPr>
              <a:t>Neo4J</a:t>
            </a:r>
            <a:r>
              <a:rPr lang="zh-CN" altLang="en-US" sz="2000" i="0" dirty="0">
                <a:effectLst/>
                <a:latin typeface="Microsoft YaHei" panose="020B0503020204020204" pitchFamily="34" charset="-122"/>
                <a:ea typeface="Microsoft YaHei" panose="020B0503020204020204" pitchFamily="34" charset="-122"/>
              </a:rPr>
              <a:t>支持知识图谱的路径查询，以前图的图结构为例，查询“世界杯的举办国”，返回世界杯节点和举办国节点之间的路径，可以使用如下</a:t>
            </a:r>
            <a:r>
              <a:rPr lang="en-US" altLang="zh-CN" sz="2000" i="0" dirty="0">
                <a:effectLst/>
                <a:latin typeface="Microsoft YaHei" panose="020B0503020204020204" pitchFamily="34" charset="-122"/>
                <a:ea typeface="Microsoft YaHei" panose="020B0503020204020204" pitchFamily="34" charset="-122"/>
              </a:rPr>
              <a:t>Cypher</a:t>
            </a:r>
            <a:r>
              <a:rPr lang="zh-CN" altLang="en-US" sz="2000" i="0" dirty="0">
                <a:effectLst/>
                <a:latin typeface="Microsoft YaHei" panose="020B0503020204020204" pitchFamily="34" charset="-122"/>
                <a:ea typeface="Microsoft YaHei" panose="020B0503020204020204" pitchFamily="34" charset="-122"/>
              </a:rPr>
              <a:t>语句：</a:t>
            </a:r>
          </a:p>
          <a:p>
            <a:pPr lvl="1">
              <a:lnSpc>
                <a:spcPct val="125000"/>
              </a:lnSpc>
              <a:spcBef>
                <a:spcPts val="1200"/>
              </a:spcBef>
            </a:pPr>
            <a:r>
              <a:rPr lang="en-US" altLang="zh-CN" sz="2000" i="0" dirty="0">
                <a:effectLst/>
                <a:latin typeface="Microsoft YaHei" panose="020B0503020204020204" pitchFamily="34" charset="-122"/>
                <a:ea typeface="Microsoft YaHei" panose="020B0503020204020204" pitchFamily="34" charset="-122"/>
              </a:rPr>
              <a:t>MATCH path = (</a:t>
            </a:r>
            <a:r>
              <a:rPr lang="en-US" altLang="zh-CN" sz="2000" i="0" dirty="0" err="1">
                <a:effectLst/>
                <a:latin typeface="Microsoft YaHei" panose="020B0503020204020204" pitchFamily="34" charset="-122"/>
                <a:ea typeface="Microsoft YaHei" panose="020B0503020204020204" pitchFamily="34" charset="-122"/>
              </a:rPr>
              <a:t>wc:WorldCup</a:t>
            </a:r>
            <a:r>
              <a:rPr lang="en-US" altLang="zh-CN" sz="2000" i="0" dirty="0">
                <a:effectLst/>
                <a:latin typeface="Microsoft YaHei" panose="020B0503020204020204" pitchFamily="34" charset="-122"/>
                <a:ea typeface="Microsoft YaHei" panose="020B0503020204020204" pitchFamily="34" charset="-122"/>
              </a:rPr>
              <a:t>)-[:HOSTED\_BY]-&gt;(country)</a:t>
            </a:r>
          </a:p>
          <a:p>
            <a:pPr lvl="1">
              <a:lnSpc>
                <a:spcPct val="125000"/>
              </a:lnSpc>
              <a:spcBef>
                <a:spcPts val="1200"/>
              </a:spcBef>
            </a:pPr>
            <a:r>
              <a:rPr lang="en-US" altLang="zh-CN" sz="2000" i="0" dirty="0">
                <a:effectLst/>
                <a:latin typeface="Microsoft YaHei" panose="020B0503020204020204" pitchFamily="34" charset="-122"/>
                <a:ea typeface="Microsoft YaHei" panose="020B0503020204020204" pitchFamily="34" charset="-122"/>
              </a:rPr>
              <a:t>RETURN path</a:t>
            </a:r>
          </a:p>
        </p:txBody>
      </p:sp>
      <p:pic>
        <p:nvPicPr>
          <p:cNvPr id="4" name="Picture 3">
            <a:extLst>
              <a:ext uri="{FF2B5EF4-FFF2-40B4-BE49-F238E27FC236}">
                <a16:creationId xmlns:a16="http://schemas.microsoft.com/office/drawing/2014/main" id="{4B615311-C125-0E42-4897-30801E8800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2703136"/>
            <a:ext cx="6203950" cy="4154864"/>
          </a:xfrm>
          <a:prstGeom prst="rect">
            <a:avLst/>
          </a:prstGeom>
        </p:spPr>
      </p:pic>
    </p:spTree>
    <p:extLst>
      <p:ext uri="{BB962C8B-B14F-4D97-AF65-F5344CB8AC3E}">
        <p14:creationId xmlns:p14="http://schemas.microsoft.com/office/powerpoint/2010/main" val="212839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2631490"/>
          </a:xfrm>
          <a:prstGeom prst="rect">
            <a:avLst/>
          </a:prstGeom>
          <a:noFill/>
        </p:spPr>
        <p:txBody>
          <a:bodyPr wrap="square">
            <a:spAutoFit/>
          </a:bodyPr>
          <a:lstStyle/>
          <a:p>
            <a:pPr>
              <a:lnSpc>
                <a:spcPct val="125000"/>
              </a:lnSpc>
              <a:spcBef>
                <a:spcPts val="1200"/>
              </a:spcBef>
            </a:pPr>
            <a:r>
              <a:rPr lang="zh-CN" altLang="en-US" sz="2000" i="0" dirty="0">
                <a:effectLst/>
                <a:latin typeface="Microsoft YaHei" panose="020B0503020204020204" pitchFamily="34" charset="-122"/>
                <a:ea typeface="Microsoft YaHei" panose="020B0503020204020204" pitchFamily="34" charset="-122"/>
              </a:rPr>
              <a:t>如果需要直接返回表格数据，例如查询“举办过世界杯的国家”，可以采用类似</a:t>
            </a:r>
            <a:r>
              <a:rPr lang="en-US" altLang="zh-CN" sz="2000" i="0" dirty="0">
                <a:effectLst/>
                <a:latin typeface="Microsoft YaHei" panose="020B0503020204020204" pitchFamily="34" charset="-122"/>
                <a:ea typeface="Microsoft YaHei" panose="020B0503020204020204" pitchFamily="34" charset="-122"/>
              </a:rPr>
              <a:t>SQL</a:t>
            </a:r>
            <a:r>
              <a:rPr lang="zh-CN" altLang="en-US" sz="2000" i="0" dirty="0">
                <a:effectLst/>
                <a:latin typeface="Microsoft YaHei" panose="020B0503020204020204" pitchFamily="34" charset="-122"/>
                <a:ea typeface="Microsoft YaHei" panose="020B0503020204020204" pitchFamily="34" charset="-122"/>
              </a:rPr>
              <a:t>的语法组织查询：</a:t>
            </a:r>
          </a:p>
          <a:p>
            <a:pPr lvl="1">
              <a:spcBef>
                <a:spcPts val="1200"/>
              </a:spcBef>
            </a:pPr>
            <a:r>
              <a:rPr lang="en-US" altLang="zh-CN" sz="2000" i="0" dirty="0">
                <a:effectLst/>
                <a:latin typeface="Microsoft YaHei" panose="020B0503020204020204" pitchFamily="34" charset="-122"/>
                <a:ea typeface="Microsoft YaHei" panose="020B0503020204020204" pitchFamily="34" charset="-122"/>
              </a:rPr>
              <a:t>MATCH (</a:t>
            </a:r>
            <a:r>
              <a:rPr lang="en-US" altLang="zh-CN" sz="2000" i="0" dirty="0" err="1">
                <a:effectLst/>
                <a:latin typeface="Microsoft YaHei" panose="020B0503020204020204" pitchFamily="34" charset="-122"/>
                <a:ea typeface="Microsoft YaHei" panose="020B0503020204020204" pitchFamily="34" charset="-122"/>
              </a:rPr>
              <a:t>host:Country</a:t>
            </a:r>
            <a:r>
              <a:rPr lang="en-US" altLang="zh-CN" sz="2000" i="0" dirty="0">
                <a:effectLst/>
                <a:latin typeface="Microsoft YaHei" panose="020B0503020204020204" pitchFamily="34" charset="-122"/>
                <a:ea typeface="Microsoft YaHei" panose="020B0503020204020204" pitchFamily="34" charset="-122"/>
              </a:rPr>
              <a:t>)&lt;-[:HOSTED\_BY]-(</a:t>
            </a:r>
            <a:r>
              <a:rPr lang="en-US" altLang="zh-CN" sz="2000" i="0" dirty="0" err="1">
                <a:effectLst/>
                <a:latin typeface="Microsoft YaHei" panose="020B0503020204020204" pitchFamily="34" charset="-122"/>
                <a:ea typeface="Microsoft YaHei" panose="020B0503020204020204" pitchFamily="34" charset="-122"/>
              </a:rPr>
              <a:t>wc</a:t>
            </a:r>
            <a:r>
              <a:rPr lang="en-US" altLang="zh-CN" sz="2000" i="0" dirty="0">
                <a:effectLst/>
                <a:latin typeface="Microsoft YaHei" panose="020B0503020204020204" pitchFamily="34" charset="-122"/>
                <a:ea typeface="Microsoft YaHei" panose="020B0503020204020204" pitchFamily="34" charset="-122"/>
              </a:rPr>
              <a:t>)</a:t>
            </a:r>
          </a:p>
          <a:p>
            <a:pPr lvl="1">
              <a:spcBef>
                <a:spcPts val="0"/>
              </a:spcBef>
            </a:pPr>
            <a:r>
              <a:rPr lang="en-US" altLang="zh-CN" sz="2000" i="0" dirty="0">
                <a:effectLst/>
                <a:latin typeface="Microsoft YaHei" panose="020B0503020204020204" pitchFamily="34" charset="-122"/>
                <a:ea typeface="Microsoft YaHei" panose="020B0503020204020204" pitchFamily="34" charset="-122"/>
              </a:rPr>
              <a:t>WITH </a:t>
            </a:r>
            <a:r>
              <a:rPr lang="en-US" altLang="zh-CN" sz="2000" i="0" dirty="0" err="1">
                <a:effectLst/>
                <a:latin typeface="Microsoft YaHei" panose="020B0503020204020204" pitchFamily="34" charset="-122"/>
                <a:ea typeface="Microsoft YaHei" panose="020B0503020204020204" pitchFamily="34" charset="-122"/>
              </a:rPr>
              <a:t>wc</a:t>
            </a:r>
            <a:r>
              <a:rPr lang="en-US" altLang="zh-CN" sz="2000" i="0" dirty="0">
                <a:effectLst/>
                <a:latin typeface="Microsoft YaHei" panose="020B0503020204020204" pitchFamily="34" charset="-122"/>
                <a:ea typeface="Microsoft YaHei" panose="020B0503020204020204" pitchFamily="34" charset="-122"/>
              </a:rPr>
              <a:t>, host ORDER BY </a:t>
            </a:r>
            <a:r>
              <a:rPr lang="en-US" altLang="zh-CN" sz="2000" i="0" dirty="0" err="1">
                <a:effectLst/>
                <a:latin typeface="Microsoft YaHei" panose="020B0503020204020204" pitchFamily="34" charset="-122"/>
                <a:ea typeface="Microsoft YaHei" panose="020B0503020204020204" pitchFamily="34" charset="-122"/>
              </a:rPr>
              <a:t>wc.year</a:t>
            </a:r>
            <a:endParaRPr lang="en-US" altLang="zh-CN" sz="2000" i="0" dirty="0">
              <a:effectLst/>
              <a:latin typeface="Microsoft YaHei" panose="020B0503020204020204" pitchFamily="34" charset="-122"/>
              <a:ea typeface="Microsoft YaHei" panose="020B0503020204020204" pitchFamily="34" charset="-122"/>
            </a:endParaRPr>
          </a:p>
          <a:p>
            <a:pPr lvl="1">
              <a:spcBef>
                <a:spcPts val="0"/>
              </a:spcBef>
            </a:pPr>
            <a:r>
              <a:rPr lang="en-US" altLang="zh-CN" sz="2000" i="0" dirty="0">
                <a:effectLst/>
                <a:latin typeface="Microsoft YaHei" panose="020B0503020204020204" pitchFamily="34" charset="-122"/>
                <a:ea typeface="Microsoft YaHei" panose="020B0503020204020204" pitchFamily="34" charset="-122"/>
              </a:rPr>
              <a:t>WITH host, count(*) AS times, collect(</a:t>
            </a:r>
            <a:r>
              <a:rPr lang="en-US" altLang="zh-CN" sz="2000" i="0" dirty="0" err="1">
                <a:effectLst/>
                <a:latin typeface="Microsoft YaHei" panose="020B0503020204020204" pitchFamily="34" charset="-122"/>
                <a:ea typeface="Microsoft YaHei" panose="020B0503020204020204" pitchFamily="34" charset="-122"/>
              </a:rPr>
              <a:t>wc.year</a:t>
            </a:r>
            <a:r>
              <a:rPr lang="en-US" altLang="zh-CN" sz="2000" i="0" dirty="0">
                <a:effectLst/>
                <a:latin typeface="Microsoft YaHei" panose="020B0503020204020204" pitchFamily="34" charset="-122"/>
                <a:ea typeface="Microsoft YaHei" panose="020B0503020204020204" pitchFamily="34" charset="-122"/>
              </a:rPr>
              <a:t>) AS years</a:t>
            </a:r>
          </a:p>
          <a:p>
            <a:pPr lvl="1">
              <a:spcBef>
                <a:spcPts val="0"/>
              </a:spcBef>
            </a:pPr>
            <a:r>
              <a:rPr lang="en-US" altLang="zh-CN" sz="2000" i="0" dirty="0">
                <a:effectLst/>
                <a:latin typeface="Microsoft YaHei" panose="020B0503020204020204" pitchFamily="34" charset="-122"/>
                <a:ea typeface="Microsoft YaHei" panose="020B0503020204020204" pitchFamily="34" charset="-122"/>
              </a:rPr>
              <a:t>WHERE times &gt; 1</a:t>
            </a:r>
          </a:p>
          <a:p>
            <a:pPr lvl="1">
              <a:spcBef>
                <a:spcPts val="0"/>
              </a:spcBef>
            </a:pPr>
            <a:r>
              <a:rPr lang="en-US" altLang="zh-CN" sz="2000" i="0" dirty="0">
                <a:effectLst/>
                <a:latin typeface="Microsoft YaHei" panose="020B0503020204020204" pitchFamily="34" charset="-122"/>
                <a:ea typeface="Microsoft YaHei" panose="020B0503020204020204" pitchFamily="34" charset="-122"/>
              </a:rPr>
              <a:t>RETURN </a:t>
            </a:r>
            <a:r>
              <a:rPr lang="en-US" altLang="zh-CN" sz="2000" i="0" dirty="0" err="1">
                <a:effectLst/>
                <a:latin typeface="Microsoft YaHei" panose="020B0503020204020204" pitchFamily="34" charset="-122"/>
                <a:ea typeface="Microsoft YaHei" panose="020B0503020204020204" pitchFamily="34" charset="-122"/>
              </a:rPr>
              <a:t>host.name</a:t>
            </a:r>
            <a:r>
              <a:rPr lang="en-US" altLang="zh-CN" sz="2000" i="0" dirty="0">
                <a:effectLst/>
                <a:latin typeface="Microsoft YaHei" panose="020B0503020204020204" pitchFamily="34" charset="-122"/>
                <a:ea typeface="Microsoft YaHei" panose="020B0503020204020204" pitchFamily="34" charset="-122"/>
              </a:rPr>
              <a:t>, times, years</a:t>
            </a:r>
          </a:p>
          <a:p>
            <a:pPr>
              <a:spcBef>
                <a:spcPts val="1200"/>
              </a:spcBef>
            </a:pPr>
            <a:r>
              <a:rPr lang="zh-CN" altLang="en-US" sz="2000" i="0" dirty="0">
                <a:effectLst/>
                <a:latin typeface="Microsoft YaHei" panose="020B0503020204020204" pitchFamily="34" charset="-122"/>
                <a:ea typeface="Microsoft YaHei" panose="020B0503020204020204" pitchFamily="34" charset="-122"/>
              </a:rPr>
              <a:t>结果如下表所示：</a:t>
            </a:r>
            <a:endParaRPr lang="en-US" altLang="zh-CN" sz="2000" i="0" dirty="0">
              <a:effectLst/>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D989F4ED-6427-E403-9681-1D0D39F4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109" y="3429000"/>
            <a:ext cx="4599781" cy="3292475"/>
          </a:xfrm>
          <a:prstGeom prst="rect">
            <a:avLst/>
          </a:prstGeom>
        </p:spPr>
      </p:pic>
    </p:spTree>
    <p:extLst>
      <p:ext uri="{BB962C8B-B14F-4D97-AF65-F5344CB8AC3E}">
        <p14:creationId xmlns:p14="http://schemas.microsoft.com/office/powerpoint/2010/main" val="908690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3570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基于图的知识谱图谱存储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1211294"/>
          </a:xfrm>
          <a:prstGeom prst="rect">
            <a:avLst/>
          </a:prstGeom>
          <a:noFill/>
        </p:spPr>
        <p:txBody>
          <a:bodyPr wrap="square">
            <a:spAutoFit/>
          </a:bodyPr>
          <a:lstStyle/>
          <a:p>
            <a:pPr>
              <a:lnSpc>
                <a:spcPct val="125000"/>
              </a:lnSpc>
              <a:spcBef>
                <a:spcPts val="1200"/>
              </a:spcBef>
            </a:pPr>
            <a:r>
              <a:rPr lang="zh-CN" altLang="en-US" sz="2000" i="0" dirty="0">
                <a:effectLst/>
                <a:latin typeface="Microsoft YaHei" panose="020B0503020204020204" pitchFamily="34" charset="-122"/>
                <a:ea typeface="Microsoft YaHei" panose="020B0503020204020204" pitchFamily="34" charset="-122"/>
              </a:rPr>
              <a:t>知识图谱的存储需要综合考量查询性能、扩展性和存储成本等多种因素，使用者需要根据具体的应用场景和数据规模选择合适的存储方式。基于属性图的图数据库、基于</a:t>
            </a:r>
            <a:r>
              <a:rPr lang="en-US" altLang="zh-CN" sz="2000" i="0" dirty="0">
                <a:effectLst/>
                <a:latin typeface="Microsoft YaHei" panose="020B0503020204020204" pitchFamily="34" charset="-122"/>
                <a:ea typeface="Microsoft YaHei" panose="020B0503020204020204" pitchFamily="34" charset="-122"/>
              </a:rPr>
              <a:t>RDF</a:t>
            </a:r>
            <a:r>
              <a:rPr lang="zh-CN" altLang="en-US" sz="2000" i="0" dirty="0">
                <a:effectLst/>
                <a:latin typeface="Microsoft YaHei" panose="020B0503020204020204" pitchFamily="34" charset="-122"/>
                <a:ea typeface="Microsoft YaHei" panose="020B0503020204020204" pitchFamily="34" charset="-122"/>
              </a:rPr>
              <a:t>的存储系统和关系型数据库的特点可以总结如下表所示。</a:t>
            </a:r>
            <a:endParaRPr lang="en-US" altLang="zh-CN" sz="2000" i="0" dirty="0">
              <a:effectLst/>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5EC7EB36-A063-C892-61A5-AA6856862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285" y="2229616"/>
            <a:ext cx="10815515" cy="2920978"/>
          </a:xfrm>
          <a:prstGeom prst="rect">
            <a:avLst/>
          </a:prstGeom>
        </p:spPr>
      </p:pic>
      <p:sp>
        <p:nvSpPr>
          <p:cNvPr id="7" name="TextBox 6">
            <a:extLst>
              <a:ext uri="{FF2B5EF4-FFF2-40B4-BE49-F238E27FC236}">
                <a16:creationId xmlns:a16="http://schemas.microsoft.com/office/drawing/2014/main" id="{72183517-FBA1-7662-BEBA-9BBF96EEBC1B}"/>
              </a:ext>
            </a:extLst>
          </p:cNvPr>
          <p:cNvSpPr txBox="1"/>
          <p:nvPr/>
        </p:nvSpPr>
        <p:spPr>
          <a:xfrm>
            <a:off x="386994" y="5150594"/>
            <a:ext cx="11093805" cy="1596014"/>
          </a:xfrm>
          <a:prstGeom prst="rect">
            <a:avLst/>
          </a:prstGeom>
          <a:noFill/>
        </p:spPr>
        <p:txBody>
          <a:bodyPr wrap="square">
            <a:spAutoFit/>
          </a:bodyPr>
          <a:lstStyle/>
          <a:p>
            <a:pPr>
              <a:lnSpc>
                <a:spcPct val="125000"/>
              </a:lnSpc>
              <a:spcBef>
                <a:spcPts val="1200"/>
              </a:spcBef>
            </a:pPr>
            <a:r>
              <a:rPr lang="en-CN" sz="2000" dirty="0">
                <a:latin typeface="Microsoft YaHei" panose="020B0503020204020204" pitchFamily="34" charset="-122"/>
                <a:ea typeface="Microsoft YaHei" panose="020B0503020204020204" pitchFamily="34" charset="-122"/>
              </a:rPr>
              <a:t>对于简单查询，传统的关系型数据库在性能方面更有优势，但是在处理多跳查询和建模复杂关系语义的任务上，基于图的知识图谱存储模式更加适配。属性图的图分析性能更强，比如涉及到子图匹配、图结构学习等任务。而RDF存储系统的关联推理能力更强，并且由于RDF作为一种数据交换的格式标准，具有更好的理论基础。</a:t>
            </a:r>
          </a:p>
        </p:txBody>
      </p:sp>
    </p:spTree>
    <p:extLst>
      <p:ext uri="{BB962C8B-B14F-4D97-AF65-F5344CB8AC3E}">
        <p14:creationId xmlns:p14="http://schemas.microsoft.com/office/powerpoint/2010/main" val="2937920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A1CD9319-8465-03DB-DE33-CCC221E57174}"/>
              </a:ext>
            </a:extLst>
          </p:cNvPr>
          <p:cNvSpPr>
            <a:spLocks noChangeArrowheads="1"/>
          </p:cNvSpPr>
          <p:nvPr/>
        </p:nvSpPr>
        <p:spPr bwMode="auto">
          <a:xfrm>
            <a:off x="720699" y="3884749"/>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1373" y="270999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46</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99428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知识图谱获取与构建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75072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构建知识图谱</a:t>
            </a:r>
            <a:r>
              <a:rPr lang="zh-CN" altLang="en-US" sz="2000" b="1" dirty="0">
                <a:latin typeface="Microsoft YaHei" panose="020B0503020204020204" pitchFamily="34" charset="-122"/>
                <a:ea typeface="Microsoft YaHei" panose="020B0503020204020204" pitchFamily="34" charset="-122"/>
              </a:rPr>
              <a:t>最简单直接的方式是使用人工直接构建</a:t>
            </a:r>
            <a:r>
              <a:rPr lang="zh-CN" altLang="en-US" sz="2000" dirty="0">
                <a:latin typeface="Microsoft YaHei" panose="020B0503020204020204" pitchFamily="34" charset="-122"/>
                <a:ea typeface="Microsoft YaHei" panose="020B0503020204020204" pitchFamily="34" charset="-122"/>
              </a:rPr>
              <a:t>，但是这种方法得到的知识图谱规模和知识的</a:t>
            </a:r>
            <a:r>
              <a:rPr lang="zh-CN" altLang="en-US" sz="2000" u="sng" dirty="0">
                <a:latin typeface="Microsoft YaHei" panose="020B0503020204020204" pitchFamily="34" charset="-122"/>
                <a:ea typeface="Microsoft YaHei" panose="020B0503020204020204" pitchFamily="34" charset="-122"/>
              </a:rPr>
              <a:t>覆盖面往往有限</a:t>
            </a:r>
            <a:r>
              <a:rPr lang="zh-CN" altLang="en-US" sz="2000" dirty="0">
                <a:latin typeface="Microsoft YaHei" panose="020B0503020204020204" pitchFamily="34" charset="-122"/>
                <a:ea typeface="Microsoft YaHei" panose="020B0503020204020204" pitchFamily="34" charset="-122"/>
              </a:rPr>
              <a:t>，而且不同专家的知识认知也不尽相同，</a:t>
            </a:r>
            <a:r>
              <a:rPr lang="zh-CN" altLang="en-US" sz="2000" u="sng" dirty="0">
                <a:latin typeface="Microsoft YaHei" panose="020B0503020204020204" pitchFamily="34" charset="-122"/>
                <a:ea typeface="Microsoft YaHei" panose="020B0503020204020204" pitchFamily="34" charset="-122"/>
              </a:rPr>
              <a:t>难以用统一的标准精准地刻画专家知识</a:t>
            </a:r>
            <a:r>
              <a:rPr lang="zh-CN" altLang="en-US" sz="2000" dirty="0">
                <a:latin typeface="Microsoft YaHei" panose="020B0503020204020204" pitchFamily="34" charset="-122"/>
                <a:ea typeface="Microsoft YaHei" panose="020B0503020204020204" pitchFamily="34" charset="-122"/>
              </a:rPr>
              <a:t>，使得基于人工构建的知识图谱具有高度的不确定性、不准确性。</a:t>
            </a:r>
            <a:r>
              <a:rPr lang="zh-CN" altLang="en-US" sz="2000" b="1" dirty="0">
                <a:latin typeface="Microsoft YaHei" panose="020B0503020204020204" pitchFamily="34" charset="-122"/>
                <a:ea typeface="Microsoft YaHei" panose="020B0503020204020204" pitchFamily="34" charset="-122"/>
              </a:rPr>
              <a:t>如何构建大规模、高质量的知识图谱，实现海量知识的准确抽取和有效聚合</a:t>
            </a:r>
            <a:r>
              <a:rPr lang="zh-CN" altLang="en-US" sz="2000" dirty="0">
                <a:latin typeface="Microsoft YaHei" panose="020B0503020204020204" pitchFamily="34" charset="-122"/>
                <a:ea typeface="Microsoft YaHei" panose="020B0503020204020204" pitchFamily="34" charset="-122"/>
              </a:rPr>
              <a:t>，是知识图谱领域最重要的问题之一。</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知识图谱的数据来源是多种多样的，包括</a:t>
            </a:r>
            <a:r>
              <a:rPr lang="zh-CN" altLang="en-US" sz="2000" b="1" dirty="0">
                <a:latin typeface="Microsoft YaHei" panose="020B0503020204020204" pitchFamily="34" charset="-122"/>
                <a:ea typeface="Microsoft YaHei" panose="020B0503020204020204" pitchFamily="34" charset="-122"/>
              </a:rPr>
              <a:t>结构化数据</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半结构化数据</a:t>
            </a:r>
            <a:r>
              <a:rPr lang="zh-CN" altLang="en-US" sz="2000" dirty="0">
                <a:latin typeface="Microsoft YaHei" panose="020B0503020204020204" pitchFamily="34" charset="-122"/>
                <a:ea typeface="Microsoft YaHei" panose="020B0503020204020204" pitchFamily="34" charset="-122"/>
              </a:rPr>
              <a:t>以及</a:t>
            </a:r>
            <a:r>
              <a:rPr lang="zh-CN" altLang="en-US" sz="2000" b="1" dirty="0">
                <a:latin typeface="Microsoft YaHei" panose="020B0503020204020204" pitchFamily="34" charset="-122"/>
                <a:ea typeface="Microsoft YaHei" panose="020B0503020204020204" pitchFamily="34" charset="-122"/>
              </a:rPr>
              <a:t>非结构化数据</a:t>
            </a:r>
            <a:r>
              <a:rPr lang="zh-CN" altLang="en-US" sz="2000" dirty="0">
                <a:latin typeface="Microsoft YaHei" panose="020B0503020204020204" pitchFamily="34" charset="-122"/>
                <a:ea typeface="Microsoft YaHei" panose="020B0503020204020204" pitchFamily="34" charset="-122"/>
              </a:rPr>
              <a:t>等。</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结构化数据，</a:t>
            </a:r>
            <a:r>
              <a:rPr lang="zh-CN" altLang="en-US" sz="2000" dirty="0">
                <a:latin typeface="Microsoft YaHei" panose="020B0503020204020204" pitchFamily="34" charset="-122"/>
                <a:ea typeface="Microsoft YaHei" panose="020B0503020204020204" pitchFamily="34" charset="-122"/>
              </a:rPr>
              <a:t>可以通过一定的规则来提取其中的知识，比如关系型数据库，其行（</a:t>
            </a:r>
            <a:r>
              <a:rPr lang="en-US" altLang="zh-CN" sz="2000" dirty="0">
                <a:latin typeface="Microsoft YaHei" panose="020B0503020204020204" pitchFamily="34" charset="-122"/>
                <a:ea typeface="Microsoft YaHei" panose="020B0503020204020204" pitchFamily="34" charset="-122"/>
              </a:rPr>
              <a:t>Row</a:t>
            </a:r>
            <a:r>
              <a:rPr lang="zh-CN" altLang="en-US" sz="2000" dirty="0">
                <a:latin typeface="Microsoft YaHei" panose="020B0503020204020204" pitchFamily="34" charset="-122"/>
                <a:ea typeface="Microsoft YaHei" panose="020B0503020204020204" pitchFamily="34" charset="-122"/>
              </a:rPr>
              <a:t>）可能代表知识图谱中的实例（</a:t>
            </a:r>
            <a:r>
              <a:rPr lang="en-US" altLang="zh-CN" sz="2000" dirty="0">
                <a:latin typeface="Microsoft YaHei" panose="020B0503020204020204" pitchFamily="34" charset="-122"/>
                <a:ea typeface="Microsoft YaHei" panose="020B0503020204020204" pitchFamily="34" charset="-122"/>
              </a:rPr>
              <a:t>Instance</a:t>
            </a:r>
            <a:r>
              <a:rPr lang="zh-CN" altLang="en-US" sz="2000" dirty="0">
                <a:latin typeface="Microsoft YaHei" panose="020B0503020204020204" pitchFamily="34" charset="-122"/>
                <a:ea typeface="Microsoft YaHei" panose="020B0503020204020204" pitchFamily="34" charset="-122"/>
              </a:rPr>
              <a:t>），列（</a:t>
            </a:r>
            <a:r>
              <a:rPr lang="en-US" altLang="zh-CN" sz="2000" dirty="0">
                <a:latin typeface="Microsoft YaHei" panose="020B0503020204020204" pitchFamily="34" charset="-122"/>
                <a:ea typeface="Microsoft YaHei" panose="020B0503020204020204" pitchFamily="34" charset="-122"/>
              </a:rPr>
              <a:t>Column</a:t>
            </a:r>
            <a:r>
              <a:rPr lang="zh-CN" altLang="en-US" sz="2000" dirty="0">
                <a:latin typeface="Microsoft YaHei" panose="020B0503020204020204" pitchFamily="34" charset="-122"/>
                <a:ea typeface="Microsoft YaHei" panose="020B0503020204020204" pitchFamily="34" charset="-122"/>
              </a:rPr>
              <a:t>）可能表示属性（</a:t>
            </a:r>
            <a:r>
              <a:rPr lang="en-US" altLang="zh-CN" sz="2000" dirty="0">
                <a:latin typeface="Microsoft YaHei" panose="020B0503020204020204" pitchFamily="34" charset="-122"/>
                <a:ea typeface="Microsoft YaHei" panose="020B0503020204020204" pitchFamily="34" charset="-122"/>
              </a:rPr>
              <a:t>Property</a:t>
            </a:r>
            <a:r>
              <a:rPr lang="zh-CN" altLang="en-US" sz="2000" dirty="0">
                <a:latin typeface="Microsoft YaHei" panose="020B0503020204020204" pitchFamily="34" charset="-122"/>
                <a:ea typeface="Microsoft YaHei" panose="020B0503020204020204" pitchFamily="34" charset="-122"/>
              </a:rPr>
              <a:t>），单元（</a:t>
            </a:r>
            <a:r>
              <a:rPr lang="en-US" altLang="zh-CN" sz="2000" dirty="0">
                <a:latin typeface="Microsoft YaHei" panose="020B0503020204020204" pitchFamily="34" charset="-122"/>
                <a:ea typeface="Microsoft YaHei" panose="020B0503020204020204" pitchFamily="34" charset="-122"/>
              </a:rPr>
              <a:t>Cell</a:t>
            </a:r>
            <a:r>
              <a:rPr lang="zh-CN" altLang="en-US" sz="2000" dirty="0">
                <a:latin typeface="Microsoft YaHei" panose="020B0503020204020204" pitchFamily="34" charset="-122"/>
                <a:ea typeface="Microsoft YaHei" panose="020B0503020204020204" pitchFamily="34" charset="-122"/>
              </a:rPr>
              <a:t>）对应属性值，外键（</a:t>
            </a:r>
            <a:r>
              <a:rPr lang="en-US" altLang="zh-CN" sz="2000" dirty="0">
                <a:latin typeface="Microsoft YaHei" panose="020B0503020204020204" pitchFamily="34" charset="-122"/>
                <a:ea typeface="Microsoft YaHei" panose="020B0503020204020204" pitchFamily="34" charset="-122"/>
              </a:rPr>
              <a:t>Foreign Key</a:t>
            </a:r>
            <a:r>
              <a:rPr lang="zh-CN" altLang="en-US" sz="2000" dirty="0">
                <a:latin typeface="Microsoft YaHei" panose="020B0503020204020204" pitchFamily="34" charset="-122"/>
                <a:ea typeface="Microsoft YaHei" panose="020B0503020204020204" pitchFamily="34" charset="-122"/>
              </a:rPr>
              <a:t>）则可以表示指代关系。</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半结构化数据，</a:t>
            </a:r>
            <a:r>
              <a:rPr lang="zh-CN" altLang="en-US" sz="2000" dirty="0">
                <a:latin typeface="Microsoft YaHei" panose="020B0503020204020204" pitchFamily="34" charset="-122"/>
                <a:ea typeface="Microsoft YaHei" panose="020B0503020204020204" pitchFamily="34" charset="-122"/>
              </a:rPr>
              <a:t>比如维基百科，可以制定解析规则，将页面上的字段映射为知识图谱中的实体或者属性。如下图所示，维基百科中</a:t>
            </a:r>
            <a:r>
              <a:rPr lang="en-US" altLang="zh-CN" sz="2000" dirty="0">
                <a:latin typeface="Microsoft YaHei" panose="020B0503020204020204" pitchFamily="34" charset="-122"/>
                <a:ea typeface="Microsoft YaHei" panose="020B0503020204020204" pitchFamily="34" charset="-122"/>
              </a:rPr>
              <a:t>IBM</a:t>
            </a:r>
            <a:r>
              <a:rPr lang="zh-CN" altLang="en-US" sz="2000" dirty="0">
                <a:latin typeface="Microsoft YaHei" panose="020B0503020204020204" pitchFamily="34" charset="-122"/>
                <a:ea typeface="Microsoft YaHei" panose="020B0503020204020204" pitchFamily="34" charset="-122"/>
              </a:rPr>
              <a:t>词条的</a:t>
            </a:r>
            <a:r>
              <a:rPr lang="en-US" altLang="zh-CN" sz="2000" dirty="0" err="1">
                <a:latin typeface="Microsoft YaHei" panose="020B0503020204020204" pitchFamily="34" charset="-122"/>
                <a:ea typeface="Microsoft YaHei" panose="020B0503020204020204" pitchFamily="34" charset="-122"/>
              </a:rPr>
              <a:t>InfoBox</a:t>
            </a:r>
            <a:r>
              <a:rPr lang="zh-CN" altLang="en-US" sz="2000" dirty="0">
                <a:latin typeface="Microsoft YaHei" panose="020B0503020204020204" pitchFamily="34" charset="-122"/>
                <a:ea typeface="Microsoft YaHei" panose="020B0503020204020204" pitchFamily="34" charset="-122"/>
              </a:rPr>
              <a:t>区域包含了大量可以直接转化为知识图谱的信息。</a:t>
            </a:r>
          </a:p>
        </p:txBody>
      </p:sp>
    </p:spTree>
    <p:extLst>
      <p:ext uri="{BB962C8B-B14F-4D97-AF65-F5344CB8AC3E}">
        <p14:creationId xmlns:p14="http://schemas.microsoft.com/office/powerpoint/2010/main" val="18130081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知识图谱获取与构建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48</a:t>
            </a:fld>
            <a:endParaRPr lang="zh-CN" altLang="en-US" dirty="0"/>
          </a:p>
        </p:txBody>
      </p:sp>
      <p:pic>
        <p:nvPicPr>
          <p:cNvPr id="4" name="Picture 3">
            <a:extLst>
              <a:ext uri="{FF2B5EF4-FFF2-40B4-BE49-F238E27FC236}">
                <a16:creationId xmlns:a16="http://schemas.microsoft.com/office/drawing/2014/main" id="{2B2275D8-62ED-5AE7-189E-6705537909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3357849" y="-785334"/>
            <a:ext cx="5476301" cy="9172191"/>
          </a:xfrm>
          <a:prstGeom prst="rect">
            <a:avLst/>
          </a:prstGeom>
        </p:spPr>
      </p:pic>
    </p:spTree>
    <p:extLst>
      <p:ext uri="{BB962C8B-B14F-4D97-AF65-F5344CB8AC3E}">
        <p14:creationId xmlns:p14="http://schemas.microsoft.com/office/powerpoint/2010/main" val="2912177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9546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知识图谱获取与构建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49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519618"/>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知识图谱的数据来源是多种多样的，包括</a:t>
            </a:r>
            <a:r>
              <a:rPr lang="zh-CN" altLang="en-US" sz="2000" b="1" dirty="0">
                <a:latin typeface="Microsoft YaHei" panose="020B0503020204020204" pitchFamily="34" charset="-122"/>
                <a:ea typeface="Microsoft YaHei" panose="020B0503020204020204" pitchFamily="34" charset="-122"/>
              </a:rPr>
              <a:t>结构化数据</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半结构化数据</a:t>
            </a:r>
            <a:r>
              <a:rPr lang="zh-CN" altLang="en-US" sz="2000" dirty="0">
                <a:latin typeface="Microsoft YaHei" panose="020B0503020204020204" pitchFamily="34" charset="-122"/>
                <a:ea typeface="Microsoft YaHei" panose="020B0503020204020204" pitchFamily="34" charset="-122"/>
              </a:rPr>
              <a:t>以及</a:t>
            </a:r>
            <a:r>
              <a:rPr lang="zh-CN" altLang="en-US" sz="2000" b="1" dirty="0">
                <a:latin typeface="Microsoft YaHei" panose="020B0503020204020204" pitchFamily="34" charset="-122"/>
                <a:ea typeface="Microsoft YaHei" panose="020B0503020204020204" pitchFamily="34" charset="-122"/>
              </a:rPr>
              <a:t>非结构化数据</a:t>
            </a:r>
            <a:r>
              <a:rPr lang="zh-CN" altLang="en-US" sz="2000" dirty="0">
                <a:latin typeface="Microsoft YaHei" panose="020B0503020204020204" pitchFamily="34" charset="-122"/>
                <a:ea typeface="Microsoft YaHei" panose="020B0503020204020204" pitchFamily="34" charset="-122"/>
              </a:rPr>
              <a:t>等。</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非结构化数据，</a:t>
            </a:r>
            <a:r>
              <a:rPr lang="zh-CN" altLang="en-US" sz="2000" dirty="0">
                <a:latin typeface="Microsoft YaHei" panose="020B0503020204020204" pitchFamily="34" charset="-122"/>
                <a:ea typeface="Microsoft YaHei" panose="020B0503020204020204" pitchFamily="34" charset="-122"/>
              </a:rPr>
              <a:t>即纯文本数据</a:t>
            </a:r>
            <a:endParaRPr lang="en-US" altLang="zh-CN" sz="2000" dirty="0">
              <a:latin typeface="Microsoft YaHei" panose="020B0503020204020204" pitchFamily="34" charset="-122"/>
              <a:ea typeface="Microsoft YaHei" panose="020B0503020204020204" pitchFamily="34" charset="-122"/>
            </a:endParaRPr>
          </a:p>
          <a:p>
            <a:pPr marL="1257300" lvl="2"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首先需要从文本中挖掘出目标知识图谱所需的实体，可以应用命名实体抽取等技术；</a:t>
            </a:r>
            <a:endParaRPr lang="en-US" altLang="zh-CN" sz="2000" dirty="0">
              <a:latin typeface="Microsoft YaHei" panose="020B0503020204020204" pitchFamily="34" charset="-122"/>
              <a:ea typeface="Microsoft YaHei" panose="020B0503020204020204" pitchFamily="34" charset="-122"/>
            </a:endParaRPr>
          </a:p>
          <a:p>
            <a:pPr marL="1257300" lvl="2"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基于已知实体信息，还需要从文本中识别出它们之间的关系，这对应了</a:t>
            </a:r>
            <a:r>
              <a:rPr lang="en-US" altLang="zh-CN" sz="2000" dirty="0">
                <a:latin typeface="Microsoft YaHei" panose="020B0503020204020204" pitchFamily="34" charset="-122"/>
                <a:ea typeface="Microsoft YaHei" panose="020B0503020204020204" pitchFamily="34" charset="-122"/>
              </a:rPr>
              <a:t>SPO</a:t>
            </a:r>
            <a:r>
              <a:rPr lang="zh-CN" altLang="en-US" sz="2000" dirty="0">
                <a:latin typeface="Microsoft YaHei" panose="020B0503020204020204" pitchFamily="34" charset="-122"/>
                <a:ea typeface="Microsoft YaHei" panose="020B0503020204020204" pitchFamily="34" charset="-122"/>
              </a:rPr>
              <a:t>三元组中的谓词关系，需要使用关系抽取技术；</a:t>
            </a:r>
            <a:endParaRPr lang="en-US" altLang="zh-CN" sz="2000" dirty="0">
              <a:latin typeface="Microsoft YaHei" panose="020B0503020204020204" pitchFamily="34" charset="-122"/>
              <a:ea typeface="Microsoft YaHei" panose="020B0503020204020204" pitchFamily="34" charset="-122"/>
            </a:endParaRPr>
          </a:p>
          <a:p>
            <a:pPr marL="1257300" lvl="2"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除了实体和关系信息，还需要抽取属性信息，需要使用属性补全技术；</a:t>
            </a:r>
            <a:endParaRPr lang="en-US" altLang="zh-CN" sz="2000" dirty="0">
              <a:latin typeface="Microsoft YaHei" panose="020B0503020204020204" pitchFamily="34" charset="-122"/>
              <a:ea typeface="Microsoft YaHei" panose="020B0503020204020204" pitchFamily="34" charset="-122"/>
            </a:endParaRPr>
          </a:p>
          <a:p>
            <a:pPr marL="1257300" lvl="2"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更复杂的场景下需要对事件信息进行抽取，可以看作一组三元组的联合抽取过程。</a:t>
            </a:r>
          </a:p>
        </p:txBody>
      </p:sp>
      <p:sp>
        <p:nvSpPr>
          <p:cNvPr id="4" name="TextBox 3">
            <a:extLst>
              <a:ext uri="{FF2B5EF4-FFF2-40B4-BE49-F238E27FC236}">
                <a16:creationId xmlns:a16="http://schemas.microsoft.com/office/drawing/2014/main" id="{CEB73B79-2FDC-ADD7-83ED-695A5B1E865D}"/>
              </a:ext>
            </a:extLst>
          </p:cNvPr>
          <p:cNvSpPr txBox="1"/>
          <p:nvPr/>
        </p:nvSpPr>
        <p:spPr>
          <a:xfrm>
            <a:off x="500063" y="5081885"/>
            <a:ext cx="11077572" cy="826573"/>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考虑到自然语言的歧义性，比如“苹果”，在某些场景下指的是“苹果公司”，有的时候则表示的是水果，因此还需要引入实体链接技术消除不同文本中实体指称的一词多义问题。</a:t>
            </a:r>
          </a:p>
        </p:txBody>
      </p:sp>
    </p:spTree>
    <p:extLst>
      <p:ext uri="{BB962C8B-B14F-4D97-AF65-F5344CB8AC3E}">
        <p14:creationId xmlns:p14="http://schemas.microsoft.com/office/powerpoint/2010/main" val="563202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435136"/>
          </a:xfrm>
          <a:prstGeom prst="rect">
            <a:avLst/>
          </a:prstGeom>
          <a:noFill/>
        </p:spPr>
        <p:txBody>
          <a:bodyPr wrap="square">
            <a:spAutoFit/>
          </a:bodyPr>
          <a:lstStyle/>
          <a:p>
            <a:pPr algn="just">
              <a:lnSpc>
                <a:spcPct val="125000"/>
              </a:lnSpc>
              <a:spcBef>
                <a:spcPts val="1200"/>
              </a:spcBef>
            </a:pPr>
            <a:r>
              <a:rPr lang="zh-CN" altLang="en-US" sz="2400" b="1" dirty="0">
                <a:latin typeface="Microsoft YaHei" panose="020B0503020204020204" pitchFamily="34" charset="-122"/>
                <a:ea typeface="Microsoft YaHei" panose="020B0503020204020204" pitchFamily="34" charset="-122"/>
              </a:rPr>
              <a:t>知识图谱（</a:t>
            </a:r>
            <a:r>
              <a:rPr lang="en-US" altLang="zh-CN" sz="2400" b="1" dirty="0">
                <a:latin typeface="Microsoft YaHei" panose="020B0503020204020204" pitchFamily="34" charset="-122"/>
                <a:ea typeface="Microsoft YaHei" panose="020B0503020204020204" pitchFamily="34" charset="-122"/>
              </a:rPr>
              <a:t>Knowledge Graph</a:t>
            </a:r>
            <a:r>
              <a:rPr lang="zh-CN" altLang="en-US" sz="2400" b="1" dirty="0">
                <a:latin typeface="Microsoft YaHei" panose="020B0503020204020204" pitchFamily="34" charset="-122"/>
                <a:ea typeface="Microsoft YaHei" panose="020B0503020204020204" pitchFamily="34" charset="-122"/>
              </a:rPr>
              <a:t>，</a:t>
            </a:r>
            <a:r>
              <a:rPr lang="en-US" altLang="zh-CN" sz="2400" b="1" dirty="0">
                <a:latin typeface="Microsoft YaHei" panose="020B0503020204020204" pitchFamily="34" charset="-122"/>
                <a:ea typeface="Microsoft YaHei" panose="020B0503020204020204" pitchFamily="34" charset="-122"/>
              </a:rPr>
              <a:t>KG</a:t>
            </a:r>
            <a:r>
              <a:rPr lang="zh-CN" altLang="en-US" sz="2400" b="1" dirty="0">
                <a:latin typeface="Microsoft YaHei" panose="020B0503020204020204" pitchFamily="34" charset="-122"/>
                <a:ea typeface="Microsoft YaHei" panose="020B0503020204020204" pitchFamily="34" charset="-122"/>
              </a:rPr>
              <a:t>）</a:t>
            </a:r>
            <a:r>
              <a:rPr lang="zh-CN" altLang="en-US" sz="2400" dirty="0">
                <a:latin typeface="Microsoft YaHei" panose="020B0503020204020204" pitchFamily="34" charset="-122"/>
                <a:ea typeface="Microsoft YaHei" panose="020B0503020204020204" pitchFamily="34" charset="-122"/>
              </a:rPr>
              <a:t>是指采用图结构表示实体（包括物体、事件或抽象概念）及其之间关系的知识库（</a:t>
            </a:r>
            <a:r>
              <a:rPr lang="en-US" altLang="zh-CN" sz="2400" dirty="0">
                <a:latin typeface="Microsoft YaHei" panose="020B0503020204020204" pitchFamily="34" charset="-122"/>
                <a:ea typeface="Microsoft YaHei" panose="020B0503020204020204" pitchFamily="34" charset="-122"/>
              </a:rPr>
              <a:t>Knowledge Base</a:t>
            </a:r>
            <a:r>
              <a:rPr lang="zh-CN" altLang="en-US" sz="2400" dirty="0">
                <a:latin typeface="Microsoft YaHei" panose="020B0503020204020204" pitchFamily="34" charset="-122"/>
                <a:ea typeface="Microsoft YaHei" panose="020B0503020204020204" pitchFamily="34" charset="-122"/>
              </a:rPr>
              <a:t>）。在知识图谱中，图的</a:t>
            </a:r>
            <a:r>
              <a:rPr lang="zh-CN" altLang="en-US" sz="2400" b="1" dirty="0">
                <a:latin typeface="Microsoft YaHei" panose="020B0503020204020204" pitchFamily="34" charset="-122"/>
                <a:ea typeface="Microsoft YaHei" panose="020B0503020204020204" pitchFamily="34" charset="-122"/>
              </a:rPr>
              <a:t>节点表示实体</a:t>
            </a:r>
            <a:r>
              <a:rPr lang="zh-CN" altLang="en-US" sz="2400" dirty="0">
                <a:latin typeface="Microsoft YaHei" panose="020B0503020204020204" pitchFamily="34" charset="-122"/>
                <a:ea typeface="Microsoft YaHei" panose="020B0503020204020204" pitchFamily="34" charset="-122"/>
              </a:rPr>
              <a:t>，图的</a:t>
            </a:r>
            <a:r>
              <a:rPr lang="zh-CN" altLang="en-US" sz="2400" b="1" dirty="0">
                <a:latin typeface="Microsoft YaHei" panose="020B0503020204020204" pitchFamily="34" charset="-122"/>
                <a:ea typeface="Microsoft YaHei" panose="020B0503020204020204" pitchFamily="34" charset="-122"/>
              </a:rPr>
              <a:t>边表示实体之间的关系</a:t>
            </a:r>
            <a:r>
              <a:rPr lang="zh-CN" altLang="en-US" sz="2400" dirty="0">
                <a:latin typeface="Microsoft YaHei" panose="020B0503020204020204" pitchFamily="34" charset="-122"/>
                <a:ea typeface="Microsoft YaHei" panose="020B0503020204020204" pitchFamily="34" charset="-122"/>
              </a:rPr>
              <a:t>。</a:t>
            </a:r>
            <a:endParaRPr lang="en-US" altLang="zh-CN" sz="24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74E7C414-F05B-184A-8684-F19D2F3D7A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010" y="2514574"/>
            <a:ext cx="6097979" cy="3916838"/>
          </a:xfrm>
          <a:prstGeom prst="rect">
            <a:avLst/>
          </a:prstGeom>
        </p:spPr>
      </p:pic>
      <p:sp>
        <p:nvSpPr>
          <p:cNvPr id="10" name="TextBox 9">
            <a:extLst>
              <a:ext uri="{FF2B5EF4-FFF2-40B4-BE49-F238E27FC236}">
                <a16:creationId xmlns:a16="http://schemas.microsoft.com/office/drawing/2014/main" id="{ECADB264-C93F-6541-C4BF-A199CAE32D88}"/>
              </a:ext>
            </a:extLst>
          </p:cNvPr>
          <p:cNvSpPr txBox="1"/>
          <p:nvPr/>
        </p:nvSpPr>
        <p:spPr>
          <a:xfrm>
            <a:off x="3047010" y="6431412"/>
            <a:ext cx="6097978" cy="461665"/>
          </a:xfrm>
          <a:prstGeom prst="rect">
            <a:avLst/>
          </a:prstGeom>
          <a:noFill/>
        </p:spPr>
        <p:txBody>
          <a:bodyPr wrap="square">
            <a:spAutoFit/>
          </a:bodyPr>
          <a:lstStyle/>
          <a:p>
            <a:pPr algn="ctr" rtl="0"/>
            <a:r>
              <a:rPr lang="zh-CN" altLang="en-US" sz="2400" dirty="0">
                <a:latin typeface="Microsoft YaHei" panose="020B0503020204020204" pitchFamily="34" charset="-122"/>
                <a:ea typeface="Microsoft YaHei" panose="020B0503020204020204" pitchFamily="34" charset="-122"/>
              </a:rPr>
              <a:t>图 </a:t>
            </a:r>
            <a:r>
              <a:rPr lang="en-US" altLang="zh-CN" sz="2400" dirty="0">
                <a:latin typeface="Microsoft YaHei" panose="020B0503020204020204" pitchFamily="34" charset="-122"/>
                <a:ea typeface="Microsoft YaHei" panose="020B0503020204020204" pitchFamily="34" charset="-122"/>
              </a:rPr>
              <a:t>12.1 </a:t>
            </a:r>
            <a:r>
              <a:rPr lang="zh-CN" altLang="en-US" sz="2400" dirty="0">
                <a:latin typeface="Microsoft YaHei" panose="020B0503020204020204" pitchFamily="34" charset="-122"/>
                <a:ea typeface="Microsoft YaHei" panose="020B0503020204020204" pitchFamily="34" charset="-122"/>
              </a:rPr>
              <a:t>知识图谱样例</a:t>
            </a:r>
          </a:p>
        </p:txBody>
      </p:sp>
    </p:spTree>
    <p:extLst>
      <p:ext uri="{BB962C8B-B14F-4D97-AF65-F5344CB8AC3E}">
        <p14:creationId xmlns:p14="http://schemas.microsoft.com/office/powerpoint/2010/main" val="5124782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属性补全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67323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现实世界中的实体并不总是单一存在，往往伴随许多</a:t>
            </a:r>
            <a:r>
              <a:rPr lang="zh-CN" altLang="en-US" sz="2000" b="1" dirty="0">
                <a:latin typeface="Microsoft YaHei" panose="020B0503020204020204" pitchFamily="34" charset="-122"/>
                <a:ea typeface="Microsoft YaHei" panose="020B0503020204020204" pitchFamily="34" charset="-122"/>
              </a:rPr>
              <a:t>属性对其进行修饰</a:t>
            </a:r>
            <a:endParaRPr lang="en-US" altLang="zh-CN" sz="2000" b="1"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例如，复旦大学有在校师生数、校庆日等属性。准确地掌握实体的属性信息，能够多方位地描述实体特征，提升知识的建模能力。</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属性补全的目的就是自动地从文本中提取出实体所具备的属性，特别是在电子商务等垂直领域下，属性补全有着重要的应用，如下图所示，若能自动从产品描述中提取出产品的属性，将能更好的描述产品特征，优化产品搜索和推荐效果。</a:t>
            </a:r>
          </a:p>
        </p:txBody>
      </p:sp>
      <p:pic>
        <p:nvPicPr>
          <p:cNvPr id="5" name="Picture 4">
            <a:extLst>
              <a:ext uri="{FF2B5EF4-FFF2-40B4-BE49-F238E27FC236}">
                <a16:creationId xmlns:a16="http://schemas.microsoft.com/office/drawing/2014/main" id="{948F2FDF-AD9B-0572-241D-3071397A5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4863" y="3752670"/>
            <a:ext cx="4659312" cy="3061152"/>
          </a:xfrm>
          <a:prstGeom prst="rect">
            <a:avLst/>
          </a:prstGeom>
        </p:spPr>
      </p:pic>
    </p:spTree>
    <p:extLst>
      <p:ext uri="{BB962C8B-B14F-4D97-AF65-F5344CB8AC3E}">
        <p14:creationId xmlns:p14="http://schemas.microsoft.com/office/powerpoint/2010/main" val="3147780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属性补全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8273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属性补全方法</a:t>
            </a:r>
            <a:r>
              <a:rPr lang="zh-CN" altLang="en-US" sz="2000" b="1" dirty="0">
                <a:latin typeface="Microsoft YaHei" panose="020B0503020204020204" pitchFamily="34" charset="-122"/>
                <a:ea typeface="Microsoft YaHei" panose="020B0503020204020204" pitchFamily="34" charset="-122"/>
              </a:rPr>
              <a:t>通常采用抽取式方法</a:t>
            </a:r>
            <a:r>
              <a:rPr lang="zh-CN" altLang="en-US" sz="2000" dirty="0">
                <a:latin typeface="Microsoft YaHei" panose="020B0503020204020204" pitchFamily="34" charset="-122"/>
                <a:ea typeface="Microsoft YaHei" panose="020B0503020204020204" pitchFamily="34" charset="-122"/>
              </a:rPr>
              <a:t>，类似于命名实体识别，将属性补全转为序列标注任务，即对句子中的每个字进行分类，在此基础上基于字的分类结果解析得到属性值。但如果简单地将其等价于普通的序列标注任务，将属性类型等价于实体类型，会带来两个问题：</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普通的命名实体识别模型一般只建模数个实体类型，而领域知识图谱可能包含成千上万的属性种类，且这些属性往往符合二八法则（</a:t>
            </a:r>
            <a:r>
              <a:rPr lang="en-US" altLang="zh-CN" sz="2000" dirty="0">
                <a:latin typeface="Microsoft YaHei" panose="020B0503020204020204" pitchFamily="34" charset="-122"/>
                <a:ea typeface="Microsoft YaHei" panose="020B0503020204020204" pitchFamily="34" charset="-122"/>
              </a:rPr>
              <a:t>Power Laws</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直接应用普通的序列标注模型，由于标签数量巨大，会造成性能的显著下降；</a:t>
            </a:r>
            <a:endParaRPr lang="en-US" altLang="zh-CN" sz="2000" b="1"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知识图谱的构建需要保证拓展性，保留属性集合扩展的可能，而当前实体识别模型一般是</a:t>
            </a:r>
            <a:r>
              <a:rPr lang="zh-CN" altLang="en-US" sz="2000" b="1" dirty="0">
                <a:latin typeface="Microsoft YaHei" panose="020B0503020204020204" pitchFamily="34" charset="-122"/>
                <a:ea typeface="Microsoft YaHei" panose="020B0503020204020204" pitchFamily="34" charset="-122"/>
              </a:rPr>
              <a:t>基于封闭世界假设，无法识别新的实体种类</a:t>
            </a:r>
            <a:r>
              <a:rPr lang="zh-CN" altLang="en-US" sz="2000" dirty="0">
                <a:latin typeface="Microsoft YaHei" panose="020B0503020204020204" pitchFamily="34" charset="-122"/>
                <a:ea typeface="Microsoft YaHei" panose="020B0503020204020204" pitchFamily="34" charset="-122"/>
              </a:rPr>
              <a:t>，若直接应用，同样无法识别未标注过的新属性。</a:t>
            </a:r>
          </a:p>
        </p:txBody>
      </p:sp>
    </p:spTree>
    <p:extLst>
      <p:ext uri="{BB962C8B-B14F-4D97-AF65-F5344CB8AC3E}">
        <p14:creationId xmlns:p14="http://schemas.microsoft.com/office/powerpoint/2010/main" val="10023786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属性补全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AVEPT</a:t>
            </a:r>
            <a:r>
              <a:rPr lang="zh-CN" altLang="en-US" sz="2000" b="1" dirty="0">
                <a:latin typeface="Microsoft YaHei" panose="020B0503020204020204" pitchFamily="34" charset="-122"/>
                <a:ea typeface="Microsoft YaHei" panose="020B0503020204020204" pitchFamily="34" charset="-122"/>
              </a:rPr>
              <a:t>算法将属性理解问题转化为抽取式阅读理解任务</a:t>
            </a:r>
            <a:r>
              <a:rPr lang="zh-CN" altLang="en-US" sz="2000" dirty="0">
                <a:latin typeface="Microsoft YaHei" panose="020B0503020204020204" pitchFamily="34" charset="-122"/>
                <a:ea typeface="Microsoft YaHei" panose="020B0503020204020204" pitchFamily="34" charset="-122"/>
              </a:rPr>
              <a:t>，待抽取的文本作为上下文，目标属性信息作为问句，属性值则作为答案，是模型要抽取出来的目标。由此，将抽取结果和属性类型进行了解偶，并且输入的属性信息可以帮助模型捕获属性的语义信息。因此，该方法在取得较好的效果同时，还保留了模型对新属性识别的拓展性。</a:t>
            </a:r>
            <a:r>
              <a:rPr lang="en-US" altLang="zh-CN" sz="2000" dirty="0">
                <a:latin typeface="Microsoft YaHei" panose="020B0503020204020204" pitchFamily="34" charset="-122"/>
                <a:ea typeface="Microsoft YaHei" panose="020B0503020204020204" pitchFamily="34" charset="-122"/>
              </a:rPr>
              <a:t>AVEPT</a:t>
            </a:r>
            <a:r>
              <a:rPr lang="zh-CN" altLang="en-US" sz="2000" dirty="0">
                <a:latin typeface="Microsoft YaHei" panose="020B0503020204020204" pitchFamily="34" charset="-122"/>
                <a:ea typeface="Microsoft YaHei" panose="020B0503020204020204" pitchFamily="34" charset="-122"/>
              </a:rPr>
              <a:t>算法神经网络结构如下图所示。</a:t>
            </a:r>
            <a:r>
              <a:rPr lang="en-US" altLang="zh-CN" sz="2000" dirty="0">
                <a:latin typeface="Microsoft YaHei" panose="020B0503020204020204" pitchFamily="34" charset="-122"/>
                <a:ea typeface="Microsoft YaHei" panose="020B0503020204020204" pitchFamily="34" charset="-122"/>
              </a:rPr>
              <a:t>AVEPT</a:t>
            </a:r>
            <a:r>
              <a:rPr lang="zh-CN" altLang="en-US" sz="2000" dirty="0">
                <a:latin typeface="Microsoft YaHei" panose="020B0503020204020204" pitchFamily="34" charset="-122"/>
                <a:ea typeface="Microsoft YaHei" panose="020B0503020204020204" pitchFamily="34" charset="-122"/>
              </a:rPr>
              <a:t>模型可以分为简单分为四层：</a:t>
            </a:r>
            <a:r>
              <a:rPr lang="zh-CN" altLang="en-US" sz="2000" b="1" dirty="0">
                <a:latin typeface="Microsoft YaHei" panose="020B0503020204020204" pitchFamily="34" charset="-122"/>
                <a:ea typeface="Microsoft YaHei" panose="020B0503020204020204" pitchFamily="34" charset="-122"/>
              </a:rPr>
              <a:t>词表示层</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上下文编码层</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注意力层</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输出层</a:t>
            </a:r>
            <a:r>
              <a:rPr lang="zh-CN" altLang="en-US" sz="2000" dirty="0">
                <a:latin typeface="Microsoft YaHei" panose="020B0503020204020204" pitchFamily="34" charset="-122"/>
                <a:ea typeface="Microsoft YaHei" panose="020B0503020204020204" pitchFamily="34" charset="-122"/>
              </a:rPr>
              <a:t>。</a:t>
            </a:r>
          </a:p>
        </p:txBody>
      </p:sp>
      <p:pic>
        <p:nvPicPr>
          <p:cNvPr id="4" name="Picture 3">
            <a:extLst>
              <a:ext uri="{FF2B5EF4-FFF2-40B4-BE49-F238E27FC236}">
                <a16:creationId xmlns:a16="http://schemas.microsoft.com/office/drawing/2014/main" id="{1DF4EDFE-40F4-2DF3-E5B3-910B4594C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00" y="3060173"/>
            <a:ext cx="5359400" cy="3606800"/>
          </a:xfrm>
          <a:prstGeom prst="rect">
            <a:avLst/>
          </a:prstGeom>
        </p:spPr>
      </p:pic>
    </p:spTree>
    <p:extLst>
      <p:ext uri="{BB962C8B-B14F-4D97-AF65-F5344CB8AC3E}">
        <p14:creationId xmlns:p14="http://schemas.microsoft.com/office/powerpoint/2010/main" val="34688722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属性补全</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19070"/>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具体来说，                                        表示待抽取文本，其长度为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目标属性记为                                 ，长度为</a:t>
            </a:r>
            <a:r>
              <a:rPr lang="en-US" altLang="zh-CN" sz="2000" dirty="0">
                <a:latin typeface="Microsoft YaHei" panose="020B0503020204020204" pitchFamily="34" charset="-122"/>
                <a:ea typeface="Microsoft YaHei" panose="020B0503020204020204" pitchFamily="34" charset="-122"/>
              </a:rPr>
              <a:t>n</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模型的目标输出序列为                                                          </a:t>
            </a:r>
          </a:p>
        </p:txBody>
      </p:sp>
      <p:pic>
        <p:nvPicPr>
          <p:cNvPr id="3" name="Picture 2">
            <a:extLst>
              <a:ext uri="{FF2B5EF4-FFF2-40B4-BE49-F238E27FC236}">
                <a16:creationId xmlns:a16="http://schemas.microsoft.com/office/drawing/2014/main" id="{5D6A37EE-F168-A736-D1E6-5711D2AF8D64}"/>
              </a:ext>
            </a:extLst>
          </p:cNvPr>
          <p:cNvPicPr>
            <a:picLocks noChangeAspect="1"/>
          </p:cNvPicPr>
          <p:nvPr/>
        </p:nvPicPr>
        <p:blipFill>
          <a:blip r:embed="rId3"/>
          <a:stretch>
            <a:fillRect/>
          </a:stretch>
        </p:blipFill>
        <p:spPr>
          <a:xfrm>
            <a:off x="2084387" y="1068356"/>
            <a:ext cx="2530475" cy="339454"/>
          </a:xfrm>
          <a:prstGeom prst="rect">
            <a:avLst/>
          </a:prstGeom>
        </p:spPr>
      </p:pic>
      <p:pic>
        <p:nvPicPr>
          <p:cNvPr id="5" name="Picture 4">
            <a:extLst>
              <a:ext uri="{FF2B5EF4-FFF2-40B4-BE49-F238E27FC236}">
                <a16:creationId xmlns:a16="http://schemas.microsoft.com/office/drawing/2014/main" id="{663311D5-B846-E765-CF96-89DD8AF115D7}"/>
              </a:ext>
            </a:extLst>
          </p:cNvPr>
          <p:cNvPicPr>
            <a:picLocks noChangeAspect="1"/>
          </p:cNvPicPr>
          <p:nvPr/>
        </p:nvPicPr>
        <p:blipFill>
          <a:blip r:embed="rId4"/>
          <a:stretch>
            <a:fillRect/>
          </a:stretch>
        </p:blipFill>
        <p:spPr>
          <a:xfrm>
            <a:off x="2084387" y="1611423"/>
            <a:ext cx="2330450" cy="270303"/>
          </a:xfrm>
          <a:prstGeom prst="rect">
            <a:avLst/>
          </a:prstGeom>
        </p:spPr>
      </p:pic>
      <p:pic>
        <p:nvPicPr>
          <p:cNvPr id="6" name="Picture 5">
            <a:extLst>
              <a:ext uri="{FF2B5EF4-FFF2-40B4-BE49-F238E27FC236}">
                <a16:creationId xmlns:a16="http://schemas.microsoft.com/office/drawing/2014/main" id="{27580628-0841-1220-4AE0-E14B6C49BCD1}"/>
              </a:ext>
            </a:extLst>
          </p:cNvPr>
          <p:cNvPicPr>
            <a:picLocks noChangeAspect="1"/>
          </p:cNvPicPr>
          <p:nvPr/>
        </p:nvPicPr>
        <p:blipFill>
          <a:blip r:embed="rId5"/>
          <a:stretch>
            <a:fillRect/>
          </a:stretch>
        </p:blipFill>
        <p:spPr>
          <a:xfrm>
            <a:off x="3249612" y="2128201"/>
            <a:ext cx="4229100" cy="286587"/>
          </a:xfrm>
          <a:prstGeom prst="rect">
            <a:avLst/>
          </a:prstGeom>
        </p:spPr>
      </p:pic>
      <p:sp>
        <p:nvSpPr>
          <p:cNvPr id="8" name="TextBox 7">
            <a:extLst>
              <a:ext uri="{FF2B5EF4-FFF2-40B4-BE49-F238E27FC236}">
                <a16:creationId xmlns:a16="http://schemas.microsoft.com/office/drawing/2014/main" id="{8B6C9A45-513A-28C9-1F42-8E73228F8F75}"/>
              </a:ext>
            </a:extLst>
          </p:cNvPr>
          <p:cNvSpPr txBox="1"/>
          <p:nvPr/>
        </p:nvSpPr>
        <p:spPr>
          <a:xfrm>
            <a:off x="389198" y="2719602"/>
            <a:ext cx="11190641" cy="3981283"/>
          </a:xfrm>
          <a:prstGeom prst="rect">
            <a:avLst/>
          </a:prstGeom>
          <a:noFill/>
        </p:spPr>
        <p:txBody>
          <a:bodyPr wrap="square">
            <a:spAutoFit/>
          </a:bodyPr>
          <a:lstStyle/>
          <a:p>
            <a:pPr algn="just">
              <a:lnSpc>
                <a:spcPct val="125000"/>
              </a:lnSpc>
              <a:spcBef>
                <a:spcPts val="1200"/>
              </a:spcBef>
            </a:pPr>
            <a:r>
              <a:rPr lang="en-CN" sz="2000" b="1" dirty="0">
                <a:latin typeface="Microsoft YaHei" panose="020B0503020204020204" pitchFamily="34" charset="-122"/>
                <a:ea typeface="Microsoft YaHei" panose="020B0503020204020204" pitchFamily="34" charset="-122"/>
              </a:rPr>
              <a:t>词表示层</a:t>
            </a:r>
            <a:r>
              <a:rPr lang="en-CN" sz="2000" dirty="0">
                <a:latin typeface="Microsoft YaHei" panose="020B0503020204020204" pitchFamily="34" charset="-122"/>
                <a:ea typeface="Microsoft YaHei" panose="020B0503020204020204" pitchFamily="34" charset="-122"/>
              </a:rPr>
              <a:t>（Word Representation Layer），AVEPT使用预训练语言模型BERT将待抽取文本</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T</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和属性</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A</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里的词分别映射为词向量表示</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上下文编码层</a:t>
            </a:r>
            <a:r>
              <a:rPr lang="zh-CN" altLang="en-US" sz="2000" dirty="0">
                <a:latin typeface="Microsoft YaHei" panose="020B0503020204020204" pitchFamily="34" charset="-122"/>
                <a:ea typeface="Microsoft YaHei" panose="020B0503020204020204" pitchFamily="34" charset="-122"/>
              </a:rPr>
              <a:t>（</a:t>
            </a:r>
            <a:r>
              <a:rPr lang="en-US" sz="2000" dirty="0">
                <a:latin typeface="Microsoft YaHei" panose="020B0503020204020204" pitchFamily="34" charset="-122"/>
                <a:ea typeface="Microsoft YaHei" panose="020B0503020204020204" pitchFamily="34" charset="-122"/>
              </a:rPr>
              <a:t>Contextual Embedding Layer），</a:t>
            </a:r>
            <a:r>
              <a:rPr lang="zh-CN" altLang="en-US" sz="2000" dirty="0">
                <a:latin typeface="Microsoft YaHei" panose="020B0503020204020204" pitchFamily="34" charset="-122"/>
                <a:ea typeface="Microsoft YaHei" panose="020B0503020204020204" pitchFamily="34" charset="-122"/>
              </a:rPr>
              <a:t>为了建模长距离的上下文信息，</a:t>
            </a:r>
            <a:r>
              <a:rPr lang="en-US" sz="2000" dirty="0">
                <a:latin typeface="Microsoft YaHei" panose="020B0503020204020204" pitchFamily="34" charset="-122"/>
                <a:ea typeface="Microsoft YaHei" panose="020B0503020204020204" pitchFamily="34" charset="-122"/>
              </a:rPr>
              <a:t>AVEPT</a:t>
            </a:r>
            <a:r>
              <a:rPr lang="zh-CN" altLang="en-US" sz="2000" dirty="0">
                <a:latin typeface="Microsoft YaHei" panose="020B0503020204020204" pitchFamily="34" charset="-122"/>
                <a:ea typeface="Microsoft YaHei" panose="020B0503020204020204" pitchFamily="34" charset="-122"/>
              </a:rPr>
              <a:t>选用两个不同的双向长短时记忆网路（</a:t>
            </a:r>
            <a:r>
              <a:rPr lang="en-US" sz="2000" dirty="0" err="1">
                <a:latin typeface="Microsoft YaHei" panose="020B0503020204020204" pitchFamily="34" charset="-122"/>
                <a:ea typeface="Microsoft YaHei" panose="020B0503020204020204" pitchFamily="34" charset="-122"/>
              </a:rPr>
              <a:t>BiLSTM</a:t>
            </a:r>
            <a:r>
              <a:rPr lang="en-US"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分别编码待抽取文本和目标属性的词向量表示。</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CN" sz="2000" b="1" dirty="0">
                <a:latin typeface="Microsoft YaHei" panose="020B0503020204020204" pitchFamily="34" charset="-122"/>
                <a:ea typeface="Microsoft YaHei" panose="020B0503020204020204" pitchFamily="34" charset="-122"/>
              </a:rPr>
              <a:t>注意力层</a:t>
            </a:r>
            <a:r>
              <a:rPr lang="en-CN" sz="2000" dirty="0">
                <a:latin typeface="Microsoft YaHei" panose="020B0503020204020204" pitchFamily="34" charset="-122"/>
                <a:ea typeface="Microsoft YaHei" panose="020B0503020204020204" pitchFamily="34" charset="-122"/>
              </a:rPr>
              <a:t>（Attention Layer），不同于普通的自注意力方法捕获重要的词汇，AVEPT考虑了属性和待抽取文本之间隐藏的语义交互。这种方法相比自注意力具有更好的泛化性，即使是训练中没有见过的属性，也能抽取对应属性值。</a:t>
            </a: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输出层</a:t>
            </a:r>
            <a:r>
              <a:rPr lang="zh-CN" altLang="en-US" sz="2000" dirty="0">
                <a:latin typeface="Microsoft YaHei" panose="020B0503020204020204" pitchFamily="34" charset="-122"/>
                <a:ea typeface="Microsoft YaHei" panose="020B0503020204020204" pitchFamily="34" charset="-122"/>
              </a:rPr>
              <a:t>（</a:t>
            </a:r>
            <a:r>
              <a:rPr lang="en-US" sz="2000" dirty="0">
                <a:latin typeface="Microsoft YaHei" panose="020B0503020204020204" pitchFamily="34" charset="-122"/>
                <a:ea typeface="Microsoft YaHei" panose="020B0503020204020204" pitchFamily="34" charset="-122"/>
              </a:rPr>
              <a:t>Output Layer），</a:t>
            </a:r>
            <a:r>
              <a:rPr lang="zh-CN" altLang="en-US" sz="2000" dirty="0">
                <a:latin typeface="Microsoft YaHei" panose="020B0503020204020204" pitchFamily="34" charset="-122"/>
                <a:ea typeface="Microsoft YaHei" panose="020B0503020204020204" pitchFamily="34" charset="-122"/>
              </a:rPr>
              <a:t>为了捕获邻近词的标签依赖关系，</a:t>
            </a:r>
            <a:r>
              <a:rPr lang="en-US" sz="2000" dirty="0">
                <a:latin typeface="Microsoft YaHei" panose="020B0503020204020204" pitchFamily="34" charset="-122"/>
                <a:ea typeface="Microsoft YaHei" panose="020B0503020204020204" pitchFamily="34" charset="-122"/>
              </a:rPr>
              <a:t>AVEPT</a:t>
            </a:r>
            <a:r>
              <a:rPr lang="zh-CN" altLang="en-US" sz="2000" dirty="0">
                <a:latin typeface="Microsoft YaHei" panose="020B0503020204020204" pitchFamily="34" charset="-122"/>
                <a:ea typeface="Microsoft YaHei" panose="020B0503020204020204" pitchFamily="34" charset="-122"/>
              </a:rPr>
              <a:t>采用条件随机场（</a:t>
            </a:r>
            <a:r>
              <a:rPr lang="en-US" sz="2000" dirty="0">
                <a:latin typeface="Microsoft YaHei" panose="020B0503020204020204" pitchFamily="34" charset="-122"/>
                <a:ea typeface="Microsoft YaHei" panose="020B0503020204020204" pitchFamily="34" charset="-122"/>
              </a:rPr>
              <a:t>CRF）</a:t>
            </a:r>
            <a:r>
              <a:rPr lang="zh-CN" altLang="en-US" sz="2000" dirty="0">
                <a:latin typeface="Microsoft YaHei" panose="020B0503020204020204" pitchFamily="34" charset="-122"/>
                <a:ea typeface="Microsoft YaHei" panose="020B0503020204020204" pitchFamily="34" charset="-122"/>
              </a:rPr>
              <a:t>作为解码器。</a:t>
            </a:r>
            <a:endParaRPr lang="en-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7277362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54</a:t>
            </a:fld>
            <a:endParaRPr lang="zh-CN" altLang="en-US" dirty="0"/>
          </a:p>
        </p:txBody>
      </p:sp>
      <p:sp>
        <p:nvSpPr>
          <p:cNvPr id="10" name="TextBox 9">
            <a:extLst>
              <a:ext uri="{FF2B5EF4-FFF2-40B4-BE49-F238E27FC236}">
                <a16:creationId xmlns:a16="http://schemas.microsoft.com/office/drawing/2014/main" id="{B440147A-19C8-DCA2-8113-E92D79CDF7A0}"/>
              </a:ext>
            </a:extLst>
          </p:cNvPr>
          <p:cNvSpPr txBox="1"/>
          <p:nvPr/>
        </p:nvSpPr>
        <p:spPr>
          <a:xfrm>
            <a:off x="500857" y="5122417"/>
            <a:ext cx="11076778" cy="441852"/>
          </a:xfrm>
          <a:prstGeom prst="rect">
            <a:avLst/>
          </a:prstGeom>
          <a:noFill/>
        </p:spPr>
        <p:txBody>
          <a:bodyPr wrap="square">
            <a:spAutoFit/>
          </a:bodyPr>
          <a:lstStyle/>
          <a:p>
            <a:pPr algn="just">
              <a:lnSpc>
                <a:spcPct val="125000"/>
              </a:lnSpc>
              <a:spcBef>
                <a:spcPts val="1200"/>
              </a:spcBef>
            </a:pPr>
            <a:endParaRPr lang="en-CN" sz="2000" b="1" dirty="0">
              <a:latin typeface="Microsoft YaHei" panose="020B0503020204020204" pitchFamily="34" charset="-122"/>
              <a:ea typeface="Microsoft YaHei" panose="020B0503020204020204" pitchFamily="34" charset="-122"/>
            </a:endParaRPr>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3827394"/>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实体链接（</a:t>
            </a:r>
            <a:r>
              <a:rPr lang="en-US" altLang="zh-CN" sz="2000" b="1" dirty="0">
                <a:latin typeface="Microsoft YaHei" panose="020B0503020204020204" pitchFamily="34" charset="-122"/>
                <a:ea typeface="Microsoft YaHei" panose="020B0503020204020204" pitchFamily="34" charset="-122"/>
              </a:rPr>
              <a:t>Entity Linking</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目标是将文本中的实体指代和它们在知识图谱中的对应实体进行对应。对已有知识图谱扩充的时候，也需要实体链接任务将文本中的实体指代与其知识图谱中真正对应的实体完成映射。除此之外，实体链接任务也是很多下游应用的预处理工作，如问答、关系抽取、内容分析等。</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实体链接的任务的难点主要有两个</a:t>
            </a:r>
            <a:r>
              <a:rPr lang="zh-CN" altLang="en-US" sz="2000"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(1) </a:t>
            </a:r>
            <a:r>
              <a:rPr lang="zh-CN" altLang="en-US" sz="2000" b="1" dirty="0">
                <a:latin typeface="Microsoft YaHei" panose="020B0503020204020204" pitchFamily="34" charset="-122"/>
                <a:ea typeface="Microsoft YaHei" panose="020B0503020204020204" pitchFamily="34" charset="-122"/>
              </a:rPr>
              <a:t>实体的歧义性</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MJ</a:t>
            </a:r>
            <a:r>
              <a:rPr lang="zh-CN" altLang="en-US" sz="2000" dirty="0">
                <a:latin typeface="Microsoft YaHei" panose="020B0503020204020204" pitchFamily="34" charset="-122"/>
                <a:ea typeface="Microsoft YaHei" panose="020B0503020204020204" pitchFamily="34" charset="-122"/>
              </a:rPr>
              <a:t>”可能表示篮球运动员“</a:t>
            </a:r>
            <a:r>
              <a:rPr lang="en-US" altLang="zh-CN" sz="2000" dirty="0">
                <a:latin typeface="Microsoft YaHei" panose="020B0503020204020204" pitchFamily="34" charset="-122"/>
                <a:ea typeface="Microsoft YaHei" panose="020B0503020204020204" pitchFamily="34" charset="-122"/>
              </a:rPr>
              <a:t>Michael Jordan</a:t>
            </a:r>
            <a:r>
              <a:rPr lang="zh-CN" altLang="en-US" sz="2000" dirty="0">
                <a:latin typeface="Microsoft YaHei" panose="020B0503020204020204" pitchFamily="34" charset="-122"/>
                <a:ea typeface="Microsoft YaHei" panose="020B0503020204020204" pitchFamily="34" charset="-122"/>
              </a:rPr>
              <a:t>”，也可能是美国歌手“</a:t>
            </a:r>
            <a:r>
              <a:rPr lang="en-US" altLang="zh-CN" sz="2000" dirty="0" err="1">
                <a:latin typeface="Microsoft YaHei" panose="020B0503020204020204" pitchFamily="34" charset="-122"/>
                <a:ea typeface="Microsoft YaHei" panose="020B0503020204020204" pitchFamily="34" charset="-122"/>
              </a:rPr>
              <a:t>Mj</a:t>
            </a:r>
            <a:r>
              <a:rPr lang="en-US" altLang="zh-CN" sz="2000" dirty="0">
                <a:latin typeface="Microsoft YaHei" panose="020B0503020204020204" pitchFamily="34" charset="-122"/>
                <a:ea typeface="Microsoft YaHei" panose="020B0503020204020204" pitchFamily="34" charset="-122"/>
              </a:rPr>
              <a:t> Rodriguez</a:t>
            </a:r>
            <a:r>
              <a:rPr lang="zh-CN" altLang="en-US" sz="2000"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(2) </a:t>
            </a:r>
            <a:r>
              <a:rPr lang="zh-CN" altLang="en-US" sz="2000" b="1" dirty="0">
                <a:latin typeface="Microsoft YaHei" panose="020B0503020204020204" pitchFamily="34" charset="-122"/>
                <a:ea typeface="Microsoft YaHei" panose="020B0503020204020204" pitchFamily="34" charset="-122"/>
              </a:rPr>
              <a:t>实体表达的多样性</a:t>
            </a:r>
            <a:r>
              <a:rPr lang="zh-CN" altLang="en-US" sz="2000" dirty="0">
                <a:latin typeface="Microsoft YaHei" panose="020B0503020204020204" pitchFamily="34" charset="-122"/>
                <a:ea typeface="Microsoft YaHei" panose="020B0503020204020204" pitchFamily="34" charset="-122"/>
              </a:rPr>
              <a:t>，即一个命名实体有不同的表示形式，如全称、缩写、别名等等，例如：“</a:t>
            </a:r>
            <a:r>
              <a:rPr lang="en-US" altLang="zh-CN" sz="2000" dirty="0">
                <a:latin typeface="Microsoft YaHei" panose="020B0503020204020204" pitchFamily="34" charset="-122"/>
                <a:ea typeface="Microsoft YaHei" panose="020B0503020204020204" pitchFamily="34" charset="-122"/>
              </a:rPr>
              <a:t>NYC</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Big Apple</a:t>
            </a:r>
            <a:r>
              <a:rPr lang="zh-CN" altLang="en-US" sz="2000" dirty="0">
                <a:latin typeface="Microsoft YaHei" panose="020B0503020204020204" pitchFamily="34" charset="-122"/>
                <a:ea typeface="Microsoft YaHei" panose="020B0503020204020204" pitchFamily="34" charset="-122"/>
              </a:rPr>
              <a:t>”是命名实体“</a:t>
            </a:r>
            <a:r>
              <a:rPr lang="en-US" altLang="zh-CN" sz="2000" dirty="0">
                <a:latin typeface="Microsoft YaHei" panose="020B0503020204020204" pitchFamily="34" charset="-122"/>
                <a:ea typeface="Microsoft YaHei" panose="020B0503020204020204" pitchFamily="34" charset="-122"/>
              </a:rPr>
              <a:t>New York City</a:t>
            </a:r>
            <a:r>
              <a:rPr lang="zh-CN" altLang="en-US" sz="2000" dirty="0">
                <a:latin typeface="Microsoft YaHei" panose="020B0503020204020204" pitchFamily="34" charset="-122"/>
                <a:ea typeface="Microsoft YaHei" panose="020B0503020204020204" pitchFamily="34" charset="-122"/>
              </a:rPr>
              <a:t>”的缩写和昵称。</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歧义性和多样性的消除需要依据上下文语义信息以及实体属性和关系信息。</a:t>
            </a:r>
          </a:p>
        </p:txBody>
      </p:sp>
    </p:spTree>
    <p:extLst>
      <p:ext uri="{BB962C8B-B14F-4D97-AF65-F5344CB8AC3E}">
        <p14:creationId xmlns:p14="http://schemas.microsoft.com/office/powerpoint/2010/main" val="41116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55</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2827121"/>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基于传统机器学习的实体链接算法，一般分为两步：</a:t>
            </a:r>
            <a:endParaRPr lang="en-US" altLang="zh-CN" sz="2000" b="1"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）提取人工设计的特征，如实体的</a:t>
            </a:r>
            <a:r>
              <a:rPr lang="en-US" altLang="zh-CN" sz="2000" dirty="0">
                <a:latin typeface="Microsoft YaHei" panose="020B0503020204020204" pitchFamily="34" charset="-122"/>
                <a:ea typeface="Microsoft YaHei" panose="020B0503020204020204" pitchFamily="34" charset="-122"/>
              </a:rPr>
              <a:t>TF-IDF</a:t>
            </a:r>
            <a:r>
              <a:rPr lang="zh-CN" altLang="en-US" sz="2000" dirty="0">
                <a:latin typeface="Microsoft YaHei" panose="020B0503020204020204" pitchFamily="34" charset="-122"/>
                <a:ea typeface="Microsoft YaHei" panose="020B0503020204020204" pitchFamily="34" charset="-122"/>
              </a:rPr>
              <a:t>值、局部上下文兼容性和文档级的实体引用全局一致性的特征等等。</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）将特征输入给实体排序模型，进行最后的链接预测。</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这种方法有两个不足</a:t>
            </a:r>
            <a:r>
              <a:rPr lang="zh-CN" altLang="en-US" sz="2000" dirty="0">
                <a:latin typeface="Microsoft YaHei" panose="020B0503020204020204" pitchFamily="34" charset="-122"/>
                <a:ea typeface="Microsoft YaHei" panose="020B0503020204020204" pitchFamily="34" charset="-122"/>
              </a:rPr>
              <a:t>：一是需要进行大量细致而繁琐的特征工程；二是由于特征设计过程对特定知识库或者领域知识强烈依赖，很难将已有的实体链接方法推广到其他知识库或者领域。</a:t>
            </a:r>
          </a:p>
        </p:txBody>
      </p:sp>
    </p:spTree>
    <p:extLst>
      <p:ext uri="{BB962C8B-B14F-4D97-AF65-F5344CB8AC3E}">
        <p14:creationId xmlns:p14="http://schemas.microsoft.com/office/powerpoint/2010/main" val="36521410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56</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3981283"/>
          </a:xfrm>
          <a:prstGeom prst="rect">
            <a:avLst/>
          </a:prstGeom>
          <a:noFill/>
        </p:spPr>
        <p:txBody>
          <a:bodyPr wrap="square">
            <a:spAutoFit/>
          </a:bodyPr>
          <a:lstStyle/>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ENEL</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End-to-End Neural Entity Linking</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是一种端到端的实体链接方法，同时建模实体识别和实体消歧任务。主要思想是考虑所有可能的文本片段作为潜在的实体，并学习其候选实体的上下文相似性分数。</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实体链接任务的输入为文档或句子                         ， 其中的每个词都来源于词典                。</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输出为实体提及</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实体对的列表                        ，其中每个实体提及为输入文档的子序列                       ，每个实体则对应知识库里的一个实体条目             。需要注意的是，</a:t>
            </a: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算法只建模在知识库中存在实体对应的实体提及。</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模型结构图如下所示，主要组成部分包括蕴含上下文的实体提及表示、实体嵌入向量和提及</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实体的概念映射。</a:t>
            </a:r>
          </a:p>
        </p:txBody>
      </p:sp>
      <p:pic>
        <p:nvPicPr>
          <p:cNvPr id="3" name="Picture 2">
            <a:extLst>
              <a:ext uri="{FF2B5EF4-FFF2-40B4-BE49-F238E27FC236}">
                <a16:creationId xmlns:a16="http://schemas.microsoft.com/office/drawing/2014/main" id="{74033B79-1A9B-2529-3FFE-48390D7708DF}"/>
              </a:ext>
            </a:extLst>
          </p:cNvPr>
          <p:cNvPicPr>
            <a:picLocks noChangeAspect="1"/>
          </p:cNvPicPr>
          <p:nvPr/>
        </p:nvPicPr>
        <p:blipFill>
          <a:blip r:embed="rId3"/>
          <a:stretch>
            <a:fillRect/>
          </a:stretch>
        </p:blipFill>
        <p:spPr>
          <a:xfrm>
            <a:off x="4440238" y="2395538"/>
            <a:ext cx="1968500" cy="266700"/>
          </a:xfrm>
          <a:prstGeom prst="rect">
            <a:avLst/>
          </a:prstGeom>
        </p:spPr>
      </p:pic>
      <p:pic>
        <p:nvPicPr>
          <p:cNvPr id="5" name="Picture 4">
            <a:extLst>
              <a:ext uri="{FF2B5EF4-FFF2-40B4-BE49-F238E27FC236}">
                <a16:creationId xmlns:a16="http://schemas.microsoft.com/office/drawing/2014/main" id="{519A178B-46A5-3098-EF81-C6490C6D8D63}"/>
              </a:ext>
            </a:extLst>
          </p:cNvPr>
          <p:cNvPicPr>
            <a:picLocks noChangeAspect="1"/>
          </p:cNvPicPr>
          <p:nvPr/>
        </p:nvPicPr>
        <p:blipFill>
          <a:blip r:embed="rId4"/>
          <a:stretch>
            <a:fillRect/>
          </a:stretch>
        </p:blipFill>
        <p:spPr>
          <a:xfrm>
            <a:off x="9737725" y="2414588"/>
            <a:ext cx="889000" cy="228600"/>
          </a:xfrm>
          <a:prstGeom prst="rect">
            <a:avLst/>
          </a:prstGeom>
        </p:spPr>
      </p:pic>
      <p:pic>
        <p:nvPicPr>
          <p:cNvPr id="6" name="Picture 5">
            <a:extLst>
              <a:ext uri="{FF2B5EF4-FFF2-40B4-BE49-F238E27FC236}">
                <a16:creationId xmlns:a16="http://schemas.microsoft.com/office/drawing/2014/main" id="{20CB90B2-4A65-DD62-3ADB-2DBFD31C0F86}"/>
              </a:ext>
            </a:extLst>
          </p:cNvPr>
          <p:cNvPicPr>
            <a:picLocks noChangeAspect="1"/>
          </p:cNvPicPr>
          <p:nvPr/>
        </p:nvPicPr>
        <p:blipFill>
          <a:blip r:embed="rId5"/>
          <a:stretch>
            <a:fillRect/>
          </a:stretch>
        </p:blipFill>
        <p:spPr>
          <a:xfrm>
            <a:off x="4224694" y="2910617"/>
            <a:ext cx="1663700" cy="317500"/>
          </a:xfrm>
          <a:prstGeom prst="rect">
            <a:avLst/>
          </a:prstGeom>
        </p:spPr>
      </p:pic>
      <p:pic>
        <p:nvPicPr>
          <p:cNvPr id="7" name="Picture 6">
            <a:extLst>
              <a:ext uri="{FF2B5EF4-FFF2-40B4-BE49-F238E27FC236}">
                <a16:creationId xmlns:a16="http://schemas.microsoft.com/office/drawing/2014/main" id="{CF2CD422-BFF1-F75B-AAA8-132C3AF7BA09}"/>
              </a:ext>
            </a:extLst>
          </p:cNvPr>
          <p:cNvPicPr>
            <a:picLocks noChangeAspect="1"/>
          </p:cNvPicPr>
          <p:nvPr/>
        </p:nvPicPr>
        <p:blipFill>
          <a:blip r:embed="rId6"/>
          <a:stretch>
            <a:fillRect/>
          </a:stretch>
        </p:blipFill>
        <p:spPr>
          <a:xfrm>
            <a:off x="793750" y="3373022"/>
            <a:ext cx="1689100" cy="203200"/>
          </a:xfrm>
          <a:prstGeom prst="rect">
            <a:avLst/>
          </a:prstGeom>
        </p:spPr>
      </p:pic>
      <p:pic>
        <p:nvPicPr>
          <p:cNvPr id="8" name="Picture 7">
            <a:extLst>
              <a:ext uri="{FF2B5EF4-FFF2-40B4-BE49-F238E27FC236}">
                <a16:creationId xmlns:a16="http://schemas.microsoft.com/office/drawing/2014/main" id="{0D8FA3AD-D2FC-8230-046A-48B114656A05}"/>
              </a:ext>
            </a:extLst>
          </p:cNvPr>
          <p:cNvPicPr>
            <a:picLocks noChangeAspect="1"/>
          </p:cNvPicPr>
          <p:nvPr/>
        </p:nvPicPr>
        <p:blipFill>
          <a:blip r:embed="rId7"/>
          <a:stretch>
            <a:fillRect/>
          </a:stretch>
        </p:blipFill>
        <p:spPr>
          <a:xfrm>
            <a:off x="7553323" y="3355976"/>
            <a:ext cx="571500" cy="203200"/>
          </a:xfrm>
          <a:prstGeom prst="rect">
            <a:avLst/>
          </a:prstGeom>
        </p:spPr>
      </p:pic>
    </p:spTree>
    <p:extLst>
      <p:ext uri="{BB962C8B-B14F-4D97-AF65-F5344CB8AC3E}">
        <p14:creationId xmlns:p14="http://schemas.microsoft.com/office/powerpoint/2010/main" val="39333418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57</a:t>
            </a:fld>
            <a:endParaRPr lang="zh-CN" altLang="en-US" dirty="0"/>
          </a:p>
        </p:txBody>
      </p:sp>
      <p:pic>
        <p:nvPicPr>
          <p:cNvPr id="10" name="Picture 9">
            <a:extLst>
              <a:ext uri="{FF2B5EF4-FFF2-40B4-BE49-F238E27FC236}">
                <a16:creationId xmlns:a16="http://schemas.microsoft.com/office/drawing/2014/main" id="{F0F79C9C-0131-F587-7918-F36585FAB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00" y="1452562"/>
            <a:ext cx="5359400" cy="5041900"/>
          </a:xfrm>
          <a:prstGeom prst="rect">
            <a:avLst/>
          </a:prstGeom>
        </p:spPr>
      </p:pic>
    </p:spTree>
    <p:extLst>
      <p:ext uri="{BB962C8B-B14F-4D97-AF65-F5344CB8AC3E}">
        <p14:creationId xmlns:p14="http://schemas.microsoft.com/office/powerpoint/2010/main" val="12395369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58</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4366003"/>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单词和字符嵌入向量（</a:t>
            </a:r>
            <a:r>
              <a:rPr lang="en-US" altLang="zh-CN" sz="2000" b="1" dirty="0">
                <a:latin typeface="Microsoft YaHei" panose="020B0503020204020204" pitchFamily="34" charset="-122"/>
                <a:ea typeface="Microsoft YaHei" panose="020B0503020204020204" pitchFamily="34" charset="-122"/>
              </a:rPr>
              <a:t>Word and Char Embeddings</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用于构词向量表示，字符的嵌入向量是由一个</a:t>
            </a:r>
            <a:r>
              <a:rPr lang="en-US" altLang="zh-CN" sz="2000" dirty="0" err="1">
                <a:latin typeface="Microsoft YaHei" panose="020B0503020204020204" pitchFamily="34" charset="-122"/>
                <a:ea typeface="Microsoft YaHei" panose="020B0503020204020204" pitchFamily="34" charset="-122"/>
              </a:rPr>
              <a:t>BiLSTM</a:t>
            </a:r>
            <a:r>
              <a:rPr lang="zh-CN" altLang="en-US" sz="2000" dirty="0">
                <a:latin typeface="Microsoft YaHei" panose="020B0503020204020204" pitchFamily="34" charset="-122"/>
                <a:ea typeface="Microsoft YaHei" panose="020B0503020204020204" pitchFamily="34" charset="-122"/>
              </a:rPr>
              <a:t>建模得到，输入为一个单词的所有字符。单词的嵌入向量是预训练好的词向量。最后句子中的单词嵌入向量由其字符向量和词向量拼接得到。</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实体提及表示（</a:t>
            </a:r>
            <a:r>
              <a:rPr lang="en-US" altLang="zh-CN" sz="2000" b="1" dirty="0">
                <a:latin typeface="Microsoft YaHei" panose="020B0503020204020204" pitchFamily="34" charset="-122"/>
                <a:ea typeface="Microsoft YaHei" panose="020B0503020204020204" pitchFamily="34" charset="-122"/>
              </a:rPr>
              <a:t>Mention Representation</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用于建模上下文信息，</a:t>
            </a: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算法中采用用</a:t>
            </a:r>
            <a:r>
              <a:rPr lang="en-US" altLang="zh-CN" sz="2000" dirty="0" err="1">
                <a:latin typeface="Microsoft YaHei" panose="020B0503020204020204" pitchFamily="34" charset="-122"/>
                <a:ea typeface="Microsoft YaHei" panose="020B0503020204020204" pitchFamily="34" charset="-122"/>
              </a:rPr>
              <a:t>BiLSTM</a:t>
            </a:r>
            <a:r>
              <a:rPr lang="zh-CN" altLang="en-US" sz="2000" dirty="0">
                <a:latin typeface="Microsoft YaHei" panose="020B0503020204020204" pitchFamily="34" charset="-122"/>
                <a:ea typeface="Microsoft YaHei" panose="020B0503020204020204" pitchFamily="34" charset="-122"/>
              </a:rPr>
              <a:t>进行建模。</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实体嵌入向量</a:t>
            </a:r>
            <a:r>
              <a:rPr lang="en-US" altLang="zh-CN"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Entity Embedding</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使用基于预训练得到的实体表示向量，是将单词和实体名映射到同一个空间中，首先利用单词的向量表示初始化实体表示，再根据实体和单词共现关系用于训练实体表示。</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候选实体词选择</a:t>
            </a:r>
            <a:r>
              <a:rPr lang="en-US" altLang="zh-CN"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Candidate Selection</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用于选择可能的候选实体。</a:t>
            </a: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采用文献经验概率映射的方法，对每个可能的序列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最多选择 </a:t>
            </a:r>
            <a:r>
              <a:rPr lang="en-US" altLang="zh-CN"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 个候选实体，候选实体集合用 </a:t>
            </a:r>
            <a:r>
              <a:rPr lang="en-US" altLang="zh-CN" sz="2000" dirty="0">
                <a:latin typeface="Microsoft YaHei" panose="020B0503020204020204" pitchFamily="34" charset="-122"/>
                <a:ea typeface="Microsoft YaHei" panose="020B0503020204020204" pitchFamily="34" charset="-122"/>
              </a:rPr>
              <a:t>C(m) </a:t>
            </a:r>
            <a:r>
              <a:rPr lang="zh-CN" altLang="en-US" sz="2000" dirty="0">
                <a:latin typeface="Microsoft YaHei" panose="020B0503020204020204" pitchFamily="34" charset="-122"/>
                <a:ea typeface="Microsoft YaHei" panose="020B0503020204020204" pitchFamily="34" charset="-122"/>
              </a:rPr>
              <a:t>表示。</a:t>
            </a:r>
          </a:p>
        </p:txBody>
      </p:sp>
    </p:spTree>
    <p:extLst>
      <p:ext uri="{BB962C8B-B14F-4D97-AF65-F5344CB8AC3E}">
        <p14:creationId xmlns:p14="http://schemas.microsoft.com/office/powerpoint/2010/main" val="41827851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实体链接</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59</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3057953"/>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提及对得分</a:t>
            </a:r>
            <a:r>
              <a:rPr lang="en-US" altLang="zh-CN"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Entity-Mention Score</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对每个可能的成为实体指代的序列 </a:t>
            </a:r>
            <a:r>
              <a:rPr lang="en-US" altLang="zh-CN" sz="2000" dirty="0">
                <a:latin typeface="Microsoft YaHei" panose="020B0503020204020204" pitchFamily="34" charset="-122"/>
                <a:ea typeface="Microsoft YaHei" panose="020B0503020204020204" pitchFamily="34" charset="-122"/>
              </a:rPr>
              <a:t>m</a:t>
            </a:r>
            <a:r>
              <a:rPr lang="zh-CN" altLang="en-US" sz="2000" dirty="0">
                <a:latin typeface="Microsoft YaHei" panose="020B0503020204020204" pitchFamily="34" charset="-122"/>
                <a:ea typeface="Microsoft YaHei" panose="020B0503020204020204" pitchFamily="34" charset="-122"/>
              </a:rPr>
              <a:t>，计算其局部得分。首先对实体候选集合里的每个实体与提及序列，通过点积计算相似度，再结合实体候选集合计算中得到的候选概念对数，输入到一个全连接层得到最终得分。</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全局消歧</a:t>
            </a:r>
            <a:r>
              <a:rPr lang="en-US" altLang="zh-CN" sz="2000" b="1" dirty="0">
                <a:latin typeface="Microsoft YaHei" panose="020B0503020204020204" pitchFamily="34" charset="-122"/>
                <a:ea typeface="Microsoft YaHei" panose="020B0503020204020204" pitchFamily="34" charset="-122"/>
              </a:rPr>
              <a:t> </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Global Disambiguation</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对局部得分高的实体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提及对全局的实体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提及得分进行投票。由于实体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提及得分只建模了一对的信息，为了引入多对实体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提及信息，</a:t>
            </a:r>
            <a:r>
              <a:rPr lang="en-US" altLang="zh-CN" sz="2000" dirty="0">
                <a:latin typeface="Microsoft YaHei" panose="020B0503020204020204" pitchFamily="34" charset="-122"/>
                <a:ea typeface="Microsoft YaHei" panose="020B0503020204020204" pitchFamily="34" charset="-122"/>
              </a:rPr>
              <a:t>ENEL</a:t>
            </a:r>
            <a:r>
              <a:rPr lang="zh-CN" altLang="en-US" sz="2000" dirty="0">
                <a:latin typeface="Microsoft YaHei" panose="020B0503020204020204" pitchFamily="34" charset="-122"/>
                <a:ea typeface="Microsoft YaHei" panose="020B0503020204020204" pitchFamily="34" charset="-122"/>
              </a:rPr>
              <a:t>增加了全局消歧层。</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结合实体</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提及的局部得分和全局得分，可以得到最终的训练目标</a:t>
            </a:r>
          </a:p>
        </p:txBody>
      </p:sp>
    </p:spTree>
    <p:extLst>
      <p:ext uri="{BB962C8B-B14F-4D97-AF65-F5344CB8AC3E}">
        <p14:creationId xmlns:p14="http://schemas.microsoft.com/office/powerpoint/2010/main" val="170688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435136"/>
          </a:xfrm>
          <a:prstGeom prst="rect">
            <a:avLst/>
          </a:prstGeom>
          <a:noFill/>
        </p:spPr>
        <p:txBody>
          <a:bodyPr wrap="square">
            <a:spAutoFit/>
          </a:bodyPr>
          <a:lstStyle/>
          <a:p>
            <a:pPr algn="just">
              <a:lnSpc>
                <a:spcPct val="125000"/>
              </a:lnSpc>
              <a:spcBef>
                <a:spcPts val="1200"/>
              </a:spcBef>
            </a:pPr>
            <a:r>
              <a:rPr lang="en-US" altLang="zh-CN" sz="2400" dirty="0">
                <a:latin typeface="Microsoft YaHei" panose="020B0503020204020204" pitchFamily="34" charset="-122"/>
                <a:ea typeface="Microsoft YaHei" panose="020B0503020204020204" pitchFamily="34" charset="-122"/>
              </a:rPr>
              <a:t>2012</a:t>
            </a:r>
            <a:r>
              <a:rPr lang="zh-CN" altLang="en-US" sz="2400" dirty="0">
                <a:latin typeface="Microsoft YaHei" panose="020B0503020204020204" pitchFamily="34" charset="-122"/>
                <a:ea typeface="Microsoft YaHei" panose="020B0503020204020204" pitchFamily="34" charset="-122"/>
              </a:rPr>
              <a:t>年谷歌公司在提出知识图谱概念的同时，发布了其知识搜索产品。目前绝大部分搜索引擎都将知识图谱作为重要的底层支撑技术，对于很多用户查询，也采用了基于知识图谱的问答算法直接回答用户问题。</a:t>
            </a:r>
          </a:p>
        </p:txBody>
      </p:sp>
      <p:pic>
        <p:nvPicPr>
          <p:cNvPr id="4" name="Picture 3">
            <a:extLst>
              <a:ext uri="{FF2B5EF4-FFF2-40B4-BE49-F238E27FC236}">
                <a16:creationId xmlns:a16="http://schemas.microsoft.com/office/drawing/2014/main" id="{9FFD8A2D-7CC4-F1CF-973C-E1BDCCCCC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5979" y="2514574"/>
            <a:ext cx="5219700" cy="3213100"/>
          </a:xfrm>
          <a:prstGeom prst="rect">
            <a:avLst/>
          </a:prstGeom>
        </p:spPr>
      </p:pic>
      <p:sp>
        <p:nvSpPr>
          <p:cNvPr id="6" name="TextBox 5">
            <a:extLst>
              <a:ext uri="{FF2B5EF4-FFF2-40B4-BE49-F238E27FC236}">
                <a16:creationId xmlns:a16="http://schemas.microsoft.com/office/drawing/2014/main" id="{C0150EC7-E671-49AC-F7D3-C33D40216BF8}"/>
              </a:ext>
            </a:extLst>
          </p:cNvPr>
          <p:cNvSpPr txBox="1"/>
          <p:nvPr/>
        </p:nvSpPr>
        <p:spPr>
          <a:xfrm>
            <a:off x="359923" y="5825165"/>
            <a:ext cx="10889604" cy="973472"/>
          </a:xfrm>
          <a:prstGeom prst="rect">
            <a:avLst/>
          </a:prstGeom>
          <a:noFill/>
        </p:spPr>
        <p:txBody>
          <a:bodyPr wrap="square">
            <a:spAutoFit/>
          </a:bodyPr>
          <a:lstStyle/>
          <a:p>
            <a:pPr algn="just">
              <a:lnSpc>
                <a:spcPct val="125000"/>
              </a:lnSpc>
              <a:spcBef>
                <a:spcPts val="1200"/>
              </a:spcBef>
            </a:pPr>
            <a:r>
              <a:rPr lang="en-CN" sz="2400" dirty="0">
                <a:latin typeface="Microsoft YaHei" panose="020B0503020204020204" pitchFamily="34" charset="-122"/>
                <a:ea typeface="Microsoft YaHei" panose="020B0503020204020204" pitchFamily="34" charset="-122"/>
              </a:rPr>
              <a:t>针对“金庸和徐志摩是什么关系？”的问题，搜索引擎直接通过知识图谱给出了“表兄弟”关系，并通过生日计算得到了他们的年纪差。</a:t>
            </a:r>
          </a:p>
        </p:txBody>
      </p:sp>
    </p:spTree>
    <p:extLst>
      <p:ext uri="{BB962C8B-B14F-4D97-AF65-F5344CB8AC3E}">
        <p14:creationId xmlns:p14="http://schemas.microsoft.com/office/powerpoint/2010/main" val="34690808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60</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3211841"/>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知识图谱包含描述</a:t>
            </a:r>
            <a:r>
              <a:rPr lang="zh-CN" altLang="en-US" sz="2000" b="1" dirty="0">
                <a:latin typeface="Microsoft YaHei" panose="020B0503020204020204" pitchFamily="34" charset="-122"/>
                <a:ea typeface="Microsoft YaHei" panose="020B0503020204020204" pitchFamily="34" charset="-122"/>
              </a:rPr>
              <a:t>抽象知识的本体层</a:t>
            </a:r>
            <a:r>
              <a:rPr lang="zh-CN" altLang="en-US" sz="2000" dirty="0">
                <a:latin typeface="Microsoft YaHei" panose="020B0503020204020204" pitchFamily="34" charset="-122"/>
                <a:ea typeface="Microsoft YaHei" panose="020B0503020204020204" pitchFamily="34" charset="-122"/>
              </a:rPr>
              <a:t>和描述</a:t>
            </a:r>
            <a:r>
              <a:rPr lang="zh-CN" altLang="en-US" sz="2000" b="1" dirty="0">
                <a:latin typeface="Microsoft YaHei" panose="020B0503020204020204" pitchFamily="34" charset="-122"/>
                <a:ea typeface="Microsoft YaHei" panose="020B0503020204020204" pitchFamily="34" charset="-122"/>
              </a:rPr>
              <a:t>具体事实的实例层</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本体层一般为抽象知识，如概念、属性、公理等。</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实例层则描述具体实体、实体间的关系，即事实数据。</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知识工程早期希望可以构建一个包含所有知识的统一的知识库，但是在实际情况下面临很多很困难。</a:t>
            </a:r>
            <a:r>
              <a:rPr lang="zh-CN" altLang="en-US" sz="2000" b="1" dirty="0">
                <a:latin typeface="Microsoft YaHei" panose="020B0503020204020204" pitchFamily="34" charset="-122"/>
                <a:ea typeface="Microsoft YaHei" panose="020B0503020204020204" pitchFamily="34" charset="-122"/>
              </a:rPr>
              <a:t>首先就是不同领域的知识存在差异性</a:t>
            </a:r>
            <a:r>
              <a:rPr lang="zh-CN" altLang="en-US" sz="2000" dirty="0">
                <a:latin typeface="Microsoft YaHei" panose="020B0503020204020204" pitchFamily="34" charset="-122"/>
                <a:ea typeface="Microsoft YaHei" panose="020B0503020204020204" pitchFamily="34" charset="-122"/>
              </a:rPr>
              <a:t>，同时不同专家对知识定义的主观性，使得无法构建统一的本体知识。</a:t>
            </a:r>
            <a:r>
              <a:rPr lang="zh-CN" altLang="en-US" sz="2000" b="1" dirty="0">
                <a:latin typeface="Microsoft YaHei" panose="020B0503020204020204" pitchFamily="34" charset="-122"/>
                <a:ea typeface="Microsoft YaHei" panose="020B0503020204020204" pitchFamily="34" charset="-122"/>
              </a:rPr>
              <a:t>其次，知识本身会随着时间发生演变</a:t>
            </a:r>
            <a:r>
              <a:rPr lang="zh-CN" altLang="en-US" sz="2000" dirty="0">
                <a:latin typeface="Microsoft YaHei" panose="020B0503020204020204" pitchFamily="34" charset="-122"/>
                <a:ea typeface="Microsoft YaHei" panose="020B0503020204020204" pitchFamily="34" charset="-122"/>
              </a:rPr>
              <a:t>，在不同时间，使用者会构建不同的知识本体，对相同实体的指代称呼也会发生变化，如下图所示。这种现象称之为本体和实例的异构性。</a:t>
            </a:r>
          </a:p>
        </p:txBody>
      </p:sp>
    </p:spTree>
    <p:extLst>
      <p:ext uri="{BB962C8B-B14F-4D97-AF65-F5344CB8AC3E}">
        <p14:creationId xmlns:p14="http://schemas.microsoft.com/office/powerpoint/2010/main" val="3000021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61</a:t>
            </a:fld>
            <a:endParaRPr lang="zh-CN" altLang="en-US" dirty="0"/>
          </a:p>
        </p:txBody>
      </p:sp>
      <p:pic>
        <p:nvPicPr>
          <p:cNvPr id="5" name="Picture 4">
            <a:extLst>
              <a:ext uri="{FF2B5EF4-FFF2-40B4-BE49-F238E27FC236}">
                <a16:creationId xmlns:a16="http://schemas.microsoft.com/office/drawing/2014/main" id="{B44FEE58-1578-F3F1-5441-69073CEC7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6456" y="1369218"/>
            <a:ext cx="6559087" cy="4532313"/>
          </a:xfrm>
          <a:prstGeom prst="rect">
            <a:avLst/>
          </a:prstGeom>
        </p:spPr>
      </p:pic>
      <p:sp>
        <p:nvSpPr>
          <p:cNvPr id="7" name="TextBox 6">
            <a:extLst>
              <a:ext uri="{FF2B5EF4-FFF2-40B4-BE49-F238E27FC236}">
                <a16:creationId xmlns:a16="http://schemas.microsoft.com/office/drawing/2014/main" id="{23A33D27-F7D9-B2AC-48B5-608B3DADC3F5}"/>
              </a:ext>
            </a:extLst>
          </p:cNvPr>
          <p:cNvSpPr txBox="1"/>
          <p:nvPr/>
        </p:nvSpPr>
        <p:spPr>
          <a:xfrm>
            <a:off x="3049190" y="6309796"/>
            <a:ext cx="6093618" cy="369332"/>
          </a:xfrm>
          <a:prstGeom prst="rect">
            <a:avLst/>
          </a:prstGeom>
          <a:noFill/>
        </p:spPr>
        <p:txBody>
          <a:bodyPr wrap="square">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12.17 </a:t>
            </a:r>
            <a:r>
              <a:rPr lang="zh-CN" altLang="en-US" b="0" i="0" dirty="0">
                <a:effectLst/>
                <a:latin typeface="Microsoft YaHei" panose="020B0503020204020204" pitchFamily="34" charset="-122"/>
                <a:ea typeface="Microsoft YaHei" panose="020B0503020204020204" pitchFamily="34" charset="-122"/>
              </a:rPr>
              <a:t>知识图谱融合样例图</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4478652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62</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359656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针对知识图谱的异构性问题，研究人员们提出了</a:t>
            </a:r>
            <a:r>
              <a:rPr lang="zh-CN" altLang="en-US" sz="2000" b="1" dirty="0">
                <a:latin typeface="Microsoft YaHei" panose="020B0503020204020204" pitchFamily="34" charset="-122"/>
                <a:ea typeface="Microsoft YaHei" panose="020B0503020204020204" pitchFamily="34" charset="-122"/>
              </a:rPr>
              <a:t>知识融合技术</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其目标就是为不同知识图谱的实例或者对象建立关联</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可以高效合并多个不同来源的知识图谱</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知识融合技术的两个基本任务是</a:t>
            </a:r>
            <a:r>
              <a:rPr lang="zh-CN" altLang="en-US" sz="2000" b="1" dirty="0">
                <a:latin typeface="Microsoft YaHei" panose="020B0503020204020204" pitchFamily="34" charset="-122"/>
                <a:ea typeface="Microsoft YaHei" panose="020B0503020204020204" pitchFamily="34" charset="-122"/>
              </a:rPr>
              <a:t>本体匹配</a:t>
            </a:r>
            <a:r>
              <a:rPr lang="zh-CN" altLang="en-US" sz="2000" dirty="0">
                <a:latin typeface="Microsoft YaHei" panose="020B0503020204020204" pitchFamily="34" charset="-122"/>
                <a:ea typeface="Microsoft YaHei" panose="020B0503020204020204" pitchFamily="34" charset="-122"/>
              </a:rPr>
              <a:t>和</a:t>
            </a:r>
            <a:r>
              <a:rPr lang="zh-CN" altLang="en-US" sz="2000" b="1" dirty="0">
                <a:latin typeface="Microsoft YaHei" panose="020B0503020204020204" pitchFamily="34" charset="-122"/>
                <a:ea typeface="Microsoft YaHei" panose="020B0503020204020204" pitchFamily="34" charset="-122"/>
              </a:rPr>
              <a:t>实体对齐</a:t>
            </a:r>
            <a:r>
              <a:rPr lang="zh-CN" altLang="en-US" sz="2000" dirty="0">
                <a:latin typeface="Microsoft YaHei" panose="020B0503020204020204" pitchFamily="34" charset="-122"/>
                <a:ea typeface="Microsoft YaHei" panose="020B0503020204020204" pitchFamily="34" charset="-122"/>
              </a:rPr>
              <a:t>，两个任务的目的类似，只是匹配对象不同，前者用来匹配本体层的抽象知识，后者用来匹配实例层中相同对象的不同实体指代。</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实体对齐（</a:t>
            </a:r>
            <a:r>
              <a:rPr lang="en-US" altLang="zh-CN" sz="2000" b="1" dirty="0">
                <a:latin typeface="Microsoft YaHei" panose="020B0503020204020204" pitchFamily="34" charset="-122"/>
                <a:ea typeface="Microsoft YaHei" panose="020B0503020204020204" pitchFamily="34" charset="-122"/>
              </a:rPr>
              <a:t>Entity Alignment</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也称作实体匹配（</a:t>
            </a:r>
            <a:r>
              <a:rPr lang="en-US" altLang="zh-CN" sz="2000" dirty="0">
                <a:latin typeface="Microsoft YaHei" panose="020B0503020204020204" pitchFamily="34" charset="-122"/>
                <a:ea typeface="Microsoft YaHei" panose="020B0503020204020204" pitchFamily="34" charset="-122"/>
              </a:rPr>
              <a:t>Entity Matching</a:t>
            </a:r>
            <a:r>
              <a:rPr lang="zh-CN" altLang="en-US" sz="2000" dirty="0">
                <a:latin typeface="Microsoft YaHei" panose="020B0503020204020204" pitchFamily="34" charset="-122"/>
                <a:ea typeface="Microsoft YaHei" panose="020B0503020204020204" pitchFamily="34" charset="-122"/>
              </a:rPr>
              <a:t>），旨在发现多源知识图谱中等价的实体对。</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基于表示学习的实体对齐</a:t>
            </a:r>
            <a:r>
              <a:rPr lang="zh-CN" altLang="en-US" sz="2000" dirty="0">
                <a:latin typeface="Microsoft YaHei" panose="020B0503020204020204" pitchFamily="34" charset="-122"/>
                <a:ea typeface="Microsoft YaHei" panose="020B0503020204020204" pitchFamily="34" charset="-122"/>
              </a:rPr>
              <a:t>，核心思想就是在</a:t>
            </a:r>
            <a:r>
              <a:rPr lang="zh-CN" altLang="en-US" sz="2000" u="sng" dirty="0">
                <a:latin typeface="Microsoft YaHei" panose="020B0503020204020204" pitchFamily="34" charset="-122"/>
                <a:ea typeface="Microsoft YaHei" panose="020B0503020204020204" pitchFamily="34" charset="-122"/>
              </a:rPr>
              <a:t>低维空间中用向量的距离</a:t>
            </a:r>
            <a:r>
              <a:rPr lang="zh-CN" altLang="en-US" sz="2000" dirty="0">
                <a:latin typeface="Microsoft YaHei" panose="020B0503020204020204" pitchFamily="34" charset="-122"/>
                <a:ea typeface="Microsoft YaHei" panose="020B0503020204020204" pitchFamily="34" charset="-122"/>
              </a:rPr>
              <a:t>来计算不同来源的实体之间的相似度。</a:t>
            </a:r>
          </a:p>
        </p:txBody>
      </p:sp>
    </p:spTree>
    <p:extLst>
      <p:ext uri="{BB962C8B-B14F-4D97-AF65-F5344CB8AC3E}">
        <p14:creationId xmlns:p14="http://schemas.microsoft.com/office/powerpoint/2010/main" val="17414672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基于平移的实体对齐方法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63</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290406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虽然基于平移的知识表示技术可以帮助提高单语言知识的完整性，但是该技术</a:t>
            </a:r>
            <a:r>
              <a:rPr lang="zh-CN" altLang="en-US" sz="2000" b="1" dirty="0">
                <a:latin typeface="Microsoft YaHei" panose="020B0503020204020204" pitchFamily="34" charset="-122"/>
                <a:ea typeface="Microsoft YaHei" panose="020B0503020204020204" pitchFamily="34" charset="-122"/>
              </a:rPr>
              <a:t>并不能直接解决跨语言知识的对齐问题</a:t>
            </a:r>
            <a:r>
              <a:rPr lang="zh-CN" altLang="en-US" sz="2000" dirty="0">
                <a:latin typeface="Microsoft YaHei" panose="020B0503020204020204" pitchFamily="34" charset="-122"/>
                <a:ea typeface="Microsoft YaHei" panose="020B0503020204020204" pitchFamily="34" charset="-122"/>
              </a:rPr>
              <a:t>。主要有以下几个方面的原因：</a:t>
            </a:r>
            <a:r>
              <a:rPr lang="en-US" altLang="zh-CN" sz="2000" dirty="0">
                <a:latin typeface="Microsoft YaHei" panose="020B0503020204020204" pitchFamily="34" charset="-122"/>
                <a:ea typeface="Microsoft YaHei" panose="020B0503020204020204" pitchFamily="34" charset="-122"/>
              </a:rPr>
              <a:t>(1) </a:t>
            </a:r>
            <a:r>
              <a:rPr lang="zh-CN" altLang="en-US" sz="2000" dirty="0">
                <a:latin typeface="Microsoft YaHei" panose="020B0503020204020204" pitchFamily="34" charset="-122"/>
                <a:ea typeface="Microsoft YaHei" panose="020B0503020204020204" pitchFamily="34" charset="-122"/>
              </a:rPr>
              <a:t>跨语言平移比任何单语关系平移的范围都要大得多；</a:t>
            </a:r>
            <a:r>
              <a:rPr lang="en-US" altLang="zh-CN" sz="2000" dirty="0">
                <a:latin typeface="Microsoft YaHei" panose="020B0503020204020204" pitchFamily="34" charset="-122"/>
                <a:ea typeface="Microsoft YaHei" panose="020B0503020204020204" pitchFamily="34" charset="-122"/>
              </a:rPr>
              <a:t>(2) </a:t>
            </a:r>
            <a:r>
              <a:rPr lang="zh-CN" altLang="en-US" sz="2000" dirty="0">
                <a:latin typeface="Microsoft YaHei" panose="020B0503020204020204" pitchFamily="34" charset="-122"/>
                <a:ea typeface="Microsoft YaHei" panose="020B0503020204020204" pitchFamily="34" charset="-122"/>
              </a:rPr>
              <a:t>实体和关系在不同语言之间的词汇表达不连贯；</a:t>
            </a:r>
            <a:r>
              <a:rPr lang="en-US" altLang="zh-CN" sz="2000" dirty="0">
                <a:latin typeface="Microsoft YaHei" panose="020B0503020204020204" pitchFamily="34" charset="-122"/>
                <a:ea typeface="Microsoft YaHei" panose="020B0503020204020204" pitchFamily="34" charset="-122"/>
              </a:rPr>
              <a:t>(3) </a:t>
            </a:r>
            <a:r>
              <a:rPr lang="zh-CN" altLang="en-US" sz="2000" dirty="0">
                <a:latin typeface="Microsoft YaHei" panose="020B0503020204020204" pitchFamily="34" charset="-122"/>
                <a:ea typeface="Microsoft YaHei" panose="020B0503020204020204" pitchFamily="34" charset="-122"/>
              </a:rPr>
              <a:t>用于训练知识嵌入表示的已知对齐关系通常只占知识库的一小部分。</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MTransE</a:t>
            </a:r>
            <a:r>
              <a:rPr lang="zh-CN" altLang="en-US" sz="2000" dirty="0">
                <a:latin typeface="Microsoft YaHei" panose="020B0503020204020204" pitchFamily="34" charset="-122"/>
                <a:ea typeface="Microsoft YaHei" panose="020B0503020204020204" pitchFamily="34" charset="-122"/>
              </a:rPr>
              <a:t>算法，通过在独立的嵌入空间中编码每种语言的实体和关系，为每个嵌入向量提供到其他语言空间中对应向量的过渡，同时保留单语言嵌入的功能。</a:t>
            </a:r>
            <a:r>
              <a:rPr lang="en-US" altLang="zh-CN" sz="2000" b="1" dirty="0" err="1">
                <a:latin typeface="Microsoft YaHei" panose="020B0503020204020204" pitchFamily="34" charset="-122"/>
                <a:ea typeface="Microsoft YaHei" panose="020B0503020204020204" pitchFamily="34" charset="-122"/>
              </a:rPr>
              <a:t>MTransE</a:t>
            </a:r>
            <a:r>
              <a:rPr lang="zh-CN" altLang="en-US" sz="2000" b="1" dirty="0">
                <a:latin typeface="Microsoft YaHei" panose="020B0503020204020204" pitchFamily="34" charset="-122"/>
                <a:ea typeface="Microsoft YaHei" panose="020B0503020204020204" pitchFamily="34" charset="-122"/>
              </a:rPr>
              <a:t>的核心假设</a:t>
            </a:r>
            <a:r>
              <a:rPr lang="zh-CN" altLang="en-US" sz="2000" dirty="0">
                <a:latin typeface="Microsoft YaHei" panose="020B0503020204020204" pitchFamily="34" charset="-122"/>
                <a:ea typeface="Microsoft YaHei" panose="020B0503020204020204" pitchFamily="34" charset="-122"/>
              </a:rPr>
              <a:t>是相同实体在不同来源的知识图谱里存在类似的分布。</a:t>
            </a:r>
          </a:p>
        </p:txBody>
      </p:sp>
    </p:spTree>
    <p:extLst>
      <p:ext uri="{BB962C8B-B14F-4D97-AF65-F5344CB8AC3E}">
        <p14:creationId xmlns:p14="http://schemas.microsoft.com/office/powerpoint/2010/main" val="12031106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基于平移的实体对齐方法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64</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MTransE</a:t>
            </a:r>
            <a:r>
              <a:rPr lang="zh-CN" altLang="en-US" sz="2000" dirty="0">
                <a:latin typeface="Microsoft YaHei" panose="020B0503020204020204" pitchFamily="34" charset="-122"/>
                <a:ea typeface="Microsoft YaHei" panose="020B0503020204020204" pitchFamily="34" charset="-122"/>
              </a:rPr>
              <a:t>基本框架如下图所示，主要包含两个模块：</a:t>
            </a:r>
            <a:r>
              <a:rPr lang="zh-CN" altLang="en-US" sz="2000" b="1" dirty="0">
                <a:latin typeface="Microsoft YaHei" panose="020B0503020204020204" pitchFamily="34" charset="-122"/>
                <a:ea typeface="Microsoft YaHei" panose="020B0503020204020204" pitchFamily="34" charset="-122"/>
              </a:rPr>
              <a:t>平移模块</a:t>
            </a:r>
            <a:r>
              <a:rPr lang="zh-CN" altLang="en-US" sz="2000" dirty="0">
                <a:latin typeface="Microsoft YaHei" panose="020B0503020204020204" pitchFamily="34" charset="-122"/>
                <a:ea typeface="Microsoft YaHei" panose="020B0503020204020204" pitchFamily="34" charset="-122"/>
              </a:rPr>
              <a:t>和</a:t>
            </a:r>
            <a:r>
              <a:rPr lang="zh-CN" altLang="en-US" sz="2000" b="1" dirty="0">
                <a:latin typeface="Microsoft YaHei" panose="020B0503020204020204" pitchFamily="34" charset="-122"/>
                <a:ea typeface="Microsoft YaHei" panose="020B0503020204020204" pitchFamily="34" charset="-122"/>
              </a:rPr>
              <a:t>对齐模块</a:t>
            </a:r>
            <a:r>
              <a:rPr lang="zh-CN" altLang="en-US" sz="2000" dirty="0">
                <a:latin typeface="Microsoft YaHei" panose="020B0503020204020204" pitchFamily="34" charset="-122"/>
                <a:ea typeface="Microsoft YaHei" panose="020B0503020204020204" pitchFamily="34" charset="-122"/>
              </a:rPr>
              <a:t>。平移模块在特定于语言的知识图谱中编码实体和关系，采用</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作为知识嵌入模型。在此基础上，对齐模块学习跨语言的实体和跨不同嵌入空间的关系对齐。</a:t>
            </a:r>
          </a:p>
        </p:txBody>
      </p:sp>
      <p:pic>
        <p:nvPicPr>
          <p:cNvPr id="5" name="Picture 4">
            <a:extLst>
              <a:ext uri="{FF2B5EF4-FFF2-40B4-BE49-F238E27FC236}">
                <a16:creationId xmlns:a16="http://schemas.microsoft.com/office/drawing/2014/main" id="{BD420FA2-6E5A-AA7A-3845-F01BC0566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581" y="2362169"/>
            <a:ext cx="6068838" cy="4359306"/>
          </a:xfrm>
          <a:prstGeom prst="rect">
            <a:avLst/>
          </a:prstGeom>
        </p:spPr>
      </p:pic>
    </p:spTree>
    <p:extLst>
      <p:ext uri="{BB962C8B-B14F-4D97-AF65-F5344CB8AC3E}">
        <p14:creationId xmlns:p14="http://schemas.microsoft.com/office/powerpoint/2010/main" val="33554817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基于平移的实体对齐方法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65</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2904065"/>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MTransE</a:t>
            </a:r>
            <a:r>
              <a:rPr lang="zh-CN" altLang="en-US" sz="2000" dirty="0">
                <a:latin typeface="Microsoft YaHei" panose="020B0503020204020204" pitchFamily="34" charset="-122"/>
                <a:ea typeface="Microsoft YaHei" panose="020B0503020204020204" pitchFamily="34" charset="-122"/>
              </a:rPr>
              <a:t>基本框架如下图所示，主要包含两个模块：</a:t>
            </a:r>
            <a:r>
              <a:rPr lang="zh-CN" altLang="en-US" sz="2000" b="1" dirty="0">
                <a:latin typeface="Microsoft YaHei" panose="020B0503020204020204" pitchFamily="34" charset="-122"/>
                <a:ea typeface="Microsoft YaHei" panose="020B0503020204020204" pitchFamily="34" charset="-122"/>
              </a:rPr>
              <a:t>平移模块</a:t>
            </a:r>
            <a:r>
              <a:rPr lang="zh-CN" altLang="en-US" sz="2000" dirty="0">
                <a:latin typeface="Microsoft YaHei" panose="020B0503020204020204" pitchFamily="34" charset="-122"/>
                <a:ea typeface="Microsoft YaHei" panose="020B0503020204020204" pitchFamily="34" charset="-122"/>
              </a:rPr>
              <a:t>和</a:t>
            </a:r>
            <a:r>
              <a:rPr lang="zh-CN" altLang="en-US" sz="2000" b="1" dirty="0">
                <a:latin typeface="Microsoft YaHei" panose="020B0503020204020204" pitchFamily="34" charset="-122"/>
                <a:ea typeface="Microsoft YaHei" panose="020B0503020204020204" pitchFamily="34" charset="-122"/>
              </a:rPr>
              <a:t>对齐模块</a:t>
            </a:r>
            <a:r>
              <a:rPr lang="zh-CN" altLang="en-US" sz="2000" dirty="0">
                <a:latin typeface="Microsoft YaHei" panose="020B0503020204020204" pitchFamily="34" charset="-122"/>
                <a:ea typeface="Microsoft YaHei" panose="020B0503020204020204" pitchFamily="34" charset="-122"/>
              </a:rPr>
              <a:t>。平移模块在特定于语言的知识图谱中编码实体和关系，采用</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作为知识嵌入模型。在此基础上，对齐模块学习跨语言的实体和跨不同嵌入空间的关系对齐。</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平移模块</a:t>
            </a:r>
            <a:r>
              <a:rPr lang="zh-CN" altLang="en-US" sz="2000" dirty="0">
                <a:latin typeface="Microsoft YaHei" panose="020B0503020204020204" pitchFamily="34" charset="-122"/>
                <a:ea typeface="Microsoft YaHei" panose="020B0503020204020204" pitchFamily="34" charset="-122"/>
              </a:rPr>
              <a:t>的主要功能是，通过基于平移的知识图谱嵌入模型，将随机初始化的实体嵌入约束为固定分布。</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将关系解释为从头实体到尾实体的平移，因此其实体嵌入向量也具有平移不变性。</a:t>
            </a:r>
            <a:r>
              <a:rPr lang="en-US" altLang="zh-CN" sz="2000" dirty="0" err="1">
                <a:latin typeface="Microsoft YaHei" panose="020B0503020204020204" pitchFamily="34" charset="-122"/>
                <a:ea typeface="Microsoft YaHei" panose="020B0503020204020204" pitchFamily="34" charset="-122"/>
              </a:rPr>
              <a:t>MTransE</a:t>
            </a:r>
            <a:r>
              <a:rPr lang="zh-CN" altLang="en-US" sz="2000" dirty="0">
                <a:latin typeface="Microsoft YaHei" panose="020B0503020204020204" pitchFamily="34" charset="-122"/>
                <a:ea typeface="Microsoft YaHei" panose="020B0503020204020204" pitchFamily="34" charset="-122"/>
              </a:rPr>
              <a:t>对每一种涉及的语言都采用了基于翻译的</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方法，通过在不同的关系上下文中统一表示嵌入，有利于跨语言任务。因此其损失函数为：</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E55CC81B-7985-DA56-F487-55C68E3B3441}"/>
              </a:ext>
            </a:extLst>
          </p:cNvPr>
          <p:cNvPicPr>
            <a:picLocks noChangeAspect="1"/>
          </p:cNvPicPr>
          <p:nvPr/>
        </p:nvPicPr>
        <p:blipFill>
          <a:blip r:embed="rId3"/>
          <a:stretch>
            <a:fillRect/>
          </a:stretch>
        </p:blipFill>
        <p:spPr>
          <a:xfrm>
            <a:off x="3901719" y="4209504"/>
            <a:ext cx="4165600" cy="622300"/>
          </a:xfrm>
          <a:prstGeom prst="rect">
            <a:avLst/>
          </a:prstGeom>
        </p:spPr>
      </p:pic>
    </p:spTree>
    <p:extLst>
      <p:ext uri="{BB962C8B-B14F-4D97-AF65-F5344CB8AC3E}">
        <p14:creationId xmlns:p14="http://schemas.microsoft.com/office/powerpoint/2010/main" val="3826964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070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基于平移的实体对齐方法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66</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826573"/>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实体对齐</a:t>
            </a:r>
            <a:r>
              <a:rPr lang="zh-CN" altLang="en-US" sz="2000" dirty="0">
                <a:latin typeface="Microsoft YaHei" panose="020B0503020204020204" pitchFamily="34" charset="-122"/>
                <a:ea typeface="Microsoft YaHei" panose="020B0503020204020204" pitchFamily="34" charset="-122"/>
              </a:rPr>
              <a:t>阶段，已有的知识库来源不同但是指代相同的实体对会作为初始种子，帮助对齐模块将不同知识图谱的实体嵌入映射到统一的向量空间进行对齐。其损失函数为：</a:t>
            </a:r>
          </a:p>
        </p:txBody>
      </p:sp>
      <p:pic>
        <p:nvPicPr>
          <p:cNvPr id="3" name="Picture 2">
            <a:extLst>
              <a:ext uri="{FF2B5EF4-FFF2-40B4-BE49-F238E27FC236}">
                <a16:creationId xmlns:a16="http://schemas.microsoft.com/office/drawing/2014/main" id="{94B5B1C3-2885-9FD0-56A8-E52AC8D7A5B2}"/>
              </a:ext>
            </a:extLst>
          </p:cNvPr>
          <p:cNvPicPr>
            <a:picLocks noChangeAspect="1"/>
          </p:cNvPicPr>
          <p:nvPr/>
        </p:nvPicPr>
        <p:blipFill>
          <a:blip r:embed="rId3"/>
          <a:stretch>
            <a:fillRect/>
          </a:stretch>
        </p:blipFill>
        <p:spPr>
          <a:xfrm>
            <a:off x="4495800" y="2046288"/>
            <a:ext cx="3200400" cy="622300"/>
          </a:xfrm>
          <a:prstGeom prst="rect">
            <a:avLst/>
          </a:prstGeom>
        </p:spPr>
      </p:pic>
      <p:sp>
        <p:nvSpPr>
          <p:cNvPr id="6" name="TextBox 5">
            <a:extLst>
              <a:ext uri="{FF2B5EF4-FFF2-40B4-BE49-F238E27FC236}">
                <a16:creationId xmlns:a16="http://schemas.microsoft.com/office/drawing/2014/main" id="{42FF49AA-8424-13C4-E6CE-2AD105BBB6FC}"/>
              </a:ext>
            </a:extLst>
          </p:cNvPr>
          <p:cNvSpPr txBox="1"/>
          <p:nvPr/>
        </p:nvSpPr>
        <p:spPr>
          <a:xfrm>
            <a:off x="386995" y="2852242"/>
            <a:ext cx="11427179" cy="3211841"/>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对齐得分S</a:t>
            </a:r>
            <a:r>
              <a:rPr lang="en-US" altLang="zh-CN" sz="2000" baseline="-25000" dirty="0">
                <a:latin typeface="Microsoft YaHei" panose="020B0503020204020204" pitchFamily="34" charset="-122"/>
                <a:ea typeface="Microsoft YaHei" panose="020B0503020204020204" pitchFamily="34" charset="-122"/>
              </a:rPr>
              <a:t>A</a:t>
            </a:r>
            <a:r>
              <a:rPr lang="en-CN" sz="2000" dirty="0">
                <a:latin typeface="Microsoft YaHei" panose="020B0503020204020204" pitchFamily="34" charset="-122"/>
                <a:ea typeface="Microsoft YaHei" panose="020B0503020204020204" pitchFamily="34" charset="-122"/>
              </a:rPr>
              <a:t>的计算方法有两种，映射对齐和共享表示对齐：</a:t>
            </a:r>
          </a:p>
          <a:p>
            <a:pPr marL="800100" lvl="1" indent="-342900" algn="just">
              <a:lnSpc>
                <a:spcPct val="125000"/>
              </a:lnSpc>
              <a:spcBef>
                <a:spcPts val="1200"/>
              </a:spcBef>
              <a:buFont typeface="Arial" panose="020B0604020202020204" pitchFamily="34" charset="0"/>
              <a:buChar char="•"/>
            </a:pPr>
            <a:r>
              <a:rPr lang="en-CN" sz="2000" b="1" dirty="0">
                <a:latin typeface="Microsoft YaHei" panose="020B0503020204020204" pitchFamily="34" charset="-122"/>
                <a:ea typeface="Microsoft YaHei" panose="020B0503020204020204" pitchFamily="34" charset="-122"/>
              </a:rPr>
              <a:t>映射对齐</a:t>
            </a:r>
            <a:r>
              <a:rPr lang="en-CN" sz="2000" dirty="0">
                <a:latin typeface="Microsoft YaHei" panose="020B0503020204020204" pitchFamily="34" charset="-122"/>
                <a:ea typeface="Microsoft YaHei" panose="020B0503020204020204" pitchFamily="34" charset="-122"/>
              </a:rPr>
              <a:t>方法通过线性变化，将来源不同的知识嵌入向量映射到一个统一的向量空间。如</a:t>
            </a:r>
            <a:r>
              <a:rPr lang="en-US" sz="2000" dirty="0" err="1">
                <a:latin typeface="Microsoft YaHei" panose="020B0503020204020204" pitchFamily="34" charset="-122"/>
                <a:ea typeface="Microsoft YaHei" panose="020B0503020204020204" pitchFamily="34" charset="-122"/>
              </a:rPr>
              <a:t>前</a:t>
            </a:r>
            <a:r>
              <a:rPr lang="en-CN" sz="2000" dirty="0">
                <a:latin typeface="Microsoft YaHei" panose="020B0503020204020204" pitchFamily="34" charset="-122"/>
                <a:ea typeface="Microsoft YaHei" panose="020B0503020204020204" pitchFamily="34" charset="-122"/>
              </a:rPr>
              <a:t>图所示，优化的对象就是统一向量空间中的实体对之间的距离。</a:t>
            </a:r>
          </a:p>
          <a:p>
            <a:pPr marL="800100" lvl="1" indent="-342900" algn="just">
              <a:lnSpc>
                <a:spcPct val="125000"/>
              </a:lnSpc>
              <a:spcBef>
                <a:spcPts val="1200"/>
              </a:spcBef>
              <a:buFont typeface="Arial" panose="020B0604020202020204" pitchFamily="34" charset="0"/>
              <a:buChar char="•"/>
            </a:pPr>
            <a:r>
              <a:rPr lang="en-CN" sz="2000" b="1" dirty="0">
                <a:latin typeface="Microsoft YaHei" panose="020B0503020204020204" pitchFamily="34" charset="-122"/>
                <a:ea typeface="Microsoft YaHei" panose="020B0503020204020204" pitchFamily="34" charset="-122"/>
              </a:rPr>
              <a:t>共享表示对齐</a:t>
            </a:r>
            <a:r>
              <a:rPr lang="en-CN" sz="2000" dirty="0">
                <a:latin typeface="Microsoft YaHei" panose="020B0503020204020204" pitchFamily="34" charset="-122"/>
                <a:ea typeface="Microsoft YaHei" panose="020B0503020204020204" pitchFamily="34" charset="-122"/>
              </a:rPr>
              <a:t>是通过让每个预对齐的实体对，直接共享相同的嵌入，将不同的知识图谱嵌入到统一的向量空间中，这比映射方法更加直接。如前图所示，优化的对象直接就是初始嵌入空间的向量距离，</a:t>
            </a:r>
          </a:p>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在实际训练时，MTransE采用</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S</a:t>
            </a:r>
            <a:r>
              <a:rPr lang="en-CN" sz="2000" baseline="-25000" dirty="0">
                <a:latin typeface="Microsoft YaHei" panose="020B0503020204020204" pitchFamily="34" charset="-122"/>
                <a:ea typeface="Microsoft YaHei" panose="020B0503020204020204" pitchFamily="34" charset="-122"/>
              </a:rPr>
              <a:t>K</a:t>
            </a:r>
            <a:r>
              <a:rPr lang="zh-CN" altLang="en-US" sz="2000" baseline="-25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和</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S</a:t>
            </a:r>
            <a:r>
              <a:rPr lang="en-CN" sz="2000" baseline="-25000" dirty="0">
                <a:latin typeface="Microsoft YaHei" panose="020B0503020204020204" pitchFamily="34" charset="-122"/>
                <a:ea typeface="Microsoft YaHei" panose="020B0503020204020204" pitchFamily="34" charset="-122"/>
              </a:rPr>
              <a:t>A</a:t>
            </a:r>
            <a:r>
              <a:rPr lang="zh-CN" altLang="en-US" sz="2000" dirty="0">
                <a:latin typeface="Microsoft YaHei" panose="020B0503020204020204" pitchFamily="34" charset="-122"/>
                <a:ea typeface="Microsoft YaHei" panose="020B0503020204020204" pitchFamily="34" charset="-122"/>
              </a:rPr>
              <a:t> </a:t>
            </a:r>
            <a:r>
              <a:rPr lang="en-CN" sz="2000" dirty="0">
                <a:latin typeface="Microsoft YaHei" panose="020B0503020204020204" pitchFamily="34" charset="-122"/>
                <a:ea typeface="Microsoft YaHei" panose="020B0503020204020204" pitchFamily="34" charset="-122"/>
              </a:rPr>
              <a:t>交替优化的方式实现。</a:t>
            </a:r>
          </a:p>
        </p:txBody>
      </p:sp>
    </p:spTree>
    <p:extLst>
      <p:ext uri="{BB962C8B-B14F-4D97-AF65-F5344CB8AC3E}">
        <p14:creationId xmlns:p14="http://schemas.microsoft.com/office/powerpoint/2010/main" val="9467175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基于图神经网络的实体对齐方法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67</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算法</a:t>
            </a:r>
            <a:r>
              <a:rPr lang="zh-CN" altLang="en-US" sz="2000" b="1" dirty="0">
                <a:latin typeface="Microsoft YaHei" panose="020B0503020204020204" pitchFamily="34" charset="-122"/>
                <a:ea typeface="Microsoft YaHei" panose="020B0503020204020204" pitchFamily="34" charset="-122"/>
              </a:rPr>
              <a:t>引入图卷积神经网络来建模全局信息</a:t>
            </a:r>
            <a:r>
              <a:rPr lang="zh-CN" altLang="en-US" sz="2000" dirty="0">
                <a:latin typeface="Microsoft YaHei" panose="020B0503020204020204" pitchFamily="34" charset="-122"/>
                <a:ea typeface="Microsoft YaHei" panose="020B0503020204020204" pitchFamily="34" charset="-122"/>
              </a:rPr>
              <a:t>，其模型结构如下图所示。</a:t>
            </a: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网络包含两个图神经网络，分别将不同源的知识图谱实体编码到一个统一的向量空间，然后通过对比损失或者三元组损失优化它们之间的距离。</a:t>
            </a:r>
            <a:endParaRPr lang="en-US" altLang="zh-CN" sz="20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26155B13-79B5-5D18-AE34-1C188C67D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754" y="2224056"/>
            <a:ext cx="6926492" cy="3725862"/>
          </a:xfrm>
          <a:prstGeom prst="rect">
            <a:avLst/>
          </a:prstGeom>
        </p:spPr>
      </p:pic>
      <p:sp>
        <p:nvSpPr>
          <p:cNvPr id="7" name="TextBox 6">
            <a:extLst>
              <a:ext uri="{FF2B5EF4-FFF2-40B4-BE49-F238E27FC236}">
                <a16:creationId xmlns:a16="http://schemas.microsoft.com/office/drawing/2014/main" id="{5289121D-2AA1-D90D-06E3-906037ACD911}"/>
              </a:ext>
            </a:extLst>
          </p:cNvPr>
          <p:cNvSpPr txBox="1"/>
          <p:nvPr/>
        </p:nvSpPr>
        <p:spPr>
          <a:xfrm>
            <a:off x="3091300" y="6369050"/>
            <a:ext cx="5786438" cy="369332"/>
          </a:xfrm>
          <a:prstGeom prst="rect">
            <a:avLst/>
          </a:prstGeom>
          <a:noFill/>
        </p:spPr>
        <p:txBody>
          <a:bodyPr wrap="square" rtlCol="0">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12.19 </a:t>
            </a:r>
            <a:r>
              <a:rPr lang="zh-CN" altLang="en-US" b="0" i="0" dirty="0">
                <a:effectLst/>
                <a:latin typeface="Microsoft YaHei" panose="020B0503020204020204" pitchFamily="34" charset="-122"/>
                <a:ea typeface="Microsoft YaHei" panose="020B0503020204020204" pitchFamily="34" charset="-122"/>
              </a:rPr>
              <a:t>基于图神经网络的实体对齐方法</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482670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基于图神经网络的实体对齐方法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68</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427180" cy="4750724"/>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考虑两种知识图谱中的三元组：</a:t>
            </a:r>
            <a:r>
              <a:rPr lang="zh-CN" altLang="en-US" sz="2000" b="1" dirty="0">
                <a:latin typeface="Microsoft YaHei" panose="020B0503020204020204" pitchFamily="34" charset="-122"/>
                <a:ea typeface="Microsoft YaHei" panose="020B0503020204020204" pitchFamily="34" charset="-122"/>
              </a:rPr>
              <a:t>关系三元组</a:t>
            </a:r>
            <a:r>
              <a:rPr lang="zh-CN" altLang="en-US" sz="2000" dirty="0">
                <a:latin typeface="Microsoft YaHei" panose="020B0503020204020204" pitchFamily="34" charset="-122"/>
                <a:ea typeface="Microsoft YaHei" panose="020B0503020204020204" pitchFamily="34" charset="-122"/>
              </a:rPr>
              <a:t>和</a:t>
            </a:r>
            <a:r>
              <a:rPr lang="zh-CN" altLang="en-US" sz="2000" b="1" dirty="0">
                <a:latin typeface="Microsoft YaHei" panose="020B0503020204020204" pitchFamily="34" charset="-122"/>
                <a:ea typeface="Microsoft YaHei" panose="020B0503020204020204" pitchFamily="34" charset="-122"/>
              </a:rPr>
              <a:t>属性三元组</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关系三元组建模实体之间的关系，例如</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爱因斯坦，毕业于，苏黎世联邦理工学院</a:t>
            </a:r>
            <a:r>
              <a:rPr lang="en-US" altLang="zh-CN" sz="2000" dirty="0">
                <a:latin typeface="Microsoft YaHei" panose="020B0503020204020204" pitchFamily="34" charset="-122"/>
                <a:ea typeface="Microsoft YaHei" panose="020B0503020204020204" pitchFamily="34" charset="-122"/>
              </a:rPr>
              <a:t>&gt;</a:t>
            </a: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属性三元组描述实体具备的属性，例如</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爱因斯坦，享年，</a:t>
            </a:r>
            <a:r>
              <a:rPr lang="en-US" altLang="zh-CN" sz="2000" dirty="0">
                <a:latin typeface="Microsoft YaHei" panose="020B0503020204020204" pitchFamily="34" charset="-122"/>
                <a:ea typeface="Microsoft YaHei" panose="020B0503020204020204" pitchFamily="34" charset="-122"/>
              </a:rPr>
              <a:t>76</a:t>
            </a:r>
            <a:r>
              <a:rPr lang="zh-CN" altLang="en-US" sz="2000" dirty="0">
                <a:latin typeface="Microsoft YaHei" panose="020B0503020204020204" pitchFamily="34" charset="-122"/>
                <a:ea typeface="Microsoft YaHei" panose="020B0503020204020204" pitchFamily="34" charset="-122"/>
              </a:rPr>
              <a:t>岁</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将知识图谱表示为                                   ，其中 </a:t>
            </a:r>
            <a:r>
              <a:rPr lang="en-US" altLang="zh-CN" sz="2000" dirty="0">
                <a:latin typeface="Microsoft YaHei" panose="020B0503020204020204" pitchFamily="34" charset="-122"/>
                <a:ea typeface="Microsoft YaHei" panose="020B0503020204020204" pitchFamily="34" charset="-122"/>
              </a:rPr>
              <a:t>E,R,A,V</a:t>
            </a:r>
            <a:r>
              <a:rPr lang="zh-CN" altLang="en-US" sz="2000" dirty="0">
                <a:latin typeface="Microsoft YaHei" panose="020B0503020204020204" pitchFamily="34" charset="-122"/>
                <a:ea typeface="Microsoft YaHei" panose="020B0503020204020204" pitchFamily="34" charset="-122"/>
              </a:rPr>
              <a:t> 表示实体、关系、属性名和属性值集合；     </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                                 为关系三元组集合，                            为属性三元组。</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给定两个知识图谱                                            和 </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                                                            表示已知的对齐的实体对。</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因此跨语言实体对齐可以看作，根据已有对齐实体对发现新的实体对的任务。</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主要包含三部分内容：基于图卷积网络的实体嵌入学习、对齐实体的预测和模型训练方法。</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997D3FAF-25A1-1901-EFE9-3D27E7B7C590}"/>
              </a:ext>
            </a:extLst>
          </p:cNvPr>
          <p:cNvPicPr>
            <a:picLocks noChangeAspect="1"/>
          </p:cNvPicPr>
          <p:nvPr/>
        </p:nvPicPr>
        <p:blipFill>
          <a:blip r:embed="rId3"/>
          <a:stretch>
            <a:fillRect/>
          </a:stretch>
        </p:blipFill>
        <p:spPr>
          <a:xfrm>
            <a:off x="2620962" y="2692400"/>
            <a:ext cx="2463800" cy="330200"/>
          </a:xfrm>
          <a:prstGeom prst="rect">
            <a:avLst/>
          </a:prstGeom>
        </p:spPr>
      </p:pic>
      <p:pic>
        <p:nvPicPr>
          <p:cNvPr id="5" name="Picture 4">
            <a:extLst>
              <a:ext uri="{FF2B5EF4-FFF2-40B4-BE49-F238E27FC236}">
                <a16:creationId xmlns:a16="http://schemas.microsoft.com/office/drawing/2014/main" id="{E7A36740-8242-FFDD-0148-013C83E21AAD}"/>
              </a:ext>
            </a:extLst>
          </p:cNvPr>
          <p:cNvPicPr>
            <a:picLocks noChangeAspect="1"/>
          </p:cNvPicPr>
          <p:nvPr/>
        </p:nvPicPr>
        <p:blipFill>
          <a:blip r:embed="rId4"/>
          <a:stretch>
            <a:fillRect/>
          </a:stretch>
        </p:blipFill>
        <p:spPr>
          <a:xfrm>
            <a:off x="609956" y="3256865"/>
            <a:ext cx="1866900" cy="228600"/>
          </a:xfrm>
          <a:prstGeom prst="rect">
            <a:avLst/>
          </a:prstGeom>
        </p:spPr>
      </p:pic>
      <p:pic>
        <p:nvPicPr>
          <p:cNvPr id="8" name="Picture 7">
            <a:extLst>
              <a:ext uri="{FF2B5EF4-FFF2-40B4-BE49-F238E27FC236}">
                <a16:creationId xmlns:a16="http://schemas.microsoft.com/office/drawing/2014/main" id="{DD514701-73CB-9A58-4008-9A1A6DE53464}"/>
              </a:ext>
            </a:extLst>
          </p:cNvPr>
          <p:cNvPicPr>
            <a:picLocks noChangeAspect="1"/>
          </p:cNvPicPr>
          <p:nvPr/>
        </p:nvPicPr>
        <p:blipFill>
          <a:blip r:embed="rId5"/>
          <a:stretch>
            <a:fillRect/>
          </a:stretch>
        </p:blipFill>
        <p:spPr>
          <a:xfrm>
            <a:off x="5308636" y="3285440"/>
            <a:ext cx="1854200" cy="228600"/>
          </a:xfrm>
          <a:prstGeom prst="rect">
            <a:avLst/>
          </a:prstGeom>
        </p:spPr>
      </p:pic>
      <p:pic>
        <p:nvPicPr>
          <p:cNvPr id="9" name="Picture 8">
            <a:extLst>
              <a:ext uri="{FF2B5EF4-FFF2-40B4-BE49-F238E27FC236}">
                <a16:creationId xmlns:a16="http://schemas.microsoft.com/office/drawing/2014/main" id="{F54107EA-4299-7CCD-B3FF-E3DA2AD0D20E}"/>
              </a:ext>
            </a:extLst>
          </p:cNvPr>
          <p:cNvPicPr>
            <a:picLocks noChangeAspect="1"/>
          </p:cNvPicPr>
          <p:nvPr/>
        </p:nvPicPr>
        <p:blipFill>
          <a:blip r:embed="rId6"/>
          <a:stretch>
            <a:fillRect/>
          </a:stretch>
        </p:blipFill>
        <p:spPr>
          <a:xfrm>
            <a:off x="2743628" y="3770729"/>
            <a:ext cx="2895600" cy="330200"/>
          </a:xfrm>
          <a:prstGeom prst="rect">
            <a:avLst/>
          </a:prstGeom>
        </p:spPr>
      </p:pic>
      <p:pic>
        <p:nvPicPr>
          <p:cNvPr id="10" name="Picture 9">
            <a:extLst>
              <a:ext uri="{FF2B5EF4-FFF2-40B4-BE49-F238E27FC236}">
                <a16:creationId xmlns:a16="http://schemas.microsoft.com/office/drawing/2014/main" id="{09F32FD5-5F32-08A3-89D7-63877184FE85}"/>
              </a:ext>
            </a:extLst>
          </p:cNvPr>
          <p:cNvPicPr>
            <a:picLocks noChangeAspect="1"/>
          </p:cNvPicPr>
          <p:nvPr/>
        </p:nvPicPr>
        <p:blipFill>
          <a:blip r:embed="rId7"/>
          <a:stretch>
            <a:fillRect/>
          </a:stretch>
        </p:blipFill>
        <p:spPr>
          <a:xfrm>
            <a:off x="6348449" y="3770729"/>
            <a:ext cx="2895600" cy="330200"/>
          </a:xfrm>
          <a:prstGeom prst="rect">
            <a:avLst/>
          </a:prstGeom>
        </p:spPr>
      </p:pic>
      <p:pic>
        <p:nvPicPr>
          <p:cNvPr id="11" name="Picture 10">
            <a:extLst>
              <a:ext uri="{FF2B5EF4-FFF2-40B4-BE49-F238E27FC236}">
                <a16:creationId xmlns:a16="http://schemas.microsoft.com/office/drawing/2014/main" id="{B8ADE9FF-2F54-090B-4B9C-8F721C584D75}"/>
              </a:ext>
            </a:extLst>
          </p:cNvPr>
          <p:cNvPicPr>
            <a:picLocks noChangeAspect="1"/>
          </p:cNvPicPr>
          <p:nvPr/>
        </p:nvPicPr>
        <p:blipFill>
          <a:blip r:embed="rId8"/>
          <a:stretch>
            <a:fillRect/>
          </a:stretch>
        </p:blipFill>
        <p:spPr>
          <a:xfrm>
            <a:off x="425095" y="4321888"/>
            <a:ext cx="4127500" cy="292100"/>
          </a:xfrm>
          <a:prstGeom prst="rect">
            <a:avLst/>
          </a:prstGeom>
        </p:spPr>
      </p:pic>
    </p:spTree>
    <p:extLst>
      <p:ext uri="{BB962C8B-B14F-4D97-AF65-F5344CB8AC3E}">
        <p14:creationId xmlns:p14="http://schemas.microsoft.com/office/powerpoint/2010/main" val="31132915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基于图神经网络的实体对齐方法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69</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427180" cy="5827942"/>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基于图卷积网络的实体嵌入学习：</a:t>
            </a: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的核心假设是：</a:t>
            </a:r>
            <a:r>
              <a:rPr lang="en-US" altLang="zh-CN" sz="2000" dirty="0">
                <a:latin typeface="Microsoft YaHei" panose="020B0503020204020204" pitchFamily="34" charset="-122"/>
                <a:ea typeface="Microsoft YaHei" panose="020B0503020204020204" pitchFamily="34" charset="-122"/>
              </a:rPr>
              <a:t>(1) </a:t>
            </a:r>
            <a:r>
              <a:rPr lang="zh-CN" altLang="en-US" sz="2000" dirty="0">
                <a:latin typeface="Microsoft YaHei" panose="020B0503020204020204" pitchFamily="34" charset="-122"/>
                <a:ea typeface="Microsoft YaHei" panose="020B0503020204020204" pitchFamily="34" charset="-122"/>
              </a:rPr>
              <a:t>等价的实体一般拥有类似的属性；</a:t>
            </a:r>
            <a:r>
              <a:rPr lang="en-US" altLang="zh-CN" sz="2000" dirty="0">
                <a:latin typeface="Microsoft YaHei" panose="020B0503020204020204" pitchFamily="34" charset="-122"/>
                <a:ea typeface="Microsoft YaHei" panose="020B0503020204020204" pitchFamily="34" charset="-122"/>
              </a:rPr>
              <a:t>(2) </a:t>
            </a:r>
            <a:r>
              <a:rPr lang="zh-CN" altLang="en-US" sz="2000" dirty="0">
                <a:latin typeface="Microsoft YaHei" panose="020B0503020204020204" pitchFamily="34" charset="-122"/>
                <a:ea typeface="Microsoft YaHei" panose="020B0503020204020204" pitchFamily="34" charset="-122"/>
              </a:rPr>
              <a:t>等价的实体其邻居实体一般也等价。</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图卷积神经网络（</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）是一种直接对图数据进行操作的神经网络，其输入是节点的特征向量和图的结构。</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的目标是学习输入图上特征的函数，并产生节点级输出。因此，</a:t>
            </a: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使用</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将属性信息和结构信息结合在一起，把实体投影到低维向量空间中，并约束在低维向量空间中等价实体之间彼此接近。</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对齐实体的预测：</a:t>
            </a:r>
            <a:r>
              <a:rPr lang="zh-CN" altLang="en-US" sz="2000" dirty="0">
                <a:latin typeface="Microsoft YaHei" panose="020B0503020204020204" pitchFamily="34" charset="-122"/>
                <a:ea typeface="Microsoft YaHei" panose="020B0503020204020204" pitchFamily="34" charset="-122"/>
              </a:rPr>
              <a:t>通过将预定义的距离函数应用于实体的</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表示来预测实体对齐。对于来源于知识图谱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 的实体 </a:t>
            </a:r>
            <a:r>
              <a:rPr lang="en-US" altLang="zh-CN" sz="2000" dirty="0" err="1">
                <a:latin typeface="Microsoft YaHei" panose="020B0503020204020204" pitchFamily="34" charset="-122"/>
                <a:ea typeface="Microsoft YaHei" panose="020B0503020204020204" pitchFamily="34" charset="-122"/>
              </a:rPr>
              <a:t>e</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和来源于知识图谱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的实体 </a:t>
            </a:r>
            <a:r>
              <a:rPr lang="en-US" altLang="zh-CN" sz="2000" dirty="0" err="1">
                <a:latin typeface="Microsoft YaHei" panose="020B0503020204020204" pitchFamily="34" charset="-122"/>
                <a:ea typeface="Microsoft YaHei" panose="020B0503020204020204" pitchFamily="34" charset="-122"/>
              </a:rPr>
              <a:t>v</a:t>
            </a:r>
            <a:r>
              <a:rPr lang="en-US" altLang="zh-CN" sz="2000" baseline="-25000" dirty="0" err="1">
                <a:latin typeface="Microsoft YaHei" panose="020B0503020204020204" pitchFamily="34" charset="-122"/>
                <a:ea typeface="Microsoft YaHei" panose="020B0503020204020204" pitchFamily="34" charset="-122"/>
              </a:rPr>
              <a:t>j</a:t>
            </a:r>
            <a:r>
              <a:rPr lang="zh-CN" altLang="en-US" sz="2000" dirty="0">
                <a:latin typeface="Microsoft YaHei" panose="020B0503020204020204" pitchFamily="34" charset="-122"/>
                <a:ea typeface="Microsoft YaHei" panose="020B0503020204020204" pitchFamily="34" charset="-122"/>
              </a:rPr>
              <a:t>，两者的距离计算方式如下：</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对于对齐的实体，两者距离应该较小，对于非对齐实体，该距离预计较大。给定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1</a:t>
            </a:r>
            <a:r>
              <a:rPr lang="zh-CN" altLang="en-US" sz="2000" dirty="0">
                <a:latin typeface="Microsoft YaHei" panose="020B0503020204020204" pitchFamily="34" charset="-122"/>
                <a:ea typeface="Microsoft YaHei" panose="020B0503020204020204" pitchFamily="34" charset="-122"/>
              </a:rPr>
              <a:t> 中的特定实体</a:t>
            </a:r>
            <a:r>
              <a:rPr lang="en-US" altLang="zh-CN" sz="2000" dirty="0" err="1">
                <a:latin typeface="Microsoft YaHei" panose="020B0503020204020204" pitchFamily="34" charset="-122"/>
                <a:ea typeface="Microsoft YaHei" panose="020B0503020204020204" pitchFamily="34" charset="-122"/>
              </a:rPr>
              <a:t>e</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，计算 </a:t>
            </a:r>
            <a:r>
              <a:rPr lang="en-US" altLang="zh-CN" sz="2000" dirty="0" err="1">
                <a:latin typeface="Microsoft YaHei" panose="020B0503020204020204" pitchFamily="34" charset="-122"/>
                <a:ea typeface="Microsoft YaHei" panose="020B0503020204020204" pitchFamily="34" charset="-122"/>
              </a:rPr>
              <a:t>e</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与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中的所有实体之间的距离，并返回排序实体列表作为候选对齐，也可以从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到 </a:t>
            </a:r>
            <a:r>
              <a:rPr lang="en-US" altLang="zh-CN" sz="2000" dirty="0">
                <a:latin typeface="Microsoft YaHei" panose="020B0503020204020204" pitchFamily="34" charset="-122"/>
                <a:ea typeface="Microsoft YaHei" panose="020B0503020204020204" pitchFamily="34" charset="-122"/>
              </a:rPr>
              <a:t>G</a:t>
            </a:r>
            <a:r>
              <a:rPr lang="en-US" altLang="zh-CN" sz="2000" baseline="-25000" dirty="0">
                <a:latin typeface="Microsoft YaHei" panose="020B0503020204020204" pitchFamily="34" charset="-122"/>
                <a:ea typeface="Microsoft YaHei" panose="020B0503020204020204" pitchFamily="34" charset="-122"/>
              </a:rPr>
              <a:t>1</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进行对齐。</a:t>
            </a:r>
            <a:endParaRPr lang="en-US" altLang="zh-CN" sz="20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30A2324A-060B-F4B9-F1D6-91D39D5E6A2D}"/>
              </a:ext>
            </a:extLst>
          </p:cNvPr>
          <p:cNvPicPr>
            <a:picLocks noChangeAspect="1"/>
          </p:cNvPicPr>
          <p:nvPr/>
        </p:nvPicPr>
        <p:blipFill>
          <a:blip r:embed="rId3"/>
          <a:stretch>
            <a:fillRect/>
          </a:stretch>
        </p:blipFill>
        <p:spPr>
          <a:xfrm>
            <a:off x="2698750" y="4708525"/>
            <a:ext cx="6794500" cy="584200"/>
          </a:xfrm>
          <a:prstGeom prst="rect">
            <a:avLst/>
          </a:prstGeom>
        </p:spPr>
      </p:pic>
    </p:spTree>
    <p:extLst>
      <p:ext uri="{BB962C8B-B14F-4D97-AF65-F5344CB8AC3E}">
        <p14:creationId xmlns:p14="http://schemas.microsoft.com/office/powerpoint/2010/main" val="259812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289059"/>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知识图谱按照其所描述的主要内容可以分为四类：</a:t>
            </a:r>
            <a:r>
              <a:rPr lang="zh-CN" altLang="en-US" sz="2400" b="1" dirty="0">
                <a:latin typeface="Microsoft YaHei" panose="020B0503020204020204" pitchFamily="34" charset="-122"/>
                <a:ea typeface="Microsoft YaHei" panose="020B0503020204020204" pitchFamily="34" charset="-122"/>
              </a:rPr>
              <a:t>事实知识图谱，概念知识图谱，语言知识图谱</a:t>
            </a:r>
            <a:r>
              <a:rPr lang="zh-CN" altLang="en-US" sz="2400" dirty="0">
                <a:latin typeface="Microsoft YaHei" panose="020B0503020204020204" pitchFamily="34" charset="-122"/>
                <a:ea typeface="Microsoft YaHei" panose="020B0503020204020204" pitchFamily="34" charset="-122"/>
              </a:rPr>
              <a:t>和</a:t>
            </a:r>
            <a:r>
              <a:rPr lang="zh-CN" altLang="en-US" sz="2400" b="1" dirty="0">
                <a:latin typeface="Microsoft YaHei" panose="020B0503020204020204" pitchFamily="34" charset="-122"/>
                <a:ea typeface="Microsoft YaHei" panose="020B0503020204020204" pitchFamily="34" charset="-122"/>
              </a:rPr>
              <a:t>常识知识图谱</a:t>
            </a:r>
            <a:r>
              <a:rPr lang="zh-CN" altLang="en-US" sz="2400" dirty="0">
                <a:latin typeface="Microsoft YaHei" panose="020B0503020204020204" pitchFamily="34" charset="-122"/>
                <a:ea typeface="Microsoft YaHei" panose="020B0503020204020204" pitchFamily="34" charset="-122"/>
              </a:rPr>
              <a:t>。</a:t>
            </a: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事实知识图谱</a:t>
            </a:r>
            <a:r>
              <a:rPr lang="zh-CN" altLang="en-US" sz="2000" dirty="0">
                <a:latin typeface="Microsoft YaHei" panose="020B0503020204020204" pitchFamily="34" charset="-122"/>
                <a:ea typeface="Microsoft YaHei" panose="020B0503020204020204" pitchFamily="34" charset="-122"/>
              </a:rPr>
              <a:t>包含了现实世界中各实体之间的关系，比如：“梅西”出生于“阿根廷”。</a:t>
            </a: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概念知识图谱</a:t>
            </a:r>
            <a:r>
              <a:rPr lang="zh-CN" altLang="en-US" sz="2000" dirty="0">
                <a:latin typeface="Microsoft YaHei" panose="020B0503020204020204" pitchFamily="34" charset="-122"/>
                <a:ea typeface="Microsoft YaHei" panose="020B0503020204020204" pitchFamily="34" charset="-122"/>
              </a:rPr>
              <a:t>描述概念之间的子类关系，比如：“老虎”是“哺乳动物”，“足球运动员”属于“运动员”。</a:t>
            </a: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语言知识图谱是</a:t>
            </a:r>
            <a:r>
              <a:rPr lang="zh-CN" altLang="en-US" sz="2000" dirty="0">
                <a:latin typeface="Microsoft YaHei" panose="020B0503020204020204" pitchFamily="34" charset="-122"/>
                <a:ea typeface="Microsoft YaHei" panose="020B0503020204020204" pitchFamily="34" charset="-122"/>
              </a:rPr>
              <a:t>人类语言中蕴含的词法、句法、语义和语用等知识，比如： </a:t>
            </a:r>
            <a:r>
              <a:rPr lang="en-US" altLang="zh-CN" sz="2000" dirty="0">
                <a:latin typeface="Microsoft YaHei" panose="020B0503020204020204" pitchFamily="34" charset="-122"/>
                <a:ea typeface="Microsoft YaHei" panose="020B0503020204020204" pitchFamily="34" charset="-122"/>
              </a:rPr>
              <a:t>WordNet</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Hownet</a:t>
            </a:r>
            <a:r>
              <a:rPr lang="zh-CN" altLang="en-US" sz="2000" dirty="0">
                <a:latin typeface="Microsoft YaHei" panose="020B0503020204020204" pitchFamily="34" charset="-122"/>
                <a:ea typeface="Microsoft YaHei" panose="020B0503020204020204" pitchFamily="34" charset="-122"/>
              </a:rPr>
              <a:t>都可以认为是一种词法知识图谱。</a:t>
            </a: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常识知识图谱</a:t>
            </a:r>
            <a:r>
              <a:rPr lang="zh-CN" altLang="en-US" sz="2000" dirty="0">
                <a:latin typeface="Microsoft YaHei" panose="020B0503020204020204" pitchFamily="34" charset="-122"/>
                <a:ea typeface="Microsoft YaHei" panose="020B0503020204020204" pitchFamily="34" charset="-122"/>
              </a:rPr>
              <a:t>描述人类与世界交互积累的经验与知识，比如：“猫爱吃鱼”、“冬天可能会下雪”。</a:t>
            </a:r>
          </a:p>
        </p:txBody>
      </p:sp>
    </p:spTree>
    <p:extLst>
      <p:ext uri="{BB962C8B-B14F-4D97-AF65-F5344CB8AC3E}">
        <p14:creationId xmlns:p14="http://schemas.microsoft.com/office/powerpoint/2010/main" val="42709190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12.3.3</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实体对齐</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基于图神经网络的实体对齐方法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70</a:t>
            </a:fld>
            <a:endParaRPr lang="zh-CN" altLang="en-US" dirty="0"/>
          </a:p>
        </p:txBody>
      </p:sp>
      <p:sp>
        <p:nvSpPr>
          <p:cNvPr id="4" name="TextBox 3">
            <a:extLst>
              <a:ext uri="{FF2B5EF4-FFF2-40B4-BE49-F238E27FC236}">
                <a16:creationId xmlns:a16="http://schemas.microsoft.com/office/drawing/2014/main" id="{BF51134F-ECB5-CEDC-A390-0515160923EB}"/>
              </a:ext>
            </a:extLst>
          </p:cNvPr>
          <p:cNvSpPr txBox="1"/>
          <p:nvPr/>
        </p:nvSpPr>
        <p:spPr>
          <a:xfrm>
            <a:off x="386995" y="996919"/>
            <a:ext cx="11427180" cy="826573"/>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模型训练：</a:t>
            </a:r>
            <a:r>
              <a:rPr lang="zh-CN" altLang="en-US" sz="2000" dirty="0">
                <a:latin typeface="Microsoft YaHei" panose="020B0503020204020204" pitchFamily="34" charset="-122"/>
                <a:ea typeface="Microsoft YaHei" panose="020B0503020204020204" pitchFamily="34" charset="-122"/>
              </a:rPr>
              <a:t>为了使</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在向量空间中嵌入尽可能接近的等价实体，</a:t>
            </a:r>
            <a:r>
              <a:rPr lang="en-US" altLang="zh-CN" sz="2000" dirty="0" err="1">
                <a:latin typeface="Microsoft YaHei" panose="020B0503020204020204" pitchFamily="34" charset="-122"/>
                <a:ea typeface="Microsoft YaHei" panose="020B0503020204020204" pitchFamily="34" charset="-122"/>
              </a:rPr>
              <a:t>GCNAlign</a:t>
            </a:r>
            <a:r>
              <a:rPr lang="zh-CN" altLang="en-US" sz="2000" dirty="0">
                <a:latin typeface="Microsoft YaHei" panose="020B0503020204020204" pitchFamily="34" charset="-122"/>
                <a:ea typeface="Microsoft YaHei" panose="020B0503020204020204" pitchFamily="34" charset="-122"/>
              </a:rPr>
              <a:t>使用一组已知的实体对齐集合 </a:t>
            </a:r>
            <a:r>
              <a:rPr lang="en-US" altLang="zh-CN"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 作为训练数据来训练</a:t>
            </a:r>
            <a:r>
              <a:rPr lang="en-US" altLang="zh-CN" sz="2000" dirty="0">
                <a:latin typeface="Microsoft YaHei" panose="020B0503020204020204" pitchFamily="34" charset="-122"/>
                <a:ea typeface="Microsoft YaHei" panose="020B0503020204020204" pitchFamily="34" charset="-122"/>
              </a:rPr>
              <a:t>GCN</a:t>
            </a:r>
            <a:r>
              <a:rPr lang="zh-CN" altLang="en-US" sz="2000" dirty="0">
                <a:latin typeface="Microsoft YaHei" panose="020B0503020204020204" pitchFamily="34" charset="-122"/>
                <a:ea typeface="Microsoft YaHei" panose="020B0503020204020204" pitchFamily="34" charset="-122"/>
              </a:rPr>
              <a:t>模型。通过最小化以下基于边际的排序损失函数来进行模型训练</a:t>
            </a:r>
            <a:r>
              <a:rPr lang="en-US" altLang="zh-CN" sz="2000" dirty="0">
                <a:latin typeface="Microsoft YaHei" panose="020B0503020204020204" pitchFamily="34" charset="-122"/>
                <a:ea typeface="Microsoft YaHei" panose="020B0503020204020204" pitchFamily="34" charset="-122"/>
              </a:rPr>
              <a:t>:</a:t>
            </a:r>
          </a:p>
        </p:txBody>
      </p:sp>
      <p:pic>
        <p:nvPicPr>
          <p:cNvPr id="3" name="Picture 2">
            <a:extLst>
              <a:ext uri="{FF2B5EF4-FFF2-40B4-BE49-F238E27FC236}">
                <a16:creationId xmlns:a16="http://schemas.microsoft.com/office/drawing/2014/main" id="{32ED9DBE-DB7B-C150-F371-69A2B512F4A7}"/>
              </a:ext>
            </a:extLst>
          </p:cNvPr>
          <p:cNvPicPr>
            <a:picLocks noChangeAspect="1"/>
          </p:cNvPicPr>
          <p:nvPr/>
        </p:nvPicPr>
        <p:blipFill>
          <a:blip r:embed="rId3"/>
          <a:stretch>
            <a:fillRect/>
          </a:stretch>
        </p:blipFill>
        <p:spPr>
          <a:xfrm>
            <a:off x="2336800" y="2397894"/>
            <a:ext cx="7518400" cy="1473200"/>
          </a:xfrm>
          <a:prstGeom prst="rect">
            <a:avLst/>
          </a:prstGeom>
        </p:spPr>
      </p:pic>
    </p:spTree>
    <p:extLst>
      <p:ext uri="{BB962C8B-B14F-4D97-AF65-F5344CB8AC3E}">
        <p14:creationId xmlns:p14="http://schemas.microsoft.com/office/powerpoint/2010/main" val="1892255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A1CD9319-8465-03DB-DE33-CCC221E57174}"/>
              </a:ext>
            </a:extLst>
          </p:cNvPr>
          <p:cNvSpPr>
            <a:spLocks noChangeArrowheads="1"/>
          </p:cNvSpPr>
          <p:nvPr/>
        </p:nvSpPr>
        <p:spPr bwMode="auto">
          <a:xfrm>
            <a:off x="660490" y="4528645"/>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1373" y="270999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71</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7942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139036"/>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推理</a:t>
            </a:r>
            <a:r>
              <a:rPr lang="zh-CN" altLang="en-US" sz="2000" dirty="0">
                <a:latin typeface="Microsoft YaHei" panose="020B0503020204020204" pitchFamily="34" charset="-122"/>
                <a:ea typeface="Microsoft YaHei" panose="020B0503020204020204" pitchFamily="34" charset="-122"/>
              </a:rPr>
              <a:t>是从一个或几个已有判断中推导出新判断的过程，是人类有别于普通物种的重要能力之一。</a:t>
            </a:r>
            <a:r>
              <a:rPr lang="zh-CN" altLang="en-US" sz="2000" b="1" dirty="0">
                <a:latin typeface="Microsoft YaHei" panose="020B0503020204020204" pitchFamily="34" charset="-122"/>
                <a:ea typeface="Microsoft YaHei" panose="020B0503020204020204" pitchFamily="34" charset="-122"/>
              </a:rPr>
              <a:t>推理能力</a:t>
            </a:r>
            <a:r>
              <a:rPr lang="zh-CN" altLang="en-US" sz="2000" dirty="0">
                <a:latin typeface="Microsoft YaHei" panose="020B0503020204020204" pitchFamily="34" charset="-122"/>
                <a:ea typeface="Microsoft YaHei" panose="020B0503020204020204" pitchFamily="34" charset="-122"/>
              </a:rPr>
              <a:t>是</a:t>
            </a:r>
            <a:r>
              <a:rPr lang="zh-CN" altLang="en-US" sz="2000" u="sng" dirty="0">
                <a:latin typeface="Microsoft YaHei" panose="020B0503020204020204" pitchFamily="34" charset="-122"/>
                <a:ea typeface="Microsoft YaHei" panose="020B0503020204020204" pitchFamily="34" charset="-122"/>
              </a:rPr>
              <a:t>实现通用人工智能的最终目标中必不可少的路径</a:t>
            </a:r>
            <a:r>
              <a:rPr lang="zh-CN" altLang="en-US" sz="2000" dirty="0">
                <a:latin typeface="Microsoft YaHei" panose="020B0503020204020204" pitchFamily="34" charset="-122"/>
                <a:ea typeface="Microsoft YaHei" panose="020B0503020204020204" pitchFamily="34" charset="-122"/>
              </a:rPr>
              <a:t>，而推理过程必须依赖于先验知识和已有经验。常见的推理方法可以分为三类演绎推理，归纳推理和溯因推理：</a:t>
            </a:r>
          </a:p>
          <a:p>
            <a:pPr marL="742950" lvl="1" indent="-285750" algn="just">
              <a:lnSpc>
                <a:spcPct val="125000"/>
              </a:lnSpc>
              <a:spcBef>
                <a:spcPts val="1200"/>
              </a:spcBef>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归纳推理（</a:t>
            </a:r>
            <a:r>
              <a:rPr lang="en-US" altLang="zh-CN" b="1" dirty="0">
                <a:latin typeface="Microsoft YaHei" panose="020B0503020204020204" pitchFamily="34" charset="-122"/>
                <a:ea typeface="Microsoft YaHei" panose="020B0503020204020204" pitchFamily="34" charset="-122"/>
              </a:rPr>
              <a:t>Inductive Reasoning</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是一种自下而上的推理方法，即根据观察所得到客观知识进行总结归纳，从而得到更一般的结论。比如，观察发现看到的电脑都安装了</a:t>
            </a:r>
            <a:r>
              <a:rPr lang="en-US" altLang="zh-CN" dirty="0">
                <a:latin typeface="Microsoft YaHei" panose="020B0503020204020204" pitchFamily="34" charset="-122"/>
                <a:ea typeface="Microsoft YaHei" panose="020B0503020204020204" pitchFamily="34" charset="-122"/>
              </a:rPr>
              <a:t>Windows</a:t>
            </a:r>
            <a:r>
              <a:rPr lang="zh-CN" altLang="en-US" dirty="0">
                <a:latin typeface="Microsoft YaHei" panose="020B0503020204020204" pitchFamily="34" charset="-122"/>
                <a:ea typeface="Microsoft YaHei" panose="020B0503020204020204" pitchFamily="34" charset="-122"/>
              </a:rPr>
              <a:t>，于是归纳出所有的电脑使用的都是</a:t>
            </a:r>
            <a:r>
              <a:rPr lang="en-US" altLang="zh-CN" dirty="0">
                <a:latin typeface="Microsoft YaHei" panose="020B0503020204020204" pitchFamily="34" charset="-122"/>
                <a:ea typeface="Microsoft YaHei" panose="020B0503020204020204" pitchFamily="34" charset="-122"/>
              </a:rPr>
              <a:t>Windows</a:t>
            </a:r>
            <a:r>
              <a:rPr lang="zh-CN" altLang="en-US" dirty="0">
                <a:latin typeface="Microsoft YaHei" panose="020B0503020204020204" pitchFamily="34" charset="-122"/>
                <a:ea typeface="Microsoft YaHei" panose="020B0503020204020204" pitchFamily="34" charset="-122"/>
              </a:rPr>
              <a:t>操作系统。显然，这种归纳未必一定正确。生活中这种推理方式十分有用，因为观察样本足够多时，人们可以通过这种方式推理出大概率会发生的事件。</a:t>
            </a:r>
            <a:endParaRPr lang="en-US" altLang="zh-CN" dirty="0">
              <a:latin typeface="Microsoft YaHei" panose="020B0503020204020204" pitchFamily="34" charset="-122"/>
              <a:ea typeface="Microsoft YaHei" panose="020B0503020204020204" pitchFamily="34" charset="-122"/>
            </a:endParaRPr>
          </a:p>
          <a:p>
            <a:pPr marL="742950" lvl="1" indent="-285750" algn="just">
              <a:lnSpc>
                <a:spcPct val="125000"/>
              </a:lnSpc>
              <a:spcBef>
                <a:spcPts val="1200"/>
              </a:spcBef>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演绎推理（</a:t>
            </a:r>
            <a:r>
              <a:rPr lang="en-US" altLang="zh-CN" b="1" dirty="0">
                <a:latin typeface="Microsoft YaHei" panose="020B0503020204020204" pitchFamily="34" charset="-122"/>
                <a:ea typeface="Microsoft YaHei" panose="020B0503020204020204" pitchFamily="34" charset="-122"/>
              </a:rPr>
              <a:t>Deductive Reasoning</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是一种自上而下的推理方法，即根据已知的一般或普遍性前提推理得到必然成立的结论。比如，已知“没有电力供应电脑就不会正常工作”，同时知道“今天停电了”，那么就可以推理出“今天没有办法正常使用电脑”。</a:t>
            </a:r>
          </a:p>
          <a:p>
            <a:pPr marL="742950" lvl="1" indent="-285750" algn="just">
              <a:lnSpc>
                <a:spcPct val="125000"/>
              </a:lnSpc>
              <a:spcBef>
                <a:spcPts val="1200"/>
              </a:spcBef>
              <a:buFont typeface="Arial" panose="020B0604020202020204" pitchFamily="34" charset="0"/>
              <a:buChar char="•"/>
            </a:pPr>
            <a:r>
              <a:rPr lang="zh-CN" altLang="en-US" b="1" dirty="0">
                <a:latin typeface="Microsoft YaHei" panose="020B0503020204020204" pitchFamily="34" charset="-122"/>
                <a:ea typeface="Microsoft YaHei" panose="020B0503020204020204" pitchFamily="34" charset="-122"/>
              </a:rPr>
              <a:t>溯因推理（</a:t>
            </a:r>
            <a:r>
              <a:rPr lang="en-US" altLang="zh-CN" b="1" dirty="0">
                <a:latin typeface="Microsoft YaHei" panose="020B0503020204020204" pitchFamily="34" charset="-122"/>
                <a:ea typeface="Microsoft YaHei" panose="020B0503020204020204" pitchFamily="34" charset="-122"/>
              </a:rPr>
              <a:t>Abductive Reasoning</a:t>
            </a:r>
            <a:r>
              <a:rPr lang="zh-CN" altLang="en-US" b="1" dirty="0">
                <a:latin typeface="Microsoft YaHei" panose="020B0503020204020204" pitchFamily="34" charset="-122"/>
                <a:ea typeface="Microsoft YaHei" panose="020B0503020204020204" pitchFamily="34" charset="-122"/>
              </a:rPr>
              <a:t>）</a:t>
            </a:r>
            <a:r>
              <a:rPr lang="zh-CN" altLang="en-US" dirty="0">
                <a:latin typeface="Microsoft YaHei" panose="020B0503020204020204" pitchFamily="34" charset="-122"/>
                <a:ea typeface="Microsoft YaHei" panose="020B0503020204020204" pitchFamily="34" charset="-122"/>
              </a:rPr>
              <a:t>是从现象出发的推理方法，即结合已有的观察和知识，推断出有可能的解释过程。假如已知知识“没有电力供应电脑就不会正常工作”，同时观察到电脑没法正常启动，我们推断出“可能是因为停电了”。</a:t>
            </a:r>
          </a:p>
        </p:txBody>
      </p:sp>
    </p:spTree>
    <p:extLst>
      <p:ext uri="{BB962C8B-B14F-4D97-AF65-F5344CB8AC3E}">
        <p14:creationId xmlns:p14="http://schemas.microsoft.com/office/powerpoint/2010/main" val="1317813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73</a:t>
            </a:fld>
            <a:endParaRPr lang="zh-CN" altLang="en-US" dirty="0"/>
          </a:p>
        </p:txBody>
      </p:sp>
      <p:pic>
        <p:nvPicPr>
          <p:cNvPr id="4" name="Picture 3">
            <a:extLst>
              <a:ext uri="{FF2B5EF4-FFF2-40B4-BE49-F238E27FC236}">
                <a16:creationId xmlns:a16="http://schemas.microsoft.com/office/drawing/2014/main" id="{BE5D99C1-D95E-CAAD-9221-FCFE02BE3E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8641" y="1311275"/>
            <a:ext cx="7234717" cy="4868862"/>
          </a:xfrm>
          <a:prstGeom prst="rect">
            <a:avLst/>
          </a:prstGeom>
        </p:spPr>
      </p:pic>
      <p:sp>
        <p:nvSpPr>
          <p:cNvPr id="6" name="TextBox 5">
            <a:extLst>
              <a:ext uri="{FF2B5EF4-FFF2-40B4-BE49-F238E27FC236}">
                <a16:creationId xmlns:a16="http://schemas.microsoft.com/office/drawing/2014/main" id="{4939443A-9420-963F-6E6F-4F7FF8432C5E}"/>
              </a:ext>
            </a:extLst>
          </p:cNvPr>
          <p:cNvSpPr txBox="1"/>
          <p:nvPr/>
        </p:nvSpPr>
        <p:spPr>
          <a:xfrm>
            <a:off x="3049190" y="6169580"/>
            <a:ext cx="6093618" cy="369332"/>
          </a:xfrm>
          <a:prstGeom prst="rect">
            <a:avLst/>
          </a:prstGeom>
          <a:noFill/>
        </p:spPr>
        <p:txBody>
          <a:bodyPr wrap="square">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12.20 </a:t>
            </a:r>
            <a:r>
              <a:rPr lang="zh-CN" altLang="en-US" b="0" i="0" dirty="0">
                <a:effectLst/>
                <a:latin typeface="Microsoft YaHei" panose="020B0503020204020204" pitchFamily="34" charset="-122"/>
                <a:ea typeface="Microsoft YaHei" panose="020B0503020204020204" pitchFamily="34" charset="-122"/>
              </a:rPr>
              <a:t>演绎推理、归纳推理和溯因推理示例</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611692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基于知识图谱的</a:t>
            </a:r>
            <a:r>
              <a:rPr lang="zh-CN" altLang="en-US" sz="2000" b="1" dirty="0">
                <a:latin typeface="Microsoft YaHei" panose="020B0503020204020204" pitchFamily="34" charset="-122"/>
                <a:ea typeface="Microsoft YaHei" panose="020B0503020204020204" pitchFamily="34" charset="-122"/>
              </a:rPr>
              <a:t>知识推理（</a:t>
            </a:r>
            <a:r>
              <a:rPr lang="en-US" altLang="zh-CN" sz="2000" b="1" dirty="0">
                <a:latin typeface="Microsoft YaHei" panose="020B0503020204020204" pitchFamily="34" charset="-122"/>
                <a:ea typeface="Microsoft YaHei" panose="020B0503020204020204" pitchFamily="34" charset="-122"/>
              </a:rPr>
              <a:t>Knowledge Reasoning</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旨在从图谱中已存在的关联关系或事实推断出未知的关系或事实</a:t>
            </a:r>
            <a:r>
              <a:rPr lang="zh-CN" altLang="en-US" sz="2000" dirty="0">
                <a:latin typeface="Microsoft YaHei" panose="020B0503020204020204" pitchFamily="34" charset="-122"/>
                <a:ea typeface="Microsoft YaHei" panose="020B0503020204020204" pitchFamily="34" charset="-122"/>
              </a:rPr>
              <a:t>。推理得到的知识又可以反过来丰富知识图谱，为下游的应用提供更好的支持。随着知识图谱的普遍应用，基于知识图谱的推理受到了工业界和学术界的广泛关注。</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从推理方法的角度，</a:t>
            </a:r>
            <a:r>
              <a:rPr lang="zh-CN" altLang="en-US" sz="2000" b="1" dirty="0">
                <a:latin typeface="Microsoft YaHei" panose="020B0503020204020204" pitchFamily="34" charset="-122"/>
                <a:ea typeface="Microsoft YaHei" panose="020B0503020204020204" pitchFamily="34" charset="-122"/>
              </a:rPr>
              <a:t>知识图谱推理方法可以分为两类</a:t>
            </a:r>
            <a:r>
              <a:rPr lang="zh-CN" altLang="en-US" sz="2000" dirty="0">
                <a:latin typeface="Microsoft YaHei" panose="020B0503020204020204" pitchFamily="34" charset="-122"/>
                <a:ea typeface="Microsoft YaHei" panose="020B0503020204020204" pitchFamily="34" charset="-122"/>
              </a:rPr>
              <a:t>，一种是</a:t>
            </a:r>
            <a:r>
              <a:rPr lang="zh-CN" altLang="en-US" sz="2000" b="1" dirty="0">
                <a:latin typeface="Microsoft YaHei" panose="020B0503020204020204" pitchFamily="34" charset="-122"/>
                <a:ea typeface="Microsoft YaHei" panose="020B0503020204020204" pitchFamily="34" charset="-122"/>
              </a:rPr>
              <a:t>演绎推理</a:t>
            </a:r>
            <a:r>
              <a:rPr lang="zh-CN" altLang="en-US" sz="2000" dirty="0">
                <a:latin typeface="Microsoft YaHei" panose="020B0503020204020204" pitchFamily="34" charset="-122"/>
                <a:ea typeface="Microsoft YaHei" panose="020B0503020204020204" pitchFamily="34" charset="-122"/>
              </a:rPr>
              <a:t>，主要是基于符号逻辑的知识图谱推理，依赖于专家显示制定的知识描述和逻辑推导方法；另一种是</a:t>
            </a:r>
            <a:r>
              <a:rPr lang="zh-CN" altLang="en-US" sz="2000" b="1" dirty="0">
                <a:latin typeface="Microsoft YaHei" panose="020B0503020204020204" pitchFamily="34" charset="-122"/>
                <a:ea typeface="Microsoft YaHei" panose="020B0503020204020204" pitchFamily="34" charset="-122"/>
              </a:rPr>
              <a:t>归纳推理</a:t>
            </a:r>
            <a:r>
              <a:rPr lang="zh-CN" altLang="en-US" sz="2000" dirty="0">
                <a:latin typeface="Microsoft YaHei" panose="020B0503020204020204" pitchFamily="34" charset="-122"/>
                <a:ea typeface="Microsoft YaHei" panose="020B0503020204020204" pitchFamily="34" charset="-122"/>
              </a:rPr>
              <a:t>，代表方法为基于表示学习的知识图谱推理，更多地依赖于大规模数据和统计学习算法。</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350434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6609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基于本体的推理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59601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一个定义完备的知识图谱包含两部分知识：</a:t>
            </a:r>
            <a:r>
              <a:rPr lang="en-US" altLang="zh-CN" sz="2000" b="1"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 </a:t>
            </a:r>
            <a:r>
              <a:rPr lang="en-US" altLang="zh-CN" sz="2000" b="1" dirty="0" err="1">
                <a:latin typeface="Microsoft YaHei" panose="020B0503020204020204" pitchFamily="34" charset="-122"/>
                <a:ea typeface="Microsoft YaHei" panose="020B0503020204020204" pitchFamily="34" charset="-122"/>
              </a:rPr>
              <a:t>TBox</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Theory Box</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，即是关于概念术语的断言，对应</a:t>
            </a:r>
            <a:r>
              <a:rPr lang="en-US" altLang="zh-CN" sz="2000" dirty="0">
                <a:latin typeface="Microsoft YaHei" panose="020B0503020204020204" pitchFamily="34" charset="-122"/>
                <a:ea typeface="Microsoft YaHei" panose="020B0503020204020204" pitchFamily="34" charset="-122"/>
              </a:rPr>
              <a:t>Schema</a:t>
            </a:r>
            <a:r>
              <a:rPr lang="zh-CN" altLang="en-US" sz="2000" dirty="0">
                <a:latin typeface="Microsoft YaHei" panose="020B0503020204020204" pitchFamily="34" charset="-122"/>
                <a:ea typeface="Microsoft YaHei" panose="020B0503020204020204" pitchFamily="34" charset="-122"/>
              </a:rPr>
              <a:t>层，主要定义概念以及关系；</a:t>
            </a:r>
            <a:r>
              <a:rPr lang="en-US" altLang="zh-CN" sz="2000" b="1" dirty="0">
                <a:latin typeface="Microsoft YaHei" panose="020B0503020204020204" pitchFamily="34" charset="-122"/>
                <a:ea typeface="Microsoft YaHei" panose="020B0503020204020204" pitchFamily="34" charset="-122"/>
              </a:rPr>
              <a:t>(2) </a:t>
            </a:r>
            <a:r>
              <a:rPr lang="en-US" altLang="zh-CN" sz="2000" b="1" dirty="0" err="1">
                <a:latin typeface="Microsoft YaHei" panose="020B0503020204020204" pitchFamily="34" charset="-122"/>
                <a:ea typeface="Microsoft YaHei" panose="020B0503020204020204" pitchFamily="34" charset="-122"/>
              </a:rPr>
              <a:t>ABox</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Assertion Box</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，是关于个体的断言，关于事实性的描述。如下图所示。基于本体的推理方法，一般在</a:t>
            </a:r>
            <a:r>
              <a:rPr lang="en-US" altLang="zh-CN" sz="2000" dirty="0" err="1">
                <a:latin typeface="Microsoft YaHei" panose="020B0503020204020204" pitchFamily="34" charset="-122"/>
                <a:ea typeface="Microsoft YaHei" panose="020B0503020204020204" pitchFamily="34" charset="-122"/>
              </a:rPr>
              <a:t>TBox</a:t>
            </a:r>
            <a:r>
              <a:rPr lang="zh-CN" altLang="en-US" sz="2000" dirty="0">
                <a:latin typeface="Microsoft YaHei" panose="020B0503020204020204" pitchFamily="34" charset="-122"/>
                <a:ea typeface="Microsoft YaHei" panose="020B0503020204020204" pitchFamily="34" charset="-122"/>
              </a:rPr>
              <a:t>层定义本体公理（</a:t>
            </a:r>
            <a:r>
              <a:rPr lang="en-US" altLang="zh-CN" sz="2000" dirty="0">
                <a:latin typeface="Microsoft YaHei" panose="020B0503020204020204" pitchFamily="34" charset="-122"/>
                <a:ea typeface="Microsoft YaHei" panose="020B0503020204020204" pitchFamily="34" charset="-122"/>
              </a:rPr>
              <a:t>Ontological Axioms</a:t>
            </a:r>
            <a:r>
              <a:rPr lang="zh-CN" altLang="en-US" sz="2000" dirty="0">
                <a:latin typeface="Microsoft YaHei" panose="020B0503020204020204" pitchFamily="34" charset="-122"/>
                <a:ea typeface="Microsoft YaHei" panose="020B0503020204020204" pitchFamily="34" charset="-122"/>
              </a:rPr>
              <a:t>），然后根据演绎推理的方法推断出新的事实。</a:t>
            </a:r>
            <a:endParaRPr lang="zh-CN" altLang="en-US"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4033704B-4724-16C4-A4BB-B55C88BA5F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5027" y="2749550"/>
            <a:ext cx="5901945" cy="3971925"/>
          </a:xfrm>
          <a:prstGeom prst="rect">
            <a:avLst/>
          </a:prstGeom>
        </p:spPr>
      </p:pic>
    </p:spTree>
    <p:extLst>
      <p:ext uri="{BB962C8B-B14F-4D97-AF65-F5344CB8AC3E}">
        <p14:creationId xmlns:p14="http://schemas.microsoft.com/office/powerpoint/2010/main" val="3803790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6609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基于本体的推理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本章第</a:t>
            </a:r>
            <a:r>
              <a:rPr lang="en-US" altLang="zh-CN" sz="2000" dirty="0">
                <a:latin typeface="Microsoft YaHei" panose="020B0503020204020204" pitchFamily="34" charset="-122"/>
                <a:ea typeface="Microsoft YaHei" panose="020B0503020204020204" pitchFamily="34" charset="-122"/>
              </a:rPr>
              <a:t>12.2.1</a:t>
            </a:r>
            <a:r>
              <a:rPr lang="zh-CN" altLang="en-US" sz="2000" dirty="0">
                <a:latin typeface="Microsoft YaHei" panose="020B0503020204020204" pitchFamily="34" charset="-122"/>
                <a:ea typeface="Microsoft YaHei" panose="020B0503020204020204" pitchFamily="34" charset="-122"/>
              </a:rPr>
              <a:t>节中介绍了</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，其中</a:t>
            </a:r>
            <a:r>
              <a:rPr lang="en-US" altLang="zh-CN" sz="2000" dirty="0">
                <a:latin typeface="Microsoft YaHei" panose="020B0503020204020204" pitchFamily="34" charset="-122"/>
                <a:ea typeface="Microsoft YaHei" panose="020B0503020204020204" pitchFamily="34" charset="-122"/>
              </a:rPr>
              <a:t>RDF</a:t>
            </a:r>
            <a:r>
              <a:rPr lang="zh-CN" altLang="en-US" sz="2000" dirty="0">
                <a:latin typeface="Microsoft YaHei" panose="020B0503020204020204" pitchFamily="34" charset="-122"/>
                <a:ea typeface="Microsoft YaHei" panose="020B0503020204020204" pitchFamily="34" charset="-122"/>
              </a:rPr>
              <a:t>中的三元组对应客观世界的逻辑事实，基于</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描述语言的表达构件，如父子类关系，可以实现比较简单的推理。</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在</a:t>
            </a:r>
            <a:r>
              <a:rPr lang="en-US" altLang="zh-CN" sz="2000" dirty="0">
                <a:latin typeface="Microsoft YaHei" panose="020B0503020204020204" pitchFamily="34" charset="-122"/>
                <a:ea typeface="Microsoft YaHei" panose="020B0503020204020204" pitchFamily="34" charset="-122"/>
              </a:rPr>
              <a:t>RDFS</a:t>
            </a:r>
            <a:r>
              <a:rPr lang="zh-CN" altLang="en-US" sz="2000" dirty="0">
                <a:latin typeface="Microsoft YaHei" panose="020B0503020204020204" pitchFamily="34" charset="-122"/>
                <a:ea typeface="Microsoft YaHei" panose="020B0503020204020204" pitchFamily="34" charset="-122"/>
              </a:rPr>
              <a:t>进一步扩展了</a:t>
            </a:r>
            <a:r>
              <a:rPr lang="en-US" altLang="zh-CN" sz="2000" dirty="0">
                <a:latin typeface="Microsoft YaHei" panose="020B0503020204020204" pitchFamily="34" charset="-122"/>
                <a:ea typeface="Microsoft YaHei" panose="020B0503020204020204" pitchFamily="34" charset="-122"/>
              </a:rPr>
              <a:t>Schema</a:t>
            </a:r>
            <a:r>
              <a:rPr lang="zh-CN" altLang="en-US" sz="2000" dirty="0">
                <a:latin typeface="Microsoft YaHei" panose="020B0503020204020204" pitchFamily="34" charset="-122"/>
                <a:ea typeface="Microsoft YaHei" panose="020B0503020204020204" pitchFamily="34" charset="-122"/>
              </a:rPr>
              <a:t>的表达能力，可以完成更复杂的本体逻辑推理，如下表所示。</a:t>
            </a:r>
            <a:endParaRPr lang="zh-CN" altLang="en-US" dirty="0">
              <a:latin typeface="Microsoft YaHei" panose="020B0503020204020204" pitchFamily="34" charset="-122"/>
              <a:ea typeface="Microsoft YaHei" panose="020B0503020204020204" pitchFamily="34" charset="-122"/>
            </a:endParaRPr>
          </a:p>
        </p:txBody>
      </p:sp>
      <p:pic>
        <p:nvPicPr>
          <p:cNvPr id="5" name="Picture 4">
            <a:extLst>
              <a:ext uri="{FF2B5EF4-FFF2-40B4-BE49-F238E27FC236}">
                <a16:creationId xmlns:a16="http://schemas.microsoft.com/office/drawing/2014/main" id="{48AE1063-F791-FE17-0E2C-A6F9203725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0962" y="2410618"/>
            <a:ext cx="7620272" cy="4128294"/>
          </a:xfrm>
          <a:prstGeom prst="rect">
            <a:avLst/>
          </a:prstGeom>
        </p:spPr>
      </p:pic>
    </p:spTree>
    <p:extLst>
      <p:ext uri="{BB962C8B-B14F-4D97-AF65-F5344CB8AC3E}">
        <p14:creationId xmlns:p14="http://schemas.microsoft.com/office/powerpoint/2010/main" val="20229898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6609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基于本体的推理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373204" cy="328878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的基础语法和公理基本语法，知识图谱可以实现一定的推理能力。例如：</a:t>
            </a:r>
            <a:r>
              <a:rPr lang="en-US" altLang="zh-CN" sz="2000" dirty="0" err="1">
                <a:latin typeface="Microsoft YaHei" panose="020B0503020204020204" pitchFamily="34" charset="-122"/>
                <a:ea typeface="Microsoft YaHei" panose="020B0503020204020204" pitchFamily="34" charset="-122"/>
              </a:rPr>
              <a:t>TBox</a:t>
            </a:r>
            <a:r>
              <a:rPr lang="zh-CN" altLang="en-US" sz="2000" dirty="0">
                <a:latin typeface="Microsoft YaHei" panose="020B0503020204020204" pitchFamily="34" charset="-122"/>
                <a:ea typeface="Microsoft YaHei" panose="020B0503020204020204" pitchFamily="34" charset="-122"/>
              </a:rPr>
              <a:t>中定义“人工智能公司 </a:t>
            </a:r>
            <a:r>
              <a:rPr lang="en-US" altLang="zh-CN" sz="2000" dirty="0">
                <a:latin typeface="Microsoft YaHei" panose="020B0503020204020204" pitchFamily="34" charset="-122"/>
                <a:ea typeface="Microsoft YaHei" panose="020B0503020204020204" pitchFamily="34" charset="-122"/>
              </a:rPr>
              <a:t>subclass </a:t>
            </a:r>
            <a:r>
              <a:rPr lang="zh-CN" altLang="en-US" sz="2000" dirty="0">
                <a:latin typeface="Microsoft YaHei" panose="020B0503020204020204" pitchFamily="34" charset="-122"/>
                <a:ea typeface="Microsoft YaHei" panose="020B0503020204020204" pitchFamily="34" charset="-122"/>
              </a:rPr>
              <a:t>高科技公司”，</a:t>
            </a:r>
            <a:r>
              <a:rPr lang="en-US" altLang="zh-CN" sz="2000" dirty="0" err="1">
                <a:latin typeface="Microsoft YaHei" panose="020B0503020204020204" pitchFamily="34" charset="-122"/>
                <a:ea typeface="Microsoft YaHei" panose="020B0503020204020204" pitchFamily="34" charset="-122"/>
              </a:rPr>
              <a:t>ABox</a:t>
            </a:r>
            <a:r>
              <a:rPr lang="zh-CN" altLang="en-US" sz="2000" dirty="0">
                <a:latin typeface="Microsoft YaHei" panose="020B0503020204020204" pitchFamily="34" charset="-122"/>
                <a:ea typeface="Microsoft YaHei" panose="020B0503020204020204" pitchFamily="34" charset="-122"/>
              </a:rPr>
              <a:t>中存在知识“谷歌 </a:t>
            </a:r>
            <a:r>
              <a:rPr lang="en-US" altLang="zh-CN" sz="2000" dirty="0">
                <a:latin typeface="Microsoft YaHei" panose="020B0503020204020204" pitchFamily="34" charset="-122"/>
                <a:ea typeface="Microsoft YaHei" panose="020B0503020204020204" pitchFamily="34" charset="-122"/>
              </a:rPr>
              <a:t>type </a:t>
            </a:r>
            <a:r>
              <a:rPr lang="zh-CN" altLang="en-US" sz="2000" dirty="0">
                <a:latin typeface="Microsoft YaHei" panose="020B0503020204020204" pitchFamily="34" charset="-122"/>
                <a:ea typeface="Microsoft YaHei" panose="020B0503020204020204" pitchFamily="34" charset="-122"/>
              </a:rPr>
              <a:t>人工智能公司”，那么就可以推断出“谷歌 </a:t>
            </a:r>
            <a:r>
              <a:rPr lang="en-US" altLang="zh-CN" sz="2000" dirty="0">
                <a:latin typeface="Microsoft YaHei" panose="020B0503020204020204" pitchFamily="34" charset="-122"/>
                <a:ea typeface="Microsoft YaHei" panose="020B0503020204020204" pitchFamily="34" charset="-122"/>
              </a:rPr>
              <a:t>type </a:t>
            </a:r>
            <a:r>
              <a:rPr lang="zh-CN" altLang="en-US" sz="2000" dirty="0">
                <a:latin typeface="Microsoft YaHei" panose="020B0503020204020204" pitchFamily="34" charset="-122"/>
                <a:ea typeface="Microsoft YaHei" panose="020B0503020204020204" pitchFamily="34" charset="-122"/>
              </a:rPr>
              <a:t>高科技公司”；又比如在</a:t>
            </a: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本体中定义“父亲的父亲是爷爷”，已知“司马懿是司马昭的父亲”和“司马昭是司马炎的父亲”，可以推断出“司马懿是司马炎的爷爷”。</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OWL</a:t>
            </a:r>
            <a:r>
              <a:rPr lang="zh-CN" altLang="en-US" sz="2000" dirty="0">
                <a:latin typeface="Microsoft YaHei" panose="020B0503020204020204" pitchFamily="34" charset="-122"/>
                <a:ea typeface="Microsoft YaHei" panose="020B0503020204020204" pitchFamily="34" charset="-122"/>
              </a:rPr>
              <a:t>本体推理的核心算法为</a:t>
            </a:r>
            <a:r>
              <a:rPr lang="en-US" altLang="zh-CN" sz="2000" dirty="0">
                <a:latin typeface="Microsoft YaHei" panose="020B0503020204020204" pitchFamily="34" charset="-122"/>
                <a:ea typeface="Microsoft YaHei" panose="020B0503020204020204" pitchFamily="34" charset="-122"/>
              </a:rPr>
              <a:t>Tableaux</a:t>
            </a:r>
            <a:r>
              <a:rPr lang="zh-CN" altLang="en-US" sz="2000" dirty="0">
                <a:latin typeface="Microsoft YaHei" panose="020B0503020204020204" pitchFamily="34" charset="-122"/>
                <a:ea typeface="Microsoft YaHei" panose="020B0503020204020204" pitchFamily="34" charset="-122"/>
              </a:rPr>
              <a:t>算法，其基本方法是通过一系列规则构建</a:t>
            </a:r>
            <a:r>
              <a:rPr lang="en-US" altLang="zh-CN" sz="2000" dirty="0" err="1">
                <a:latin typeface="Microsoft YaHei" panose="020B0503020204020204" pitchFamily="34" charset="-122"/>
                <a:ea typeface="Microsoft YaHei" panose="020B0503020204020204" pitchFamily="34" charset="-122"/>
              </a:rPr>
              <a:t>ABox</a:t>
            </a:r>
            <a:r>
              <a:rPr lang="zh-CN" altLang="en-US" sz="2000" dirty="0">
                <a:latin typeface="Microsoft YaHei" panose="020B0503020204020204" pitchFamily="34" charset="-122"/>
                <a:ea typeface="Microsoft YaHei" panose="020B0503020204020204" pitchFamily="34" charset="-122"/>
              </a:rPr>
              <a:t>，然后检查知识库的可满足性。</a:t>
            </a:r>
            <a:r>
              <a:rPr lang="en-US" altLang="zh-CN" sz="2000" dirty="0">
                <a:latin typeface="Microsoft YaHei" panose="020B0503020204020204" pitchFamily="34" charset="-122"/>
                <a:ea typeface="Microsoft YaHei" panose="020B0503020204020204" pitchFamily="34" charset="-122"/>
              </a:rPr>
              <a:t>Tableaux</a:t>
            </a:r>
            <a:r>
              <a:rPr lang="zh-CN" altLang="en-US" sz="2000" dirty="0">
                <a:latin typeface="Microsoft YaHei" panose="020B0503020204020204" pitchFamily="34" charset="-122"/>
                <a:ea typeface="Microsoft YaHei" panose="020B0503020204020204" pitchFamily="34" charset="-122"/>
              </a:rPr>
              <a:t>是一颗公式树，它会根据前提和否定结论来不断创建分支，对公式进行逐级分解，当所有分支都关闭后，</a:t>
            </a:r>
            <a:r>
              <a:rPr lang="en-US" altLang="zh-CN" sz="2000" dirty="0" err="1">
                <a:latin typeface="Microsoft YaHei" panose="020B0503020204020204" pitchFamily="34" charset="-122"/>
                <a:ea typeface="Microsoft YaHei" panose="020B0503020204020204" pitchFamily="34" charset="-122"/>
              </a:rPr>
              <a:t>TAbleaux</a:t>
            </a:r>
            <a:r>
              <a:rPr lang="zh-CN" altLang="en-US" sz="2000" dirty="0">
                <a:latin typeface="Microsoft YaHei" panose="020B0503020204020204" pitchFamily="34" charset="-122"/>
                <a:ea typeface="Microsoft YaHei" panose="020B0503020204020204" pitchFamily="34" charset="-122"/>
              </a:rPr>
              <a:t>算法就会终止。简单来说，如果要证明一件事是正确的，只要将其所有反例驳斥即可达到目的。</a:t>
            </a:r>
          </a:p>
        </p:txBody>
      </p:sp>
    </p:spTree>
    <p:extLst>
      <p:ext uri="{BB962C8B-B14F-4D97-AF65-F5344CB8AC3E}">
        <p14:creationId xmlns:p14="http://schemas.microsoft.com/office/powerpoint/2010/main" val="14935617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66095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基于本体的推理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373204" cy="4981557"/>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Tableaux</a:t>
            </a:r>
            <a:r>
              <a:rPr lang="zh-CN" altLang="en-US" sz="2000" dirty="0">
                <a:latin typeface="Microsoft YaHei" panose="020B0503020204020204" pitchFamily="34" charset="-122"/>
                <a:ea typeface="Microsoft YaHei" panose="020B0503020204020204" pitchFamily="34" charset="-122"/>
              </a:rPr>
              <a:t>算法的描述逻辑算子如下表所示，以️第一条规则为例，如果</a:t>
            </a:r>
            <a:r>
              <a:rPr lang="en-US" altLang="zh-CN" sz="2000" dirty="0" err="1">
                <a:latin typeface="Microsoft YaHei" panose="020B0503020204020204" pitchFamily="34" charset="-122"/>
                <a:ea typeface="Microsoft YaHei" panose="020B0503020204020204" pitchFamily="34" charset="-122"/>
              </a:rPr>
              <a:t>ABox</a:t>
            </a:r>
            <a:r>
              <a:rPr lang="zh-CN" altLang="en-US" sz="2000" dirty="0">
                <a:latin typeface="Microsoft YaHei" panose="020B0503020204020204" pitchFamily="34" charset="-122"/>
                <a:ea typeface="Microsoft YaHei" panose="020B0503020204020204" pitchFamily="34" charset="-122"/>
              </a:rPr>
              <a:t>中声明 </a:t>
            </a:r>
            <a:r>
              <a:rPr lang="en-US" altLang="zh-CN" sz="2000"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 属于 </a:t>
            </a:r>
            <a:r>
              <a:rPr lang="en-US" altLang="zh-CN" sz="2000" dirty="0">
                <a:latin typeface="Microsoft YaHei" panose="020B0503020204020204" pitchFamily="34" charset="-122"/>
                <a:ea typeface="Microsoft YaHei" panose="020B0503020204020204" pitchFamily="34" charset="-122"/>
              </a:rPr>
              <a:t>C</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D</a:t>
            </a:r>
            <a:r>
              <a:rPr lang="zh-CN" altLang="en-US" sz="2000" dirty="0">
                <a:latin typeface="Microsoft YaHei" panose="020B0503020204020204" pitchFamily="34" charset="-122"/>
                <a:ea typeface="Microsoft YaHei" panose="020B0503020204020204" pitchFamily="34" charset="-122"/>
              </a:rPr>
              <a:t> 的组合类，但是 </a:t>
            </a:r>
            <a:r>
              <a:rPr lang="en-US" altLang="zh-CN" sz="2000" dirty="0">
                <a:latin typeface="Microsoft YaHei" panose="020B0503020204020204" pitchFamily="34" charset="-122"/>
                <a:ea typeface="Microsoft YaHei" panose="020B0503020204020204" pitchFamily="34" charset="-122"/>
              </a:rPr>
              <a:t>C(x)</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D(x)</a:t>
            </a:r>
            <a:r>
              <a:rPr lang="zh-CN" altLang="en-US" sz="2000" dirty="0">
                <a:latin typeface="Microsoft YaHei" panose="020B0503020204020204" pitchFamily="34" charset="-122"/>
                <a:ea typeface="Microsoft YaHei" panose="020B0503020204020204" pitchFamily="34" charset="-122"/>
              </a:rPr>
              <a:t> 并不在</a:t>
            </a:r>
            <a:r>
              <a:rPr lang="en-US" altLang="zh-CN" sz="2000" dirty="0" err="1">
                <a:latin typeface="Microsoft YaHei" panose="020B0503020204020204" pitchFamily="34" charset="-122"/>
                <a:ea typeface="Microsoft YaHei" panose="020B0503020204020204" pitchFamily="34" charset="-122"/>
              </a:rPr>
              <a:t>ABox</a:t>
            </a:r>
            <a:r>
              <a:rPr lang="zh-CN" altLang="en-US" sz="2000" dirty="0">
                <a:latin typeface="Microsoft YaHei" panose="020B0503020204020204" pitchFamily="34" charset="-122"/>
                <a:ea typeface="Microsoft YaHei" panose="020B0503020204020204" pitchFamily="34" charset="-122"/>
              </a:rPr>
              <a:t>中，则把 </a:t>
            </a:r>
            <a:r>
              <a:rPr lang="en-US" altLang="zh-CN" sz="2000" dirty="0">
                <a:latin typeface="Microsoft YaHei" panose="020B0503020204020204" pitchFamily="34" charset="-122"/>
                <a:ea typeface="Microsoft YaHei" panose="020B0503020204020204" pitchFamily="34" charset="-122"/>
              </a:rPr>
              <a:t>C(x)</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D(x)</a:t>
            </a:r>
            <a:r>
              <a:rPr lang="zh-CN" altLang="en-US" sz="2000" dirty="0">
                <a:latin typeface="Microsoft YaHei" panose="020B0503020204020204" pitchFamily="34" charset="-122"/>
                <a:ea typeface="Microsoft YaHei" panose="020B0503020204020204" pitchFamily="34" charset="-122"/>
              </a:rPr>
              <a:t> 都加入到 </a:t>
            </a:r>
            <a:r>
              <a:rPr lang="en-US" altLang="zh-CN" sz="2000" dirty="0" err="1">
                <a:latin typeface="Microsoft YaHei" panose="020B0503020204020204" pitchFamily="34" charset="-122"/>
                <a:ea typeface="Microsoft YaHei" panose="020B0503020204020204" pitchFamily="34" charset="-122"/>
              </a:rPr>
              <a:t>ABox</a:t>
            </a:r>
            <a:r>
              <a:rPr lang="zh-CN" altLang="en-US" sz="2000" dirty="0">
                <a:latin typeface="Microsoft YaHei" panose="020B0503020204020204" pitchFamily="34" charset="-122"/>
                <a:ea typeface="Microsoft YaHei" panose="020B0503020204020204" pitchFamily="34" charset="-122"/>
              </a:rPr>
              <a:t>中。</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实现</a:t>
            </a:r>
            <a:r>
              <a:rPr lang="en-US" altLang="zh-CN" sz="2000" dirty="0">
                <a:latin typeface="Microsoft YaHei" panose="020B0503020204020204" pitchFamily="34" charset="-122"/>
                <a:ea typeface="Microsoft YaHei" panose="020B0503020204020204" pitchFamily="34" charset="-122"/>
              </a:rPr>
              <a:t>Tableaux</a:t>
            </a:r>
            <a:r>
              <a:rPr lang="zh-CN" altLang="en-US" sz="2000" dirty="0">
                <a:latin typeface="Microsoft YaHei" panose="020B0503020204020204" pitchFamily="34" charset="-122"/>
                <a:ea typeface="Microsoft YaHei" panose="020B0503020204020204" pitchFamily="34" charset="-122"/>
              </a:rPr>
              <a:t>算法的推理系统包括曼彻斯特大学研发的</a:t>
            </a:r>
            <a:r>
              <a:rPr lang="en-US" altLang="zh-CN" sz="2000" dirty="0" err="1">
                <a:latin typeface="Microsoft YaHei" panose="020B0503020204020204" pitchFamily="34" charset="-122"/>
                <a:ea typeface="Microsoft YaHei" panose="020B0503020204020204" pitchFamily="34" charset="-122"/>
              </a:rPr>
              <a:t>FaCT</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、美国</a:t>
            </a:r>
            <a:r>
              <a:rPr lang="en-US" altLang="zh-CN" sz="2000" dirty="0">
                <a:latin typeface="Microsoft YaHei" panose="020B0503020204020204" pitchFamily="34" charset="-122"/>
                <a:ea typeface="Microsoft YaHei" panose="020B0503020204020204" pitchFamily="34" charset="-122"/>
              </a:rPr>
              <a:t>Franz</a:t>
            </a:r>
            <a:r>
              <a:rPr lang="zh-CN" altLang="en-US" sz="2000" dirty="0">
                <a:latin typeface="Microsoft YaHei" panose="020B0503020204020204" pitchFamily="34" charset="-122"/>
                <a:ea typeface="Microsoft YaHei" panose="020B0503020204020204" pitchFamily="34" charset="-122"/>
              </a:rPr>
              <a:t>公司研发的</a:t>
            </a:r>
            <a:r>
              <a:rPr lang="en-US" altLang="zh-CN" sz="2000" dirty="0">
                <a:latin typeface="Microsoft YaHei" panose="020B0503020204020204" pitchFamily="34" charset="-122"/>
                <a:ea typeface="Microsoft YaHei" panose="020B0503020204020204" pitchFamily="34" charset="-122"/>
              </a:rPr>
              <a:t>Racer</a:t>
            </a:r>
            <a:r>
              <a:rPr lang="zh-CN" altLang="en-US" sz="2000" dirty="0">
                <a:latin typeface="Microsoft YaHei" panose="020B0503020204020204" pitchFamily="34" charset="-122"/>
                <a:ea typeface="Microsoft YaHei" panose="020B0503020204020204" pitchFamily="34" charset="-122"/>
              </a:rPr>
              <a:t>、马里兰大学研发的</a:t>
            </a:r>
            <a:r>
              <a:rPr lang="en-US" altLang="zh-CN" sz="2000" dirty="0">
                <a:latin typeface="Microsoft YaHei" panose="020B0503020204020204" pitchFamily="34" charset="-122"/>
                <a:ea typeface="Microsoft YaHei" panose="020B0503020204020204" pitchFamily="34" charset="-122"/>
              </a:rPr>
              <a:t>Pellet</a:t>
            </a:r>
            <a:r>
              <a:rPr lang="zh-CN" altLang="en-US" sz="2000" dirty="0">
                <a:latin typeface="Microsoft YaHei" panose="020B0503020204020204" pitchFamily="34" charset="-122"/>
                <a:ea typeface="Microsoft YaHei" panose="020B0503020204020204" pitchFamily="34" charset="-122"/>
              </a:rPr>
              <a:t>、牛津大学研发的</a:t>
            </a:r>
            <a:r>
              <a:rPr lang="en-US" altLang="zh-CN" sz="2000" dirty="0" err="1">
                <a:latin typeface="Microsoft YaHei" panose="020B0503020204020204" pitchFamily="34" charset="-122"/>
                <a:ea typeface="Microsoft YaHei" panose="020B0503020204020204" pitchFamily="34" charset="-122"/>
              </a:rPr>
              <a:t>HermiT</a:t>
            </a:r>
            <a:r>
              <a:rPr lang="zh-CN" altLang="en-US" sz="2000" dirty="0">
                <a:latin typeface="Microsoft YaHei" panose="020B0503020204020204" pitchFamily="34" charset="-122"/>
                <a:ea typeface="Microsoft YaHei" panose="020B0503020204020204" pitchFamily="34" charset="-122"/>
              </a:rPr>
              <a:t>等，具体细节可以参考相关资料。</a:t>
            </a:r>
          </a:p>
        </p:txBody>
      </p:sp>
      <p:pic>
        <p:nvPicPr>
          <p:cNvPr id="4" name="Picture 3">
            <a:extLst>
              <a:ext uri="{FF2B5EF4-FFF2-40B4-BE49-F238E27FC236}">
                <a16:creationId xmlns:a16="http://schemas.microsoft.com/office/drawing/2014/main" id="{F4BCA01D-9AC5-DA81-8791-8F13B32A3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128" y="2080145"/>
            <a:ext cx="10288938" cy="2697709"/>
          </a:xfrm>
          <a:prstGeom prst="rect">
            <a:avLst/>
          </a:prstGeom>
        </p:spPr>
      </p:pic>
    </p:spTree>
    <p:extLst>
      <p:ext uri="{BB962C8B-B14F-4D97-AF65-F5344CB8AC3E}">
        <p14:creationId xmlns:p14="http://schemas.microsoft.com/office/powerpoint/2010/main" val="14185079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2202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a:t>
            </a:r>
            <a:r>
              <a:rPr lang="en-US" altLang="zh-CN" sz="2400" b="1" dirty="0" err="1">
                <a:solidFill>
                  <a:schemeClr val="bg1"/>
                </a:solidFill>
                <a:latin typeface="微软雅黑" panose="020B0503020204020204" pitchFamily="34" charset="-122"/>
                <a:ea typeface="微软雅黑" panose="020B0503020204020204" pitchFamily="34" charset="-122"/>
              </a:rPr>
              <a:t>Datalog</a:t>
            </a:r>
            <a:r>
              <a:rPr lang="zh-CN" altLang="en-US" sz="2400" b="1" dirty="0">
                <a:solidFill>
                  <a:schemeClr val="bg1"/>
                </a:solidFill>
                <a:latin typeface="微软雅黑" panose="020B0503020204020204" pitchFamily="34" charset="-122"/>
                <a:ea typeface="微软雅黑" panose="020B0503020204020204" pitchFamily="34" charset="-122"/>
              </a:rPr>
              <a:t>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79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596562"/>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Datalog</a:t>
            </a:r>
            <a:r>
              <a:rPr lang="zh-CN" altLang="en-US" sz="2000" dirty="0">
                <a:latin typeface="Microsoft YaHei" panose="020B0503020204020204" pitchFamily="34" charset="-122"/>
                <a:ea typeface="Microsoft YaHei" panose="020B0503020204020204" pitchFamily="34" charset="-122"/>
              </a:rPr>
              <a:t>的基本组成是原子                       ，其中 </a:t>
            </a:r>
            <a:r>
              <a:rPr lang="en-US" altLang="zh-CN" sz="2000" dirty="0">
                <a:latin typeface="Microsoft YaHei" panose="020B0503020204020204" pitchFamily="34" charset="-122"/>
                <a:ea typeface="Microsoft YaHei" panose="020B0503020204020204" pitchFamily="34" charset="-122"/>
              </a:rPr>
              <a:t>p</a:t>
            </a:r>
            <a:r>
              <a:rPr lang="zh-CN" altLang="en-US" sz="2000" dirty="0">
                <a:latin typeface="Microsoft YaHei" panose="020B0503020204020204" pitchFamily="34" charset="-122"/>
                <a:ea typeface="Microsoft YaHei" panose="020B0503020204020204" pitchFamily="34" charset="-122"/>
              </a:rPr>
              <a:t> 是谓词，</a:t>
            </a:r>
            <a:r>
              <a:rPr lang="en-US" altLang="zh-CN" sz="2000" dirty="0" err="1">
                <a:latin typeface="Microsoft YaHei" panose="020B0503020204020204" pitchFamily="34" charset="-122"/>
                <a:ea typeface="Microsoft YaHei" panose="020B0503020204020204" pitchFamily="34" charset="-122"/>
              </a:rPr>
              <a:t>t</a:t>
            </a:r>
            <a:r>
              <a:rPr lang="en-US" altLang="zh-CN" sz="2000" baseline="-25000" dirty="0" err="1">
                <a:latin typeface="Microsoft YaHei" panose="020B0503020204020204" pitchFamily="34" charset="-122"/>
                <a:ea typeface="Microsoft YaHei" panose="020B0503020204020204" pitchFamily="34" charset="-122"/>
              </a:rPr>
              <a:t>i</a:t>
            </a:r>
            <a:r>
              <a:rPr lang="zh-CN" altLang="en-US" sz="2000" dirty="0">
                <a:latin typeface="Microsoft YaHei" panose="020B0503020204020204" pitchFamily="34" charset="-122"/>
                <a:ea typeface="Microsoft YaHei" panose="020B0503020204020204" pitchFamily="34" charset="-122"/>
              </a:rPr>
              <a:t> 是变量或者常量。</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a:t>
            </a:r>
            <a:r>
              <a:rPr lang="en-US" altLang="zh-CN" sz="2000" dirty="0" err="1">
                <a:latin typeface="Microsoft YaHei" panose="020B0503020204020204" pitchFamily="34" charset="-122"/>
                <a:ea typeface="Microsoft YaHei" panose="020B0503020204020204" pitchFamily="34" charset="-122"/>
              </a:rPr>
              <a:t>has_parent</a:t>
            </a:r>
            <a:r>
              <a:rPr lang="en-US" altLang="zh-CN" sz="2000" dirty="0">
                <a:latin typeface="Microsoft YaHei" panose="020B0503020204020204" pitchFamily="34" charset="-122"/>
                <a:ea typeface="Microsoft YaHei" panose="020B0503020204020204" pitchFamily="34" charset="-122"/>
              </a:rPr>
              <a:t>(X, Y)</a:t>
            </a:r>
            <a:r>
              <a:rPr lang="zh-CN" altLang="en-US" sz="2000" dirty="0">
                <a:latin typeface="Microsoft YaHei" panose="020B0503020204020204" pitchFamily="34" charset="-122"/>
                <a:ea typeface="Microsoft YaHei" panose="020B0503020204020204" pitchFamily="34" charset="-122"/>
              </a:rPr>
              <a:t>， 其中“</a:t>
            </a:r>
            <a:r>
              <a:rPr lang="en-US" altLang="zh-CN" sz="2000" dirty="0" err="1">
                <a:latin typeface="Microsoft YaHei" panose="020B0503020204020204" pitchFamily="34" charset="-122"/>
                <a:ea typeface="Microsoft YaHei" panose="020B0503020204020204" pitchFamily="34" charset="-122"/>
              </a:rPr>
              <a:t>has_parent</a:t>
            </a:r>
            <a:r>
              <a:rPr lang="zh-CN" altLang="en-US" sz="2000" dirty="0">
                <a:latin typeface="Microsoft YaHei" panose="020B0503020204020204" pitchFamily="34" charset="-122"/>
                <a:ea typeface="Microsoft YaHei" panose="020B0503020204020204" pitchFamily="34" charset="-122"/>
              </a:rPr>
              <a:t>”是谓词，“</a:t>
            </a:r>
            <a:r>
              <a:rPr lang="en-US" altLang="zh-CN" sz="2000"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Y</a:t>
            </a:r>
            <a:r>
              <a:rPr lang="zh-CN" altLang="en-US" sz="2000" dirty="0">
                <a:latin typeface="Microsoft YaHei" panose="020B0503020204020204" pitchFamily="34" charset="-122"/>
                <a:ea typeface="Microsoft YaHei" panose="020B0503020204020204" pitchFamily="34" charset="-122"/>
              </a:rPr>
              <a:t>” 是常量。</a:t>
            </a: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一条规则                               由一个头部原子 </a:t>
            </a:r>
            <a:r>
              <a:rPr lang="en-US" altLang="zh-CN" sz="2000" dirty="0">
                <a:latin typeface="Microsoft YaHei" panose="020B0503020204020204" pitchFamily="34" charset="-122"/>
                <a:ea typeface="Microsoft YaHei" panose="020B0503020204020204" pitchFamily="34" charset="-122"/>
              </a:rPr>
              <a:t>H</a:t>
            </a:r>
            <a:r>
              <a:rPr lang="zh-CN" altLang="en-US" sz="2000" dirty="0">
                <a:latin typeface="Microsoft YaHei" panose="020B0503020204020204" pitchFamily="34" charset="-122"/>
                <a:ea typeface="Microsoft YaHei" panose="020B0503020204020204" pitchFamily="34" charset="-122"/>
              </a:rPr>
              <a:t> 和多个体部原子                            构成，表示当体部原子成立时，可以得到头部原子成立的结论。</a:t>
            </a:r>
            <a:endParaRPr lang="en-US" altLang="zh-CN" sz="2000" u="sng"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Datalog</a:t>
            </a:r>
            <a:r>
              <a:rPr lang="zh-CN" altLang="en-US" sz="2000" dirty="0">
                <a:latin typeface="Microsoft YaHei" panose="020B0503020204020204" pitchFamily="34" charset="-122"/>
                <a:ea typeface="Microsoft YaHei" panose="020B0503020204020204" pitchFamily="34" charset="-122"/>
              </a:rPr>
              <a:t>程序本质上就是规则的集合，例如：已知规则集合“坐落于</a:t>
            </a:r>
            <a:r>
              <a:rPr lang="en-US" altLang="zh-CN" sz="2000" dirty="0">
                <a:latin typeface="Microsoft YaHei" panose="020B0503020204020204" pitchFamily="34" charset="-122"/>
                <a:ea typeface="Microsoft YaHei" panose="020B0503020204020204" pitchFamily="34" charset="-122"/>
              </a:rPr>
              <a:t>(X,Y):-</a:t>
            </a:r>
            <a:r>
              <a:rPr lang="zh-CN" altLang="en-US" sz="2000" dirty="0">
                <a:latin typeface="Microsoft YaHei" panose="020B0503020204020204" pitchFamily="34" charset="-122"/>
                <a:ea typeface="Microsoft YaHei" panose="020B0503020204020204" pitchFamily="34" charset="-122"/>
              </a:rPr>
              <a:t>同城</a:t>
            </a:r>
            <a:r>
              <a:rPr lang="en-US" altLang="zh-CN" sz="2000" dirty="0">
                <a:latin typeface="Microsoft YaHei" panose="020B0503020204020204" pitchFamily="34" charset="-122"/>
                <a:ea typeface="Microsoft YaHei" panose="020B0503020204020204" pitchFamily="34" charset="-122"/>
              </a:rPr>
              <a:t>(X,Z), </a:t>
            </a:r>
            <a:r>
              <a:rPr lang="zh-CN" altLang="en-US" sz="2000" dirty="0">
                <a:latin typeface="Microsoft YaHei" panose="020B0503020204020204" pitchFamily="34" charset="-122"/>
                <a:ea typeface="Microsoft YaHei" panose="020B0503020204020204" pitchFamily="34" charset="-122"/>
              </a:rPr>
              <a:t>坐落于</a:t>
            </a:r>
            <a:r>
              <a:rPr lang="en-US" altLang="zh-CN" sz="2000" dirty="0">
                <a:latin typeface="Microsoft YaHei" panose="020B0503020204020204" pitchFamily="34" charset="-122"/>
                <a:ea typeface="Microsoft YaHei" panose="020B0503020204020204" pitchFamily="34" charset="-122"/>
              </a:rPr>
              <a:t>(Z,Y)”</a:t>
            </a:r>
            <a:r>
              <a:rPr lang="zh-CN" altLang="en-US" sz="2000" dirty="0">
                <a:latin typeface="Microsoft YaHei" panose="020B0503020204020204" pitchFamily="34" charset="-122"/>
                <a:ea typeface="Microsoft YaHei" panose="020B0503020204020204" pitchFamily="34" charset="-122"/>
              </a:rPr>
              <a:t>，和事实集合“同城</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复旦大学</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华东师范大学</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坐落于</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华东师范大学</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上海</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，基于第一条规则，第一条和第二条事实，可以推理出新的事实“坐落于</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复旦大学</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上海</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。在实际应用中，事实集合可能非常大，随着规则集合越来越大，推理的开销也会显著升高。</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F746E03C-265F-000A-11CE-E7A21CC67FA7}"/>
              </a:ext>
            </a:extLst>
          </p:cNvPr>
          <p:cNvPicPr>
            <a:picLocks noChangeAspect="1"/>
          </p:cNvPicPr>
          <p:nvPr/>
        </p:nvPicPr>
        <p:blipFill>
          <a:blip r:embed="rId3"/>
          <a:stretch>
            <a:fillRect/>
          </a:stretch>
        </p:blipFill>
        <p:spPr>
          <a:xfrm>
            <a:off x="3675062" y="1109662"/>
            <a:ext cx="1498600" cy="266700"/>
          </a:xfrm>
          <a:prstGeom prst="rect">
            <a:avLst/>
          </a:prstGeom>
        </p:spPr>
      </p:pic>
      <p:pic>
        <p:nvPicPr>
          <p:cNvPr id="4" name="Picture 3">
            <a:extLst>
              <a:ext uri="{FF2B5EF4-FFF2-40B4-BE49-F238E27FC236}">
                <a16:creationId xmlns:a16="http://schemas.microsoft.com/office/drawing/2014/main" id="{E821B843-32CC-E703-871F-334E26A22C27}"/>
              </a:ext>
            </a:extLst>
          </p:cNvPr>
          <p:cNvPicPr>
            <a:picLocks noChangeAspect="1"/>
          </p:cNvPicPr>
          <p:nvPr/>
        </p:nvPicPr>
        <p:blipFill>
          <a:blip r:embed="rId4"/>
          <a:stretch>
            <a:fillRect/>
          </a:stretch>
        </p:blipFill>
        <p:spPr>
          <a:xfrm>
            <a:off x="1643062" y="2191072"/>
            <a:ext cx="2032000" cy="241300"/>
          </a:xfrm>
          <a:prstGeom prst="rect">
            <a:avLst/>
          </a:prstGeom>
        </p:spPr>
      </p:pic>
      <p:pic>
        <p:nvPicPr>
          <p:cNvPr id="6" name="Picture 5">
            <a:extLst>
              <a:ext uri="{FF2B5EF4-FFF2-40B4-BE49-F238E27FC236}">
                <a16:creationId xmlns:a16="http://schemas.microsoft.com/office/drawing/2014/main" id="{19A33A10-3450-053D-F47C-07CABC8F0996}"/>
              </a:ext>
            </a:extLst>
          </p:cNvPr>
          <p:cNvPicPr>
            <a:picLocks noChangeAspect="1"/>
          </p:cNvPicPr>
          <p:nvPr/>
        </p:nvPicPr>
        <p:blipFill>
          <a:blip r:embed="rId5"/>
          <a:stretch>
            <a:fillRect/>
          </a:stretch>
        </p:blipFill>
        <p:spPr>
          <a:xfrm>
            <a:off x="7985125" y="2216794"/>
            <a:ext cx="1651000" cy="241300"/>
          </a:xfrm>
          <a:prstGeom prst="rect">
            <a:avLst/>
          </a:prstGeom>
        </p:spPr>
      </p:pic>
    </p:spTree>
    <p:extLst>
      <p:ext uri="{BB962C8B-B14F-4D97-AF65-F5344CB8AC3E}">
        <p14:creationId xmlns:p14="http://schemas.microsoft.com/office/powerpoint/2010/main" val="4020208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163596" y="446057"/>
            <a:ext cx="8355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知识图谱概述</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427180" cy="3512628"/>
          </a:xfrm>
          <a:prstGeom prst="rect">
            <a:avLst/>
          </a:prstGeom>
          <a:noFill/>
        </p:spPr>
        <p:txBody>
          <a:bodyPr wrap="square">
            <a:spAutoFit/>
          </a:bodyPr>
          <a:lstStyle/>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知识图谱一般由</a:t>
            </a:r>
            <a:r>
              <a:rPr lang="en-US" altLang="zh-CN" sz="2400" b="1" dirty="0">
                <a:latin typeface="Microsoft YaHei" panose="020B0503020204020204" pitchFamily="34" charset="-122"/>
                <a:ea typeface="Microsoft YaHei" panose="020B0503020204020204" pitchFamily="34" charset="-122"/>
              </a:rPr>
              <a:t>&lt;</a:t>
            </a:r>
            <a:r>
              <a:rPr lang="zh-CN" altLang="en-US" sz="2400" b="1" dirty="0">
                <a:latin typeface="Microsoft YaHei" panose="020B0503020204020204" pitchFamily="34" charset="-122"/>
                <a:ea typeface="Microsoft YaHei" panose="020B0503020204020204" pitchFamily="34" charset="-122"/>
              </a:rPr>
              <a:t>头实体，关系，尾实体</a:t>
            </a:r>
            <a:r>
              <a:rPr lang="en-US" altLang="zh-CN" sz="2400" b="1" dirty="0">
                <a:latin typeface="Microsoft YaHei" panose="020B0503020204020204" pitchFamily="34" charset="-122"/>
                <a:ea typeface="Microsoft YaHei" panose="020B0503020204020204" pitchFamily="34" charset="-122"/>
              </a:rPr>
              <a:t>&gt;</a:t>
            </a:r>
            <a:r>
              <a:rPr lang="zh-CN" altLang="en-US" sz="2400" dirty="0">
                <a:latin typeface="Microsoft YaHei" panose="020B0503020204020204" pitchFamily="34" charset="-122"/>
                <a:ea typeface="Microsoft YaHei" panose="020B0503020204020204" pitchFamily="34" charset="-122"/>
              </a:rPr>
              <a:t>组成的三元组为基本元素构成。</a:t>
            </a:r>
            <a:endParaRPr lang="en-US" altLang="zh-CN" sz="24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实体</a:t>
            </a:r>
            <a:r>
              <a:rPr lang="zh-CN" altLang="en-US" sz="2000" dirty="0">
                <a:latin typeface="Microsoft YaHei" panose="020B0503020204020204" pitchFamily="34" charset="-122"/>
                <a:ea typeface="Microsoft YaHei" panose="020B0503020204020204" pitchFamily="34" charset="-122"/>
              </a:rPr>
              <a:t>一般为世界上的具象事物或者抽象概念，而</a:t>
            </a:r>
            <a:r>
              <a:rPr lang="zh-CN" altLang="en-US" sz="2000" b="1" dirty="0">
                <a:latin typeface="Microsoft YaHei" panose="020B0503020204020204" pitchFamily="34" charset="-122"/>
                <a:ea typeface="Microsoft YaHei" panose="020B0503020204020204" pitchFamily="34" charset="-122"/>
              </a:rPr>
              <a:t>实体之间的联系</a:t>
            </a:r>
            <a:r>
              <a:rPr lang="zh-CN" altLang="en-US" sz="2000" dirty="0">
                <a:latin typeface="Microsoft YaHei" panose="020B0503020204020204" pitchFamily="34" charset="-122"/>
                <a:ea typeface="Microsoft YaHei" panose="020B0503020204020204" pitchFamily="34" charset="-122"/>
              </a:rPr>
              <a:t>则定义为关系。</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以“刘备是刘禅的父亲”的世界知识为例，知识图谱将其存储为三元组</a:t>
            </a:r>
            <a:r>
              <a:rPr lang="en-US" altLang="zh-CN" sz="2000" dirty="0">
                <a:latin typeface="Microsoft YaHei" panose="020B0503020204020204" pitchFamily="34" charset="-122"/>
                <a:ea typeface="Microsoft YaHei" panose="020B0503020204020204" pitchFamily="34" charset="-122"/>
              </a:rPr>
              <a:t>&lt;</a:t>
            </a:r>
            <a:r>
              <a:rPr lang="zh-CN" altLang="en-US" sz="2000" dirty="0">
                <a:latin typeface="Microsoft YaHei" panose="020B0503020204020204" pitchFamily="34" charset="-122"/>
                <a:ea typeface="Microsoft YaHei" panose="020B0503020204020204" pitchFamily="34" charset="-122"/>
              </a:rPr>
              <a:t>刘备，父亲，刘禅</a:t>
            </a:r>
            <a:r>
              <a:rPr lang="en-US" altLang="zh-CN" sz="2000" dirty="0">
                <a:latin typeface="Microsoft YaHei" panose="020B0503020204020204" pitchFamily="34" charset="-122"/>
                <a:ea typeface="Microsoft YaHei" panose="020B0503020204020204" pitchFamily="34" charset="-122"/>
              </a:rPr>
              <a:t>&gt;</a:t>
            </a:r>
            <a:r>
              <a:rPr lang="zh-CN" altLang="en-US" sz="2000" dirty="0">
                <a:latin typeface="Microsoft YaHei" panose="020B0503020204020204" pitchFamily="34" charset="-122"/>
                <a:ea typeface="Microsoft YaHei" panose="020B0503020204020204" pitchFamily="34" charset="-122"/>
              </a:rPr>
              <a:t>，其中“刘备”为头实体，“刘禅”为尾实体，而“父亲”则为关系。</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通过扩展这样的三元组，最终会形成一张巨大的知识网络，网络的节点为实体，边则为实体之间的关系，这样的知识网络即为知识图谱。知识图谱可以形式化的定义为：</a:t>
            </a:r>
          </a:p>
        </p:txBody>
      </p:sp>
      <p:pic>
        <p:nvPicPr>
          <p:cNvPr id="3" name="Picture 2">
            <a:extLst>
              <a:ext uri="{FF2B5EF4-FFF2-40B4-BE49-F238E27FC236}">
                <a16:creationId xmlns:a16="http://schemas.microsoft.com/office/drawing/2014/main" id="{BF0B65F2-CB0A-F183-2C51-6B83AC672105}"/>
              </a:ext>
            </a:extLst>
          </p:cNvPr>
          <p:cNvPicPr>
            <a:picLocks noChangeAspect="1"/>
          </p:cNvPicPr>
          <p:nvPr/>
        </p:nvPicPr>
        <p:blipFill>
          <a:blip r:embed="rId3"/>
          <a:stretch>
            <a:fillRect/>
          </a:stretch>
        </p:blipFill>
        <p:spPr>
          <a:xfrm>
            <a:off x="1440368" y="4113798"/>
            <a:ext cx="1549400" cy="266700"/>
          </a:xfrm>
          <a:prstGeom prst="rect">
            <a:avLst/>
          </a:prstGeom>
        </p:spPr>
      </p:pic>
      <p:sp>
        <p:nvSpPr>
          <p:cNvPr id="6" name="TextBox 5">
            <a:extLst>
              <a:ext uri="{FF2B5EF4-FFF2-40B4-BE49-F238E27FC236}">
                <a16:creationId xmlns:a16="http://schemas.microsoft.com/office/drawing/2014/main" id="{CFEA9C7A-AE31-666D-9784-65E86A5EAA6D}"/>
              </a:ext>
            </a:extLst>
          </p:cNvPr>
          <p:cNvSpPr txBox="1"/>
          <p:nvPr/>
        </p:nvSpPr>
        <p:spPr>
          <a:xfrm>
            <a:off x="386994" y="4665238"/>
            <a:ext cx="11680679" cy="1589025"/>
          </a:xfrm>
          <a:prstGeom prst="rect">
            <a:avLst/>
          </a:prstGeom>
          <a:noFill/>
        </p:spPr>
        <p:txBody>
          <a:bodyPr wrap="square">
            <a:spAutoFit/>
          </a:bodyPr>
          <a:lstStyle/>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  表示为实体集合</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   表示为关系集合</a:t>
            </a:r>
            <a:r>
              <a:rPr lang="en-US" altLang="zh-CN" sz="2400" dirty="0">
                <a:latin typeface="Microsoft YaHei" panose="020B0503020204020204" pitchFamily="34" charset="-122"/>
                <a:ea typeface="Microsoft YaHei" panose="020B0503020204020204" pitchFamily="34" charset="-122"/>
              </a:rPr>
              <a:t>, </a:t>
            </a:r>
            <a:r>
              <a:rPr lang="zh-CN" altLang="en-US" sz="2400" dirty="0">
                <a:latin typeface="Microsoft YaHei" panose="020B0503020204020204" pitchFamily="34" charset="-122"/>
                <a:ea typeface="Microsoft YaHei" panose="020B0503020204020204" pitchFamily="34" charset="-122"/>
              </a:rPr>
              <a:t>而    表示为事实集合。</a:t>
            </a:r>
            <a:endParaRPr lang="en-US" altLang="zh-CN" sz="2400" dirty="0">
              <a:latin typeface="Microsoft YaHei" panose="020B0503020204020204" pitchFamily="34" charset="-122"/>
              <a:ea typeface="Microsoft YaHei" panose="020B0503020204020204" pitchFamily="34" charset="-122"/>
            </a:endParaRPr>
          </a:p>
          <a:p>
            <a:pPr>
              <a:lnSpc>
                <a:spcPct val="125000"/>
              </a:lnSpc>
              <a:spcBef>
                <a:spcPts val="1200"/>
              </a:spcBef>
            </a:pPr>
            <a:r>
              <a:rPr lang="zh-CN" altLang="en-US" sz="2400" dirty="0">
                <a:latin typeface="Microsoft YaHei" panose="020B0503020204020204" pitchFamily="34" charset="-122"/>
                <a:ea typeface="Microsoft YaHei" panose="020B0503020204020204" pitchFamily="34" charset="-122"/>
              </a:rPr>
              <a:t>知识图谱中的一个事实即为上文中提到的三元组 </a:t>
            </a:r>
            <a:r>
              <a:rPr lang="en-US" altLang="zh-CN" sz="2400" dirty="0">
                <a:latin typeface="Microsoft YaHei" panose="020B0503020204020204" pitchFamily="34" charset="-122"/>
                <a:ea typeface="Microsoft YaHei" panose="020B0503020204020204" pitchFamily="34" charset="-122"/>
              </a:rPr>
              <a:t>&lt; </a:t>
            </a:r>
            <a:r>
              <a:rPr lang="en-US" sz="2400" dirty="0">
                <a:latin typeface="Microsoft YaHei" panose="020B0503020204020204" pitchFamily="34" charset="-122"/>
                <a:ea typeface="Microsoft YaHei" panose="020B0503020204020204" pitchFamily="34" charset="-122"/>
              </a:rPr>
              <a:t>h, r, t &gt;∈ </a:t>
            </a:r>
            <a:r>
              <a:rPr lang="zh-CN" altLang="en-US" sz="2400" dirty="0">
                <a:latin typeface="Microsoft YaHei" panose="020B0503020204020204" pitchFamily="34" charset="-122"/>
                <a:ea typeface="Microsoft YaHei" panose="020B0503020204020204" pitchFamily="34" charset="-122"/>
              </a:rPr>
              <a:t>   </a:t>
            </a:r>
            <a:r>
              <a:rPr lang="en-US" sz="2400" dirty="0">
                <a:latin typeface="Microsoft YaHei" panose="020B0503020204020204" pitchFamily="34" charset="-122"/>
                <a:ea typeface="Microsoft YaHei" panose="020B0503020204020204" pitchFamily="34" charset="-122"/>
              </a:rPr>
              <a:t>，h </a:t>
            </a:r>
            <a:r>
              <a:rPr lang="zh-CN" altLang="en-US" sz="2400" dirty="0">
                <a:latin typeface="Microsoft YaHei" panose="020B0503020204020204" pitchFamily="34" charset="-122"/>
                <a:ea typeface="Microsoft YaHei" panose="020B0503020204020204" pitchFamily="34" charset="-122"/>
              </a:rPr>
              <a:t>表示头实体，</a:t>
            </a:r>
            <a:r>
              <a:rPr lang="en-US" sz="2400" dirty="0">
                <a:latin typeface="Microsoft YaHei" panose="020B0503020204020204" pitchFamily="34" charset="-122"/>
                <a:ea typeface="Microsoft YaHei" panose="020B0503020204020204" pitchFamily="34" charset="-122"/>
              </a:rPr>
              <a:t>r </a:t>
            </a:r>
            <a:r>
              <a:rPr lang="zh-CN" altLang="en-US" sz="2400" dirty="0">
                <a:latin typeface="Microsoft YaHei" panose="020B0503020204020204" pitchFamily="34" charset="-122"/>
                <a:ea typeface="Microsoft YaHei" panose="020B0503020204020204" pitchFamily="34" charset="-122"/>
              </a:rPr>
              <a:t>表示关系，</a:t>
            </a:r>
            <a:r>
              <a:rPr lang="en-US" sz="2400" dirty="0">
                <a:latin typeface="Microsoft YaHei" panose="020B0503020204020204" pitchFamily="34" charset="-122"/>
                <a:ea typeface="Microsoft YaHei" panose="020B0503020204020204" pitchFamily="34" charset="-122"/>
              </a:rPr>
              <a:t>t </a:t>
            </a:r>
            <a:r>
              <a:rPr lang="zh-CN" altLang="en-US" sz="2400" dirty="0">
                <a:latin typeface="Microsoft YaHei" panose="020B0503020204020204" pitchFamily="34" charset="-122"/>
                <a:ea typeface="Microsoft YaHei" panose="020B0503020204020204" pitchFamily="34" charset="-122"/>
              </a:rPr>
              <a:t>表示尾实体，</a:t>
            </a:r>
            <a:r>
              <a:rPr lang="en-US" sz="2400" dirty="0">
                <a:latin typeface="Microsoft YaHei" panose="020B0503020204020204" pitchFamily="34" charset="-122"/>
                <a:ea typeface="Microsoft YaHei" panose="020B0503020204020204" pitchFamily="34" charset="-122"/>
              </a:rPr>
              <a:t>h, t ∈ </a:t>
            </a:r>
            <a:r>
              <a:rPr lang="zh-CN" altLang="en-US" sz="2400" dirty="0">
                <a:latin typeface="Microsoft YaHei" panose="020B0503020204020204" pitchFamily="34" charset="-122"/>
                <a:ea typeface="Microsoft YaHei" panose="020B0503020204020204" pitchFamily="34" charset="-122"/>
              </a:rPr>
              <a:t>  </a:t>
            </a:r>
            <a:r>
              <a:rPr lang="en-US" sz="2400" dirty="0">
                <a:latin typeface="Microsoft YaHei" panose="020B0503020204020204" pitchFamily="34" charset="-122"/>
                <a:ea typeface="Microsoft YaHei" panose="020B0503020204020204" pitchFamily="34" charset="-122"/>
              </a:rPr>
              <a:t>，r ∈ </a:t>
            </a:r>
            <a:r>
              <a:rPr lang="zh-CN" altLang="en-US" sz="2400" dirty="0">
                <a:latin typeface="Microsoft YaHei" panose="020B0503020204020204" pitchFamily="34" charset="-122"/>
                <a:ea typeface="Microsoft YaHei" panose="020B0503020204020204" pitchFamily="34" charset="-122"/>
              </a:rPr>
              <a:t>  </a:t>
            </a:r>
            <a:endParaRPr lang="en-CN" sz="2400" dirty="0">
              <a:latin typeface="Microsoft YaHei" panose="020B0503020204020204" pitchFamily="34" charset="-122"/>
              <a:ea typeface="Microsoft YaHei" panose="020B0503020204020204" pitchFamily="34" charset="-122"/>
            </a:endParaRPr>
          </a:p>
        </p:txBody>
      </p:sp>
      <p:pic>
        <p:nvPicPr>
          <p:cNvPr id="7" name="Picture 6">
            <a:extLst>
              <a:ext uri="{FF2B5EF4-FFF2-40B4-BE49-F238E27FC236}">
                <a16:creationId xmlns:a16="http://schemas.microsoft.com/office/drawing/2014/main" id="{F98B8EB2-8936-10CF-D269-4FADFC900976}"/>
              </a:ext>
            </a:extLst>
          </p:cNvPr>
          <p:cNvPicPr>
            <a:picLocks noChangeAspect="1"/>
          </p:cNvPicPr>
          <p:nvPr/>
        </p:nvPicPr>
        <p:blipFill>
          <a:blip r:embed="rId4"/>
          <a:stretch>
            <a:fillRect/>
          </a:stretch>
        </p:blipFill>
        <p:spPr>
          <a:xfrm>
            <a:off x="426728" y="4860605"/>
            <a:ext cx="152400" cy="190500"/>
          </a:xfrm>
          <a:prstGeom prst="rect">
            <a:avLst/>
          </a:prstGeom>
        </p:spPr>
      </p:pic>
      <p:pic>
        <p:nvPicPr>
          <p:cNvPr id="8" name="Picture 7">
            <a:extLst>
              <a:ext uri="{FF2B5EF4-FFF2-40B4-BE49-F238E27FC236}">
                <a16:creationId xmlns:a16="http://schemas.microsoft.com/office/drawing/2014/main" id="{5C7CCC57-1DF0-406B-6068-C623B4F113DA}"/>
              </a:ext>
            </a:extLst>
          </p:cNvPr>
          <p:cNvPicPr>
            <a:picLocks noChangeAspect="1"/>
          </p:cNvPicPr>
          <p:nvPr/>
        </p:nvPicPr>
        <p:blipFill>
          <a:blip r:embed="rId5"/>
          <a:stretch>
            <a:fillRect/>
          </a:stretch>
        </p:blipFill>
        <p:spPr>
          <a:xfrm>
            <a:off x="2909694" y="4860605"/>
            <a:ext cx="215900" cy="190500"/>
          </a:xfrm>
          <a:prstGeom prst="rect">
            <a:avLst/>
          </a:prstGeom>
        </p:spPr>
      </p:pic>
      <p:pic>
        <p:nvPicPr>
          <p:cNvPr id="9" name="Picture 8">
            <a:extLst>
              <a:ext uri="{FF2B5EF4-FFF2-40B4-BE49-F238E27FC236}">
                <a16:creationId xmlns:a16="http://schemas.microsoft.com/office/drawing/2014/main" id="{7FFC92BA-FEFE-5D90-75C0-32B91B41A046}"/>
              </a:ext>
            </a:extLst>
          </p:cNvPr>
          <p:cNvPicPr>
            <a:picLocks noChangeAspect="1"/>
          </p:cNvPicPr>
          <p:nvPr/>
        </p:nvPicPr>
        <p:blipFill>
          <a:blip r:embed="rId6"/>
          <a:stretch>
            <a:fillRect/>
          </a:stretch>
        </p:blipFill>
        <p:spPr>
          <a:xfrm>
            <a:off x="5876089" y="4860605"/>
            <a:ext cx="215900" cy="190500"/>
          </a:xfrm>
          <a:prstGeom prst="rect">
            <a:avLst/>
          </a:prstGeom>
        </p:spPr>
      </p:pic>
      <p:pic>
        <p:nvPicPr>
          <p:cNvPr id="10" name="Picture 9">
            <a:extLst>
              <a:ext uri="{FF2B5EF4-FFF2-40B4-BE49-F238E27FC236}">
                <a16:creationId xmlns:a16="http://schemas.microsoft.com/office/drawing/2014/main" id="{A31755C9-5140-0F27-5BFC-3A5395A64D58}"/>
              </a:ext>
            </a:extLst>
          </p:cNvPr>
          <p:cNvPicPr>
            <a:picLocks noChangeAspect="1"/>
          </p:cNvPicPr>
          <p:nvPr/>
        </p:nvPicPr>
        <p:blipFill>
          <a:blip r:embed="rId4"/>
          <a:stretch>
            <a:fillRect/>
          </a:stretch>
        </p:blipFill>
        <p:spPr>
          <a:xfrm>
            <a:off x="4669865" y="5945209"/>
            <a:ext cx="152400" cy="190500"/>
          </a:xfrm>
          <a:prstGeom prst="rect">
            <a:avLst/>
          </a:prstGeom>
        </p:spPr>
      </p:pic>
      <p:pic>
        <p:nvPicPr>
          <p:cNvPr id="14" name="Picture 13">
            <a:extLst>
              <a:ext uri="{FF2B5EF4-FFF2-40B4-BE49-F238E27FC236}">
                <a16:creationId xmlns:a16="http://schemas.microsoft.com/office/drawing/2014/main" id="{EE34E05F-36E6-D173-46D2-2C5745776344}"/>
              </a:ext>
            </a:extLst>
          </p:cNvPr>
          <p:cNvPicPr>
            <a:picLocks noChangeAspect="1"/>
          </p:cNvPicPr>
          <p:nvPr/>
        </p:nvPicPr>
        <p:blipFill>
          <a:blip r:embed="rId5"/>
          <a:stretch>
            <a:fillRect/>
          </a:stretch>
        </p:blipFill>
        <p:spPr>
          <a:xfrm>
            <a:off x="5768139" y="5945209"/>
            <a:ext cx="215900" cy="190500"/>
          </a:xfrm>
          <a:prstGeom prst="rect">
            <a:avLst/>
          </a:prstGeom>
        </p:spPr>
      </p:pic>
      <p:pic>
        <p:nvPicPr>
          <p:cNvPr id="15" name="Picture 14">
            <a:extLst>
              <a:ext uri="{FF2B5EF4-FFF2-40B4-BE49-F238E27FC236}">
                <a16:creationId xmlns:a16="http://schemas.microsoft.com/office/drawing/2014/main" id="{ABC74878-BE19-F47C-F3D4-CE653B46260E}"/>
              </a:ext>
            </a:extLst>
          </p:cNvPr>
          <p:cNvPicPr>
            <a:picLocks noChangeAspect="1"/>
          </p:cNvPicPr>
          <p:nvPr/>
        </p:nvPicPr>
        <p:blipFill>
          <a:blip r:embed="rId6"/>
          <a:stretch>
            <a:fillRect/>
          </a:stretch>
        </p:blipFill>
        <p:spPr>
          <a:xfrm>
            <a:off x="8714874" y="5459750"/>
            <a:ext cx="215900" cy="190500"/>
          </a:xfrm>
          <a:prstGeom prst="rect">
            <a:avLst/>
          </a:prstGeom>
        </p:spPr>
      </p:pic>
    </p:spTree>
    <p:extLst>
      <p:ext uri="{BB962C8B-B14F-4D97-AF65-F5344CB8AC3E}">
        <p14:creationId xmlns:p14="http://schemas.microsoft.com/office/powerpoint/2010/main" val="217194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基于产生式规则的推理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007589"/>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产生式规则推理方法是一种前向推理系统，从已知事实出发，通过一定规则求得结论，类似于一阶逻辑。其基本组成包含：</a:t>
            </a:r>
            <a:r>
              <a:rPr lang="en-US" altLang="zh-CN" sz="2000" b="1" dirty="0">
                <a:latin typeface="Microsoft YaHei" panose="020B0503020204020204" pitchFamily="34" charset="-122"/>
                <a:ea typeface="Microsoft YaHei" panose="020B0503020204020204" pitchFamily="34" charset="-122"/>
              </a:rPr>
              <a:t>Working Memory</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WM</a:t>
            </a:r>
            <a:r>
              <a:rPr lang="zh-CN" altLang="en-US" sz="2000" b="1" dirty="0">
                <a:latin typeface="Microsoft YaHei" panose="020B0503020204020204" pitchFamily="34" charset="-122"/>
                <a:ea typeface="Microsoft YaHei" panose="020B0503020204020204" pitchFamily="34" charset="-122"/>
              </a:rPr>
              <a:t>）中的事实集合</a:t>
            </a:r>
            <a:r>
              <a:rPr lang="zh-CN" altLang="en-US" sz="2000"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产生式规则集合</a:t>
            </a:r>
            <a:r>
              <a:rPr lang="zh-CN" altLang="en-US" sz="2000" dirty="0">
                <a:latin typeface="Microsoft YaHei" panose="020B0503020204020204" pitchFamily="34" charset="-122"/>
                <a:ea typeface="Microsoft YaHei" panose="020B0503020204020204" pitchFamily="34" charset="-122"/>
              </a:rPr>
              <a:t>以及</a:t>
            </a:r>
            <a:r>
              <a:rPr lang="zh-CN" altLang="en-US" sz="2000" b="1" dirty="0">
                <a:latin typeface="Microsoft YaHei" panose="020B0503020204020204" pitchFamily="34" charset="-122"/>
                <a:ea typeface="Microsoft YaHei" panose="020B0503020204020204" pitchFamily="34" charset="-122"/>
              </a:rPr>
              <a:t>推理引擎</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en-US" altLang="zh-CN" sz="2000" b="1" dirty="0">
                <a:latin typeface="Microsoft YaHei" panose="020B0503020204020204" pitchFamily="34" charset="-122"/>
                <a:ea typeface="Microsoft YaHei" panose="020B0503020204020204" pitchFamily="34" charset="-122"/>
              </a:rPr>
              <a:t>WM</a:t>
            </a:r>
            <a:r>
              <a:rPr lang="zh-CN" altLang="en-US" sz="2000" dirty="0">
                <a:latin typeface="Microsoft YaHei" panose="020B0503020204020204" pitchFamily="34" charset="-122"/>
                <a:ea typeface="Microsoft YaHei" panose="020B0503020204020204" pitchFamily="34" charset="-122"/>
              </a:rPr>
              <a:t>中存储的事实数据包括两种，一是用来描述对象，例如：</a:t>
            </a:r>
            <a:r>
              <a:rPr lang="en-US" altLang="zh-CN" sz="2000" dirty="0">
                <a:latin typeface="Microsoft YaHei" panose="020B0503020204020204" pitchFamily="34" charset="-122"/>
                <a:ea typeface="Microsoft YaHei" panose="020B0503020204020204" pitchFamily="34" charset="-122"/>
              </a:rPr>
              <a:t>type attr1:val1 attr2:val2 ... </a:t>
            </a:r>
            <a:r>
              <a:rPr lang="en-US" altLang="zh-CN" sz="2000" dirty="0" err="1">
                <a:latin typeface="Microsoft YaHei" panose="020B0503020204020204" pitchFamily="34" charset="-122"/>
                <a:ea typeface="Microsoft YaHei" panose="020B0503020204020204" pitchFamily="34" charset="-122"/>
              </a:rPr>
              <a:t>attrn:valn</a:t>
            </a:r>
            <a:r>
              <a:rPr lang="zh-CN" altLang="en-US" sz="2000" dirty="0">
                <a:latin typeface="Microsoft YaHei" panose="020B0503020204020204" pitchFamily="34" charset="-122"/>
                <a:ea typeface="Microsoft YaHei" panose="020B0503020204020204" pitchFamily="34" charset="-122"/>
              </a:rPr>
              <a:t>，其中</a:t>
            </a:r>
            <a:r>
              <a:rPr lang="en-US" altLang="zh-CN" sz="2000" dirty="0">
                <a:latin typeface="Microsoft YaHei" panose="020B0503020204020204" pitchFamily="34" charset="-122"/>
                <a:ea typeface="Microsoft YaHei" panose="020B0503020204020204" pitchFamily="34" charset="-122"/>
              </a:rPr>
              <a:t>type, </a:t>
            </a:r>
            <a:r>
              <a:rPr lang="en-US" altLang="zh-CN" sz="2000" dirty="0" err="1">
                <a:latin typeface="Microsoft YaHei" panose="020B0503020204020204" pitchFamily="34" charset="-122"/>
                <a:ea typeface="Microsoft YaHei" panose="020B0503020204020204" pitchFamily="34" charset="-122"/>
              </a:rPr>
              <a:t>attri</a:t>
            </a:r>
            <a:r>
              <a:rPr lang="en-US" altLang="zh-CN" sz="2000" dirty="0">
                <a:latin typeface="Microsoft YaHei" panose="020B0503020204020204" pitchFamily="34" charset="-122"/>
                <a:ea typeface="Microsoft YaHei" panose="020B0503020204020204" pitchFamily="34" charset="-122"/>
              </a:rPr>
              <a:t>, vali</a:t>
            </a:r>
            <a:r>
              <a:rPr lang="zh-CN" altLang="en-US" sz="2000" dirty="0">
                <a:latin typeface="Microsoft YaHei" panose="020B0503020204020204" pitchFamily="34" charset="-122"/>
                <a:ea typeface="Microsoft YaHei" panose="020B0503020204020204" pitchFamily="34" charset="-122"/>
              </a:rPr>
              <a:t>均为原子；另一种用来描述关系，例如：</a:t>
            </a:r>
            <a:r>
              <a:rPr lang="en-US" altLang="zh-CN" sz="2000" dirty="0" err="1">
                <a:latin typeface="Microsoft YaHei" panose="020B0503020204020204" pitchFamily="34" charset="-122"/>
                <a:ea typeface="Microsoft YaHei" panose="020B0503020204020204" pitchFamily="34" charset="-122"/>
              </a:rPr>
              <a:t>basicFact</a:t>
            </a:r>
            <a:r>
              <a:rPr lang="en-US" altLang="zh-CN" sz="2000" dirty="0">
                <a:latin typeface="Microsoft YaHei" panose="020B0503020204020204" pitchFamily="34" charset="-122"/>
                <a:ea typeface="Microsoft YaHei" panose="020B0503020204020204" pitchFamily="34" charset="-122"/>
              </a:rPr>
              <a:t> relation: </a:t>
            </a:r>
            <a:r>
              <a:rPr lang="en-US" altLang="zh-CN" sz="2000" dirty="0" err="1">
                <a:latin typeface="Microsoft YaHei" panose="020B0503020204020204" pitchFamily="34" charset="-122"/>
                <a:ea typeface="Microsoft YaHei" panose="020B0503020204020204" pitchFamily="34" charset="-122"/>
              </a:rPr>
              <a:t>olderThan</a:t>
            </a:r>
            <a:r>
              <a:rPr lang="en-US" altLang="zh-CN" sz="2000" dirty="0">
                <a:latin typeface="Microsoft YaHei" panose="020B0503020204020204" pitchFamily="34" charset="-122"/>
                <a:ea typeface="Microsoft YaHei" panose="020B0503020204020204" pitchFamily="34" charset="-122"/>
              </a:rPr>
              <a:t> </a:t>
            </a:r>
            <a:r>
              <a:rPr lang="en-US" altLang="zh-CN" sz="2000" dirty="0" err="1">
                <a:latin typeface="Microsoft YaHei" panose="020B0503020204020204" pitchFamily="34" charset="-122"/>
                <a:ea typeface="Microsoft YaHei" panose="020B0503020204020204" pitchFamily="34" charset="-122"/>
              </a:rPr>
              <a:t>firstArg:John</a:t>
            </a:r>
            <a:r>
              <a:rPr lang="en-US" altLang="zh-CN" sz="2000" dirty="0">
                <a:latin typeface="Microsoft YaHei" panose="020B0503020204020204" pitchFamily="34" charset="-122"/>
                <a:ea typeface="Microsoft YaHei" panose="020B0503020204020204" pitchFamily="34" charset="-122"/>
              </a:rPr>
              <a:t> </a:t>
            </a:r>
            <a:r>
              <a:rPr lang="en-US" altLang="zh-CN" sz="2000" dirty="0" err="1">
                <a:latin typeface="Microsoft YaHei" panose="020B0503020204020204" pitchFamily="34" charset="-122"/>
                <a:ea typeface="Microsoft YaHei" panose="020B0503020204020204" pitchFamily="34" charset="-122"/>
              </a:rPr>
              <a:t>secondArg:Alice</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b="1" dirty="0">
                <a:latin typeface="Microsoft YaHei" panose="020B0503020204020204" pitchFamily="34" charset="-122"/>
                <a:ea typeface="Microsoft YaHei" panose="020B0503020204020204" pitchFamily="34" charset="-122"/>
              </a:rPr>
              <a:t>产生式规则集</a:t>
            </a:r>
            <a:r>
              <a:rPr lang="zh-CN" altLang="en-US" sz="2000" dirty="0">
                <a:latin typeface="Microsoft YaHei" panose="020B0503020204020204" pitchFamily="34" charset="-122"/>
                <a:ea typeface="Microsoft YaHei" panose="020B0503020204020204" pitchFamily="34" charset="-122"/>
              </a:rPr>
              <a:t>合中存储的规则定义为 “</a:t>
            </a:r>
            <a:r>
              <a:rPr lang="en-US" altLang="zh-CN" sz="2000" dirty="0">
                <a:latin typeface="Microsoft YaHei" panose="020B0503020204020204" pitchFamily="34" charset="-122"/>
                <a:ea typeface="Microsoft YaHei" panose="020B0503020204020204" pitchFamily="34" charset="-122"/>
              </a:rPr>
              <a:t>IF conditions THAN actions</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形式，“</a:t>
            </a:r>
            <a:r>
              <a:rPr lang="en-US" altLang="zh-CN" sz="2000" dirty="0">
                <a:latin typeface="Microsoft YaHei" panose="020B0503020204020204" pitchFamily="34" charset="-122"/>
                <a:ea typeface="Microsoft YaHei" panose="020B0503020204020204" pitchFamily="34" charset="-122"/>
              </a:rPr>
              <a:t>conditions</a:t>
            </a:r>
            <a:r>
              <a:rPr lang="zh-CN" altLang="en-US" sz="2000" dirty="0">
                <a:latin typeface="Microsoft YaHei" panose="020B0503020204020204" pitchFamily="34" charset="-122"/>
                <a:ea typeface="Microsoft YaHei" panose="020B0503020204020204" pitchFamily="34" charset="-122"/>
              </a:rPr>
              <a:t>”对应条件集合，又称为</a:t>
            </a:r>
            <a:r>
              <a:rPr lang="en-US" altLang="zh-CN" sz="2000" dirty="0">
                <a:latin typeface="Microsoft YaHei" panose="020B0503020204020204" pitchFamily="34" charset="-122"/>
                <a:ea typeface="Microsoft YaHei" panose="020B0503020204020204" pitchFamily="34" charset="-122"/>
              </a:rPr>
              <a:t>LHS</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Left Hand Side</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actions</a:t>
            </a:r>
            <a:r>
              <a:rPr lang="zh-CN" altLang="en-US" sz="2000" dirty="0">
                <a:latin typeface="Microsoft YaHei" panose="020B0503020204020204" pitchFamily="34" charset="-122"/>
                <a:ea typeface="Microsoft YaHei" panose="020B0503020204020204" pitchFamily="34" charset="-122"/>
              </a:rPr>
              <a:t>”对应动作序列，又称为</a:t>
            </a:r>
            <a:r>
              <a:rPr lang="en-US" altLang="zh-CN" sz="2000" dirty="0">
                <a:latin typeface="Microsoft YaHei" panose="020B0503020204020204" pitchFamily="34" charset="-122"/>
                <a:ea typeface="Microsoft YaHei" panose="020B0503020204020204" pitchFamily="34" charset="-122"/>
              </a:rPr>
              <a:t>RHS</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Right Hand Side</a:t>
            </a:r>
            <a:r>
              <a:rPr lang="zh-CN" altLang="en-US" sz="2000" dirty="0">
                <a:latin typeface="Microsoft YaHei" panose="020B0503020204020204" pitchFamily="34" charset="-122"/>
                <a:ea typeface="Microsoft YaHei" panose="020B0503020204020204" pitchFamily="34" charset="-122"/>
              </a:rPr>
              <a:t>）。当</a:t>
            </a:r>
            <a:r>
              <a:rPr lang="en-US" altLang="zh-CN" sz="2000" dirty="0">
                <a:latin typeface="Microsoft YaHei" panose="020B0503020204020204" pitchFamily="34" charset="-122"/>
                <a:ea typeface="Microsoft YaHei" panose="020B0503020204020204" pitchFamily="34" charset="-122"/>
              </a:rPr>
              <a:t>LHS</a:t>
            </a:r>
            <a:r>
              <a:rPr lang="zh-CN" altLang="en-US" sz="2000" dirty="0">
                <a:latin typeface="Microsoft YaHei" panose="020B0503020204020204" pitchFamily="34" charset="-122"/>
                <a:ea typeface="Microsoft YaHei" panose="020B0503020204020204" pitchFamily="34" charset="-122"/>
              </a:rPr>
              <a:t>中所有条件都被满足的时候，那么该规则触发，执行相应的动作。</a:t>
            </a:r>
            <a:endParaRPr lang="en-US" altLang="zh-CN" sz="2000" dirty="0">
              <a:latin typeface="Microsoft YaHei" panose="020B0503020204020204" pitchFamily="34" charset="-122"/>
              <a:ea typeface="Microsoft YaHei" panose="020B0503020204020204" pitchFamily="34" charset="-122"/>
            </a:endParaRPr>
          </a:p>
          <a:p>
            <a:pPr lvl="3" algn="just">
              <a:lnSpc>
                <a:spcPct val="125000"/>
              </a:lnSpc>
              <a:spcBef>
                <a:spcPts val="1200"/>
              </a:spcBef>
            </a:pPr>
            <a:r>
              <a:rPr lang="zh-CN" altLang="en-US" sz="1600" dirty="0">
                <a:latin typeface="Microsoft YaHei" panose="020B0503020204020204" pitchFamily="34" charset="-122"/>
                <a:ea typeface="Microsoft YaHei" panose="020B0503020204020204" pitchFamily="34" charset="-122"/>
              </a:rPr>
              <a:t>例如： </a:t>
            </a:r>
            <a:r>
              <a:rPr lang="en-US" altLang="zh-CN" sz="1600" dirty="0">
                <a:latin typeface="Microsoft YaHei" panose="020B0503020204020204" pitchFamily="34" charset="-122"/>
                <a:ea typeface="Microsoft YaHei" panose="020B0503020204020204" pitchFamily="34" charset="-122"/>
              </a:rPr>
              <a:t>IF (Gauge state: OK) AND (TEMPERATURE &gt; 120) THEN (Cooling system state: overheating)</a:t>
            </a:r>
          </a:p>
          <a:p>
            <a:pPr lvl="2" algn="just">
              <a:lnSpc>
                <a:spcPct val="125000"/>
              </a:lnSpc>
              <a:spcBef>
                <a:spcPts val="0"/>
              </a:spcBef>
            </a:pPr>
            <a:r>
              <a:rPr lang="zh-CN" altLang="en-US" dirty="0">
                <a:latin typeface="KaiTi_GB2312" panose="02010609030101010101" pitchFamily="49" charset="-122"/>
                <a:ea typeface="KaiTi_GB2312" panose="02010609030101010101" pitchFamily="49" charset="-122"/>
              </a:rPr>
              <a:t>          表示：当测量器状态正常且测量温度超过</a:t>
            </a:r>
            <a:r>
              <a:rPr lang="en-US" altLang="zh-CN" dirty="0">
                <a:latin typeface="KaiTi_GB2312" panose="02010609030101010101" pitchFamily="49" charset="-122"/>
                <a:ea typeface="KaiTi_GB2312" panose="02010609030101010101" pitchFamily="49" charset="-122"/>
              </a:rPr>
              <a:t>120</a:t>
            </a:r>
            <a:r>
              <a:rPr lang="zh-CN" altLang="en-US" dirty="0">
                <a:latin typeface="KaiTi_GB2312" panose="02010609030101010101" pitchFamily="49" charset="-122"/>
                <a:ea typeface="KaiTi_GB2312" panose="02010609030101010101" pitchFamily="49" charset="-122"/>
              </a:rPr>
              <a:t>度，那么制冷系统的工作状态为过载</a:t>
            </a:r>
            <a:endParaRPr lang="en-US" altLang="zh-CN" dirty="0">
              <a:latin typeface="KaiTi_GB2312" panose="02010609030101010101" pitchFamily="49" charset="-122"/>
              <a:ea typeface="KaiTi_GB2312" panose="02010609030101010101" pitchFamily="49" charset="-122"/>
            </a:endParaRPr>
          </a:p>
        </p:txBody>
      </p:sp>
    </p:spTree>
    <p:extLst>
      <p:ext uri="{BB962C8B-B14F-4D97-AF65-F5344CB8AC3E}">
        <p14:creationId xmlns:p14="http://schemas.microsoft.com/office/powerpoint/2010/main" val="11848140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75328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基于符号逻辑的知识图谱推理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基于产生式规则的推理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产生式规则的执行由推理引擎控制</a:t>
            </a:r>
            <a:r>
              <a:rPr lang="zh-CN" altLang="en-US" sz="2000" dirty="0">
                <a:latin typeface="Microsoft YaHei" panose="020B0503020204020204" pitchFamily="34" charset="-122"/>
                <a:ea typeface="Microsoft YaHei" panose="020B0503020204020204" pitchFamily="34" charset="-122"/>
              </a:rPr>
              <a:t>，其核心任务是模式匹配。这个过程参考关系型数据库做知识图谱的存储和查询，不同的条件匹配会产生大量的连接操作，是个组合爆炸问题。此外，还要考虑当满足多个触发规则时，选择哪条规则执行的问题，这被称为冲突解决。在选定规则时，则执行规则的</a:t>
            </a:r>
            <a:r>
              <a:rPr lang="en-US" altLang="zh-CN" sz="2000" dirty="0">
                <a:latin typeface="Microsoft YaHei" panose="020B0503020204020204" pitchFamily="34" charset="-122"/>
                <a:ea typeface="Microsoft YaHei" panose="020B0503020204020204" pitchFamily="34" charset="-122"/>
              </a:rPr>
              <a:t>actions</a:t>
            </a:r>
            <a:r>
              <a:rPr lang="zh-CN" altLang="en-US" sz="2000" dirty="0">
                <a:latin typeface="Microsoft YaHei" panose="020B0503020204020204" pitchFamily="34" charset="-122"/>
                <a:ea typeface="Microsoft YaHei" panose="020B0503020204020204" pitchFamily="34" charset="-122"/>
              </a:rPr>
              <a:t>，对应</a:t>
            </a:r>
            <a:r>
              <a:rPr lang="en-US" altLang="zh-CN" sz="2000" dirty="0">
                <a:latin typeface="Microsoft YaHei" panose="020B0503020204020204" pitchFamily="34" charset="-122"/>
                <a:ea typeface="Microsoft YaHei" panose="020B0503020204020204" pitchFamily="34" charset="-122"/>
              </a:rPr>
              <a:t>WM</a:t>
            </a:r>
            <a:r>
              <a:rPr lang="zh-CN" altLang="en-US" sz="2000" dirty="0">
                <a:latin typeface="Microsoft YaHei" panose="020B0503020204020204" pitchFamily="34" charset="-122"/>
                <a:ea typeface="Microsoft YaHei" panose="020B0503020204020204" pitchFamily="34" charset="-122"/>
              </a:rPr>
              <a:t>中事实数据的增删改。</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Rete</a:t>
            </a:r>
            <a:r>
              <a:rPr lang="zh-CN" altLang="en-US" sz="2000" dirty="0">
                <a:latin typeface="Microsoft YaHei" panose="020B0503020204020204" pitchFamily="34" charset="-122"/>
                <a:ea typeface="Microsoft YaHei" panose="020B0503020204020204" pitchFamily="34" charset="-122"/>
              </a:rPr>
              <a:t>算法是产生式规则系统中常用的推理算法，其核心思路是逐渐扩充条件集合，同时缓存条件匹配的中间结果，直到所有规则对应的条件集合都得到判断，是一种空间换时间的优化方法。</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15075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基于符号表示的推理本质上基于演绎逻辑推理，精准度高但是也依赖于专家制定描述规则，当数据量较大时，推理的鲁棒性和效率都会显著降低，这种情况下基于统计的归纳学习推理有着不可替代的优势。</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随着神经网络研究的深入，基于深度神经网络表示学习的推理方法来逐渐成为研究的重点。本节将展开介绍两种基于表示学习的知识图谱推理方法。</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3645194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基于神经张量网络的知识图谱推理算法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981009"/>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知识图谱推理</a:t>
            </a:r>
            <a:r>
              <a:rPr lang="zh-CN" altLang="en-US" sz="2000" dirty="0">
                <a:latin typeface="Microsoft YaHei" panose="020B0503020204020204" pitchFamily="34" charset="-122"/>
                <a:ea typeface="Microsoft YaHei" panose="020B0503020204020204" pitchFamily="34" charset="-122"/>
              </a:rPr>
              <a:t>可以归结为</a:t>
            </a:r>
            <a:r>
              <a:rPr lang="zh-CN" altLang="en-US" sz="2000" u="sng" dirty="0">
                <a:latin typeface="Microsoft YaHei" panose="020B0503020204020204" pitchFamily="34" charset="-122"/>
                <a:ea typeface="Microsoft YaHei" panose="020B0503020204020204" pitchFamily="34" charset="-122"/>
              </a:rPr>
              <a:t>根据知识库中已有事实和关系来推断新的事实的问题</a:t>
            </a:r>
            <a:r>
              <a:rPr lang="zh-CN" altLang="en-US" sz="2000" dirty="0">
                <a:latin typeface="Microsoft YaHei" panose="020B0503020204020204" pitchFamily="34" charset="-122"/>
                <a:ea typeface="Microsoft YaHei" panose="020B0503020204020204" pitchFamily="34" charset="-122"/>
              </a:rPr>
              <a:t>，包括：</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给定两个实体，判断它们之间是否存在某种关系；</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给定头实体和关系，预测尾实体；</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给定三元组，判断其为真或假。</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基于已经训练好的知识表示，也可以直接应用于简单的三元组推理任务。例如，本章第</a:t>
            </a:r>
            <a:r>
              <a:rPr lang="en-US" altLang="zh-CN" sz="2000" dirty="0">
                <a:latin typeface="Microsoft YaHei" panose="020B0503020204020204" pitchFamily="34" charset="-122"/>
                <a:ea typeface="Microsoft YaHei" panose="020B0503020204020204" pitchFamily="34" charset="-122"/>
              </a:rPr>
              <a:t>12.2.2</a:t>
            </a:r>
            <a:r>
              <a:rPr lang="zh-CN" altLang="en-US" sz="2000" dirty="0">
                <a:latin typeface="Microsoft YaHei" panose="020B0503020204020204" pitchFamily="34" charset="-122"/>
                <a:ea typeface="Microsoft YaHei" panose="020B0503020204020204" pitchFamily="34" charset="-122"/>
              </a:rPr>
              <a:t>节中已经介绍过知识图谱的向量表示方法，包括</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TransR</a:t>
            </a:r>
            <a:r>
              <a:rPr lang="zh-CN" altLang="en-US" sz="2000" dirty="0">
                <a:latin typeface="Microsoft YaHei" panose="020B0503020204020204" pitchFamily="34" charset="-122"/>
                <a:ea typeface="Microsoft YaHei" panose="020B0503020204020204" pitchFamily="34" charset="-122"/>
              </a:rPr>
              <a:t>等。</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593835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基于神经张量网络的知识图谱推理算法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2112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不同于</a:t>
            </a:r>
            <a:r>
              <a:rPr lang="en-US" altLang="zh-CN" sz="2000" dirty="0" err="1">
                <a:latin typeface="Microsoft YaHei" panose="020B0503020204020204" pitchFamily="34" charset="-122"/>
                <a:ea typeface="Microsoft YaHei" panose="020B0503020204020204" pitchFamily="34" charset="-122"/>
              </a:rPr>
              <a:t>TransE</a:t>
            </a:r>
            <a:r>
              <a:rPr lang="zh-CN" altLang="en-US" sz="2000" dirty="0">
                <a:latin typeface="Microsoft YaHei" panose="020B0503020204020204" pitchFamily="34" charset="-122"/>
                <a:ea typeface="Microsoft YaHei" panose="020B0503020204020204" pitchFamily="34" charset="-122"/>
              </a:rPr>
              <a:t>等方法给每个实体、关系单独学习一个表示向量，神经张量网络（</a:t>
            </a:r>
            <a:r>
              <a:rPr lang="en-US" altLang="zh-CN" sz="2000" dirty="0">
                <a:latin typeface="Microsoft YaHei" panose="020B0503020204020204" pitchFamily="34" charset="-122"/>
                <a:ea typeface="Microsoft YaHei" panose="020B0503020204020204" pitchFamily="34" charset="-122"/>
              </a:rPr>
              <a:t>Neural Tensor Network</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）也可以用来分类实体对之间的关系，并使用构成实体的词向量的平均作为该实体表示。</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整体流程如下图所示。</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EC6064A6-6B1B-14D0-CFA3-DCCDE6AE1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4197" y="2366566"/>
            <a:ext cx="6340643" cy="3831431"/>
          </a:xfrm>
          <a:prstGeom prst="rect">
            <a:avLst/>
          </a:prstGeom>
        </p:spPr>
      </p:pic>
      <p:sp>
        <p:nvSpPr>
          <p:cNvPr id="6" name="TextBox 5">
            <a:extLst>
              <a:ext uri="{FF2B5EF4-FFF2-40B4-BE49-F238E27FC236}">
                <a16:creationId xmlns:a16="http://schemas.microsoft.com/office/drawing/2014/main" id="{2F6EE883-4D31-2CBF-556C-D6F808F59BC7}"/>
              </a:ext>
            </a:extLst>
          </p:cNvPr>
          <p:cNvSpPr txBox="1"/>
          <p:nvPr/>
        </p:nvSpPr>
        <p:spPr>
          <a:xfrm>
            <a:off x="2937709" y="6171684"/>
            <a:ext cx="6093618" cy="369332"/>
          </a:xfrm>
          <a:prstGeom prst="rect">
            <a:avLst/>
          </a:prstGeom>
          <a:noFill/>
        </p:spPr>
        <p:txBody>
          <a:bodyPr wrap="square">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12.23 </a:t>
            </a:r>
            <a:r>
              <a:rPr lang="en-US" b="0" i="0" dirty="0">
                <a:effectLst/>
                <a:latin typeface="Microsoft YaHei" panose="020B0503020204020204" pitchFamily="34" charset="-122"/>
                <a:ea typeface="Microsoft YaHei" panose="020B0503020204020204" pitchFamily="34" charset="-122"/>
              </a:rPr>
              <a:t>NTN </a:t>
            </a:r>
            <a:r>
              <a:rPr lang="zh-CN" altLang="en-US" b="0" i="0" dirty="0">
                <a:effectLst/>
                <a:latin typeface="Microsoft YaHei" panose="020B0503020204020204" pitchFamily="34" charset="-122"/>
                <a:ea typeface="Microsoft YaHei" panose="020B0503020204020204" pitchFamily="34" charset="-122"/>
              </a:rPr>
              <a:t>模型概述</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71009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基于神经张量网络的知识图谱推理算法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05795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具体来说，假设</a:t>
            </a:r>
            <a:r>
              <a:rPr lang="en-US" altLang="zh-CN" sz="2000" dirty="0">
                <a:latin typeface="Microsoft YaHei" panose="020B0503020204020204" pitchFamily="34" charset="-122"/>
                <a:ea typeface="Microsoft YaHei" panose="020B0503020204020204" pitchFamily="34" charset="-122"/>
              </a:rPr>
              <a:t>"Sumatran tiger"</a:t>
            </a:r>
            <a:r>
              <a:rPr lang="zh-CN" altLang="en-US" sz="2000" dirty="0">
                <a:latin typeface="Microsoft YaHei" panose="020B0503020204020204" pitchFamily="34" charset="-122"/>
                <a:ea typeface="Microsoft YaHei" panose="020B0503020204020204" pitchFamily="34" charset="-122"/>
              </a:rPr>
              <a:t>是知识图谱中的实体，</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 分别对构成该实体的词语 </a:t>
            </a:r>
            <a:r>
              <a:rPr lang="en-US" altLang="zh-CN" sz="2000" dirty="0">
                <a:latin typeface="Microsoft YaHei" panose="020B0503020204020204" pitchFamily="34" charset="-122"/>
                <a:ea typeface="Microsoft YaHei" panose="020B0503020204020204" pitchFamily="34" charset="-122"/>
              </a:rPr>
              <a:t>"Sumatran"</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"tiger"</a:t>
            </a:r>
            <a:r>
              <a:rPr lang="zh-CN" altLang="en-US" sz="2000" dirty="0">
                <a:latin typeface="Microsoft YaHei" panose="020B0503020204020204" pitchFamily="34" charset="-122"/>
                <a:ea typeface="Microsoft YaHei" panose="020B0503020204020204" pitchFamily="34" charset="-122"/>
              </a:rPr>
              <a:t>学习一个嵌入向量，然后用两者的平均作为其表示。</a:t>
            </a:r>
            <a:endParaRPr lang="en-US" altLang="zh-CN" sz="20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这么做的原因是在词向量的表示空间中，概念相似的词的嵌入向量距离也较近。词向量的这种特性有助于提高具有公共子串的实体词之间共享统计强度，比如</a:t>
            </a:r>
            <a:r>
              <a:rPr lang="en-US" altLang="zh-CN" sz="2000" dirty="0">
                <a:latin typeface="Microsoft YaHei" panose="020B0503020204020204" pitchFamily="34" charset="-122"/>
                <a:ea typeface="Microsoft YaHei" panose="020B0503020204020204" pitchFamily="34" charset="-122"/>
              </a:rPr>
              <a:t>"Sumatran tiger"</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"Bengal tiger"</a:t>
            </a:r>
            <a:r>
              <a:rPr lang="zh-CN" altLang="en-US" sz="2000" dirty="0">
                <a:latin typeface="Microsoft YaHei" panose="020B0503020204020204" pitchFamily="34" charset="-122"/>
                <a:ea typeface="Microsoft YaHei" panose="020B0503020204020204" pitchFamily="34" charset="-122"/>
              </a:rPr>
              <a:t> 拥有共同的子串 </a:t>
            </a:r>
            <a:r>
              <a:rPr lang="en-US" altLang="zh-CN" sz="2000" dirty="0">
                <a:latin typeface="Microsoft YaHei" panose="020B0503020204020204" pitchFamily="34" charset="-122"/>
                <a:ea typeface="Microsoft YaHei" panose="020B0503020204020204" pitchFamily="34" charset="-122"/>
              </a:rPr>
              <a:t>"tiger" </a:t>
            </a:r>
            <a:r>
              <a:rPr lang="zh-CN" altLang="en-US" sz="2000" dirty="0">
                <a:latin typeface="Microsoft YaHei" panose="020B0503020204020204" pitchFamily="34" charset="-122"/>
                <a:ea typeface="Microsoft YaHei" panose="020B0503020204020204" pitchFamily="34" charset="-122"/>
              </a:rPr>
              <a:t>，它们之间应该具有很高的关系性。</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在得到两个实体的表示向量 </a:t>
            </a:r>
            <a:r>
              <a:rPr lang="en-US" altLang="zh-CN" sz="2000" dirty="0">
                <a:latin typeface="Microsoft YaHei" panose="020B0503020204020204" pitchFamily="34" charset="-122"/>
                <a:ea typeface="Microsoft YaHei" panose="020B0503020204020204" pitchFamily="34" charset="-122"/>
              </a:rPr>
              <a:t>(e</a:t>
            </a:r>
            <a:r>
              <a:rPr lang="en-US" altLang="zh-CN" sz="2000" baseline="-25000"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 e</a:t>
            </a:r>
            <a:r>
              <a:rPr lang="en-US" altLang="zh-CN" sz="2000" baseline="-25000" dirty="0">
                <a:latin typeface="Microsoft YaHei" panose="020B0503020204020204" pitchFamily="34" charset="-122"/>
                <a:ea typeface="Microsoft YaHei" panose="020B0503020204020204" pitchFamily="34" charset="-122"/>
              </a:rPr>
              <a:t>2</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之后，</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使用神经张量网络来计算它们之间是否存在某种关系 </a:t>
            </a:r>
            <a:r>
              <a:rPr lang="en-US" altLang="zh-CN" sz="2000" dirty="0">
                <a:latin typeface="Microsoft YaHei" panose="020B0503020204020204" pitchFamily="34" charset="-122"/>
                <a:ea typeface="Microsoft YaHei" panose="020B0503020204020204" pitchFamily="34" charset="-122"/>
              </a:rPr>
              <a:t>R</a:t>
            </a:r>
            <a:r>
              <a:rPr lang="zh-CN" altLang="en-US" sz="2000" dirty="0">
                <a:latin typeface="Microsoft YaHei" panose="020B0503020204020204" pitchFamily="34" charset="-122"/>
                <a:ea typeface="Microsoft YaHei" panose="020B0503020204020204" pitchFamily="34" charset="-122"/>
              </a:rPr>
              <a:t> 的置信度。为此，</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为每个关系单独定义了一组参数用于建模实体对之间的语义关联。</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85480334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基于神经张量网络的知识图谱推理算法</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519892"/>
          </a:xfrm>
          <a:prstGeom prst="rect">
            <a:avLst/>
          </a:prstGeom>
          <a:noFill/>
        </p:spPr>
        <p:txBody>
          <a:bodyPr wrap="square">
            <a:spAutoFit/>
          </a:bodyPr>
          <a:lstStyle/>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算法的核心是关系分类模块，该模块用来判断实体对 </a:t>
            </a:r>
            <a:r>
              <a:rPr lang="en-US" altLang="zh-CN" sz="2000" dirty="0">
                <a:latin typeface="Microsoft YaHei" panose="020B0503020204020204" pitchFamily="34" charset="-122"/>
                <a:ea typeface="Microsoft YaHei" panose="020B0503020204020204" pitchFamily="34" charset="-122"/>
              </a:rPr>
              <a:t>(e</a:t>
            </a:r>
            <a:r>
              <a:rPr lang="en-US" altLang="zh-CN" sz="2000" baseline="-25000" dirty="0">
                <a:latin typeface="Microsoft YaHei" panose="020B0503020204020204" pitchFamily="34" charset="-122"/>
                <a:ea typeface="Microsoft YaHei" panose="020B0503020204020204" pitchFamily="34" charset="-122"/>
              </a:rPr>
              <a:t>1</a:t>
            </a:r>
            <a:r>
              <a:rPr lang="en-US" altLang="zh-CN" sz="2000" dirty="0">
                <a:latin typeface="Microsoft YaHei" panose="020B0503020204020204" pitchFamily="34" charset="-122"/>
                <a:ea typeface="Microsoft YaHei" panose="020B0503020204020204" pitchFamily="34" charset="-122"/>
              </a:rPr>
              <a:t>,e</a:t>
            </a:r>
            <a:r>
              <a:rPr lang="en-US" altLang="zh-CN" sz="2000" baseline="-25000" dirty="0">
                <a:latin typeface="Microsoft YaHei" panose="020B0503020204020204" pitchFamily="34" charset="-122"/>
                <a:ea typeface="Microsoft YaHei" panose="020B0503020204020204" pitchFamily="34" charset="-122"/>
              </a:rPr>
              <a:t>2</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 是否存在某种特定的关系 </a:t>
            </a:r>
            <a:r>
              <a:rPr lang="en-US" altLang="zh-CN" sz="2000" dirty="0">
                <a:latin typeface="Microsoft YaHei" panose="020B0503020204020204" pitchFamily="34" charset="-122"/>
                <a:ea typeface="Microsoft YaHei" panose="020B0503020204020204" pitchFamily="34" charset="-122"/>
              </a:rPr>
              <a:t>R</a:t>
            </a:r>
            <a:r>
              <a:rPr lang="zh-CN" altLang="en-US" sz="2000" dirty="0">
                <a:latin typeface="Microsoft YaHei" panose="020B0503020204020204" pitchFamily="34" charset="-122"/>
                <a:ea typeface="Microsoft YaHei" panose="020B0503020204020204" pitchFamily="34" charset="-122"/>
              </a:rPr>
              <a:t>。假设知识库中仅建模两种关系，不同于以往的方法直接将实体对的表示拼接在一起，</a:t>
            </a: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采用双线性神经层</a:t>
            </a:r>
            <a:r>
              <a:rPr lang="en-US" altLang="zh-CN" sz="2000" dirty="0">
                <a:latin typeface="Microsoft YaHei" panose="020B0503020204020204" pitchFamily="34" charset="-122"/>
                <a:ea typeface="Microsoft YaHei" panose="020B0503020204020204" pitchFamily="34" charset="-122"/>
              </a:rPr>
              <a:t>W</a:t>
            </a:r>
            <a:r>
              <a:rPr lang="en-US" altLang="zh-CN" sz="2000" baseline="-25000" dirty="0">
                <a:latin typeface="Microsoft YaHei" panose="020B0503020204020204" pitchFamily="34" charset="-122"/>
                <a:ea typeface="Microsoft YaHei" panose="020B0503020204020204" pitchFamily="34" charset="-122"/>
              </a:rPr>
              <a:t>R</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直接建模实体对之间的语义关系。</a:t>
            </a:r>
          </a:p>
          <a:p>
            <a:pPr algn="just">
              <a:lnSpc>
                <a:spcPct val="125000"/>
              </a:lnSpc>
              <a:spcBef>
                <a:spcPts val="1200"/>
              </a:spcBef>
            </a:pPr>
            <a:r>
              <a:rPr lang="en-US" altLang="zh-CN" sz="2000" dirty="0">
                <a:latin typeface="Microsoft YaHei" panose="020B0503020204020204" pitchFamily="34" charset="-122"/>
                <a:ea typeface="Microsoft YaHei" panose="020B0503020204020204" pitchFamily="34" charset="-122"/>
              </a:rPr>
              <a:t>NTN</a:t>
            </a:r>
            <a:r>
              <a:rPr lang="zh-CN" altLang="en-US" sz="2000" dirty="0">
                <a:latin typeface="Microsoft YaHei" panose="020B0503020204020204" pitchFamily="34" charset="-122"/>
                <a:ea typeface="Microsoft YaHei" panose="020B0503020204020204" pitchFamily="34" charset="-122"/>
              </a:rPr>
              <a:t>输出的关系置信度打分，通过以下公式计算：</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使用双线性神经层的好处是，它可以使用乘法直接关联两个实体表示，而不是像标准神经网络那样隐含地关联实体向量。直观地说，张量 </a:t>
            </a:r>
            <a:r>
              <a:rPr lang="en-US" altLang="zh-CN" sz="2000" b="1" dirty="0">
                <a:latin typeface="Microsoft YaHei" panose="020B0503020204020204" pitchFamily="34" charset="-122"/>
                <a:ea typeface="Microsoft YaHei" panose="020B0503020204020204" pitchFamily="34" charset="-122"/>
              </a:rPr>
              <a:t>W</a:t>
            </a:r>
            <a:r>
              <a:rPr lang="en-US" altLang="zh-CN" sz="2000" baseline="-25000" dirty="0">
                <a:latin typeface="Microsoft YaHei" panose="020B0503020204020204" pitchFamily="34" charset="-122"/>
                <a:ea typeface="Microsoft YaHei" panose="020B0503020204020204" pitchFamily="34" charset="-122"/>
              </a:rPr>
              <a:t>R</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的每个切片负责一种类型的实体对或关系的实例化。例如，模型可以从词向量空间中学习到组成关系，比如 </a:t>
            </a:r>
            <a:r>
              <a:rPr lang="en-US" altLang="zh-CN" sz="2000" dirty="0">
                <a:latin typeface="Microsoft YaHei" panose="020B0503020204020204" pitchFamily="34" charset="-122"/>
                <a:ea typeface="Microsoft YaHei" panose="020B0503020204020204" pitchFamily="34" charset="-122"/>
              </a:rPr>
              <a:t>(dog, has part, lag)</a:t>
            </a:r>
            <a:r>
              <a:rPr lang="zh-CN" altLang="en-US" sz="2000" dirty="0">
                <a:latin typeface="Microsoft YaHei" panose="020B0503020204020204" pitchFamily="34" charset="-122"/>
                <a:ea typeface="Microsoft YaHei" panose="020B0503020204020204" pitchFamily="34" charset="-122"/>
              </a:rPr>
              <a:t> 和 </a:t>
            </a:r>
            <a:r>
              <a:rPr lang="en-US" altLang="zh-CN" sz="2000" dirty="0">
                <a:latin typeface="Microsoft YaHei" panose="020B0503020204020204" pitchFamily="34" charset="-122"/>
                <a:ea typeface="Microsoft YaHei" panose="020B0503020204020204" pitchFamily="34" charset="-122"/>
              </a:rPr>
              <a:t>(car, has part, engine)</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1D8ED5A4-A694-D1C0-36BE-AC806E282A9A}"/>
              </a:ext>
            </a:extLst>
          </p:cNvPr>
          <p:cNvPicPr>
            <a:picLocks noChangeAspect="1"/>
          </p:cNvPicPr>
          <p:nvPr/>
        </p:nvPicPr>
        <p:blipFill>
          <a:blip r:embed="rId3"/>
          <a:stretch>
            <a:fillRect/>
          </a:stretch>
        </p:blipFill>
        <p:spPr>
          <a:xfrm>
            <a:off x="3175000" y="3117850"/>
            <a:ext cx="5842000" cy="622300"/>
          </a:xfrm>
          <a:prstGeom prst="rect">
            <a:avLst/>
          </a:prstGeom>
        </p:spPr>
      </p:pic>
    </p:spTree>
    <p:extLst>
      <p:ext uri="{BB962C8B-B14F-4D97-AF65-F5344CB8AC3E}">
        <p14:creationId xmlns:p14="http://schemas.microsoft.com/office/powerpoint/2010/main" val="895285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基于复空间关系旋转的知识图谱推理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366277"/>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已有的知识图谱表示学习方法，一般是根据观察到的知识事实对知识图谱中缺失的关系进行建模和判断。</a:t>
            </a:r>
            <a:r>
              <a:rPr lang="zh-CN" altLang="en-US" sz="2000" b="1" dirty="0">
                <a:latin typeface="Microsoft YaHei" panose="020B0503020204020204" pitchFamily="34" charset="-122"/>
                <a:ea typeface="Microsoft YaHei" panose="020B0503020204020204" pitchFamily="34" charset="-122"/>
              </a:rPr>
              <a:t>在目标关系里存在一些特殊的关系</a:t>
            </a:r>
            <a:r>
              <a:rPr lang="zh-CN" altLang="en-US" sz="2000" dirty="0">
                <a:latin typeface="Microsoft YaHei" panose="020B0503020204020204" pitchFamily="34" charset="-122"/>
                <a:ea typeface="Microsoft YaHei" panose="020B0503020204020204" pitchFamily="34" charset="-122"/>
              </a:rPr>
              <a:t>，如对称关系（如婚姻关系）、反对称关系（如父子关系）、反转关系（如上位词和下位词关系），还有多个关系可以组合为一个新的关系（如母亲的丈夫是父亲）等。上三种形式的关系具体形式定义如下：</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对称</a:t>
            </a:r>
            <a:r>
              <a:rPr lang="en-US" altLang="zh-CN" sz="2000" b="1" dirty="0">
                <a:latin typeface="Microsoft YaHei" panose="020B0503020204020204" pitchFamily="34" charset="-122"/>
                <a:ea typeface="Microsoft YaHei" panose="020B0503020204020204" pitchFamily="34" charset="-122"/>
              </a:rPr>
              <a:t>/</a:t>
            </a:r>
            <a:r>
              <a:rPr lang="zh-CN" altLang="en-US" sz="2000" b="1" dirty="0">
                <a:latin typeface="Microsoft YaHei" panose="020B0503020204020204" pitchFamily="34" charset="-122"/>
                <a:ea typeface="Microsoft YaHei" panose="020B0503020204020204" pitchFamily="34" charset="-122"/>
              </a:rPr>
              <a:t>反对称关系</a:t>
            </a:r>
            <a:r>
              <a:rPr lang="zh-CN" altLang="en-US" sz="2000" dirty="0">
                <a:latin typeface="Microsoft YaHei" panose="020B0503020204020204" pitchFamily="34" charset="-122"/>
                <a:ea typeface="Microsoft YaHei" panose="020B0503020204020204" pitchFamily="34" charset="-122"/>
              </a:rPr>
              <a:t>：一个关系 </a:t>
            </a:r>
            <a:r>
              <a:rPr lang="en-US" altLang="zh-CN" sz="2000" b="1" dirty="0">
                <a:latin typeface="Microsoft YaHei" panose="020B0503020204020204" pitchFamily="34" charset="-122"/>
                <a:ea typeface="Microsoft YaHei" panose="020B0503020204020204" pitchFamily="34" charset="-122"/>
              </a:rPr>
              <a:t>r</a:t>
            </a:r>
            <a:r>
              <a:rPr lang="zh-CN" altLang="en-US" sz="2000" dirty="0">
                <a:latin typeface="Microsoft YaHei" panose="020B0503020204020204" pitchFamily="34" charset="-122"/>
                <a:ea typeface="Microsoft YaHei" panose="020B0503020204020204" pitchFamily="34" charset="-122"/>
              </a:rPr>
              <a:t> 是对称的（反对称的），如果对任意的实体对 </a:t>
            </a:r>
            <a:r>
              <a:rPr lang="en-US" altLang="zh-CN" sz="2000" dirty="0">
                <a:latin typeface="Microsoft YaHei" panose="020B0503020204020204" pitchFamily="34" charset="-122"/>
                <a:ea typeface="Microsoft YaHei" panose="020B0503020204020204" pitchFamily="34" charset="-122"/>
              </a:rPr>
              <a:t>x, y</a:t>
            </a:r>
            <a:r>
              <a:rPr lang="zh-CN" altLang="en-US" sz="2000" dirty="0">
                <a:latin typeface="Microsoft YaHei" panose="020B0503020204020204" pitchFamily="34" charset="-122"/>
                <a:ea typeface="Microsoft YaHei" panose="020B0503020204020204" pitchFamily="34" charset="-122"/>
              </a:rPr>
              <a:t>，存在：</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反转关系</a:t>
            </a:r>
            <a:r>
              <a:rPr lang="zh-CN" altLang="en-US" sz="2000" dirty="0">
                <a:latin typeface="Microsoft YaHei" panose="020B0503020204020204" pitchFamily="34" charset="-122"/>
                <a:ea typeface="Microsoft YaHei" panose="020B0503020204020204" pitchFamily="34" charset="-122"/>
              </a:rPr>
              <a:t>：关系 </a:t>
            </a:r>
            <a:r>
              <a:rPr lang="en-US" altLang="zh-CN" sz="2000" b="1" dirty="0">
                <a:latin typeface="Microsoft YaHei" panose="020B0503020204020204" pitchFamily="34" charset="-122"/>
                <a:ea typeface="Microsoft YaHei" panose="020B0503020204020204" pitchFamily="34" charset="-122"/>
              </a:rPr>
              <a:t>r</a:t>
            </a:r>
            <a:r>
              <a:rPr lang="en-US" altLang="zh-CN" sz="2000" baseline="-25000" dirty="0">
                <a:latin typeface="Microsoft YaHei" panose="020B0503020204020204" pitchFamily="34" charset="-122"/>
                <a:ea typeface="Microsoft YaHei" panose="020B0503020204020204" pitchFamily="34" charset="-122"/>
              </a:rPr>
              <a:t>1</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和 </a:t>
            </a:r>
            <a:r>
              <a:rPr lang="en-US" altLang="zh-CN" sz="2000" b="1" dirty="0">
                <a:latin typeface="Microsoft YaHei" panose="020B0503020204020204" pitchFamily="34" charset="-122"/>
                <a:ea typeface="Microsoft YaHei" panose="020B0503020204020204" pitchFamily="34" charset="-122"/>
              </a:rPr>
              <a:t>r</a:t>
            </a:r>
            <a:r>
              <a:rPr lang="en-US" altLang="zh-CN" sz="2000" baseline="-25000" dirty="0">
                <a:latin typeface="Microsoft YaHei" panose="020B0503020204020204" pitchFamily="34" charset="-122"/>
                <a:ea typeface="Microsoft YaHei" panose="020B0503020204020204" pitchFamily="34" charset="-122"/>
              </a:rPr>
              <a:t>2</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是反转的，如果对任意的实体对 </a:t>
            </a:r>
            <a:r>
              <a:rPr lang="en-US" altLang="zh-CN" sz="2000" dirty="0" err="1">
                <a:latin typeface="Microsoft YaHei" panose="020B0503020204020204" pitchFamily="34" charset="-122"/>
                <a:ea typeface="Microsoft YaHei" panose="020B0503020204020204" pitchFamily="34" charset="-122"/>
              </a:rPr>
              <a:t>x,y</a:t>
            </a:r>
            <a:r>
              <a:rPr lang="zh-CN" altLang="en-US" sz="2000" dirty="0">
                <a:latin typeface="Microsoft YaHei" panose="020B0503020204020204" pitchFamily="34" charset="-122"/>
                <a:ea typeface="Microsoft YaHei" panose="020B0503020204020204" pitchFamily="34" charset="-122"/>
              </a:rPr>
              <a:t>，存在：</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组合关系</a:t>
            </a:r>
            <a:r>
              <a:rPr lang="zh-CN" altLang="en-US" sz="2000" dirty="0">
                <a:latin typeface="Microsoft YaHei" panose="020B0503020204020204" pitchFamily="34" charset="-122"/>
                <a:ea typeface="Microsoft YaHei" panose="020B0503020204020204" pitchFamily="34" charset="-122"/>
              </a:rPr>
              <a:t>：关系</a:t>
            </a:r>
            <a:r>
              <a:rPr lang="en-US" altLang="zh-CN" sz="2000" b="1" dirty="0">
                <a:latin typeface="Microsoft YaHei" panose="020B0503020204020204" pitchFamily="34" charset="-122"/>
                <a:ea typeface="Microsoft YaHei" panose="020B0503020204020204" pitchFamily="34" charset="-122"/>
              </a:rPr>
              <a:t>r</a:t>
            </a:r>
            <a:r>
              <a:rPr lang="en-US" altLang="zh-CN" sz="2000" baseline="-25000" dirty="0">
                <a:latin typeface="Microsoft YaHei" panose="020B0503020204020204" pitchFamily="34" charset="-122"/>
                <a:ea typeface="Microsoft YaHei" panose="020B0503020204020204" pitchFamily="34" charset="-122"/>
              </a:rPr>
              <a:t>1</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是 </a:t>
            </a:r>
            <a:r>
              <a:rPr lang="en-US" altLang="zh-CN" sz="2000" b="1" dirty="0">
                <a:latin typeface="Microsoft YaHei" panose="020B0503020204020204" pitchFamily="34" charset="-122"/>
                <a:ea typeface="Microsoft YaHei" panose="020B0503020204020204" pitchFamily="34" charset="-122"/>
              </a:rPr>
              <a:t>r</a:t>
            </a:r>
            <a:r>
              <a:rPr lang="en-US" altLang="zh-CN" sz="2000" baseline="-25000" dirty="0">
                <a:latin typeface="Microsoft YaHei" panose="020B0503020204020204" pitchFamily="34" charset="-122"/>
                <a:ea typeface="Microsoft YaHei" panose="020B0503020204020204" pitchFamily="34" charset="-122"/>
              </a:rPr>
              <a:t>2</a:t>
            </a:r>
            <a:r>
              <a:rPr lang="zh-CN" altLang="en-US" sz="2000" dirty="0">
                <a:latin typeface="Microsoft YaHei" panose="020B0503020204020204" pitchFamily="34" charset="-122"/>
                <a:ea typeface="Microsoft YaHei" panose="020B0503020204020204" pitchFamily="34" charset="-122"/>
              </a:rPr>
              <a:t> 和 </a:t>
            </a:r>
            <a:r>
              <a:rPr lang="en-US" altLang="zh-CN" sz="2000" b="1" dirty="0">
                <a:latin typeface="Microsoft YaHei" panose="020B0503020204020204" pitchFamily="34" charset="-122"/>
                <a:ea typeface="Microsoft YaHei" panose="020B0503020204020204" pitchFamily="34" charset="-122"/>
              </a:rPr>
              <a:t>r</a:t>
            </a:r>
            <a:r>
              <a:rPr lang="en-US" altLang="zh-CN" sz="2000" baseline="-25000" dirty="0">
                <a:latin typeface="Microsoft YaHei" panose="020B0503020204020204" pitchFamily="34" charset="-122"/>
                <a:ea typeface="Microsoft YaHei" panose="020B0503020204020204" pitchFamily="34" charset="-122"/>
              </a:rPr>
              <a:t>3</a:t>
            </a:r>
            <a:r>
              <a:rPr lang="zh-CN" altLang="en-US" sz="2000" baseline="-25000" dirty="0">
                <a:latin typeface="Microsoft YaHei" panose="020B0503020204020204" pitchFamily="34" charset="-122"/>
                <a:ea typeface="Microsoft YaHei" panose="020B0503020204020204" pitchFamily="34" charset="-122"/>
              </a:rPr>
              <a:t> </a:t>
            </a:r>
            <a:r>
              <a:rPr lang="zh-CN" altLang="en-US" sz="2000" dirty="0">
                <a:latin typeface="Microsoft YaHei" panose="020B0503020204020204" pitchFamily="34" charset="-122"/>
                <a:ea typeface="Microsoft YaHei" panose="020B0503020204020204" pitchFamily="34" charset="-122"/>
              </a:rPr>
              <a:t>的组合关系，如果对任意的实体 </a:t>
            </a:r>
            <a:r>
              <a:rPr lang="en-US" altLang="zh-CN" sz="2000" dirty="0" err="1">
                <a:latin typeface="Microsoft YaHei" panose="020B0503020204020204" pitchFamily="34" charset="-122"/>
                <a:ea typeface="Microsoft YaHei" panose="020B0503020204020204" pitchFamily="34" charset="-122"/>
              </a:rPr>
              <a:t>x,y</a:t>
            </a:r>
            <a:r>
              <a:rPr lang="zh-CN" altLang="en-US" sz="2000" dirty="0">
                <a:latin typeface="Microsoft YaHei" panose="020B0503020204020204" pitchFamily="34" charset="-122"/>
                <a:ea typeface="Microsoft YaHei" panose="020B0503020204020204" pitchFamily="34" charset="-122"/>
              </a:rPr>
              <a:t>，存在：</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此前的方法只是显式或是隐式地建模以上部分关系，无法做到对上述三种类型关系的准确推断。</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E5324848-CBA4-FCE6-6579-2FDC94E0897D}"/>
              </a:ext>
            </a:extLst>
          </p:cNvPr>
          <p:cNvPicPr>
            <a:picLocks noChangeAspect="1"/>
          </p:cNvPicPr>
          <p:nvPr/>
        </p:nvPicPr>
        <p:blipFill>
          <a:blip r:embed="rId3"/>
          <a:stretch>
            <a:fillRect/>
          </a:stretch>
        </p:blipFill>
        <p:spPr>
          <a:xfrm>
            <a:off x="4159250" y="3295650"/>
            <a:ext cx="3873500" cy="266700"/>
          </a:xfrm>
          <a:prstGeom prst="rect">
            <a:avLst/>
          </a:prstGeom>
        </p:spPr>
      </p:pic>
      <p:pic>
        <p:nvPicPr>
          <p:cNvPr id="5" name="Picture 4">
            <a:extLst>
              <a:ext uri="{FF2B5EF4-FFF2-40B4-BE49-F238E27FC236}">
                <a16:creationId xmlns:a16="http://schemas.microsoft.com/office/drawing/2014/main" id="{B77810AD-56D3-27F1-E350-1D72E44A9646}"/>
              </a:ext>
            </a:extLst>
          </p:cNvPr>
          <p:cNvPicPr>
            <a:picLocks noChangeAspect="1"/>
          </p:cNvPicPr>
          <p:nvPr/>
        </p:nvPicPr>
        <p:blipFill>
          <a:blip r:embed="rId4"/>
          <a:stretch>
            <a:fillRect/>
          </a:stretch>
        </p:blipFill>
        <p:spPr>
          <a:xfrm>
            <a:off x="5006619" y="4395788"/>
            <a:ext cx="1955800" cy="266700"/>
          </a:xfrm>
          <a:prstGeom prst="rect">
            <a:avLst/>
          </a:prstGeom>
        </p:spPr>
      </p:pic>
      <p:pic>
        <p:nvPicPr>
          <p:cNvPr id="6" name="Picture 5">
            <a:extLst>
              <a:ext uri="{FF2B5EF4-FFF2-40B4-BE49-F238E27FC236}">
                <a16:creationId xmlns:a16="http://schemas.microsoft.com/office/drawing/2014/main" id="{0C9D0FF2-F223-CD95-0EB4-E9459A9C7E56}"/>
              </a:ext>
            </a:extLst>
          </p:cNvPr>
          <p:cNvPicPr>
            <a:picLocks noChangeAspect="1"/>
          </p:cNvPicPr>
          <p:nvPr/>
        </p:nvPicPr>
        <p:blipFill>
          <a:blip r:embed="rId5"/>
          <a:stretch>
            <a:fillRect/>
          </a:stretch>
        </p:blipFill>
        <p:spPr>
          <a:xfrm>
            <a:off x="4492269" y="5406826"/>
            <a:ext cx="2984500" cy="266700"/>
          </a:xfrm>
          <a:prstGeom prst="rect">
            <a:avLst/>
          </a:prstGeom>
        </p:spPr>
      </p:pic>
    </p:spTree>
    <p:extLst>
      <p:ext uri="{BB962C8B-B14F-4D97-AF65-F5344CB8AC3E}">
        <p14:creationId xmlns:p14="http://schemas.microsoft.com/office/powerpoint/2010/main" val="36254199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9687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基于表示学习的知识图谱推理</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基于复空间关系旋转的知识图谱推理</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88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en-US" altLang="zh-CN" sz="2000" dirty="0" err="1">
                <a:latin typeface="Microsoft YaHei" panose="020B0503020204020204" pitchFamily="34" charset="-122"/>
                <a:ea typeface="Microsoft YaHei" panose="020B0503020204020204" pitchFamily="34" charset="-122"/>
              </a:rPr>
              <a:t>RotatE</a:t>
            </a:r>
            <a:r>
              <a:rPr lang="zh-CN" altLang="en-US" sz="2000" dirty="0">
                <a:latin typeface="Microsoft YaHei" panose="020B0503020204020204" pitchFamily="34" charset="-122"/>
                <a:ea typeface="Microsoft YaHei" panose="020B0503020204020204" pitchFamily="34" charset="-122"/>
              </a:rPr>
              <a:t>知识表示学习的方法实现对上述所有关系的准确推理。</a:t>
            </a:r>
            <a:r>
              <a:rPr lang="en-US" altLang="zh-CN" sz="2000" dirty="0" err="1">
                <a:latin typeface="Microsoft YaHei" panose="020B0503020204020204" pitchFamily="34" charset="-122"/>
                <a:ea typeface="Microsoft YaHei" panose="020B0503020204020204" pitchFamily="34" charset="-122"/>
              </a:rPr>
              <a:t>RotatE</a:t>
            </a:r>
            <a:r>
              <a:rPr lang="zh-CN" altLang="en-US" sz="2000" dirty="0">
                <a:latin typeface="Microsoft YaHei" panose="020B0503020204020204" pitchFamily="34" charset="-122"/>
                <a:ea typeface="Microsoft YaHei" panose="020B0503020204020204" pitchFamily="34" charset="-122"/>
              </a:rPr>
              <a:t>是受到欧拉公式的启发，即</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                             ，一个酉复数可以看作是在复平面上的一个旋转。相应地，</a:t>
            </a:r>
            <a:r>
              <a:rPr lang="en-US" altLang="zh-CN" sz="2000" dirty="0" err="1">
                <a:latin typeface="Microsoft YaHei" panose="020B0503020204020204" pitchFamily="34" charset="-122"/>
                <a:ea typeface="Microsoft YaHei" panose="020B0503020204020204" pitchFamily="34" charset="-122"/>
              </a:rPr>
              <a:t>RotatE</a:t>
            </a:r>
            <a:r>
              <a:rPr lang="zh-CN" altLang="en-US" sz="2000" dirty="0">
                <a:latin typeface="Microsoft YaHei" panose="020B0503020204020204" pitchFamily="34" charset="-122"/>
                <a:ea typeface="Microsoft YaHei" panose="020B0503020204020204" pitchFamily="34" charset="-122"/>
              </a:rPr>
              <a:t>将实体和关系映射到复向量空间中，然后将关系看作是从头实体向量往尾实体向量的旋转。除了可以建模以上所有关系之外，</a:t>
            </a:r>
            <a:r>
              <a:rPr lang="en-US" altLang="zh-CN" sz="2000" dirty="0" err="1">
                <a:latin typeface="Microsoft YaHei" panose="020B0503020204020204" pitchFamily="34" charset="-122"/>
                <a:ea typeface="Microsoft YaHei" panose="020B0503020204020204" pitchFamily="34" charset="-122"/>
              </a:rPr>
              <a:t>RotatE</a:t>
            </a:r>
            <a:r>
              <a:rPr lang="zh-CN" altLang="en-US" sz="2000" dirty="0">
                <a:latin typeface="Microsoft YaHei" panose="020B0503020204020204" pitchFamily="34" charset="-122"/>
                <a:ea typeface="Microsoft YaHei" panose="020B0503020204020204" pitchFamily="34" charset="-122"/>
              </a:rPr>
              <a:t>的扩展性也非常好，当知识图谱规模扩大时，</a:t>
            </a:r>
            <a:r>
              <a:rPr lang="en-US" altLang="zh-CN" sz="2000" dirty="0" err="1">
                <a:latin typeface="Microsoft YaHei" panose="020B0503020204020204" pitchFamily="34" charset="-122"/>
                <a:ea typeface="Microsoft YaHei" panose="020B0503020204020204" pitchFamily="34" charset="-122"/>
              </a:rPr>
              <a:t>RotatE</a:t>
            </a:r>
            <a:r>
              <a:rPr lang="zh-CN" altLang="en-US" sz="2000" dirty="0">
                <a:latin typeface="Microsoft YaHei" panose="020B0503020204020204" pitchFamily="34" charset="-122"/>
                <a:ea typeface="Microsoft YaHei" panose="020B0503020204020204" pitchFamily="34" charset="-122"/>
              </a:rPr>
              <a:t>的时间复杂度和存储消耗都是线性的。</a:t>
            </a:r>
            <a:endParaRPr lang="en-US" altLang="zh-CN" sz="2000" dirty="0">
              <a:latin typeface="Microsoft YaHei" panose="020B0503020204020204" pitchFamily="34" charset="-122"/>
              <a:ea typeface="Microsoft YaHei" panose="020B0503020204020204" pitchFamily="34" charset="-122"/>
            </a:endParaRPr>
          </a:p>
        </p:txBody>
      </p:sp>
      <p:pic>
        <p:nvPicPr>
          <p:cNvPr id="3" name="Picture 2">
            <a:extLst>
              <a:ext uri="{FF2B5EF4-FFF2-40B4-BE49-F238E27FC236}">
                <a16:creationId xmlns:a16="http://schemas.microsoft.com/office/drawing/2014/main" id="{5B2C9638-6CD7-25C8-C3C7-152571080134}"/>
              </a:ext>
            </a:extLst>
          </p:cNvPr>
          <p:cNvPicPr>
            <a:picLocks noChangeAspect="1"/>
          </p:cNvPicPr>
          <p:nvPr/>
        </p:nvPicPr>
        <p:blipFill>
          <a:blip r:embed="rId3"/>
          <a:stretch>
            <a:fillRect/>
          </a:stretch>
        </p:blipFill>
        <p:spPr>
          <a:xfrm>
            <a:off x="579128" y="1609725"/>
            <a:ext cx="2057400" cy="266700"/>
          </a:xfrm>
          <a:prstGeom prst="rect">
            <a:avLst/>
          </a:prstGeom>
        </p:spPr>
      </p:pic>
      <p:pic>
        <p:nvPicPr>
          <p:cNvPr id="8" name="Picture 7">
            <a:extLst>
              <a:ext uri="{FF2B5EF4-FFF2-40B4-BE49-F238E27FC236}">
                <a16:creationId xmlns:a16="http://schemas.microsoft.com/office/drawing/2014/main" id="{2CBEEE4C-45CF-3F30-7974-9114EA028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6203" y="3543300"/>
            <a:ext cx="9039593" cy="2432081"/>
          </a:xfrm>
          <a:prstGeom prst="rect">
            <a:avLst/>
          </a:prstGeom>
        </p:spPr>
      </p:pic>
      <p:sp>
        <p:nvSpPr>
          <p:cNvPr id="10" name="TextBox 9">
            <a:extLst>
              <a:ext uri="{FF2B5EF4-FFF2-40B4-BE49-F238E27FC236}">
                <a16:creationId xmlns:a16="http://schemas.microsoft.com/office/drawing/2014/main" id="{FCB93D14-3D87-0A08-B3F4-21C886C9E879}"/>
              </a:ext>
            </a:extLst>
          </p:cNvPr>
          <p:cNvSpPr txBox="1"/>
          <p:nvPr/>
        </p:nvSpPr>
        <p:spPr>
          <a:xfrm>
            <a:off x="3049190" y="6238439"/>
            <a:ext cx="6093618" cy="369332"/>
          </a:xfrm>
          <a:prstGeom prst="rect">
            <a:avLst/>
          </a:prstGeom>
          <a:noFill/>
        </p:spPr>
        <p:txBody>
          <a:bodyPr wrap="square">
            <a:spAutoFit/>
          </a:bodyPr>
          <a:lstStyle/>
          <a:p>
            <a:pPr algn="ctr"/>
            <a:r>
              <a:rPr lang="zh-CN" altLang="en-US" b="0" i="0" dirty="0">
                <a:effectLst/>
                <a:latin typeface="Microsoft YaHei" panose="020B0503020204020204" pitchFamily="34" charset="-122"/>
                <a:ea typeface="Microsoft YaHei" panose="020B0503020204020204" pitchFamily="34" charset="-122"/>
              </a:rPr>
              <a:t>图 </a:t>
            </a:r>
            <a:r>
              <a:rPr lang="en-US" altLang="zh-CN" b="0" i="0" dirty="0">
                <a:effectLst/>
                <a:latin typeface="Microsoft YaHei" panose="020B0503020204020204" pitchFamily="34" charset="-122"/>
                <a:ea typeface="Microsoft YaHei" panose="020B0503020204020204" pitchFamily="34" charset="-122"/>
              </a:rPr>
              <a:t>12.24 1 </a:t>
            </a:r>
            <a:r>
              <a:rPr lang="zh-CN" altLang="en-US" b="0" i="0" dirty="0">
                <a:effectLst/>
                <a:latin typeface="Microsoft YaHei" panose="020B0503020204020204" pitchFamily="34" charset="-122"/>
                <a:ea typeface="Microsoft YaHei" panose="020B0503020204020204" pitchFamily="34" charset="-122"/>
              </a:rPr>
              <a:t>维表示向量上 </a:t>
            </a:r>
            <a:r>
              <a:rPr lang="en-US" b="0" i="0" dirty="0" err="1">
                <a:effectLst/>
                <a:latin typeface="Microsoft YaHei" panose="020B0503020204020204" pitchFamily="34" charset="-122"/>
                <a:ea typeface="Microsoft YaHei" panose="020B0503020204020204" pitchFamily="34" charset="-122"/>
              </a:rPr>
              <a:t>TransE</a:t>
            </a:r>
            <a:r>
              <a:rPr lang="en-US" b="0" i="0" dirty="0">
                <a:effectLst/>
                <a:latin typeface="Microsoft YaHei" panose="020B0503020204020204" pitchFamily="34" charset="-122"/>
                <a:ea typeface="Microsoft YaHei" panose="020B0503020204020204" pitchFamily="34" charset="-122"/>
              </a:rPr>
              <a:t> </a:t>
            </a:r>
            <a:r>
              <a:rPr lang="zh-CN" altLang="en-US" b="0" i="0" dirty="0">
                <a:effectLst/>
                <a:latin typeface="Microsoft YaHei" panose="020B0503020204020204" pitchFamily="34" charset="-122"/>
                <a:ea typeface="Microsoft YaHei" panose="020B0503020204020204" pitchFamily="34" charset="-122"/>
              </a:rPr>
              <a:t>与 </a:t>
            </a:r>
            <a:r>
              <a:rPr lang="en-US" b="0" i="0" dirty="0" err="1">
                <a:effectLst/>
                <a:latin typeface="Microsoft YaHei" panose="020B0503020204020204" pitchFamily="34" charset="-122"/>
                <a:ea typeface="Microsoft YaHei" panose="020B0503020204020204" pitchFamily="34" charset="-122"/>
              </a:rPr>
              <a:t>RotatE</a:t>
            </a:r>
            <a:r>
              <a:rPr lang="en-US" b="0" i="0" dirty="0">
                <a:effectLst/>
                <a:latin typeface="Microsoft YaHei" panose="020B0503020204020204" pitchFamily="34" charset="-122"/>
                <a:ea typeface="Microsoft YaHei" panose="020B0503020204020204" pitchFamily="34" charset="-122"/>
              </a:rPr>
              <a:t> </a:t>
            </a:r>
            <a:r>
              <a:rPr lang="zh-CN" altLang="en-US" b="0" i="0" dirty="0">
                <a:effectLst/>
                <a:latin typeface="Microsoft YaHei" panose="020B0503020204020204" pitchFamily="34" charset="-122"/>
                <a:ea typeface="Microsoft YaHei" panose="020B0503020204020204" pitchFamily="34" charset="-122"/>
              </a:rPr>
              <a:t>对比</a:t>
            </a:r>
            <a:endParaRPr lang="en-CN"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5070305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9">
            <a:extLst>
              <a:ext uri="{FF2B5EF4-FFF2-40B4-BE49-F238E27FC236}">
                <a16:creationId xmlns:a16="http://schemas.microsoft.com/office/drawing/2014/main" id="{A1CD9319-8465-03DB-DE33-CCC221E57174}"/>
              </a:ext>
            </a:extLst>
          </p:cNvPr>
          <p:cNvSpPr>
            <a:spLocks noChangeArrowheads="1"/>
          </p:cNvSpPr>
          <p:nvPr/>
        </p:nvSpPr>
        <p:spPr bwMode="auto">
          <a:xfrm>
            <a:off x="604516" y="5186491"/>
            <a:ext cx="5764650" cy="753401"/>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6" name="平行四边形 4">
            <a:extLst>
              <a:ext uri="{FF2B5EF4-FFF2-40B4-BE49-F238E27FC236}">
                <a16:creationId xmlns:a16="http://schemas.microsoft.com/office/drawing/2014/main" id="{92EB2691-B6EC-D14E-A2DB-ECF50B2F7078}"/>
              </a:ext>
            </a:extLst>
          </p:cNvPr>
          <p:cNvSpPr>
            <a:spLocks noChangeArrowheads="1"/>
          </p:cNvSpPr>
          <p:nvPr/>
        </p:nvSpPr>
        <p:spPr bwMode="auto">
          <a:xfrm>
            <a:off x="6762750" y="342900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387" name="平行四边形 5">
            <a:extLst>
              <a:ext uri="{FF2B5EF4-FFF2-40B4-BE49-F238E27FC236}">
                <a16:creationId xmlns:a16="http://schemas.microsoft.com/office/drawing/2014/main" id="{69C5597F-C1FA-A848-A3C4-765A4195368A}"/>
              </a:ext>
            </a:extLst>
          </p:cNvPr>
          <p:cNvSpPr>
            <a:spLocks noChangeArrowheads="1"/>
          </p:cNvSpPr>
          <p:nvPr/>
        </p:nvSpPr>
        <p:spPr bwMode="auto">
          <a:xfrm flipV="1">
            <a:off x="6762750" y="0"/>
            <a:ext cx="5676900" cy="3429000"/>
          </a:xfrm>
          <a:prstGeom prst="parallelogram">
            <a:avLst>
              <a:gd name="adj" fmla="val 7283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nvGrpSpPr>
          <p:cNvPr id="16422" name="组合 7">
            <a:extLst>
              <a:ext uri="{FF2B5EF4-FFF2-40B4-BE49-F238E27FC236}">
                <a16:creationId xmlns:a16="http://schemas.microsoft.com/office/drawing/2014/main" id="{67CF1533-4A1A-6540-8FA3-B8B200AA03CA}"/>
              </a:ext>
            </a:extLst>
          </p:cNvPr>
          <p:cNvGrpSpPr>
            <a:grpSpLocks/>
          </p:cNvGrpSpPr>
          <p:nvPr/>
        </p:nvGrpSpPr>
        <p:grpSpPr bwMode="auto">
          <a:xfrm>
            <a:off x="2359024" y="2693689"/>
            <a:ext cx="3972421" cy="534629"/>
            <a:chOff x="1129" y="-1"/>
            <a:chExt cx="5748073" cy="535340"/>
          </a:xfrm>
        </p:grpSpPr>
        <p:sp>
          <p:nvSpPr>
            <p:cNvPr id="16426" name="矩形 11">
              <a:extLst>
                <a:ext uri="{FF2B5EF4-FFF2-40B4-BE49-F238E27FC236}">
                  <a16:creationId xmlns:a16="http://schemas.microsoft.com/office/drawing/2014/main" id="{5DBF2239-8601-5C4F-AA38-DFE4EFF9185F}"/>
                </a:ext>
              </a:extLst>
            </p:cNvPr>
            <p:cNvSpPr>
              <a:spLocks noChangeArrowheads="1"/>
            </p:cNvSpPr>
            <p:nvPr/>
          </p:nvSpPr>
          <p:spPr bwMode="auto">
            <a:xfrm>
              <a:off x="1129" y="-1"/>
              <a:ext cx="5748073" cy="53534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7" name="Rectangle 6">
              <a:extLst>
                <a:ext uri="{FF2B5EF4-FFF2-40B4-BE49-F238E27FC236}">
                  <a16:creationId xmlns:a16="http://schemas.microsoft.com/office/drawing/2014/main" id="{45E684B2-7F1F-E64A-8F83-34BE825D0068}"/>
                </a:ext>
              </a:extLst>
            </p:cNvPr>
            <p:cNvSpPr>
              <a:spLocks noChangeArrowheads="1"/>
            </p:cNvSpPr>
            <p:nvPr/>
          </p:nvSpPr>
          <p:spPr bwMode="auto">
            <a:xfrm>
              <a:off x="532479" y="45775"/>
              <a:ext cx="4876035"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知识图谱概述</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23" name="组合 8">
            <a:extLst>
              <a:ext uri="{FF2B5EF4-FFF2-40B4-BE49-F238E27FC236}">
                <a16:creationId xmlns:a16="http://schemas.microsoft.com/office/drawing/2014/main" id="{C83199C0-E760-4144-BF3D-34CD7371F0BA}"/>
              </a:ext>
            </a:extLst>
          </p:cNvPr>
          <p:cNvGrpSpPr>
            <a:grpSpLocks/>
          </p:cNvGrpSpPr>
          <p:nvPr/>
        </p:nvGrpSpPr>
        <p:grpSpPr bwMode="auto">
          <a:xfrm>
            <a:off x="841373" y="2709993"/>
            <a:ext cx="1328550" cy="488950"/>
            <a:chOff x="0" y="0"/>
            <a:chExt cx="1328685" cy="489600"/>
          </a:xfrm>
        </p:grpSpPr>
        <p:sp>
          <p:nvSpPr>
            <p:cNvPr id="16424" name="矩形 9">
              <a:extLst>
                <a:ext uri="{FF2B5EF4-FFF2-40B4-BE49-F238E27FC236}">
                  <a16:creationId xmlns:a16="http://schemas.microsoft.com/office/drawing/2014/main" id="{9499DC2E-C3D3-9144-918B-B9D8CA010EF8}"/>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25" name="文本框 10">
              <a:extLst>
                <a:ext uri="{FF2B5EF4-FFF2-40B4-BE49-F238E27FC236}">
                  <a16:creationId xmlns:a16="http://schemas.microsoft.com/office/drawing/2014/main" id="{2C89C47A-6136-E847-8D2C-3F50A4DD0B0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6" name="组合 14">
            <a:extLst>
              <a:ext uri="{FF2B5EF4-FFF2-40B4-BE49-F238E27FC236}">
                <a16:creationId xmlns:a16="http://schemas.microsoft.com/office/drawing/2014/main" id="{36ED926B-5E03-E14D-A813-15701234E205}"/>
              </a:ext>
            </a:extLst>
          </p:cNvPr>
          <p:cNvGrpSpPr>
            <a:grpSpLocks/>
          </p:cNvGrpSpPr>
          <p:nvPr/>
        </p:nvGrpSpPr>
        <p:grpSpPr bwMode="auto">
          <a:xfrm>
            <a:off x="2359023" y="3354090"/>
            <a:ext cx="3972422" cy="488950"/>
            <a:chOff x="1129" y="0"/>
            <a:chExt cx="5748074" cy="489600"/>
          </a:xfrm>
        </p:grpSpPr>
        <p:sp>
          <p:nvSpPr>
            <p:cNvPr id="16420" name="矩形 18">
              <a:extLst>
                <a:ext uri="{FF2B5EF4-FFF2-40B4-BE49-F238E27FC236}">
                  <a16:creationId xmlns:a16="http://schemas.microsoft.com/office/drawing/2014/main" id="{B6CF01E4-3697-9A49-800C-3C3098DFB36E}"/>
                </a:ext>
              </a:extLst>
            </p:cNvPr>
            <p:cNvSpPr>
              <a:spLocks noChangeArrowheads="1"/>
            </p:cNvSpPr>
            <p:nvPr/>
          </p:nvSpPr>
          <p:spPr bwMode="auto">
            <a:xfrm>
              <a:off x="1129" y="0"/>
              <a:ext cx="5748074"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21" name="Rectangle 6">
              <a:extLst>
                <a:ext uri="{FF2B5EF4-FFF2-40B4-BE49-F238E27FC236}">
                  <a16:creationId xmlns:a16="http://schemas.microsoft.com/office/drawing/2014/main" id="{E2534E5F-5035-8143-87DB-8AD505E57DCC}"/>
                </a:ext>
              </a:extLst>
            </p:cNvPr>
            <p:cNvSpPr>
              <a:spLocks noChangeArrowheads="1"/>
            </p:cNvSpPr>
            <p:nvPr/>
          </p:nvSpPr>
          <p:spPr bwMode="auto">
            <a:xfrm>
              <a:off x="532478" y="45775"/>
              <a:ext cx="4866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知识图谱表示与存储</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7" name="组合 15">
            <a:extLst>
              <a:ext uri="{FF2B5EF4-FFF2-40B4-BE49-F238E27FC236}">
                <a16:creationId xmlns:a16="http://schemas.microsoft.com/office/drawing/2014/main" id="{214AF0AB-C49A-4A43-97A7-FD94B386DE67}"/>
              </a:ext>
            </a:extLst>
          </p:cNvPr>
          <p:cNvGrpSpPr>
            <a:grpSpLocks/>
          </p:cNvGrpSpPr>
          <p:nvPr/>
        </p:nvGrpSpPr>
        <p:grpSpPr bwMode="auto">
          <a:xfrm>
            <a:off x="844548" y="3354090"/>
            <a:ext cx="1328550" cy="488950"/>
            <a:chOff x="0" y="0"/>
            <a:chExt cx="1328685" cy="489600"/>
          </a:xfrm>
        </p:grpSpPr>
        <p:sp>
          <p:nvSpPr>
            <p:cNvPr id="16418" name="矩形 16">
              <a:extLst>
                <a:ext uri="{FF2B5EF4-FFF2-40B4-BE49-F238E27FC236}">
                  <a16:creationId xmlns:a16="http://schemas.microsoft.com/office/drawing/2014/main" id="{FE8A6A18-6BDD-B54D-BC35-4411AF8627D5}"/>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9" name="文本框 17">
              <a:extLst>
                <a:ext uri="{FF2B5EF4-FFF2-40B4-BE49-F238E27FC236}">
                  <a16:creationId xmlns:a16="http://schemas.microsoft.com/office/drawing/2014/main" id="{DE6F23AA-388A-5B49-8616-FA58BCE8D8FB}"/>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12.2</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410" name="组合 21">
            <a:extLst>
              <a:ext uri="{FF2B5EF4-FFF2-40B4-BE49-F238E27FC236}">
                <a16:creationId xmlns:a16="http://schemas.microsoft.com/office/drawing/2014/main" id="{E92E6559-4A1B-0844-B471-836B2495D595}"/>
              </a:ext>
            </a:extLst>
          </p:cNvPr>
          <p:cNvGrpSpPr>
            <a:grpSpLocks/>
          </p:cNvGrpSpPr>
          <p:nvPr/>
        </p:nvGrpSpPr>
        <p:grpSpPr bwMode="auto">
          <a:xfrm>
            <a:off x="2355848" y="4014490"/>
            <a:ext cx="3972420" cy="488950"/>
            <a:chOff x="1129" y="0"/>
            <a:chExt cx="5748070" cy="489600"/>
          </a:xfrm>
        </p:grpSpPr>
        <p:sp>
          <p:nvSpPr>
            <p:cNvPr id="16414" name="矩形 25">
              <a:extLst>
                <a:ext uri="{FF2B5EF4-FFF2-40B4-BE49-F238E27FC236}">
                  <a16:creationId xmlns:a16="http://schemas.microsoft.com/office/drawing/2014/main" id="{AAD5231E-D228-9442-9BFD-894559D1E336}"/>
                </a:ext>
              </a:extLst>
            </p:cNvPr>
            <p:cNvSpPr>
              <a:spLocks noChangeArrowheads="1"/>
            </p:cNvSpPr>
            <p:nvPr/>
          </p:nvSpPr>
          <p:spPr bwMode="auto">
            <a:xfrm>
              <a:off x="1129" y="0"/>
              <a:ext cx="5748070"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6415" name="Rectangle 6">
              <a:extLst>
                <a:ext uri="{FF2B5EF4-FFF2-40B4-BE49-F238E27FC236}">
                  <a16:creationId xmlns:a16="http://schemas.microsoft.com/office/drawing/2014/main" id="{4E6828E1-EED6-6244-B1C3-3C30133F9218}"/>
                </a:ext>
              </a:extLst>
            </p:cNvPr>
            <p:cNvSpPr>
              <a:spLocks noChangeArrowheads="1"/>
            </p:cNvSpPr>
            <p:nvPr/>
          </p:nvSpPr>
          <p:spPr bwMode="auto">
            <a:xfrm>
              <a:off x="532478" y="45775"/>
              <a:ext cx="5140200" cy="400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知识图谱获取与构建</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6411" name="组合 22">
            <a:extLst>
              <a:ext uri="{FF2B5EF4-FFF2-40B4-BE49-F238E27FC236}">
                <a16:creationId xmlns:a16="http://schemas.microsoft.com/office/drawing/2014/main" id="{704ECB11-7A6E-E545-9E06-F9F6A07FE291}"/>
              </a:ext>
            </a:extLst>
          </p:cNvPr>
          <p:cNvGrpSpPr>
            <a:grpSpLocks/>
          </p:cNvGrpSpPr>
          <p:nvPr/>
        </p:nvGrpSpPr>
        <p:grpSpPr bwMode="auto">
          <a:xfrm>
            <a:off x="841373" y="4014490"/>
            <a:ext cx="1328550" cy="488950"/>
            <a:chOff x="0" y="0"/>
            <a:chExt cx="1328685" cy="489600"/>
          </a:xfrm>
        </p:grpSpPr>
        <p:sp>
          <p:nvSpPr>
            <p:cNvPr id="16412" name="矩形 23">
              <a:extLst>
                <a:ext uri="{FF2B5EF4-FFF2-40B4-BE49-F238E27FC236}">
                  <a16:creationId xmlns:a16="http://schemas.microsoft.com/office/drawing/2014/main" id="{C2A7B3FF-CD58-CB43-8055-D3116A4F223D}"/>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6413" name="文本框 24">
              <a:extLst>
                <a:ext uri="{FF2B5EF4-FFF2-40B4-BE49-F238E27FC236}">
                  <a16:creationId xmlns:a16="http://schemas.microsoft.com/office/drawing/2014/main" id="{27734A7F-3222-2B4F-B94A-4592F39890D8}"/>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12.3</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6392" name="组合 34">
            <a:extLst>
              <a:ext uri="{FF2B5EF4-FFF2-40B4-BE49-F238E27FC236}">
                <a16:creationId xmlns:a16="http://schemas.microsoft.com/office/drawing/2014/main" id="{5B518E4D-4338-8545-A7D0-0BBB76B01B2B}"/>
              </a:ext>
            </a:extLst>
          </p:cNvPr>
          <p:cNvGrpSpPr>
            <a:grpSpLocks/>
          </p:cNvGrpSpPr>
          <p:nvPr/>
        </p:nvGrpSpPr>
        <p:grpSpPr bwMode="auto">
          <a:xfrm>
            <a:off x="453704" y="1074438"/>
            <a:ext cx="2701925" cy="900113"/>
            <a:chOff x="0" y="0"/>
            <a:chExt cx="2702007" cy="899374"/>
          </a:xfrm>
        </p:grpSpPr>
        <p:grpSp>
          <p:nvGrpSpPr>
            <p:cNvPr id="16400" name="组合 35">
              <a:extLst>
                <a:ext uri="{FF2B5EF4-FFF2-40B4-BE49-F238E27FC236}">
                  <a16:creationId xmlns:a16="http://schemas.microsoft.com/office/drawing/2014/main" id="{A6D2B1E2-02FB-864F-A2A6-327B302CF342}"/>
                </a:ext>
              </a:extLst>
            </p:cNvPr>
            <p:cNvGrpSpPr>
              <a:grpSpLocks/>
            </p:cNvGrpSpPr>
            <p:nvPr/>
          </p:nvGrpSpPr>
          <p:grpSpPr bwMode="auto">
            <a:xfrm>
              <a:off x="0" y="0"/>
              <a:ext cx="2702007" cy="849531"/>
              <a:chOff x="0" y="0"/>
              <a:chExt cx="2702007" cy="849531"/>
            </a:xfrm>
          </p:grpSpPr>
          <p:sp>
            <p:nvSpPr>
              <p:cNvPr id="16402" name="文本框 37">
                <a:extLst>
                  <a:ext uri="{FF2B5EF4-FFF2-40B4-BE49-F238E27FC236}">
                    <a16:creationId xmlns:a16="http://schemas.microsoft.com/office/drawing/2014/main" id="{977448FF-CDBB-5D4B-B2D4-39A351B9EBA7}"/>
                  </a:ext>
                </a:extLst>
              </p:cNvPr>
              <p:cNvSpPr txBox="1">
                <a:spLocks noChangeArrowheads="1"/>
              </p:cNvSpPr>
              <p:nvPr/>
            </p:nvSpPr>
            <p:spPr bwMode="auto">
              <a:xfrm>
                <a:off x="0" y="0"/>
                <a:ext cx="143256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CN" sz="3600" b="1">
                    <a:solidFill>
                      <a:srgbClr val="000000"/>
                    </a:solidFill>
                    <a:latin typeface="微软雅黑" panose="020B0503020204020204" pitchFamily="34" charset="-122"/>
                    <a:ea typeface="微软雅黑" panose="020B0503020204020204" pitchFamily="34" charset="-122"/>
                  </a:rPr>
                  <a:t>目</a:t>
                </a:r>
                <a:r>
                  <a:rPr lang="zh-CN" altLang="en-CN" sz="3600" b="1">
                    <a:solidFill>
                      <a:srgbClr val="0070C0"/>
                    </a:solidFill>
                    <a:latin typeface="微软雅黑" panose="020B0503020204020204" pitchFamily="34" charset="-122"/>
                    <a:ea typeface="微软雅黑" panose="020B0503020204020204" pitchFamily="34" charset="-122"/>
                  </a:rPr>
                  <a:t>录</a:t>
                </a:r>
              </a:p>
            </p:txBody>
          </p:sp>
          <p:cxnSp>
            <p:nvCxnSpPr>
              <p:cNvPr id="16403" name="直接连接符 38">
                <a:extLst>
                  <a:ext uri="{FF2B5EF4-FFF2-40B4-BE49-F238E27FC236}">
                    <a16:creationId xmlns:a16="http://schemas.microsoft.com/office/drawing/2014/main" id="{060206D0-153E-D44E-981D-4A014CD12DDF}"/>
                  </a:ext>
                </a:extLst>
              </p:cNvPr>
              <p:cNvCxnSpPr>
                <a:cxnSpLocks noChangeShapeType="1"/>
              </p:cNvCxnSpPr>
              <p:nvPr/>
            </p:nvCxnSpPr>
            <p:spPr bwMode="auto">
              <a:xfrm>
                <a:off x="150817" y="850201"/>
                <a:ext cx="2551190" cy="0"/>
              </a:xfrm>
              <a:prstGeom prst="line">
                <a:avLst/>
              </a:prstGeom>
              <a:noFill/>
              <a:ln w="6350">
                <a:solidFill>
                  <a:srgbClr val="7F7F7F"/>
                </a:solidFill>
                <a:round/>
                <a:headEnd/>
                <a:tailEnd/>
              </a:ln>
              <a:extLst>
                <a:ext uri="{909E8E84-426E-40DD-AFC4-6F175D3DCCD1}">
                  <a14:hiddenFill xmlns:a14="http://schemas.microsoft.com/office/drawing/2010/main">
                    <a:noFill/>
                  </a14:hiddenFill>
                </a:ext>
              </a:extLst>
            </p:spPr>
          </p:cxnSp>
        </p:grpSp>
        <p:sp>
          <p:nvSpPr>
            <p:cNvPr id="16401" name="文本框 36">
              <a:extLst>
                <a:ext uri="{FF2B5EF4-FFF2-40B4-BE49-F238E27FC236}">
                  <a16:creationId xmlns:a16="http://schemas.microsoft.com/office/drawing/2014/main" id="{9830E88F-BD24-9443-A93B-A80BD16C455B}"/>
                </a:ext>
              </a:extLst>
            </p:cNvPr>
            <p:cNvSpPr txBox="1">
              <a:spLocks noChangeArrowheads="1"/>
            </p:cNvSpPr>
            <p:nvPr/>
          </p:nvSpPr>
          <p:spPr bwMode="auto">
            <a:xfrm>
              <a:off x="527947" y="499264"/>
              <a:ext cx="14325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en-US" altLang="zh-CN" sz="2000" b="1">
                  <a:solidFill>
                    <a:srgbClr val="0070C0"/>
                  </a:solidFill>
                  <a:latin typeface="微软雅黑" panose="020B0503020204020204" pitchFamily="34" charset="-122"/>
                  <a:ea typeface="微软雅黑" panose="020B0503020204020204" pitchFamily="34" charset="-122"/>
                </a:rPr>
                <a:t>Contents</a:t>
              </a:r>
              <a:endParaRPr lang="zh-CN" altLang="en-US" sz="2000" b="1">
                <a:solidFill>
                  <a:srgbClr val="0070C0"/>
                </a:solidFill>
                <a:latin typeface="微软雅黑" panose="020B0503020204020204" pitchFamily="34" charset="-122"/>
                <a:ea typeface="微软雅黑" panose="020B0503020204020204" pitchFamily="34" charset="-122"/>
              </a:endParaRPr>
            </a:p>
          </p:txBody>
        </p:sp>
      </p:grpSp>
      <p:sp>
        <p:nvSpPr>
          <p:cNvPr id="2" name="Slide Number Placeholder 1">
            <a:extLst>
              <a:ext uri="{FF2B5EF4-FFF2-40B4-BE49-F238E27FC236}">
                <a16:creationId xmlns:a16="http://schemas.microsoft.com/office/drawing/2014/main" id="{0647ED66-AA81-9B4A-8298-D55F9FFE230F}"/>
              </a:ext>
            </a:extLst>
          </p:cNvPr>
          <p:cNvSpPr>
            <a:spLocks noGrp="1"/>
          </p:cNvSpPr>
          <p:nvPr>
            <p:ph type="sldNum" sz="quarter" idx="12"/>
          </p:nvPr>
        </p:nvSpPr>
        <p:spPr/>
        <p:txBody>
          <a:bodyPr/>
          <a:lstStyle/>
          <a:p>
            <a:fld id="{465717F2-DE62-A445-9F03-50055757659A}" type="slidenum">
              <a:rPr lang="zh-CN" altLang="en-US" smtClean="0"/>
              <a:pPr/>
              <a:t>89</a:t>
            </a:fld>
            <a:endParaRPr lang="zh-CN" altLang="en-US"/>
          </a:p>
        </p:txBody>
      </p:sp>
      <p:grpSp>
        <p:nvGrpSpPr>
          <p:cNvPr id="3" name="组合 21">
            <a:extLst>
              <a:ext uri="{FF2B5EF4-FFF2-40B4-BE49-F238E27FC236}">
                <a16:creationId xmlns:a16="http://schemas.microsoft.com/office/drawing/2014/main" id="{7F25C708-EBEB-9585-6BE7-A7B11581855E}"/>
              </a:ext>
            </a:extLst>
          </p:cNvPr>
          <p:cNvGrpSpPr>
            <a:grpSpLocks/>
          </p:cNvGrpSpPr>
          <p:nvPr/>
        </p:nvGrpSpPr>
        <p:grpSpPr bwMode="auto">
          <a:xfrm>
            <a:off x="2355848" y="4674890"/>
            <a:ext cx="3972420" cy="488950"/>
            <a:chOff x="1129" y="0"/>
            <a:chExt cx="5748071" cy="489600"/>
          </a:xfrm>
        </p:grpSpPr>
        <p:sp>
          <p:nvSpPr>
            <p:cNvPr id="4" name="矩形 25">
              <a:extLst>
                <a:ext uri="{FF2B5EF4-FFF2-40B4-BE49-F238E27FC236}">
                  <a16:creationId xmlns:a16="http://schemas.microsoft.com/office/drawing/2014/main" id="{3D5950E7-16C0-BE46-6D4C-92986525B6AF}"/>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5" name="Rectangle 6">
              <a:extLst>
                <a:ext uri="{FF2B5EF4-FFF2-40B4-BE49-F238E27FC236}">
                  <a16:creationId xmlns:a16="http://schemas.microsoft.com/office/drawing/2014/main" id="{655DF1B1-AD2E-A081-3FDD-D29163728880}"/>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知识图谱推理</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6" name="组合 22">
            <a:extLst>
              <a:ext uri="{FF2B5EF4-FFF2-40B4-BE49-F238E27FC236}">
                <a16:creationId xmlns:a16="http://schemas.microsoft.com/office/drawing/2014/main" id="{A9C7A5A6-9EE5-F84E-3728-868D7D966763}"/>
              </a:ext>
            </a:extLst>
          </p:cNvPr>
          <p:cNvGrpSpPr>
            <a:grpSpLocks/>
          </p:cNvGrpSpPr>
          <p:nvPr/>
        </p:nvGrpSpPr>
        <p:grpSpPr bwMode="auto">
          <a:xfrm>
            <a:off x="841373" y="4674890"/>
            <a:ext cx="1328550" cy="488950"/>
            <a:chOff x="0" y="0"/>
            <a:chExt cx="1328685" cy="489600"/>
          </a:xfrm>
        </p:grpSpPr>
        <p:sp>
          <p:nvSpPr>
            <p:cNvPr id="7" name="矩形 23">
              <a:extLst>
                <a:ext uri="{FF2B5EF4-FFF2-40B4-BE49-F238E27FC236}">
                  <a16:creationId xmlns:a16="http://schemas.microsoft.com/office/drawing/2014/main" id="{1F0AA21A-FFCE-DADE-6951-1227049A816E}"/>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8" name="文本框 24">
              <a:extLst>
                <a:ext uri="{FF2B5EF4-FFF2-40B4-BE49-F238E27FC236}">
                  <a16:creationId xmlns:a16="http://schemas.microsoft.com/office/drawing/2014/main" id="{65DF859E-768F-76E0-19FB-56EB9B8EC186}"/>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12.4</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grpSp>
        <p:nvGrpSpPr>
          <p:cNvPr id="15" name="组合 21">
            <a:extLst>
              <a:ext uri="{FF2B5EF4-FFF2-40B4-BE49-F238E27FC236}">
                <a16:creationId xmlns:a16="http://schemas.microsoft.com/office/drawing/2014/main" id="{521753AB-EA7C-5EF8-E523-B4D899DCCF4D}"/>
              </a:ext>
            </a:extLst>
          </p:cNvPr>
          <p:cNvGrpSpPr>
            <a:grpSpLocks/>
          </p:cNvGrpSpPr>
          <p:nvPr/>
        </p:nvGrpSpPr>
        <p:grpSpPr bwMode="auto">
          <a:xfrm>
            <a:off x="2355848" y="5335290"/>
            <a:ext cx="3972420" cy="488950"/>
            <a:chOff x="1129" y="0"/>
            <a:chExt cx="5748071" cy="489600"/>
          </a:xfrm>
        </p:grpSpPr>
        <p:sp>
          <p:nvSpPr>
            <p:cNvPr id="16" name="矩形 25">
              <a:extLst>
                <a:ext uri="{FF2B5EF4-FFF2-40B4-BE49-F238E27FC236}">
                  <a16:creationId xmlns:a16="http://schemas.microsoft.com/office/drawing/2014/main" id="{1D8EAA7E-0A3F-887B-B8C7-5A2EF496F5A2}"/>
                </a:ext>
              </a:extLst>
            </p:cNvPr>
            <p:cNvSpPr>
              <a:spLocks noChangeArrowheads="1"/>
            </p:cNvSpPr>
            <p:nvPr/>
          </p:nvSpPr>
          <p:spPr bwMode="auto">
            <a:xfrm>
              <a:off x="1129" y="0"/>
              <a:ext cx="5748071" cy="489600"/>
            </a:xfrm>
            <a:prstGeom prst="rect">
              <a:avLst/>
            </a:prstGeom>
            <a:noFill/>
            <a:ln w="9525">
              <a:solidFill>
                <a:srgbClr val="40404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spcBef>
                  <a:spcPct val="50000"/>
                </a:spcBef>
                <a:buFont typeface="Arial" panose="020B0604020202020204" pitchFamily="34" charset="0"/>
                <a:buNone/>
              </a:pPr>
              <a:endParaRPr lang="zh-CN" altLang="en-US" sz="1600" b="1">
                <a:solidFill>
                  <a:srgbClr val="000000"/>
                </a:solidFill>
                <a:latin typeface="Arial" panose="020B0604020202020204" pitchFamily="34" charset="0"/>
              </a:endParaRPr>
            </a:p>
          </p:txBody>
        </p:sp>
        <p:sp>
          <p:nvSpPr>
            <p:cNvPr id="17" name="Rectangle 6">
              <a:extLst>
                <a:ext uri="{FF2B5EF4-FFF2-40B4-BE49-F238E27FC236}">
                  <a16:creationId xmlns:a16="http://schemas.microsoft.com/office/drawing/2014/main" id="{2CBA1086-27D2-E812-D25B-74A041B80402}"/>
                </a:ext>
              </a:extLst>
            </p:cNvPr>
            <p:cNvSpPr>
              <a:spLocks noChangeArrowheads="1"/>
            </p:cNvSpPr>
            <p:nvPr/>
          </p:nvSpPr>
          <p:spPr bwMode="auto">
            <a:xfrm>
              <a:off x="532478" y="45775"/>
              <a:ext cx="401002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000" b="1" dirty="0">
                  <a:solidFill>
                    <a:srgbClr val="0070C0"/>
                  </a:solidFill>
                  <a:latin typeface="微软雅黑" panose="020B0503020204020204" pitchFamily="34" charset="-122"/>
                  <a:ea typeface="微软雅黑" panose="020B0503020204020204" pitchFamily="34" charset="-122"/>
                </a:rPr>
                <a:t>知识图谱问答</a:t>
              </a:r>
              <a:endParaRPr lang="zh-CN" altLang="en-CN" sz="2000" b="1" dirty="0">
                <a:solidFill>
                  <a:srgbClr val="0070C0"/>
                </a:solidFill>
                <a:latin typeface="微软雅黑" panose="020B0503020204020204" pitchFamily="34" charset="-122"/>
                <a:ea typeface="微软雅黑" panose="020B0503020204020204" pitchFamily="34" charset="-122"/>
              </a:endParaRPr>
            </a:p>
          </p:txBody>
        </p:sp>
      </p:grpSp>
      <p:grpSp>
        <p:nvGrpSpPr>
          <p:cNvPr id="18" name="组合 22">
            <a:extLst>
              <a:ext uri="{FF2B5EF4-FFF2-40B4-BE49-F238E27FC236}">
                <a16:creationId xmlns:a16="http://schemas.microsoft.com/office/drawing/2014/main" id="{530872BD-A75C-6239-6576-2100C435BFFD}"/>
              </a:ext>
            </a:extLst>
          </p:cNvPr>
          <p:cNvGrpSpPr>
            <a:grpSpLocks/>
          </p:cNvGrpSpPr>
          <p:nvPr/>
        </p:nvGrpSpPr>
        <p:grpSpPr bwMode="auto">
          <a:xfrm>
            <a:off x="841373" y="5335290"/>
            <a:ext cx="1328550" cy="488950"/>
            <a:chOff x="0" y="0"/>
            <a:chExt cx="1328685" cy="489600"/>
          </a:xfrm>
        </p:grpSpPr>
        <p:sp>
          <p:nvSpPr>
            <p:cNvPr id="19" name="矩形 23">
              <a:extLst>
                <a:ext uri="{FF2B5EF4-FFF2-40B4-BE49-F238E27FC236}">
                  <a16:creationId xmlns:a16="http://schemas.microsoft.com/office/drawing/2014/main" id="{2049AFC4-6112-F4DD-4FB3-4EB4269B2ADF}"/>
                </a:ext>
              </a:extLst>
            </p:cNvPr>
            <p:cNvSpPr>
              <a:spLocks noChangeArrowheads="1"/>
            </p:cNvSpPr>
            <p:nvPr/>
          </p:nvSpPr>
          <p:spPr bwMode="auto">
            <a:xfrm>
              <a:off x="0" y="0"/>
              <a:ext cx="1328873" cy="489600"/>
            </a:xfrm>
            <a:prstGeom prst="rect">
              <a:avLst/>
            </a:prstGeom>
            <a:solidFill>
              <a:srgbClr val="006EC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20" name="文本框 24">
              <a:extLst>
                <a:ext uri="{FF2B5EF4-FFF2-40B4-BE49-F238E27FC236}">
                  <a16:creationId xmlns:a16="http://schemas.microsoft.com/office/drawing/2014/main" id="{CAA26E03-B70B-6019-1671-B96C4A0C60F9}"/>
                </a:ext>
              </a:extLst>
            </p:cNvPr>
            <p:cNvSpPr txBox="1">
              <a:spLocks noChangeArrowheads="1"/>
            </p:cNvSpPr>
            <p:nvPr/>
          </p:nvSpPr>
          <p:spPr bwMode="auto">
            <a:xfrm>
              <a:off x="176329" y="37029"/>
              <a:ext cx="962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CN" sz="2000" b="1" dirty="0">
                <a:solidFill>
                  <a:srgbClr val="FFFFFF"/>
                </a:solidFill>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332053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12.1.1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646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知识图谱发展历程</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71584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虽然知识图谱的概念在</a:t>
            </a:r>
            <a:r>
              <a:rPr lang="en-US" altLang="zh-CN" sz="2000" dirty="0">
                <a:latin typeface="Microsoft YaHei" panose="020B0503020204020204" pitchFamily="34" charset="-122"/>
                <a:ea typeface="Microsoft YaHei" panose="020B0503020204020204" pitchFamily="34" charset="-122"/>
              </a:rPr>
              <a:t>2012</a:t>
            </a:r>
            <a:r>
              <a:rPr lang="zh-CN" altLang="en-US" sz="2000" dirty="0">
                <a:latin typeface="Microsoft YaHei" panose="020B0503020204020204" pitchFamily="34" charset="-122"/>
                <a:ea typeface="Microsoft YaHei" panose="020B0503020204020204" pitchFamily="34" charset="-122"/>
              </a:rPr>
              <a:t>年才被首次提出，但是关于知识表示和知识推理的研究一直贯穿于整个自然语言处理和人工智能的发展过程中。</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自</a:t>
            </a:r>
            <a:r>
              <a:rPr lang="en-US" altLang="zh-CN" sz="2000" b="1" dirty="0">
                <a:latin typeface="Microsoft YaHei" panose="020B0503020204020204" pitchFamily="34" charset="-122"/>
                <a:ea typeface="Microsoft YaHei" panose="020B0503020204020204" pitchFamily="34" charset="-122"/>
              </a:rPr>
              <a:t>20</a:t>
            </a:r>
            <a:r>
              <a:rPr lang="zh-CN" altLang="en-US" sz="2000" b="1" dirty="0">
                <a:latin typeface="Microsoft YaHei" panose="020B0503020204020204" pitchFamily="34" charset="-122"/>
                <a:ea typeface="Microsoft YaHei" panose="020B0503020204020204" pitchFamily="34" charset="-122"/>
              </a:rPr>
              <a:t>世纪</a:t>
            </a:r>
            <a:r>
              <a:rPr lang="en-US" altLang="zh-CN" sz="2000" b="1" dirty="0">
                <a:latin typeface="Microsoft YaHei" panose="020B0503020204020204" pitchFamily="34" charset="-122"/>
                <a:ea typeface="Microsoft YaHei" panose="020B0503020204020204" pitchFamily="34" charset="-122"/>
              </a:rPr>
              <a:t>70</a:t>
            </a:r>
            <a:r>
              <a:rPr lang="zh-CN" altLang="en-US" sz="2000" b="1" dirty="0">
                <a:latin typeface="Microsoft YaHei" panose="020B0503020204020204" pitchFamily="34" charset="-122"/>
                <a:ea typeface="Microsoft YaHei" panose="020B0503020204020204" pitchFamily="34" charset="-122"/>
              </a:rPr>
              <a:t>年代中期开始</a:t>
            </a:r>
            <a:r>
              <a:rPr lang="zh-CN" altLang="en-US" sz="2000" dirty="0">
                <a:latin typeface="Microsoft YaHei" panose="020B0503020204020204" pitchFamily="34" charset="-122"/>
                <a:ea typeface="Microsoft YaHei" panose="020B0503020204020204" pitchFamily="34" charset="-122"/>
              </a:rPr>
              <a:t>，人工智能领域开始逐渐认识到知识在智能系统的重要性，并提出</a:t>
            </a:r>
            <a:r>
              <a:rPr lang="zh-CN" altLang="en-US" sz="2000" b="1" dirty="0">
                <a:latin typeface="Microsoft YaHei" panose="020B0503020204020204" pitchFamily="34" charset="-122"/>
                <a:ea typeface="Microsoft YaHei" panose="020B0503020204020204" pitchFamily="34" charset="-122"/>
              </a:rPr>
              <a:t>知识工程</a:t>
            </a:r>
            <a:r>
              <a:rPr lang="zh-CN" altLang="en-US" sz="2000" dirty="0">
                <a:latin typeface="Microsoft YaHei" panose="020B0503020204020204" pitchFamily="34" charset="-122"/>
                <a:ea typeface="Microsoft YaHei" panose="020B0503020204020204" pitchFamily="34" charset="-122"/>
              </a:rPr>
              <a:t>的概念，自此知识表示、知识获取、知识推理等知识相关研究就成为了人工智能领域的研究重点和难点。</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en-US" altLang="zh-CN" sz="2000" b="1" dirty="0">
                <a:latin typeface="Microsoft YaHei" panose="020B0503020204020204" pitchFamily="34" charset="-122"/>
                <a:ea typeface="Microsoft YaHei" panose="020B0503020204020204" pitchFamily="34" charset="-122"/>
              </a:rPr>
              <a:t>20</a:t>
            </a:r>
            <a:r>
              <a:rPr lang="zh-CN" altLang="en-US" sz="2000" b="1" dirty="0">
                <a:latin typeface="Microsoft YaHei" panose="020B0503020204020204" pitchFamily="34" charset="-122"/>
                <a:ea typeface="Microsoft YaHei" panose="020B0503020204020204" pitchFamily="34" charset="-122"/>
              </a:rPr>
              <a:t>世纪</a:t>
            </a:r>
            <a:r>
              <a:rPr lang="en-US" altLang="zh-CN" sz="2000" b="1" dirty="0">
                <a:latin typeface="Microsoft YaHei" panose="020B0503020204020204" pitchFamily="34" charset="-122"/>
                <a:ea typeface="Microsoft YaHei" panose="020B0503020204020204" pitchFamily="34" charset="-122"/>
              </a:rPr>
              <a:t>80</a:t>
            </a:r>
            <a:r>
              <a:rPr lang="zh-CN" altLang="en-US" sz="2000" b="1" dirty="0">
                <a:latin typeface="Microsoft YaHei" panose="020B0503020204020204" pitchFamily="34" charset="-122"/>
                <a:ea typeface="Microsoft YaHei" panose="020B0503020204020204" pitchFamily="34" charset="-122"/>
              </a:rPr>
              <a:t>年代开始</a:t>
            </a:r>
            <a:r>
              <a:rPr lang="zh-CN" altLang="en-US" sz="2000" dirty="0">
                <a:latin typeface="Microsoft YaHei" panose="020B0503020204020204" pitchFamily="34" charset="-122"/>
                <a:ea typeface="Microsoft YaHei" panose="020B0503020204020204" pitchFamily="34" charset="-122"/>
              </a:rPr>
              <a:t>哲学领域的</a:t>
            </a:r>
            <a:r>
              <a:rPr lang="zh-CN" altLang="en-US" sz="2000" b="1" dirty="0">
                <a:latin typeface="Microsoft YaHei" panose="020B0503020204020204" pitchFamily="34" charset="-122"/>
                <a:ea typeface="Microsoft YaHei" panose="020B0503020204020204" pitchFamily="34" charset="-122"/>
              </a:rPr>
              <a:t>本体（</a:t>
            </a:r>
            <a:r>
              <a:rPr lang="en-US" altLang="zh-CN" sz="2000" b="1" dirty="0">
                <a:latin typeface="Microsoft YaHei" panose="020B0503020204020204" pitchFamily="34" charset="-122"/>
                <a:ea typeface="Microsoft YaHei" panose="020B0503020204020204" pitchFamily="34" charset="-122"/>
              </a:rPr>
              <a:t>Ontology</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概念引入人工智能，</a:t>
            </a:r>
            <a:r>
              <a:rPr lang="zh-CN" altLang="en-US" sz="2000" u="sng" dirty="0">
                <a:latin typeface="Microsoft YaHei" panose="020B0503020204020204" pitchFamily="34" charset="-122"/>
                <a:ea typeface="Microsoft YaHei" panose="020B0503020204020204" pitchFamily="34" charset="-122"/>
              </a:rPr>
              <a:t>是指用规范化方法描述概念、实体、术语及其相互关系</a:t>
            </a:r>
            <a:r>
              <a:rPr lang="zh-CN" altLang="en-US" sz="2000" dirty="0">
                <a:latin typeface="Microsoft YaHei" panose="020B0503020204020204" pitchFamily="34" charset="-122"/>
                <a:ea typeface="Microsoft YaHei" panose="020B0503020204020204" pitchFamily="34" charset="-122"/>
              </a:rPr>
              <a:t>。同一时期，研究人员们也提出了</a:t>
            </a:r>
            <a:r>
              <a:rPr lang="zh-CN" altLang="en-US" sz="2000" b="1" dirty="0">
                <a:latin typeface="Microsoft YaHei" panose="020B0503020204020204" pitchFamily="34" charset="-122"/>
                <a:ea typeface="Microsoft YaHei" panose="020B0503020204020204" pitchFamily="34" charset="-122"/>
              </a:rPr>
              <a:t>语义网络（</a:t>
            </a:r>
            <a:r>
              <a:rPr lang="en-US" altLang="zh-CN" sz="2000" b="1" dirty="0">
                <a:latin typeface="Microsoft YaHei" panose="020B0503020204020204" pitchFamily="34" charset="-122"/>
                <a:ea typeface="Microsoft YaHei" panose="020B0503020204020204" pitchFamily="34" charset="-122"/>
              </a:rPr>
              <a:t>Semantic Network</a:t>
            </a:r>
            <a:r>
              <a:rPr lang="zh-CN" altLang="en-US" sz="2000" b="1" dirty="0">
                <a:latin typeface="Microsoft YaHei" panose="020B0503020204020204" pitchFamily="34" charset="-122"/>
                <a:ea typeface="Microsoft YaHei" panose="020B0503020204020204" pitchFamily="34" charset="-122"/>
              </a:rPr>
              <a:t>或</a:t>
            </a:r>
            <a:r>
              <a:rPr lang="en-US" altLang="zh-CN" sz="2000" b="1" dirty="0">
                <a:latin typeface="Microsoft YaHei" panose="020B0503020204020204" pitchFamily="34" charset="-122"/>
                <a:ea typeface="Microsoft YaHei" panose="020B0503020204020204" pitchFamily="34" charset="-122"/>
              </a:rPr>
              <a:t>Semantic Net</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用于形式化地表示知识。</a:t>
            </a:r>
            <a:r>
              <a:rPr lang="zh-CN" altLang="en-US" sz="2000" u="sng" dirty="0">
                <a:latin typeface="Microsoft YaHei" panose="020B0503020204020204" pitchFamily="34" charset="-122"/>
                <a:ea typeface="Microsoft YaHei" panose="020B0503020204020204" pitchFamily="34" charset="-122"/>
              </a:rPr>
              <a:t>语义网络使用有向或者无向图中的顶点表示概念，边表示概念之间的语义关系</a:t>
            </a:r>
            <a:r>
              <a:rPr lang="zh-CN" altLang="en-US" sz="2000" dirty="0">
                <a:latin typeface="Microsoft YaHei" panose="020B0503020204020204" pitchFamily="34" charset="-122"/>
                <a:ea typeface="Microsoft YaHei" panose="020B0503020204020204" pitchFamily="34" charset="-122"/>
              </a:rPr>
              <a:t>。企业界和学术界构造了包括</a:t>
            </a:r>
            <a:r>
              <a:rPr lang="en-US" altLang="zh-CN" sz="2000" dirty="0">
                <a:latin typeface="Microsoft YaHei" panose="020B0503020204020204" pitchFamily="34" charset="-122"/>
                <a:ea typeface="Microsoft YaHei" panose="020B0503020204020204" pitchFamily="34" charset="-122"/>
              </a:rPr>
              <a:t>CYC</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WordNet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BFO</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Basic Formal Ontology</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HowNet</a:t>
            </a:r>
            <a:r>
              <a:rPr lang="zh-CN" altLang="en-US" sz="2000" dirty="0">
                <a:latin typeface="Microsoft YaHei" panose="020B0503020204020204" pitchFamily="34" charset="-122"/>
                <a:ea typeface="Microsoft YaHei" panose="020B0503020204020204" pitchFamily="34" charset="-122"/>
              </a:rPr>
              <a:t>等在内的大量通用和领域本体库。</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7446707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20313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90</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135445"/>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知识图谱问答（</a:t>
            </a:r>
            <a:r>
              <a:rPr lang="en-US" altLang="zh-CN" sz="2000" b="1" dirty="0">
                <a:latin typeface="Microsoft YaHei" panose="020B0503020204020204" pitchFamily="34" charset="-122"/>
                <a:ea typeface="Microsoft YaHei" panose="020B0503020204020204" pitchFamily="34" charset="-122"/>
              </a:rPr>
              <a:t>Knowledge Base Question Answering</a:t>
            </a:r>
            <a:r>
              <a:rPr lang="zh-CN" altLang="en-US" sz="2000" b="1" dirty="0">
                <a:latin typeface="Microsoft YaHei" panose="020B0503020204020204" pitchFamily="34" charset="-122"/>
                <a:ea typeface="Microsoft YaHei" panose="020B0503020204020204" pitchFamily="34" charset="-122"/>
              </a:rPr>
              <a:t>，</a:t>
            </a:r>
            <a:r>
              <a:rPr lang="en-US" altLang="zh-CN" sz="2000" b="1" dirty="0">
                <a:latin typeface="Microsoft YaHei" panose="020B0503020204020204" pitchFamily="34" charset="-122"/>
                <a:ea typeface="Microsoft YaHei" panose="020B0503020204020204" pitchFamily="34" charset="-122"/>
              </a:rPr>
              <a:t>KBQA</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也称</a:t>
            </a:r>
            <a:r>
              <a:rPr lang="en-US" altLang="zh-CN" sz="2000" dirty="0">
                <a:latin typeface="Microsoft YaHei" panose="020B0503020204020204" pitchFamily="34" charset="-122"/>
                <a:ea typeface="Microsoft YaHei" panose="020B0503020204020204" pitchFamily="34" charset="-122"/>
              </a:rPr>
              <a:t>Knowledge Graph Question Answering</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KGQA</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旨在以知识库为知识源来回答自然语言问题</a:t>
            </a:r>
            <a:r>
              <a:rPr lang="zh-CN" altLang="en-US" sz="2000" dirty="0">
                <a:latin typeface="Microsoft YaHei" panose="020B0503020204020204" pitchFamily="34" charset="-122"/>
                <a:ea typeface="Microsoft YaHei" panose="020B0503020204020204" pitchFamily="34" charset="-122"/>
              </a:rPr>
              <a:t>。与文本问答相比，知识图谱的结构化知识能够提供更加精准的答案，并且方便扩展。知识图谱问答在许多智能应用中发挥着重要作用，引起了研究人员的广泛关注。</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知识图谱问答方法大概可以分为两类：</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b="1" dirty="0">
                <a:latin typeface="Microsoft YaHei" panose="020B0503020204020204" pitchFamily="34" charset="-122"/>
                <a:ea typeface="Microsoft YaHei" panose="020B0503020204020204" pitchFamily="34" charset="-122"/>
              </a:rPr>
              <a:t>基于语义解析的方法</a:t>
            </a:r>
            <a:r>
              <a:rPr lang="zh-CN" altLang="en-US" sz="2000" dirty="0">
                <a:latin typeface="Microsoft YaHei" panose="020B0503020204020204" pitchFamily="34" charset="-122"/>
                <a:ea typeface="Microsoft YaHei" panose="020B0503020204020204" pitchFamily="34" charset="-122"/>
              </a:rPr>
              <a:t>，即将自然语言组织的问句转化为知识库可以识别的结构化查询语句，然后在知识库中查询得到答案。而这个问句到结构化查询的映射，可以通过规则定义的模板或者训练过的自然语言解析器来完成；</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b="1" dirty="0">
                <a:latin typeface="Microsoft YaHei" panose="020B0503020204020204" pitchFamily="34" charset="-122"/>
                <a:ea typeface="Microsoft YaHei" panose="020B0503020204020204" pitchFamily="34" charset="-122"/>
              </a:rPr>
              <a:t>基于信息检索的方法</a:t>
            </a:r>
            <a:r>
              <a:rPr lang="zh-CN" altLang="en-US" sz="2000" dirty="0">
                <a:latin typeface="Microsoft YaHei" panose="020B0503020204020204" pitchFamily="34" charset="-122"/>
                <a:ea typeface="Microsoft YaHei" panose="020B0503020204020204" pitchFamily="34" charset="-122"/>
              </a:rPr>
              <a:t>，通过对问句中的实体和关系识别锁定问题的主题实体，然后根据主题实体得到知识图谱中的候选实体，最后对候选进行排序得到最终答案。随着深度学习技术的成熟，深度学习技术也开始在知识图谱问答中广泛应用，用来提升语义解析和检索排序方法的效果。</a:t>
            </a:r>
          </a:p>
        </p:txBody>
      </p:sp>
    </p:spTree>
    <p:extLst>
      <p:ext uri="{BB962C8B-B14F-4D97-AF65-F5344CB8AC3E}">
        <p14:creationId xmlns:p14="http://schemas.microsoft.com/office/powerpoint/2010/main" val="12604182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基于语义解析的知识图谱问答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91</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134623"/>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基于语义解析的方法是通过对自然语言进行语义分析，将其转化为计算机可以处理的语义表示，进而利用知识库对问句进行推理查询，得到最后的答案。在第</a:t>
            </a:r>
            <a:r>
              <a:rPr lang="en-US" altLang="zh-CN" sz="2000" dirty="0">
                <a:latin typeface="Microsoft YaHei" panose="020B0503020204020204" pitchFamily="34" charset="-122"/>
                <a:ea typeface="Microsoft YaHei" panose="020B0503020204020204" pitchFamily="34" charset="-122"/>
              </a:rPr>
              <a:t>4</a:t>
            </a:r>
            <a:r>
              <a:rPr lang="zh-CN" altLang="en-US" sz="2000" dirty="0">
                <a:latin typeface="Microsoft YaHei" panose="020B0503020204020204" pitchFamily="34" charset="-122"/>
                <a:ea typeface="Microsoft YaHei" panose="020B0503020204020204" pitchFamily="34" charset="-122"/>
              </a:rPr>
              <a:t>章中我们介绍了多种语义表示方法，逻辑表达式就是其中一种常用于知识图谱问答的语义表示方法。</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如下图所示。自然语言问句 “</a:t>
            </a:r>
            <a:r>
              <a:rPr lang="en-US" altLang="zh-CN" sz="2000" dirty="0">
                <a:latin typeface="Microsoft YaHei" panose="020B0503020204020204" pitchFamily="34" charset="-122"/>
                <a:ea typeface="Microsoft YaHei" panose="020B0503020204020204" pitchFamily="34" charset="-122"/>
              </a:rPr>
              <a:t>who is Justin </a:t>
            </a:r>
            <a:r>
              <a:rPr lang="en-US" altLang="zh-CN" sz="2000" dirty="0" err="1">
                <a:latin typeface="Microsoft YaHei" panose="020B0503020204020204" pitchFamily="34" charset="-122"/>
                <a:ea typeface="Microsoft YaHei" panose="020B0503020204020204" pitchFamily="34" charset="-122"/>
              </a:rPr>
              <a:t>Biebe's</a:t>
            </a:r>
            <a:r>
              <a:rPr lang="en-US" altLang="zh-CN" sz="2000" dirty="0">
                <a:latin typeface="Microsoft YaHei" panose="020B0503020204020204" pitchFamily="34" charset="-122"/>
                <a:ea typeface="Microsoft YaHei" panose="020B0503020204020204" pitchFamily="34" charset="-122"/>
              </a:rPr>
              <a:t> brother?</a:t>
            </a:r>
            <a:r>
              <a:rPr lang="zh-CN" altLang="en-US" sz="2000" dirty="0">
                <a:latin typeface="Microsoft YaHei" panose="020B0503020204020204" pitchFamily="34" charset="-122"/>
                <a:ea typeface="Microsoft YaHei" panose="020B0503020204020204" pitchFamily="34" charset="-122"/>
              </a:rPr>
              <a:t>” 转化为</a:t>
            </a:r>
            <a:r>
              <a:rPr lang="en-US" altLang="zh-CN" sz="2000" dirty="0" err="1">
                <a:latin typeface="Microsoft YaHei" panose="020B0503020204020204" pitchFamily="34" charset="-122"/>
                <a:ea typeface="Microsoft YaHei" panose="020B0503020204020204" pitchFamily="34" charset="-122"/>
              </a:rPr>
              <a:t>Lamda</a:t>
            </a:r>
            <a:r>
              <a:rPr lang="zh-CN" altLang="en-US" sz="2000" dirty="0">
                <a:latin typeface="Microsoft YaHei" panose="020B0503020204020204" pitchFamily="34" charset="-122"/>
                <a:ea typeface="Microsoft YaHei" panose="020B0503020204020204" pitchFamily="34" charset="-122"/>
              </a:rPr>
              <a:t>算子表示，谓词</a:t>
            </a:r>
            <a:r>
              <a:rPr lang="en-US" altLang="zh-CN" sz="2000" dirty="0" err="1">
                <a:latin typeface="Microsoft YaHei" panose="020B0503020204020204" pitchFamily="34" charset="-122"/>
                <a:ea typeface="Microsoft YaHei" panose="020B0503020204020204" pitchFamily="34" charset="-122"/>
              </a:rPr>
              <a:t>sibling_of</a:t>
            </a:r>
            <a:r>
              <a:rPr lang="zh-CN" altLang="en-US" sz="2000" dirty="0">
                <a:latin typeface="Microsoft YaHei" panose="020B0503020204020204" pitchFamily="34" charset="-122"/>
                <a:ea typeface="Microsoft YaHei" panose="020B0503020204020204" pitchFamily="34" charset="-122"/>
              </a:rPr>
              <a:t>表示兄弟姐妹关系，谓词</a:t>
            </a:r>
            <a:r>
              <a:rPr lang="en-US" altLang="zh-CN" sz="2000" dirty="0">
                <a:latin typeface="Microsoft YaHei" panose="020B0503020204020204" pitchFamily="34" charset="-122"/>
                <a:ea typeface="Microsoft YaHei" panose="020B0503020204020204" pitchFamily="34" charset="-122"/>
              </a:rPr>
              <a:t>gender</a:t>
            </a:r>
            <a:r>
              <a:rPr lang="zh-CN" altLang="en-US" sz="2000" dirty="0">
                <a:latin typeface="Microsoft YaHei" panose="020B0503020204020204" pitchFamily="34" charset="-122"/>
                <a:ea typeface="Microsoft YaHei" panose="020B0503020204020204" pitchFamily="34" charset="-122"/>
              </a:rPr>
              <a:t>表示性别。</a:t>
            </a:r>
          </a:p>
        </p:txBody>
      </p:sp>
      <p:pic>
        <p:nvPicPr>
          <p:cNvPr id="4" name="Picture 3">
            <a:extLst>
              <a:ext uri="{FF2B5EF4-FFF2-40B4-BE49-F238E27FC236}">
                <a16:creationId xmlns:a16="http://schemas.microsoft.com/office/drawing/2014/main" id="{8D2E9F74-8D74-DF63-A80C-0E4DD5583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678" y="3597871"/>
            <a:ext cx="7800643" cy="1817091"/>
          </a:xfrm>
          <a:prstGeom prst="rect">
            <a:avLst/>
          </a:prstGeom>
        </p:spPr>
      </p:pic>
    </p:spTree>
    <p:extLst>
      <p:ext uri="{BB962C8B-B14F-4D97-AF65-F5344CB8AC3E}">
        <p14:creationId xmlns:p14="http://schemas.microsoft.com/office/powerpoint/2010/main" val="233101028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基于语义解析的知识图谱问答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92</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51934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另外一种方式</a:t>
            </a:r>
            <a:r>
              <a:rPr lang="zh-CN" altLang="en-US" sz="2000" b="1" dirty="0">
                <a:latin typeface="Microsoft YaHei" panose="020B0503020204020204" pitchFamily="34" charset="-122"/>
                <a:ea typeface="Microsoft YaHei" panose="020B0503020204020204" pitchFamily="34" charset="-122"/>
              </a:rPr>
              <a:t>采用两步解析</a:t>
            </a:r>
            <a:r>
              <a:rPr lang="zh-CN" altLang="en-US" sz="2000" dirty="0">
                <a:latin typeface="Microsoft YaHei" panose="020B0503020204020204" pitchFamily="34" charset="-122"/>
                <a:ea typeface="Microsoft YaHei" panose="020B0503020204020204" pitchFamily="34" charset="-122"/>
              </a:rPr>
              <a:t>，首先将自然语言问句转化成一种中间表示，再进一步将中间表示翻译成逻辑语言，得到查询语句或查询语句的逻辑形式，在知识库上执行所得查询语句获得正确答案集。这里的查询语句常用有</a:t>
            </a:r>
            <a:r>
              <a:rPr lang="en-US" altLang="zh-CN" sz="2000" dirty="0">
                <a:latin typeface="Microsoft YaHei" panose="020B0503020204020204" pitchFamily="34" charset="-122"/>
                <a:ea typeface="Microsoft YaHei" panose="020B0503020204020204" pitchFamily="34" charset="-122"/>
              </a:rPr>
              <a:t>SPARQL</a:t>
            </a:r>
            <a:r>
              <a:rPr lang="zh-CN" altLang="en-US" sz="2000" dirty="0">
                <a:latin typeface="Microsoft YaHei" panose="020B0503020204020204" pitchFamily="34" charset="-122"/>
                <a:ea typeface="Microsoft YaHei" panose="020B0503020204020204" pitchFamily="34" charset="-122"/>
              </a:rPr>
              <a:t>查询语言，表达逻辑形式的逻辑语言常用有 </a:t>
            </a:r>
            <a:r>
              <a:rPr lang="el-GR" sz="2000" b="0" i="0" dirty="0">
                <a:effectLst/>
                <a:latin typeface="Times New Roman" panose="02020603050405020304" pitchFamily="18" charset="0"/>
              </a:rPr>
              <a:t>λ</a:t>
            </a:r>
            <a:r>
              <a:rPr lang="en-US" altLang="zh-CN" sz="2000" dirty="0">
                <a:latin typeface="Microsoft YaHei" panose="020B0503020204020204" pitchFamily="34" charset="-122"/>
                <a:ea typeface="Microsoft YaHei" panose="020B0503020204020204" pitchFamily="34" charset="-122"/>
              </a:rPr>
              <a:t>-DCS</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这样可以使得解析更加精细，便于逻辑语言和知识库的对齐。下图给出了一个两步解析方法的示例。首先将问句转换为了与自然语言更加接近的中间表示。同样是针对问句 </a:t>
            </a:r>
            <a:r>
              <a:rPr lang="en-US" altLang="zh-CN" sz="2000" dirty="0">
                <a:latin typeface="Microsoft YaHei" panose="020B0503020204020204" pitchFamily="34" charset="-122"/>
                <a:ea typeface="Microsoft YaHei" panose="020B0503020204020204" pitchFamily="34" charset="-122"/>
              </a:rPr>
              <a:t>"who is Justin Bieber's brother?"</a:t>
            </a:r>
            <a:r>
              <a:rPr lang="zh-CN" altLang="en-US" sz="2000" dirty="0">
                <a:latin typeface="Microsoft YaHei" panose="020B0503020204020204" pitchFamily="34" charset="-122"/>
                <a:ea typeface="Microsoft YaHei" panose="020B0503020204020204" pitchFamily="34" charset="-122"/>
              </a:rPr>
              <a:t>，中间表示</a:t>
            </a:r>
            <a:r>
              <a:rPr lang="en-US" altLang="zh-CN" sz="2000" dirty="0" err="1">
                <a:latin typeface="Microsoft YaHei" panose="020B0503020204020204" pitchFamily="34" charset="-122"/>
                <a:ea typeface="Microsoft YaHei" panose="020B0503020204020204" pitchFamily="34" charset="-122"/>
              </a:rPr>
              <a:t>brother_of</a:t>
            </a:r>
            <a:r>
              <a:rPr lang="zh-CN" altLang="en-US" sz="2000" dirty="0">
                <a:latin typeface="Microsoft YaHei" panose="020B0503020204020204" pitchFamily="34" charset="-122"/>
                <a:ea typeface="Microsoft YaHei" panose="020B0503020204020204" pitchFamily="34" charset="-122"/>
              </a:rPr>
              <a:t>与句子中的单词直接可以匹配。</a:t>
            </a:r>
          </a:p>
        </p:txBody>
      </p:sp>
      <p:pic>
        <p:nvPicPr>
          <p:cNvPr id="5" name="Picture 4">
            <a:extLst>
              <a:ext uri="{FF2B5EF4-FFF2-40B4-BE49-F238E27FC236}">
                <a16:creationId xmlns:a16="http://schemas.microsoft.com/office/drawing/2014/main" id="{96A0C3C5-D70F-5531-E8A6-A57A36878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798" y="3914775"/>
            <a:ext cx="8355354" cy="1946306"/>
          </a:xfrm>
          <a:prstGeom prst="rect">
            <a:avLst/>
          </a:prstGeom>
        </p:spPr>
      </p:pic>
    </p:spTree>
    <p:extLst>
      <p:ext uri="{BB962C8B-B14F-4D97-AF65-F5344CB8AC3E}">
        <p14:creationId xmlns:p14="http://schemas.microsoft.com/office/powerpoint/2010/main" val="31553766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6301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基于语义解析的知识图谱问答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逻辑表达语言</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93</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4442948"/>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有很多种逻辑表达语言，例如</a:t>
            </a:r>
            <a:r>
              <a:rPr lang="en-US" altLang="zh-CN" sz="2000" b="1" dirty="0" err="1">
                <a:latin typeface="Microsoft YaHei" panose="020B0503020204020204" pitchFamily="34" charset="-122"/>
                <a:ea typeface="Microsoft YaHei" panose="020B0503020204020204" pitchFamily="34" charset="-122"/>
              </a:rPr>
              <a:t>Lamda</a:t>
            </a:r>
            <a:r>
              <a:rPr lang="zh-CN" altLang="en-US" sz="2000" b="1" dirty="0">
                <a:latin typeface="Microsoft YaHei" panose="020B0503020204020204" pitchFamily="34" charset="-122"/>
                <a:ea typeface="Microsoft YaHei" panose="020B0503020204020204" pitchFamily="34" charset="-122"/>
              </a:rPr>
              <a:t>算子经常被用来对问句进行形式化描述</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Lamda</a:t>
            </a:r>
            <a:r>
              <a:rPr lang="zh-CN" altLang="en-US" sz="2000" dirty="0">
                <a:latin typeface="Microsoft YaHei" panose="020B0503020204020204" pitchFamily="34" charset="-122"/>
                <a:ea typeface="Microsoft YaHei" panose="020B0503020204020204" pitchFamily="34" charset="-122"/>
              </a:rPr>
              <a:t>演算子由一个</a:t>
            </a:r>
            <a:r>
              <a:rPr lang="zh-CN" altLang="en-US" sz="2000" u="sng" dirty="0">
                <a:latin typeface="Microsoft YaHei" panose="020B0503020204020204" pitchFamily="34" charset="-122"/>
                <a:ea typeface="Microsoft YaHei" panose="020B0503020204020204" pitchFamily="34" charset="-122"/>
              </a:rPr>
              <a:t>单一转换规则</a:t>
            </a:r>
            <a:r>
              <a:rPr lang="zh-CN" altLang="en-US" sz="2000" dirty="0">
                <a:latin typeface="Microsoft YaHei" panose="020B0503020204020204" pitchFamily="34" charset="-122"/>
                <a:ea typeface="Microsoft YaHei" panose="020B0503020204020204" pitchFamily="34" charset="-122"/>
              </a:rPr>
              <a:t>和一个</a:t>
            </a:r>
            <a:r>
              <a:rPr lang="zh-CN" altLang="en-US" sz="2000" u="sng" dirty="0">
                <a:latin typeface="Microsoft YaHei" panose="020B0503020204020204" pitchFamily="34" charset="-122"/>
                <a:ea typeface="Microsoft YaHei" panose="020B0503020204020204" pitchFamily="34" charset="-122"/>
              </a:rPr>
              <a:t>单一函数定义系统</a:t>
            </a:r>
            <a:r>
              <a:rPr lang="zh-CN" altLang="en-US" sz="2000" dirty="0">
                <a:latin typeface="Microsoft YaHei" panose="020B0503020204020204" pitchFamily="34" charset="-122"/>
                <a:ea typeface="Microsoft YaHei" panose="020B0503020204020204" pitchFamily="34" charset="-122"/>
              </a:rPr>
              <a:t>构成。包括函数定义、标识符引用和函数应用三个部分。对于问题 </a:t>
            </a:r>
            <a:r>
              <a:rPr lang="en-US" altLang="zh-CN" sz="2000" dirty="0">
                <a:latin typeface="Microsoft YaHei" panose="020B0503020204020204" pitchFamily="34" charset="-122"/>
                <a:ea typeface="Microsoft YaHei" panose="020B0503020204020204" pitchFamily="34" charset="-122"/>
              </a:rPr>
              <a:t>"What states border </a:t>
            </a:r>
            <a:r>
              <a:rPr lang="en-US" altLang="zh-CN" sz="2000" dirty="0" err="1">
                <a:latin typeface="Microsoft YaHei" panose="020B0503020204020204" pitchFamily="34" charset="-122"/>
                <a:ea typeface="Microsoft YaHei" panose="020B0503020204020204" pitchFamily="34" charset="-122"/>
              </a:rPr>
              <a:t>Texax</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，定义</a:t>
            </a:r>
            <a:r>
              <a:rPr lang="en-US" altLang="zh-CN" sz="2000"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是一个变量，</a:t>
            </a:r>
            <a:r>
              <a:rPr lang="el-GR" sz="2000" b="0" i="0" dirty="0">
                <a:effectLst/>
                <a:latin typeface="Times New Roman" panose="02020603050405020304" pitchFamily="18" charset="0"/>
              </a:rPr>
              <a:t>λ</a:t>
            </a:r>
            <a:r>
              <a:rPr lang="en-US" sz="2000" b="0" i="0" dirty="0">
                <a:effectLst/>
                <a:latin typeface="Times New Roman" panose="02020603050405020304" pitchFamily="18" charset="0"/>
              </a:rPr>
              <a:t>x</a:t>
            </a:r>
            <a:r>
              <a:rPr lang="zh-CN" altLang="en-US" sz="2000" b="0" i="0" dirty="0">
                <a:effectLst/>
                <a:latin typeface="Times New Roman" panose="02020603050405020304" pitchFamily="18" charset="0"/>
              </a:rPr>
              <a:t> </a:t>
            </a:r>
            <a:r>
              <a:rPr lang="zh-CN" altLang="en-US" sz="2000" dirty="0">
                <a:latin typeface="Microsoft YaHei" panose="020B0503020204020204" pitchFamily="34" charset="-122"/>
                <a:ea typeface="Microsoft YaHei" panose="020B0503020204020204" pitchFamily="34" charset="-122"/>
              </a:rPr>
              <a:t>表示获取一个参数 </a:t>
            </a:r>
            <a:r>
              <a:rPr lang="en-US" altLang="zh-CN" sz="2000"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 并且等待返回值的</a:t>
            </a:r>
            <a:r>
              <a:rPr lang="en-US" altLang="zh-CN" sz="2000" dirty="0">
                <a:latin typeface="Microsoft YaHei" panose="020B0503020204020204" pitchFamily="34" charset="-122"/>
                <a:ea typeface="Microsoft YaHei" panose="020B0503020204020204" pitchFamily="34" charset="-122"/>
              </a:rPr>
              <a:t>lambda</a:t>
            </a:r>
            <a:r>
              <a:rPr lang="zh-CN" altLang="en-US" sz="2000" dirty="0">
                <a:latin typeface="Microsoft YaHei" panose="020B0503020204020204" pitchFamily="34" charset="-122"/>
                <a:ea typeface="Microsoft YaHei" panose="020B0503020204020204" pitchFamily="34" charset="-122"/>
              </a:rPr>
              <a:t>函数，接下来通过两个函数</a:t>
            </a:r>
            <a:r>
              <a:rPr lang="en-US" altLang="zh-CN" sz="2000" dirty="0">
                <a:latin typeface="Microsoft YaHei" panose="020B0503020204020204" pitchFamily="34" charset="-122"/>
                <a:ea typeface="Microsoft YaHei" panose="020B0503020204020204" pitchFamily="34" charset="-122"/>
              </a:rPr>
              <a:t>state</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border</a:t>
            </a:r>
            <a:r>
              <a:rPr lang="zh-CN" altLang="en-US" sz="2000" dirty="0">
                <a:latin typeface="Microsoft YaHei" panose="020B0503020204020204" pitchFamily="34" charset="-122"/>
                <a:ea typeface="Microsoft YaHei" panose="020B0503020204020204" pitchFamily="34" charset="-122"/>
              </a:rPr>
              <a:t>代表类型以及谓词语义，最后将函数</a:t>
            </a:r>
            <a:r>
              <a:rPr lang="en-US" altLang="zh-CN" sz="2000" dirty="0">
                <a:latin typeface="Microsoft YaHei" panose="020B0503020204020204" pitchFamily="34" charset="-122"/>
                <a:ea typeface="Microsoft YaHei" panose="020B0503020204020204" pitchFamily="34" charset="-122"/>
              </a:rPr>
              <a:t>state</a:t>
            </a:r>
            <a:r>
              <a:rPr lang="zh-CN" altLang="en-US" sz="2000" dirty="0">
                <a:latin typeface="Microsoft YaHei" panose="020B0503020204020204" pitchFamily="34" charset="-122"/>
                <a:ea typeface="Microsoft YaHei" panose="020B0503020204020204" pitchFamily="34" charset="-122"/>
              </a:rPr>
              <a:t>和</a:t>
            </a:r>
            <a:r>
              <a:rPr lang="en-US" altLang="zh-CN" sz="2000" dirty="0">
                <a:latin typeface="Microsoft YaHei" panose="020B0503020204020204" pitchFamily="34" charset="-122"/>
                <a:ea typeface="Microsoft YaHei" panose="020B0503020204020204" pitchFamily="34" charset="-122"/>
              </a:rPr>
              <a:t>border</a:t>
            </a:r>
            <a:r>
              <a:rPr lang="zh-CN" altLang="en-US" sz="2000" dirty="0">
                <a:latin typeface="Microsoft YaHei" panose="020B0503020204020204" pitchFamily="34" charset="-122"/>
                <a:ea typeface="Microsoft YaHei" panose="020B0503020204020204" pitchFamily="34" charset="-122"/>
              </a:rPr>
              <a:t>应用于参数 </a:t>
            </a:r>
            <a:r>
              <a:rPr lang="en-US" altLang="zh-CN" sz="2000" dirty="0">
                <a:latin typeface="Microsoft YaHei" panose="020B0503020204020204" pitchFamily="34" charset="-122"/>
                <a:ea typeface="Microsoft YaHei" panose="020B0503020204020204" pitchFamily="34" charset="-122"/>
              </a:rPr>
              <a:t>x</a:t>
            </a:r>
            <a:r>
              <a:rPr lang="zh-CN" altLang="en-US" sz="2000" dirty="0">
                <a:latin typeface="Microsoft YaHei" panose="020B0503020204020204" pitchFamily="34" charset="-122"/>
                <a:ea typeface="Microsoft YaHei" panose="020B0503020204020204" pitchFamily="34" charset="-122"/>
              </a:rPr>
              <a:t> 。此外，可以添加其他修饰符，如存在量词、最大最小等，可以进一步增强语义刻画能力。据此上述问句可以转换为                                                  。</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依存组合语义（</a:t>
            </a:r>
            <a:r>
              <a:rPr lang="en-US" altLang="zh-CN" sz="2000" b="1" dirty="0">
                <a:latin typeface="Microsoft YaHei" panose="020B0503020204020204" pitchFamily="34" charset="-122"/>
                <a:ea typeface="Microsoft YaHei" panose="020B0503020204020204" pitchFamily="34" charset="-122"/>
              </a:rPr>
              <a:t>Dependency-based Compositional Semantics, DCS</a:t>
            </a:r>
            <a:r>
              <a:rPr lang="zh-CN" altLang="en-US" sz="2000" b="1"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是一种特殊的操作桥接（</a:t>
            </a:r>
            <a:r>
              <a:rPr lang="en-US" altLang="zh-CN" sz="2000" dirty="0">
                <a:latin typeface="Microsoft YaHei" panose="020B0503020204020204" pitchFamily="34" charset="-122"/>
                <a:ea typeface="Microsoft YaHei" panose="020B0503020204020204" pitchFamily="34" charset="-122"/>
              </a:rPr>
              <a:t>Bridging</a:t>
            </a:r>
            <a:r>
              <a:rPr lang="zh-CN" altLang="en-US" sz="2000" dirty="0">
                <a:latin typeface="Microsoft YaHei" panose="020B0503020204020204" pitchFamily="34" charset="-122"/>
                <a:ea typeface="Microsoft YaHei" panose="020B0503020204020204" pitchFamily="34" charset="-122"/>
              </a:rPr>
              <a:t>）操作，把两个独立的语义表示片段连接起来。在语义分析过程，句子中汇总了不同片段对应的语义表示，可能无法直接进行合并，但是很多情况下过于分散的语义片段无法匹配到知识库中内容。引入桥接操作可以将两个不相邻的语义相连接，从而达到解析复杂语义的目的，尽可能连接这些离散的语义片段，在一定程度上保证语义分析能够完整。</a:t>
            </a:r>
          </a:p>
        </p:txBody>
      </p:sp>
      <p:pic>
        <p:nvPicPr>
          <p:cNvPr id="3" name="Picture 2">
            <a:extLst>
              <a:ext uri="{FF2B5EF4-FFF2-40B4-BE49-F238E27FC236}">
                <a16:creationId xmlns:a16="http://schemas.microsoft.com/office/drawing/2014/main" id="{FD2E024A-CE48-5EB9-D2EA-BA0FBB3E395B}"/>
              </a:ext>
            </a:extLst>
          </p:cNvPr>
          <p:cNvPicPr>
            <a:picLocks noChangeAspect="1"/>
          </p:cNvPicPr>
          <p:nvPr/>
        </p:nvPicPr>
        <p:blipFill>
          <a:blip r:embed="rId3"/>
          <a:stretch>
            <a:fillRect/>
          </a:stretch>
        </p:blipFill>
        <p:spPr>
          <a:xfrm>
            <a:off x="5984519" y="2995613"/>
            <a:ext cx="3416300" cy="266700"/>
          </a:xfrm>
          <a:prstGeom prst="rect">
            <a:avLst/>
          </a:prstGeom>
        </p:spPr>
      </p:pic>
    </p:spTree>
    <p:extLst>
      <p:ext uri="{BB962C8B-B14F-4D97-AF65-F5344CB8AC3E}">
        <p14:creationId xmlns:p14="http://schemas.microsoft.com/office/powerpoint/2010/main" val="56811950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12.5.1</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基于语义解析的知识图谱问答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语义解析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94</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2138214"/>
          </a:xfrm>
          <a:prstGeom prst="rect">
            <a:avLst/>
          </a:prstGeom>
          <a:noFill/>
        </p:spPr>
        <p:txBody>
          <a:bodyPr wrap="square">
            <a:spAutoFit/>
          </a:bodyPr>
          <a:lstStyle/>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语义解析</a:t>
            </a:r>
            <a:r>
              <a:rPr lang="zh-CN" altLang="en-US" sz="2000" dirty="0">
                <a:latin typeface="Microsoft YaHei" panose="020B0503020204020204" pitchFamily="34" charset="-122"/>
                <a:ea typeface="Microsoft YaHei" panose="020B0503020204020204" pitchFamily="34" charset="-122"/>
              </a:rPr>
              <a:t>的基本步骤可以分为</a:t>
            </a:r>
            <a:r>
              <a:rPr lang="zh-CN" altLang="en-US" sz="2000" u="sng" dirty="0">
                <a:latin typeface="Microsoft YaHei" panose="020B0503020204020204" pitchFamily="34" charset="-122"/>
                <a:ea typeface="Microsoft YaHei" panose="020B0503020204020204" pitchFamily="34" charset="-122"/>
              </a:rPr>
              <a:t>短语检索</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资源映射</a:t>
            </a:r>
            <a:r>
              <a:rPr lang="zh-CN" altLang="en-US" sz="2000" dirty="0">
                <a:latin typeface="Microsoft YaHei" panose="020B0503020204020204" pitchFamily="34" charset="-122"/>
                <a:ea typeface="Microsoft YaHei" panose="020B0503020204020204" pitchFamily="34" charset="-122"/>
              </a:rPr>
              <a:t>、</a:t>
            </a:r>
            <a:r>
              <a:rPr lang="zh-CN" altLang="en-US" sz="2000" u="sng" dirty="0">
                <a:latin typeface="Microsoft YaHei" panose="020B0503020204020204" pitchFamily="34" charset="-122"/>
                <a:ea typeface="Microsoft YaHei" panose="020B0503020204020204" pitchFamily="34" charset="-122"/>
              </a:rPr>
              <a:t>语义组合</a:t>
            </a:r>
            <a:r>
              <a:rPr lang="zh-CN" altLang="en-US" sz="2000" dirty="0">
                <a:latin typeface="Microsoft YaHei" panose="020B0503020204020204" pitchFamily="34" charset="-122"/>
                <a:ea typeface="Microsoft YaHei" panose="020B0503020204020204" pitchFamily="34" charset="-122"/>
              </a:rPr>
              <a:t>和</a:t>
            </a:r>
            <a:r>
              <a:rPr lang="zh-CN" altLang="en-US" sz="2000" u="sng" dirty="0">
                <a:latin typeface="Microsoft YaHei" panose="020B0503020204020204" pitchFamily="34" charset="-122"/>
                <a:ea typeface="Microsoft YaHei" panose="020B0503020204020204" pitchFamily="34" charset="-122"/>
              </a:rPr>
              <a:t>逻辑表达式生成</a:t>
            </a:r>
            <a:r>
              <a:rPr lang="zh-CN" altLang="en-US" sz="2000" dirty="0">
                <a:latin typeface="Microsoft YaHei" panose="020B0503020204020204" pitchFamily="34" charset="-122"/>
                <a:ea typeface="Microsoft YaHei" panose="020B0503020204020204" pitchFamily="34" charset="-122"/>
              </a:rPr>
              <a:t>这四个步骤。</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6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短语检索用于识别出问句中的实体、关系等各种短语。</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6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资源映射的目标是建立问句和知识图谱之间的映射，这包括实体链接、概念匹配和关系分类。</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6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将问句中实体、关系和知识图谱中概念相匹配后，还需要做句法分析、组合模型训练等工作。</a:t>
            </a:r>
            <a:endParaRPr lang="en-US" altLang="zh-CN"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600"/>
              </a:spcBef>
              <a:buFont typeface="Arial" panose="020B0604020202020204" pitchFamily="34" charset="0"/>
              <a:buChar char="•"/>
            </a:pPr>
            <a:r>
              <a:rPr lang="zh-CN" altLang="en-US" dirty="0">
                <a:latin typeface="Microsoft YaHei" panose="020B0503020204020204" pitchFamily="34" charset="-122"/>
                <a:ea typeface="Microsoft YaHei" panose="020B0503020204020204" pitchFamily="34" charset="-122"/>
              </a:rPr>
              <a:t>最终组合生成一个可执行的逻辑表达式，在知识图谱中获取最终答案。</a:t>
            </a:r>
          </a:p>
        </p:txBody>
      </p:sp>
      <p:pic>
        <p:nvPicPr>
          <p:cNvPr id="5" name="Picture 4">
            <a:extLst>
              <a:ext uri="{FF2B5EF4-FFF2-40B4-BE49-F238E27FC236}">
                <a16:creationId xmlns:a16="http://schemas.microsoft.com/office/drawing/2014/main" id="{79867E4A-3644-12C1-974B-510EDE6B0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319" y="3304291"/>
            <a:ext cx="4696746" cy="3417184"/>
          </a:xfrm>
          <a:prstGeom prst="rect">
            <a:avLst/>
          </a:prstGeom>
        </p:spPr>
      </p:pic>
    </p:spTree>
    <p:extLst>
      <p:ext uri="{BB962C8B-B14F-4D97-AF65-F5344CB8AC3E}">
        <p14:creationId xmlns:p14="http://schemas.microsoft.com/office/powerpoint/2010/main" val="76670411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95</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596562"/>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结合知识库来回答自然语言问题的另一种思路是，</a:t>
            </a:r>
            <a:r>
              <a:rPr lang="zh-CN" altLang="en-US" sz="2000" b="1" dirty="0">
                <a:latin typeface="Microsoft YaHei" panose="020B0503020204020204" pitchFamily="34" charset="-122"/>
                <a:ea typeface="Microsoft YaHei" panose="020B0503020204020204" pitchFamily="34" charset="-122"/>
              </a:rPr>
              <a:t>首先</a:t>
            </a:r>
            <a:r>
              <a:rPr lang="zh-CN" altLang="en-US" sz="2000" dirty="0">
                <a:latin typeface="Microsoft YaHei" panose="020B0503020204020204" pitchFamily="34" charset="-122"/>
                <a:ea typeface="Microsoft YaHei" panose="020B0503020204020204" pitchFamily="34" charset="-122"/>
              </a:rPr>
              <a:t>定位出自然问句中的主题实体，</a:t>
            </a:r>
            <a:r>
              <a:rPr lang="zh-CN" altLang="en-US" sz="2000" b="1" dirty="0">
                <a:latin typeface="Microsoft YaHei" panose="020B0503020204020204" pitchFamily="34" charset="-122"/>
                <a:ea typeface="Microsoft YaHei" panose="020B0503020204020204" pitchFamily="34" charset="-122"/>
              </a:rPr>
              <a:t>然后</a:t>
            </a:r>
            <a:r>
              <a:rPr lang="zh-CN" altLang="en-US" sz="2000" dirty="0">
                <a:latin typeface="Microsoft YaHei" panose="020B0503020204020204" pitchFamily="34" charset="-122"/>
                <a:ea typeface="Microsoft YaHei" panose="020B0503020204020204" pitchFamily="34" charset="-122"/>
              </a:rPr>
              <a:t>从知识库中的该实体相邻节点中选出候选答案，</a:t>
            </a:r>
            <a:r>
              <a:rPr lang="zh-CN" altLang="en-US" sz="2000" b="1" dirty="0">
                <a:latin typeface="Microsoft YaHei" panose="020B0503020204020204" pitchFamily="34" charset="-122"/>
                <a:ea typeface="Microsoft YaHei" panose="020B0503020204020204" pitchFamily="34" charset="-122"/>
              </a:rPr>
              <a:t>再对</a:t>
            </a:r>
            <a:r>
              <a:rPr lang="zh-CN" altLang="en-US" sz="2000" dirty="0">
                <a:latin typeface="Microsoft YaHei" panose="020B0503020204020204" pitchFamily="34" charset="-122"/>
                <a:ea typeface="Microsoft YaHei" panose="020B0503020204020204" pitchFamily="34" charset="-122"/>
              </a:rPr>
              <a:t>候选实体进行排序得到最后的答案。</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这种基于检索的知识图谱问答有</a:t>
            </a:r>
            <a:r>
              <a:rPr lang="zh-CN" altLang="en-US" sz="2000" b="1" dirty="0">
                <a:latin typeface="Microsoft YaHei" panose="020B0503020204020204" pitchFamily="34" charset="-122"/>
                <a:ea typeface="Microsoft YaHei" panose="020B0503020204020204" pitchFamily="34" charset="-122"/>
              </a:rPr>
              <a:t>两个核心问题</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主题实体的识别，如果主题实体定位错误，之后的候选实体很大可能也是错误的。当知识图谱较复杂时，这需要通过实体链接将文本中的实体指代与其知识图谱中真正对应的实体完成映射；</a:t>
            </a:r>
            <a:endParaRPr lang="en-US" altLang="zh-CN" sz="2000" dirty="0">
              <a:latin typeface="Microsoft YaHei" panose="020B0503020204020204" pitchFamily="34" charset="-122"/>
              <a:ea typeface="Microsoft YaHei" panose="020B0503020204020204" pitchFamily="34" charset="-122"/>
            </a:endParaRPr>
          </a:p>
          <a:p>
            <a:pPr marL="800100" lvl="1" indent="-342900" algn="just">
              <a:lnSpc>
                <a:spcPct val="125000"/>
              </a:lnSpc>
              <a:spcBef>
                <a:spcPts val="1200"/>
              </a:spcBef>
              <a:buFont typeface="Arial" panose="020B0604020202020204" pitchFamily="34" charset="0"/>
              <a:buChar char="•"/>
            </a:pPr>
            <a:r>
              <a:rPr lang="zh-CN" altLang="en-US" sz="2000" dirty="0">
                <a:latin typeface="Microsoft YaHei" panose="020B0503020204020204" pitchFamily="34" charset="-122"/>
                <a:ea typeface="Microsoft YaHei" panose="020B0503020204020204" pitchFamily="34" charset="-122"/>
              </a:rPr>
              <a:t>排序模型的效果，候选实体的得分也直接决定最终结果，排序模型可以采用规则或者深度学习的方法实现。</a:t>
            </a:r>
            <a:endParaRPr lang="zh-CN" altLang="en-US"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74708881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41857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96</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5212389"/>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文献</a:t>
            </a:r>
            <a:r>
              <a:rPr lang="en-US" altLang="zh-CN" sz="2000" dirty="0">
                <a:latin typeface="Microsoft YaHei" panose="020B0503020204020204" pitchFamily="34" charset="-122"/>
                <a:ea typeface="Microsoft YaHei" panose="020B0503020204020204" pitchFamily="34" charset="-122"/>
              </a:rPr>
              <a:t>[678]</a:t>
            </a:r>
            <a:r>
              <a:rPr lang="zh-CN" altLang="en-US" sz="2000" dirty="0">
                <a:latin typeface="Microsoft YaHei" panose="020B0503020204020204" pitchFamily="34" charset="-122"/>
                <a:ea typeface="Microsoft YaHei" panose="020B0503020204020204" pitchFamily="34" charset="-122"/>
              </a:rPr>
              <a:t>提出基于图谱的问答系统，利用</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知识图谱回答问题。该方法基于的假设来自于日常人们如何寻找答案的过程：</a:t>
            </a:r>
            <a:r>
              <a:rPr lang="zh-CN" altLang="en-US" sz="2000" b="1" dirty="0">
                <a:latin typeface="Microsoft YaHei" panose="020B0503020204020204" pitchFamily="34" charset="-122"/>
                <a:ea typeface="Microsoft YaHei" panose="020B0503020204020204" pitchFamily="34" charset="-122"/>
              </a:rPr>
              <a:t>一个自然语言问题可能包括一个或几个主题 ，那么我们就可以在知识库中找相关的主题节点，然后从主题节点距离几跳的相关节点根据节点间的关系发现答案</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lvl="1"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例如询问 </a:t>
            </a:r>
            <a:r>
              <a:rPr lang="en-US" altLang="zh-CN" sz="2000" dirty="0">
                <a:latin typeface="Microsoft YaHei" panose="020B0503020204020204" pitchFamily="34" charset="-122"/>
                <a:ea typeface="Microsoft YaHei" panose="020B0503020204020204" pitchFamily="34" charset="-122"/>
              </a:rPr>
              <a:t>"What is the name of Justin Bieber brother?"</a:t>
            </a:r>
            <a:r>
              <a:rPr lang="zh-CN" altLang="en-US" sz="2000" dirty="0">
                <a:latin typeface="Microsoft YaHei" panose="020B0503020204020204" pitchFamily="34" charset="-122"/>
                <a:ea typeface="Microsoft YaHei" panose="020B0503020204020204" pitchFamily="34" charset="-122"/>
              </a:rPr>
              <a:t>，并允许人们访问</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等知识库，人们通常会首先确定这个问题是关于</a:t>
            </a:r>
            <a:r>
              <a:rPr lang="en-US" altLang="zh-CN" sz="2000" dirty="0">
                <a:latin typeface="Microsoft YaHei" panose="020B0503020204020204" pitchFamily="34" charset="-122"/>
                <a:ea typeface="Microsoft YaHei" panose="020B0503020204020204" pitchFamily="34" charset="-122"/>
              </a:rPr>
              <a:t>Justin Bieber</a:t>
            </a:r>
            <a:r>
              <a:rPr lang="zh-CN" altLang="en-US" sz="2000" dirty="0">
                <a:latin typeface="Microsoft YaHei" panose="020B0503020204020204" pitchFamily="34" charset="-122"/>
                <a:ea typeface="Microsoft YaHei" panose="020B0503020204020204" pitchFamily="34" charset="-122"/>
              </a:rPr>
              <a:t>，进一步根据</a:t>
            </a:r>
            <a:r>
              <a:rPr lang="en-US" altLang="zh-CN" sz="2000" dirty="0">
                <a:latin typeface="Microsoft YaHei" panose="020B0503020204020204" pitchFamily="34" charset="-122"/>
                <a:ea typeface="Microsoft YaHei" panose="020B0503020204020204" pitchFamily="34" charset="-122"/>
              </a:rPr>
              <a:t>Justin Bieber</a:t>
            </a:r>
            <a:r>
              <a:rPr lang="zh-CN" altLang="en-US" sz="2000" dirty="0">
                <a:latin typeface="Microsoft YaHei" panose="020B0503020204020204" pitchFamily="34" charset="-122"/>
                <a:ea typeface="Microsoft YaHei" panose="020B0503020204020204" pitchFamily="34" charset="-122"/>
              </a:rPr>
              <a:t>的</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页面所提供的关联节点，寻找他兄弟的名字。</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该方法包括如下几个关键步骤：</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解析自然语言问句，围绕主题实体建立关于问句潜在特征的问题图；</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利用主题实体在</a:t>
            </a:r>
            <a:r>
              <a:rPr lang="en-US" altLang="zh-CN" sz="2000" dirty="0">
                <a:latin typeface="Microsoft YaHei" panose="020B0503020204020204" pitchFamily="34" charset="-122"/>
                <a:ea typeface="Microsoft YaHei" panose="020B0503020204020204" pitchFamily="34" charset="-122"/>
              </a:rPr>
              <a:t>Freebase</a:t>
            </a:r>
            <a:r>
              <a:rPr lang="zh-CN" altLang="en-US" sz="2000" dirty="0">
                <a:latin typeface="Microsoft YaHei" panose="020B0503020204020204" pitchFamily="34" charset="-122"/>
                <a:ea typeface="Microsoft YaHei" panose="020B0503020204020204" pitchFamily="34" charset="-122"/>
              </a:rPr>
              <a:t>中的邻近节点建立主题图；</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对齐问题图的特征和主题图的特征，找到问题与答案之间的关联；</a:t>
            </a:r>
            <a:endParaRPr lang="en-US" altLang="zh-CN" sz="2000" dirty="0">
              <a:latin typeface="Microsoft YaHei" panose="020B0503020204020204" pitchFamily="34" charset="-122"/>
              <a:ea typeface="Microsoft YaHei" panose="020B0503020204020204" pitchFamily="34" charset="-122"/>
            </a:endParaRPr>
          </a:p>
          <a:p>
            <a:pPr marL="914400" lvl="1" indent="-457200" algn="just">
              <a:lnSpc>
                <a:spcPct val="125000"/>
              </a:lnSpc>
              <a:spcBef>
                <a:spcPts val="1200"/>
              </a:spcBef>
              <a:buAutoNum type="arabicParenBoth"/>
            </a:pPr>
            <a:r>
              <a:rPr lang="zh-CN" altLang="en-US" sz="2000" dirty="0">
                <a:latin typeface="Microsoft YaHei" panose="020B0503020204020204" pitchFamily="34" charset="-122"/>
                <a:ea typeface="Microsoft YaHei" panose="020B0503020204020204" pitchFamily="34" charset="-122"/>
              </a:rPr>
              <a:t>关系映射，即通过概率计算得到最可能为问题答案的关系。</a:t>
            </a:r>
          </a:p>
        </p:txBody>
      </p:sp>
    </p:spTree>
    <p:extLst>
      <p:ext uri="{BB962C8B-B14F-4D97-AF65-F5344CB8AC3E}">
        <p14:creationId xmlns:p14="http://schemas.microsoft.com/office/powerpoint/2010/main" val="36144248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问题图构建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97</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在查询答案时，通常存在多个逻辑约束。例如，对于问题</a:t>
            </a:r>
            <a:r>
              <a:rPr lang="en-US" altLang="zh-CN" sz="2000" dirty="0">
                <a:latin typeface="Microsoft YaHei" panose="020B0503020204020204" pitchFamily="34" charset="-122"/>
                <a:ea typeface="Microsoft YaHei" panose="020B0503020204020204" pitchFamily="34" charset="-122"/>
              </a:rPr>
              <a:t>"What is the name of Justin Bieber brother?"</a:t>
            </a:r>
            <a:r>
              <a:rPr lang="zh-CN" altLang="en-US" sz="2000" dirty="0">
                <a:latin typeface="Microsoft YaHei" panose="020B0503020204020204" pitchFamily="34" charset="-122"/>
                <a:ea typeface="Microsoft YaHei" panose="020B0503020204020204" pitchFamily="34" charset="-122"/>
              </a:rPr>
              <a:t>，可以根据以下内容寻找一个人的名字：</a:t>
            </a:r>
            <a:r>
              <a:rPr lang="zh-CN" altLang="en-US" sz="2000" b="1" dirty="0">
                <a:latin typeface="Microsoft YaHei" panose="020B0503020204020204" pitchFamily="34" charset="-122"/>
                <a:ea typeface="Microsoft YaHei" panose="020B0503020204020204" pitchFamily="34" charset="-122"/>
              </a:rPr>
              <a:t>依存关系</a:t>
            </a:r>
            <a:r>
              <a:rPr lang="en-US" altLang="zh-CN" sz="2000" b="1" dirty="0" err="1">
                <a:latin typeface="Microsoft YaHei" panose="020B0503020204020204" pitchFamily="34" charset="-122"/>
                <a:ea typeface="Microsoft YaHei" panose="020B0503020204020204" pitchFamily="34" charset="-122"/>
              </a:rPr>
              <a:t>nsubj</a:t>
            </a:r>
            <a:r>
              <a:rPr lang="en-US" altLang="zh-CN" sz="2000" dirty="0">
                <a:latin typeface="Microsoft YaHei" panose="020B0503020204020204" pitchFamily="34" charset="-122"/>
                <a:ea typeface="Microsoft YaHei" panose="020B0503020204020204" pitchFamily="34" charset="-122"/>
              </a:rPr>
              <a:t>(what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name)</a:t>
            </a:r>
            <a:r>
              <a:rPr lang="zh-CN" altLang="en-US" sz="2000" dirty="0">
                <a:latin typeface="Microsoft YaHei" panose="020B0503020204020204" pitchFamily="34" charset="-122"/>
                <a:ea typeface="Microsoft YaHei" panose="020B0503020204020204" pitchFamily="34" charset="-122"/>
              </a:rPr>
              <a:t>表示问题是寻求一个名字的信息；</a:t>
            </a:r>
            <a:r>
              <a:rPr lang="zh-CN" altLang="en-US" sz="2000" b="1" dirty="0">
                <a:latin typeface="Microsoft YaHei" panose="020B0503020204020204" pitchFamily="34" charset="-122"/>
                <a:ea typeface="Microsoft YaHei" panose="020B0503020204020204" pitchFamily="34" charset="-122"/>
              </a:rPr>
              <a:t>依存关系</a:t>
            </a:r>
            <a:r>
              <a:rPr lang="en-US" altLang="zh-CN" sz="2000" b="1" dirty="0" err="1">
                <a:latin typeface="Microsoft YaHei" panose="020B0503020204020204" pitchFamily="34" charset="-122"/>
                <a:ea typeface="Microsoft YaHei" panose="020B0503020204020204" pitchFamily="34" charset="-122"/>
              </a:rPr>
              <a:t>prep_of</a:t>
            </a:r>
            <a:r>
              <a:rPr lang="en-US" altLang="zh-CN" sz="2000" dirty="0">
                <a:latin typeface="Microsoft YaHei" panose="020B0503020204020204" pitchFamily="34" charset="-122"/>
                <a:ea typeface="Microsoft YaHei" panose="020B0503020204020204" pitchFamily="34" charset="-122"/>
              </a:rPr>
              <a:t>(name</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brother)</a:t>
            </a:r>
            <a:r>
              <a:rPr lang="zh-CN" altLang="en-US" sz="2000" dirty="0">
                <a:latin typeface="Microsoft YaHei" panose="020B0503020204020204" pitchFamily="34" charset="-122"/>
                <a:ea typeface="Microsoft YaHei" panose="020B0503020204020204" pitchFamily="34" charset="-122"/>
              </a:rPr>
              <a:t>表示这个名字是关于一个兄弟的；</a:t>
            </a:r>
            <a:r>
              <a:rPr lang="zh-CN" altLang="en-US" sz="2000" b="1" dirty="0">
                <a:latin typeface="Microsoft YaHei" panose="020B0503020204020204" pitchFamily="34" charset="-122"/>
                <a:ea typeface="Microsoft YaHei" panose="020B0503020204020204" pitchFamily="34" charset="-122"/>
              </a:rPr>
              <a:t>依存关系</a:t>
            </a:r>
            <a:r>
              <a:rPr lang="en-US" altLang="zh-CN" sz="2000" b="1" dirty="0" err="1">
                <a:latin typeface="Microsoft YaHei" panose="020B0503020204020204" pitchFamily="34" charset="-122"/>
                <a:ea typeface="Microsoft YaHei" panose="020B0503020204020204" pitchFamily="34" charset="-122"/>
              </a:rPr>
              <a:t>nn</a:t>
            </a:r>
            <a:r>
              <a:rPr lang="en-US" altLang="zh-CN" sz="2000" dirty="0">
                <a:latin typeface="Microsoft YaHei" panose="020B0503020204020204" pitchFamily="34" charset="-122"/>
                <a:ea typeface="Microsoft YaHei" panose="020B0503020204020204" pitchFamily="34" charset="-122"/>
              </a:rPr>
              <a:t>(brother</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Bieber)</a:t>
            </a:r>
            <a:r>
              <a:rPr lang="zh-CN" altLang="en-US" sz="2000" dirty="0">
                <a:latin typeface="Microsoft YaHei" panose="020B0503020204020204" pitchFamily="34" charset="-122"/>
                <a:ea typeface="Microsoft YaHei" panose="020B0503020204020204" pitchFamily="34" charset="-122"/>
              </a:rPr>
              <a:t>表明</a:t>
            </a:r>
            <a:r>
              <a:rPr lang="en-US" altLang="zh-CN" sz="2000" dirty="0">
                <a:latin typeface="Microsoft YaHei" panose="020B0503020204020204" pitchFamily="34" charset="-122"/>
                <a:ea typeface="Microsoft YaHei" panose="020B0503020204020204" pitchFamily="34" charset="-122"/>
              </a:rPr>
              <a:t>Bieber</a:t>
            </a:r>
            <a:r>
              <a:rPr lang="zh-CN" altLang="en-US" sz="2000" dirty="0">
                <a:latin typeface="Microsoft YaHei" panose="020B0503020204020204" pitchFamily="34" charset="-122"/>
                <a:ea typeface="Microsoft YaHei" panose="020B0503020204020204" pitchFamily="34" charset="-122"/>
              </a:rPr>
              <a:t>是一个人名。通过以上的逻辑推理，可以在知识库中查询到所需要的答案。</a:t>
            </a:r>
            <a:endParaRPr lang="en-US" altLang="zh-CN" sz="2000" dirty="0">
              <a:latin typeface="Microsoft YaHei" panose="020B0503020204020204" pitchFamily="34" charset="-122"/>
              <a:ea typeface="Microsoft YaHei" panose="020B0503020204020204" pitchFamily="34" charset="-122"/>
            </a:endParaRPr>
          </a:p>
        </p:txBody>
      </p:sp>
      <p:pic>
        <p:nvPicPr>
          <p:cNvPr id="6" name="Picture 5">
            <a:extLst>
              <a:ext uri="{FF2B5EF4-FFF2-40B4-BE49-F238E27FC236}">
                <a16:creationId xmlns:a16="http://schemas.microsoft.com/office/drawing/2014/main" id="{D4A2D075-658D-F573-40AB-03CC68405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8" y="3255962"/>
            <a:ext cx="6477000" cy="3238500"/>
          </a:xfrm>
          <a:prstGeom prst="rect">
            <a:avLst/>
          </a:prstGeom>
        </p:spPr>
      </p:pic>
      <p:sp>
        <p:nvSpPr>
          <p:cNvPr id="8" name="TextBox 7">
            <a:extLst>
              <a:ext uri="{FF2B5EF4-FFF2-40B4-BE49-F238E27FC236}">
                <a16:creationId xmlns:a16="http://schemas.microsoft.com/office/drawing/2014/main" id="{1ED5F05C-4D69-836C-1A96-F4180E12BB25}"/>
              </a:ext>
            </a:extLst>
          </p:cNvPr>
          <p:cNvSpPr txBox="1"/>
          <p:nvPr/>
        </p:nvSpPr>
        <p:spPr>
          <a:xfrm>
            <a:off x="6967053" y="3274700"/>
            <a:ext cx="4963009" cy="1211294"/>
          </a:xfrm>
          <a:prstGeom prst="rect">
            <a:avLst/>
          </a:prstGeom>
          <a:noFill/>
        </p:spPr>
        <p:txBody>
          <a:bodyPr wrap="square">
            <a:spAutoFit/>
          </a:bodyPr>
          <a:lstStyle/>
          <a:p>
            <a:pPr algn="just">
              <a:lnSpc>
                <a:spcPct val="125000"/>
              </a:lnSpc>
              <a:spcBef>
                <a:spcPts val="1200"/>
              </a:spcBef>
            </a:pPr>
            <a:r>
              <a:rPr lang="en-CN" sz="2000" dirty="0">
                <a:latin typeface="Microsoft YaHei" panose="020B0503020204020204" pitchFamily="34" charset="-122"/>
                <a:ea typeface="Microsoft YaHei" panose="020B0503020204020204" pitchFamily="34" charset="-122"/>
              </a:rPr>
              <a:t>左图使用虚线框中带注释的问题进行依存分析，转换后的特征图（右图）仅保留有关原始问题的相关和一般信息。</a:t>
            </a:r>
          </a:p>
        </p:txBody>
      </p:sp>
    </p:spTree>
    <p:extLst>
      <p:ext uri="{BB962C8B-B14F-4D97-AF65-F5344CB8AC3E}">
        <p14:creationId xmlns:p14="http://schemas.microsoft.com/office/powerpoint/2010/main" val="43090747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9939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主题图构建</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98</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1980735"/>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给定一个主题，通过选择与主题节点关系在若干跳内的节点形成主题图。</a:t>
            </a:r>
            <a:r>
              <a:rPr lang="zh-CN" altLang="en-US" sz="2000" b="1" dirty="0">
                <a:latin typeface="Microsoft YaHei" panose="020B0503020204020204" pitchFamily="34" charset="-122"/>
                <a:ea typeface="Microsoft YaHei" panose="020B0503020204020204" pitchFamily="34" charset="-122"/>
              </a:rPr>
              <a:t>除了传入和传出关系之外，节点还应具有属性</a:t>
            </a:r>
            <a:r>
              <a:rPr lang="zh-CN" altLang="en-US" sz="2000" dirty="0">
                <a:latin typeface="Microsoft YaHei" panose="020B0503020204020204" pitchFamily="34" charset="-122"/>
                <a:ea typeface="Microsoft YaHei" panose="020B0503020204020204" pitchFamily="34" charset="-122"/>
              </a:rPr>
              <a:t>：描述节点属性的字符串，例如节点类型、性别或身高。需要注意的是，关系和属性之间的一个主要区别是关系的两个参数都是节点，而属性只有一个参数是节点，另一个参数是字符串。</a:t>
            </a:r>
            <a:r>
              <a:rPr lang="zh-CN" altLang="en-US" sz="2000" b="1" dirty="0">
                <a:latin typeface="Microsoft YaHei" panose="020B0503020204020204" pitchFamily="34" charset="-122"/>
                <a:ea typeface="Microsoft YaHei" panose="020B0503020204020204" pitchFamily="34" charset="-122"/>
              </a:rPr>
              <a:t>关系描述节点之间相互关联的特性</a:t>
            </a:r>
            <a:r>
              <a:rPr lang="zh-CN" altLang="en-US" sz="2000" dirty="0">
                <a:latin typeface="Microsoft YaHei" panose="020B0503020204020204" pitchFamily="34" charset="-122"/>
                <a:ea typeface="Microsoft YaHei" panose="020B0503020204020204" pitchFamily="34" charset="-122"/>
              </a:rPr>
              <a:t>，例如，伦敦可以是贾斯汀比伯的出生地，也可以是英国的首都。属性的参数是仅“附加”到某些节点并且没有传出边的属性。</a:t>
            </a:r>
            <a:endParaRPr lang="en-US" altLang="zh-CN" sz="2000" dirty="0">
              <a:latin typeface="Microsoft YaHei" panose="020B0503020204020204" pitchFamily="34" charset="-122"/>
              <a:ea typeface="Microsoft YaHei" panose="020B0503020204020204" pitchFamily="34" charset="-122"/>
            </a:endParaRPr>
          </a:p>
        </p:txBody>
      </p:sp>
      <p:pic>
        <p:nvPicPr>
          <p:cNvPr id="4" name="Picture 3">
            <a:extLst>
              <a:ext uri="{FF2B5EF4-FFF2-40B4-BE49-F238E27FC236}">
                <a16:creationId xmlns:a16="http://schemas.microsoft.com/office/drawing/2014/main" id="{9A9C92AA-38D9-D9B8-DFC8-A9141D655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6300" y="3213100"/>
            <a:ext cx="5359400" cy="3238500"/>
          </a:xfrm>
          <a:prstGeom prst="rect">
            <a:avLst/>
          </a:prstGeom>
        </p:spPr>
      </p:pic>
    </p:spTree>
    <p:extLst>
      <p:ext uri="{BB962C8B-B14F-4D97-AF65-F5344CB8AC3E}">
        <p14:creationId xmlns:p14="http://schemas.microsoft.com/office/powerpoint/2010/main" val="31796738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平行四边形 6">
            <a:extLst>
              <a:ext uri="{FF2B5EF4-FFF2-40B4-BE49-F238E27FC236}">
                <a16:creationId xmlns:a16="http://schemas.microsoft.com/office/drawing/2014/main" id="{E28C2311-8D2C-F54D-B35E-E5E9C2C8DC49}"/>
              </a:ext>
            </a:extLst>
          </p:cNvPr>
          <p:cNvSpPr>
            <a:spLocks noChangeArrowheads="1"/>
          </p:cNvSpPr>
          <p:nvPr/>
        </p:nvSpPr>
        <p:spPr bwMode="auto">
          <a:xfrm>
            <a:off x="996951" y="363538"/>
            <a:ext cx="11195049" cy="550862"/>
          </a:xfrm>
          <a:prstGeom prst="parallelogram">
            <a:avLst>
              <a:gd name="adj" fmla="val 41491"/>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5" name="平行四边形 7">
            <a:extLst>
              <a:ext uri="{FF2B5EF4-FFF2-40B4-BE49-F238E27FC236}">
                <a16:creationId xmlns:a16="http://schemas.microsoft.com/office/drawing/2014/main" id="{688D35D0-0B45-1943-B345-4F04E332083F}"/>
              </a:ext>
            </a:extLst>
          </p:cNvPr>
          <p:cNvSpPr>
            <a:spLocks noChangeArrowheads="1"/>
          </p:cNvSpPr>
          <p:nvPr/>
        </p:nvSpPr>
        <p:spPr bwMode="auto">
          <a:xfrm>
            <a:off x="6350" y="363538"/>
            <a:ext cx="1145556" cy="550862"/>
          </a:xfrm>
          <a:prstGeom prst="parallelogram">
            <a:avLst>
              <a:gd name="adj" fmla="val 41517"/>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36" name="文本框 5">
            <a:extLst>
              <a:ext uri="{FF2B5EF4-FFF2-40B4-BE49-F238E27FC236}">
                <a16:creationId xmlns:a16="http://schemas.microsoft.com/office/drawing/2014/main" id="{A8F70AF4-0A96-CB42-BEA8-875E484BDCBC}"/>
              </a:ext>
            </a:extLst>
          </p:cNvPr>
          <p:cNvSpPr txBox="1">
            <a:spLocks noChangeArrowheads="1"/>
          </p:cNvSpPr>
          <p:nvPr/>
        </p:nvSpPr>
        <p:spPr bwMode="auto">
          <a:xfrm>
            <a:off x="82735" y="446057"/>
            <a:ext cx="9927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en-US" altLang="zh-CN" sz="2000" b="1" dirty="0">
                <a:solidFill>
                  <a:srgbClr val="FFFFFF"/>
                </a:solidFill>
                <a:latin typeface="微软雅黑" panose="020B0503020204020204" pitchFamily="34" charset="-122"/>
                <a:ea typeface="微软雅黑" panose="020B0503020204020204" pitchFamily="34" charset="-122"/>
              </a:rPr>
              <a:t>12.5.2</a:t>
            </a:r>
            <a:endParaRPr lang="zh-CN" altLang="en-US" sz="2000" b="1" dirty="0">
              <a:solidFill>
                <a:srgbClr val="FFFFFF"/>
              </a:solidFill>
              <a:latin typeface="微软雅黑" panose="020B0503020204020204" pitchFamily="34" charset="-122"/>
              <a:ea typeface="微软雅黑" panose="020B0503020204020204" pitchFamily="34" charset="-122"/>
            </a:endParaRPr>
          </a:p>
        </p:txBody>
      </p:sp>
      <p:sp>
        <p:nvSpPr>
          <p:cNvPr id="18437" name="矩形 8">
            <a:extLst>
              <a:ext uri="{FF2B5EF4-FFF2-40B4-BE49-F238E27FC236}">
                <a16:creationId xmlns:a16="http://schemas.microsoft.com/office/drawing/2014/main" id="{08664048-C4DF-AE43-AB29-FBF12A934D10}"/>
              </a:ext>
            </a:extLst>
          </p:cNvPr>
          <p:cNvSpPr>
            <a:spLocks noChangeArrowheads="1"/>
          </p:cNvSpPr>
          <p:nvPr/>
        </p:nvSpPr>
        <p:spPr bwMode="auto">
          <a:xfrm>
            <a:off x="1199406" y="406400"/>
            <a:ext cx="5686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buFont typeface="Arial" panose="020B0604020202020204" pitchFamily="34" charset="0"/>
              <a:buNone/>
            </a:pPr>
            <a:r>
              <a:rPr lang="zh-CN" altLang="en-US" sz="2400" b="1" dirty="0">
                <a:solidFill>
                  <a:schemeClr val="bg1"/>
                </a:solidFill>
                <a:latin typeface="微软雅黑" panose="020B0503020204020204" pitchFamily="34" charset="-122"/>
                <a:ea typeface="微软雅黑" panose="020B0503020204020204" pitchFamily="34" charset="-122"/>
              </a:rPr>
              <a:t>基于信息检索的知识图谱问答</a:t>
            </a:r>
            <a:r>
              <a:rPr lang="en-US" altLang="zh-CN" sz="2400" b="1" dirty="0">
                <a:solidFill>
                  <a:schemeClr val="bg1"/>
                </a:solidFill>
                <a:latin typeface="微软雅黑" panose="020B0503020204020204" pitchFamily="34" charset="-122"/>
                <a:ea typeface="微软雅黑" panose="020B0503020204020204" pitchFamily="34" charset="-122"/>
              </a:rPr>
              <a:t>--</a:t>
            </a:r>
            <a:r>
              <a:rPr lang="zh-CN" altLang="en-US" sz="2400" b="1" dirty="0">
                <a:solidFill>
                  <a:schemeClr val="bg1"/>
                </a:solidFill>
                <a:latin typeface="微软雅黑" panose="020B0503020204020204" pitchFamily="34" charset="-122"/>
                <a:ea typeface="微软雅黑" panose="020B0503020204020204" pitchFamily="34" charset="-122"/>
              </a:rPr>
              <a:t>特征生成</a:t>
            </a:r>
            <a:endParaRPr lang="zh-CN" altLang="en-CN" sz="2400" b="1" dirty="0">
              <a:solidFill>
                <a:schemeClr val="bg1"/>
              </a:solidFill>
              <a:latin typeface="微软雅黑" panose="020B0503020204020204" pitchFamily="34" charset="-122"/>
              <a:ea typeface="微软雅黑" panose="020B0503020204020204" pitchFamily="34" charset="-122"/>
            </a:endParaRPr>
          </a:p>
        </p:txBody>
      </p:sp>
      <p:grpSp>
        <p:nvGrpSpPr>
          <p:cNvPr id="18438" name="组合 11">
            <a:extLst>
              <a:ext uri="{FF2B5EF4-FFF2-40B4-BE49-F238E27FC236}">
                <a16:creationId xmlns:a16="http://schemas.microsoft.com/office/drawing/2014/main" id="{C5DF95A9-3BDA-694C-B63D-73116E129D54}"/>
              </a:ext>
            </a:extLst>
          </p:cNvPr>
          <p:cNvGrpSpPr>
            <a:grpSpLocks/>
          </p:cNvGrpSpPr>
          <p:nvPr/>
        </p:nvGrpSpPr>
        <p:grpSpPr bwMode="auto">
          <a:xfrm>
            <a:off x="11480800" y="479425"/>
            <a:ext cx="333375" cy="333375"/>
            <a:chOff x="0" y="0"/>
            <a:chExt cx="449943" cy="449943"/>
          </a:xfrm>
        </p:grpSpPr>
        <p:sp>
          <p:nvSpPr>
            <p:cNvPr id="18463" name="椭圆 9">
              <a:extLst>
                <a:ext uri="{FF2B5EF4-FFF2-40B4-BE49-F238E27FC236}">
                  <a16:creationId xmlns:a16="http://schemas.microsoft.com/office/drawing/2014/main" id="{F8819C9C-A714-3446-A4B0-CA9C0CCD4BCD}"/>
                </a:ext>
              </a:extLst>
            </p:cNvPr>
            <p:cNvSpPr>
              <a:spLocks noChangeArrowheads="1"/>
            </p:cNvSpPr>
            <p:nvPr/>
          </p:nvSpPr>
          <p:spPr bwMode="auto">
            <a:xfrm>
              <a:off x="0" y="0"/>
              <a:ext cx="449943" cy="44994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sp>
          <p:nvSpPr>
            <p:cNvPr id="18464" name="等腰三角形 10">
              <a:extLst>
                <a:ext uri="{FF2B5EF4-FFF2-40B4-BE49-F238E27FC236}">
                  <a16:creationId xmlns:a16="http://schemas.microsoft.com/office/drawing/2014/main" id="{56792B4F-8F5C-FE4F-80EA-90FA25FA18C3}"/>
                </a:ext>
              </a:extLst>
            </p:cNvPr>
            <p:cNvSpPr>
              <a:spLocks noChangeArrowheads="1"/>
            </p:cNvSpPr>
            <p:nvPr/>
          </p:nvSpPr>
          <p:spPr bwMode="auto">
            <a:xfrm rot="5400000">
              <a:off x="110342" y="110343"/>
              <a:ext cx="287106" cy="246397"/>
            </a:xfrm>
            <a:prstGeom prst="triangle">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endParaRPr lang="zh-CN" altLang="en-US">
                <a:solidFill>
                  <a:srgbClr val="FFFFFF"/>
                </a:solidFill>
              </a:endParaRPr>
            </a:p>
          </p:txBody>
        </p:sp>
      </p:grpSp>
      <p:sp>
        <p:nvSpPr>
          <p:cNvPr id="2" name="Slide Number Placeholder 1">
            <a:extLst>
              <a:ext uri="{FF2B5EF4-FFF2-40B4-BE49-F238E27FC236}">
                <a16:creationId xmlns:a16="http://schemas.microsoft.com/office/drawing/2014/main" id="{73FC4F25-29A0-034E-9DC1-5AD8757A856D}"/>
              </a:ext>
            </a:extLst>
          </p:cNvPr>
          <p:cNvSpPr>
            <a:spLocks noGrp="1"/>
          </p:cNvSpPr>
          <p:nvPr>
            <p:ph type="sldNum" sz="quarter" idx="12"/>
          </p:nvPr>
        </p:nvSpPr>
        <p:spPr/>
        <p:txBody>
          <a:bodyPr/>
          <a:lstStyle/>
          <a:p>
            <a:fld id="{465717F2-DE62-A445-9F03-50055757659A}" type="slidenum">
              <a:rPr lang="zh-CN" altLang="en-US" smtClean="0"/>
              <a:pPr/>
              <a:t>99</a:t>
            </a:fld>
            <a:endParaRPr lang="zh-CN" altLang="en-US" dirty="0"/>
          </a:p>
        </p:txBody>
      </p:sp>
      <p:sp>
        <p:nvSpPr>
          <p:cNvPr id="13" name="TextBox 12">
            <a:extLst>
              <a:ext uri="{FF2B5EF4-FFF2-40B4-BE49-F238E27FC236}">
                <a16:creationId xmlns:a16="http://schemas.microsoft.com/office/drawing/2014/main" id="{9E8A8D74-FDA3-5A42-A25A-E1DF34B857E1}"/>
              </a:ext>
            </a:extLst>
          </p:cNvPr>
          <p:cNvSpPr txBox="1"/>
          <p:nvPr/>
        </p:nvSpPr>
        <p:spPr>
          <a:xfrm>
            <a:off x="386995" y="996919"/>
            <a:ext cx="11195049" cy="3827394"/>
          </a:xfrm>
          <a:prstGeom prst="rect">
            <a:avLst/>
          </a:prstGeom>
          <a:noFill/>
        </p:spPr>
        <p:txBody>
          <a:bodyPr wrap="square">
            <a:spAutoFit/>
          </a:bodyPr>
          <a:lstStyle/>
          <a:p>
            <a:pPr algn="just">
              <a:lnSpc>
                <a:spcPct val="125000"/>
              </a:lnSpc>
              <a:spcBef>
                <a:spcPts val="1200"/>
              </a:spcBef>
            </a:pPr>
            <a:r>
              <a:rPr lang="zh-CN" altLang="en-US" sz="2000" dirty="0">
                <a:latin typeface="Microsoft YaHei" panose="020B0503020204020204" pitchFamily="34" charset="-122"/>
                <a:ea typeface="Microsoft YaHei" panose="020B0503020204020204" pitchFamily="34" charset="-122"/>
              </a:rPr>
              <a:t>在问题图和主题图构建完成后，需要构建人工特征用于表示问题和答案之间的关系。文献</a:t>
            </a:r>
            <a:r>
              <a:rPr lang="en-US" altLang="zh-CN" sz="2000" dirty="0">
                <a:latin typeface="Microsoft YaHei" panose="020B0503020204020204" pitchFamily="34" charset="-122"/>
                <a:ea typeface="Microsoft YaHei" panose="020B0503020204020204" pitchFamily="34" charset="-122"/>
              </a:rPr>
              <a:t>[678]</a:t>
            </a:r>
            <a:r>
              <a:rPr lang="zh-CN" altLang="en-US" sz="2000" dirty="0">
                <a:latin typeface="Microsoft YaHei" panose="020B0503020204020204" pitchFamily="34" charset="-122"/>
                <a:ea typeface="Microsoft YaHei" panose="020B0503020204020204" pitchFamily="34" charset="-122"/>
              </a:rPr>
              <a:t>所提出的方法主要构建了两种特征：问题特征和候选答案特征。</a:t>
            </a: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问题特征</a:t>
            </a:r>
            <a:r>
              <a:rPr lang="zh-CN" altLang="en-US" sz="2000" dirty="0">
                <a:latin typeface="Microsoft YaHei" panose="020B0503020204020204" pitchFamily="34" charset="-122"/>
                <a:ea typeface="Microsoft YaHei" panose="020B0503020204020204" pitchFamily="34" charset="-122"/>
              </a:rPr>
              <a:t>：在问题特征图中的每一条边 </a:t>
            </a:r>
            <a:r>
              <a:rPr lang="en-US" altLang="zh-CN" sz="2000" dirty="0">
                <a:latin typeface="Microsoft YaHei" panose="020B0503020204020204" pitchFamily="34" charset="-122"/>
                <a:ea typeface="Microsoft YaHei" panose="020B0503020204020204" pitchFamily="34" charset="-122"/>
              </a:rPr>
              <a:t>e(</a:t>
            </a:r>
            <a:r>
              <a:rPr lang="en-US" altLang="zh-CN" sz="2000" dirty="0" err="1">
                <a:latin typeface="Microsoft YaHei" panose="020B0503020204020204" pitchFamily="34" charset="-122"/>
                <a:ea typeface="Microsoft YaHei" panose="020B0503020204020204" pitchFamily="34" charset="-122"/>
              </a:rPr>
              <a:t>s,t</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，提取</a:t>
            </a:r>
            <a:r>
              <a:rPr lang="en-US" altLang="zh-CN"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s | t</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s | e | t </a:t>
            </a:r>
            <a:r>
              <a:rPr lang="zh-CN" altLang="en-US" sz="2000" dirty="0">
                <a:latin typeface="Microsoft YaHei" panose="020B0503020204020204" pitchFamily="34" charset="-122"/>
                <a:ea typeface="Microsoft YaHei" panose="020B0503020204020204" pitchFamily="34" charset="-122"/>
              </a:rPr>
              <a:t>作为特征。其中</a:t>
            </a:r>
            <a:r>
              <a:rPr lang="en-US" altLang="zh-CN" sz="2000" dirty="0">
                <a:latin typeface="Microsoft YaHei" panose="020B0503020204020204" pitchFamily="34" charset="-122"/>
                <a:ea typeface="Microsoft YaHei" panose="020B0503020204020204" pitchFamily="34" charset="-122"/>
              </a:rPr>
              <a:t>s</a:t>
            </a:r>
            <a:r>
              <a:rPr lang="zh-CN" altLang="en-US" sz="2000" dirty="0">
                <a:latin typeface="Microsoft YaHei" panose="020B0503020204020204" pitchFamily="34" charset="-122"/>
                <a:ea typeface="Microsoft YaHei" panose="020B0503020204020204" pitchFamily="34" charset="-122"/>
              </a:rPr>
              <a:t>是源节点，</a:t>
            </a:r>
            <a:r>
              <a:rPr lang="en-US" altLang="zh-CN" sz="2000" dirty="0">
                <a:latin typeface="Microsoft YaHei" panose="020B0503020204020204" pitchFamily="34" charset="-122"/>
                <a:ea typeface="Microsoft YaHei" panose="020B0503020204020204" pitchFamily="34" charset="-122"/>
              </a:rPr>
              <a:t>t</a:t>
            </a:r>
            <a:r>
              <a:rPr lang="zh-CN" altLang="en-US" sz="2000" dirty="0">
                <a:latin typeface="Microsoft YaHei" panose="020B0503020204020204" pitchFamily="34" charset="-122"/>
                <a:ea typeface="Microsoft YaHei" panose="020B0503020204020204" pitchFamily="34" charset="-122"/>
              </a:rPr>
              <a:t>是目标节点，</a:t>
            </a:r>
            <a:r>
              <a:rPr lang="en-US" altLang="zh-CN" sz="2000" dirty="0">
                <a:latin typeface="Microsoft YaHei" panose="020B0503020204020204" pitchFamily="34" charset="-122"/>
                <a:ea typeface="Microsoft YaHei" panose="020B0503020204020204" pitchFamily="34" charset="-122"/>
              </a:rPr>
              <a:t>e</a:t>
            </a:r>
            <a:r>
              <a:rPr lang="zh-CN" altLang="en-US" sz="2000" dirty="0">
                <a:latin typeface="Microsoft YaHei" panose="020B0503020204020204" pitchFamily="34" charset="-122"/>
                <a:ea typeface="Microsoft YaHei" panose="020B0503020204020204" pitchFamily="34" charset="-122"/>
              </a:rPr>
              <a:t>表示关系。例如，通过边</a:t>
            </a:r>
            <a:r>
              <a:rPr lang="en-US" altLang="zh-CN" sz="2000" dirty="0" err="1">
                <a:latin typeface="Microsoft YaHei" panose="020B0503020204020204" pitchFamily="34" charset="-122"/>
                <a:ea typeface="Microsoft YaHei" panose="020B0503020204020204" pitchFamily="34" charset="-122"/>
              </a:rPr>
              <a:t>prep_of</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qfocus</a:t>
            </a:r>
            <a:r>
              <a:rPr lang="en-US" altLang="zh-CN" sz="2000" dirty="0">
                <a:latin typeface="Microsoft YaHei" panose="020B0503020204020204" pitchFamily="34" charset="-122"/>
                <a:ea typeface="Microsoft YaHei" panose="020B0503020204020204" pitchFamily="34" charset="-122"/>
              </a:rPr>
              <a:t>=name, brother)</a:t>
            </a:r>
            <a:r>
              <a:rPr lang="zh-CN" altLang="en-US" sz="2000" dirty="0">
                <a:latin typeface="Microsoft YaHei" panose="020B0503020204020204" pitchFamily="34" charset="-122"/>
                <a:ea typeface="Microsoft YaHei" panose="020B0503020204020204" pitchFamily="34" charset="-122"/>
              </a:rPr>
              <a:t>可以提取以下特征：</a:t>
            </a:r>
            <a:r>
              <a:rPr lang="en-US" altLang="zh-CN" sz="2000" dirty="0" err="1">
                <a:latin typeface="Microsoft YaHei" panose="020B0503020204020204" pitchFamily="34" charset="-122"/>
                <a:ea typeface="Microsoft YaHei" panose="020B0503020204020204" pitchFamily="34" charset="-122"/>
              </a:rPr>
              <a:t>qfocus</a:t>
            </a:r>
            <a:r>
              <a:rPr lang="en-US" altLang="zh-CN" sz="2000" dirty="0">
                <a:latin typeface="Microsoft YaHei" panose="020B0503020204020204" pitchFamily="34" charset="-122"/>
                <a:ea typeface="Microsoft YaHei" panose="020B0503020204020204" pitchFamily="34" charset="-122"/>
              </a:rPr>
              <a:t>=name</a:t>
            </a:r>
            <a:r>
              <a:rPr lang="zh-CN" altLang="en-US" sz="2000" dirty="0">
                <a:latin typeface="Microsoft YaHei" panose="020B0503020204020204" pitchFamily="34" charset="-122"/>
                <a:ea typeface="Microsoft YaHei" panose="020B0503020204020204" pitchFamily="34" charset="-122"/>
              </a:rPr>
              <a:t>，</a:t>
            </a:r>
            <a:r>
              <a:rPr lang="en-US" altLang="zh-CN" sz="2000" dirty="0">
                <a:latin typeface="Microsoft YaHei" panose="020B0503020204020204" pitchFamily="34" charset="-122"/>
                <a:ea typeface="Microsoft YaHei" panose="020B0503020204020204" pitchFamily="34" charset="-122"/>
              </a:rPr>
              <a:t>brother</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qfocus</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name|brother</a:t>
            </a:r>
            <a:r>
              <a:rPr lang="zh-CN" altLang="en-US"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qfocus</a:t>
            </a:r>
            <a:r>
              <a:rPr lang="en-US" altLang="zh-CN" sz="2000" dirty="0">
                <a:latin typeface="Microsoft YaHei" panose="020B0503020204020204" pitchFamily="34" charset="-122"/>
                <a:ea typeface="Microsoft YaHei" panose="020B0503020204020204" pitchFamily="34" charset="-122"/>
              </a:rPr>
              <a:t>=</a:t>
            </a:r>
            <a:r>
              <a:rPr lang="en-US" altLang="zh-CN" sz="2000" dirty="0" err="1">
                <a:latin typeface="Microsoft YaHei" panose="020B0503020204020204" pitchFamily="34" charset="-122"/>
                <a:ea typeface="Microsoft YaHei" panose="020B0503020204020204" pitchFamily="34" charset="-122"/>
              </a:rPr>
              <a:t>name|prep_of|brother</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a:p>
            <a:pPr algn="just">
              <a:lnSpc>
                <a:spcPct val="125000"/>
              </a:lnSpc>
              <a:spcBef>
                <a:spcPts val="1200"/>
              </a:spcBef>
            </a:pPr>
            <a:r>
              <a:rPr lang="zh-CN" altLang="en-US" sz="2000" b="1" dirty="0">
                <a:latin typeface="Microsoft YaHei" panose="020B0503020204020204" pitchFamily="34" charset="-122"/>
                <a:ea typeface="Microsoft YaHei" panose="020B0503020204020204" pitchFamily="34" charset="-122"/>
              </a:rPr>
              <a:t>候选答案特征</a:t>
            </a:r>
            <a:r>
              <a:rPr lang="zh-CN" altLang="en-US" sz="2000" dirty="0">
                <a:latin typeface="Microsoft YaHei" panose="020B0503020204020204" pitchFamily="34" charset="-122"/>
                <a:ea typeface="Microsoft YaHei" panose="020B0503020204020204" pitchFamily="34" charset="-122"/>
              </a:rPr>
              <a:t>：一个节点的关系和属性对区分答案非常重要，对于一个问题对应的主题图，提取每个节点的所有关系和属性作为特征。然后将问题的一个特征和候选答案的一个特征组合在一起，这样可以捕捉问题模式和答案节点之间的关系。例如，问题</a:t>
            </a:r>
            <a:r>
              <a:rPr lang="en-US" altLang="zh-CN" sz="2000" dirty="0">
                <a:latin typeface="Microsoft YaHei" panose="020B0503020204020204" pitchFamily="34" charset="-122"/>
                <a:ea typeface="Microsoft YaHei" panose="020B0503020204020204" pitchFamily="34" charset="-122"/>
              </a:rPr>
              <a:t>-</a:t>
            </a:r>
            <a:r>
              <a:rPr lang="zh-CN" altLang="en-US" sz="2000" dirty="0">
                <a:latin typeface="Microsoft YaHei" panose="020B0503020204020204" pitchFamily="34" charset="-122"/>
                <a:ea typeface="Microsoft YaHei" panose="020B0503020204020204" pitchFamily="34" charset="-122"/>
              </a:rPr>
              <a:t>答案组合特征：</a:t>
            </a:r>
            <a:r>
              <a:rPr lang="en-US" altLang="zh-CN" sz="2000" dirty="0" err="1">
                <a:latin typeface="Microsoft YaHei" panose="020B0503020204020204" pitchFamily="34" charset="-122"/>
                <a:ea typeface="Microsoft YaHei" panose="020B0503020204020204" pitchFamily="34" charset="-122"/>
              </a:rPr>
              <a:t>qfocus</a:t>
            </a:r>
            <a:r>
              <a:rPr lang="en-US" altLang="zh-CN" sz="2000" dirty="0">
                <a:latin typeface="Microsoft YaHei" panose="020B0503020204020204" pitchFamily="34" charset="-122"/>
                <a:ea typeface="Microsoft YaHei" panose="020B0503020204020204" pitchFamily="34" charset="-122"/>
              </a:rPr>
              <a:t>=money | </a:t>
            </a:r>
            <a:r>
              <a:rPr lang="en-US" altLang="zh-CN" sz="2000" dirty="0" err="1">
                <a:latin typeface="Microsoft YaHei" panose="020B0503020204020204" pitchFamily="34" charset="-122"/>
                <a:ea typeface="Microsoft YaHei" panose="020B0503020204020204" pitchFamily="34" charset="-122"/>
              </a:rPr>
              <a:t>node_type</a:t>
            </a:r>
            <a:r>
              <a:rPr lang="en-US" altLang="zh-CN" sz="2000" dirty="0">
                <a:latin typeface="Microsoft YaHei" panose="020B0503020204020204" pitchFamily="34" charset="-122"/>
                <a:ea typeface="Microsoft YaHei" panose="020B0503020204020204" pitchFamily="34" charset="-122"/>
              </a:rPr>
              <a:t>=currency</a:t>
            </a:r>
            <a:r>
              <a:rPr lang="zh-CN" altLang="en-US" sz="2000" dirty="0">
                <a:latin typeface="Microsoft YaHei" panose="020B0503020204020204" pitchFamily="34" charset="-122"/>
                <a:ea typeface="Microsoft YaHei" panose="020B0503020204020204" pitchFamily="34" charset="-122"/>
              </a:rPr>
              <a:t>。</a:t>
            </a:r>
            <a:endParaRPr lang="en-US" altLang="zh-CN"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298223330"/>
      </p:ext>
    </p:extLst>
  </p:cSld>
  <p:clrMapOvr>
    <a:masterClrMapping/>
  </p:clrMapOvr>
</p:sld>
</file>

<file path=ppt/theme/theme1.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Office 主题">
  <a:themeElements>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2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2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Office 主题">
  <a:themeElements>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Office 主题">
  <a:themeElements>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3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3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Office 主题">
  <a:themeElements>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4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4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主题">
  <a:themeElements>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6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6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Office 主题">
  <a:themeElements>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7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7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主题">
  <a:themeElements>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8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8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Office 主题">
  <a:themeElements>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9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9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Office 主题">
  <a:themeElements>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0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0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Office 主题">
  <a:themeElements>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Calibri" pitchFamily="34" charset="0"/>
            <a:ea typeface="宋体" pitchFamily="2" charset="-122"/>
          </a:defRPr>
        </a:defPPr>
      </a:lstStyle>
    </a:lnDef>
  </a:objectDefaults>
  <a:extraClrSchemeLst>
    <a:extraClrScheme>
      <a:clrScheme name="1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57973</TotalTime>
  <Pages>0</Pages>
  <Words>15217</Words>
  <Characters>0</Characters>
  <Application>Microsoft Macintosh PowerPoint</Application>
  <DocSecurity>0</DocSecurity>
  <PresentationFormat>Widescreen</PresentationFormat>
  <Lines>0</Lines>
  <Paragraphs>789</Paragraphs>
  <Slides>106</Slides>
  <Notes>99</Notes>
  <HiddenSlides>0</HiddenSlides>
  <MMClips>0</MMClips>
  <ScaleCrop>false</ScaleCrop>
  <HeadingPairs>
    <vt:vector size="6" baseType="variant">
      <vt:variant>
        <vt:lpstr>Fonts Used</vt:lpstr>
      </vt:variant>
      <vt:variant>
        <vt:i4>8</vt:i4>
      </vt:variant>
      <vt:variant>
        <vt:lpstr>Theme</vt:lpstr>
      </vt:variant>
      <vt:variant>
        <vt:i4>12</vt:i4>
      </vt:variant>
      <vt:variant>
        <vt:lpstr>Slide Titles</vt:lpstr>
      </vt:variant>
      <vt:variant>
        <vt:i4>106</vt:i4>
      </vt:variant>
    </vt:vector>
  </HeadingPairs>
  <TitlesOfParts>
    <vt:vector size="126" baseType="lpstr">
      <vt:lpstr>KaiTi_GB2312</vt:lpstr>
      <vt:lpstr>Microsoft YaHei</vt:lpstr>
      <vt:lpstr>Microsoft YaHei</vt:lpstr>
      <vt:lpstr>Arial</vt:lpstr>
      <vt:lpstr>Calibri</vt:lpstr>
      <vt:lpstr>Calibri Light</vt:lpstr>
      <vt:lpstr>Lato</vt:lpstr>
      <vt:lpstr>Times New Roman</vt:lpstr>
      <vt:lpstr>1_Office 主题</vt:lpstr>
      <vt:lpstr>3_Office 主题</vt:lpstr>
      <vt:lpstr>4_Office 主题</vt:lpstr>
      <vt:lpstr>6_Office 主题</vt:lpstr>
      <vt:lpstr>7_Office 主题</vt:lpstr>
      <vt:lpstr>8_Office 主题</vt:lpstr>
      <vt:lpstr>9_Office 主题</vt:lpstr>
      <vt:lpstr>10_Office 主题</vt:lpstr>
      <vt:lpstr>11_Office 主题</vt:lpstr>
      <vt:lpstr>12_Office 主题</vt:lpstr>
      <vt:lpstr>13_Office 主题</vt:lpstr>
      <vt:lpstr>14_Office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CharactersWithSpaces>0</CharactersWithSpaces>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
  <dc:creator>哎呀小小草</dc:creator>
  <cp:keywords/>
  <dc:description/>
  <cp:lastModifiedBy>Qi Zhang</cp:lastModifiedBy>
  <cp:revision>789</cp:revision>
  <dcterms:created xsi:type="dcterms:W3CDTF">2015-08-12T02:06:50Z</dcterms:created>
  <dcterms:modified xsi:type="dcterms:W3CDTF">2023-06-09T13:55:25Z</dcterms:modified>
  <cp:category/>
</cp:coreProperties>
</file>