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5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5.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59.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notesSlides/notesSlide60.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63.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notesSlides/notesSlide64.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notesSlides/notesSlide72.xml" ContentType="application/vnd.openxmlformats-officedocument.presentationml.notesSlide+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notesSlides/notesSlide81.xml" ContentType="application/vnd.openxmlformats-officedocument.presentationml.notesSlide+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112"/>
  </p:notesMasterIdLst>
  <p:sldIdLst>
    <p:sldId id="1118" r:id="rId13"/>
    <p:sldId id="258" r:id="rId14"/>
    <p:sldId id="1151" r:id="rId15"/>
    <p:sldId id="1443" r:id="rId16"/>
    <p:sldId id="1379" r:id="rId17"/>
    <p:sldId id="1446" r:id="rId18"/>
    <p:sldId id="1450" r:id="rId19"/>
    <p:sldId id="1451" r:id="rId20"/>
    <p:sldId id="1452" r:id="rId21"/>
    <p:sldId id="1447" r:id="rId22"/>
    <p:sldId id="1453" r:id="rId23"/>
    <p:sldId id="1448" r:id="rId24"/>
    <p:sldId id="1449" r:id="rId25"/>
    <p:sldId id="1457" r:id="rId26"/>
    <p:sldId id="1454" r:id="rId27"/>
    <p:sldId id="1455" r:id="rId28"/>
    <p:sldId id="1458" r:id="rId29"/>
    <p:sldId id="1459" r:id="rId30"/>
    <p:sldId id="1460" r:id="rId31"/>
    <p:sldId id="1456" r:id="rId32"/>
    <p:sldId id="1461" r:id="rId33"/>
    <p:sldId id="1464" r:id="rId34"/>
    <p:sldId id="1465" r:id="rId35"/>
    <p:sldId id="1462" r:id="rId36"/>
    <p:sldId id="1463" r:id="rId37"/>
    <p:sldId id="1466" r:id="rId38"/>
    <p:sldId id="1467" r:id="rId39"/>
    <p:sldId id="1468" r:id="rId40"/>
    <p:sldId id="1469" r:id="rId41"/>
    <p:sldId id="1470" r:id="rId42"/>
    <p:sldId id="1471" r:id="rId43"/>
    <p:sldId id="1472" r:id="rId44"/>
    <p:sldId id="1473" r:id="rId45"/>
    <p:sldId id="1474" r:id="rId46"/>
    <p:sldId id="1475" r:id="rId47"/>
    <p:sldId id="1476" r:id="rId48"/>
    <p:sldId id="1477" r:id="rId49"/>
    <p:sldId id="1478" r:id="rId50"/>
    <p:sldId id="1479" r:id="rId51"/>
    <p:sldId id="1480" r:id="rId52"/>
    <p:sldId id="1481" r:id="rId53"/>
    <p:sldId id="1482" r:id="rId54"/>
    <p:sldId id="1483" r:id="rId55"/>
    <p:sldId id="1484" r:id="rId56"/>
    <p:sldId id="1485" r:id="rId57"/>
    <p:sldId id="1486" r:id="rId58"/>
    <p:sldId id="1487" r:id="rId59"/>
    <p:sldId id="1488" r:id="rId60"/>
    <p:sldId id="1489" r:id="rId61"/>
    <p:sldId id="1491" r:id="rId62"/>
    <p:sldId id="1490" r:id="rId63"/>
    <p:sldId id="1492" r:id="rId64"/>
    <p:sldId id="1493" r:id="rId65"/>
    <p:sldId id="1494" r:id="rId66"/>
    <p:sldId id="1495" r:id="rId67"/>
    <p:sldId id="1496" r:id="rId68"/>
    <p:sldId id="1497" r:id="rId69"/>
    <p:sldId id="1498" r:id="rId70"/>
    <p:sldId id="1499" r:id="rId71"/>
    <p:sldId id="1500" r:id="rId72"/>
    <p:sldId id="1501" r:id="rId73"/>
    <p:sldId id="1502" r:id="rId74"/>
    <p:sldId id="1504" r:id="rId75"/>
    <p:sldId id="1503" r:id="rId76"/>
    <p:sldId id="1505" r:id="rId77"/>
    <p:sldId id="1506" r:id="rId78"/>
    <p:sldId id="1507" r:id="rId79"/>
    <p:sldId id="1508" r:id="rId80"/>
    <p:sldId id="1509" r:id="rId81"/>
    <p:sldId id="1510" r:id="rId82"/>
    <p:sldId id="1511" r:id="rId83"/>
    <p:sldId id="1512" r:id="rId84"/>
    <p:sldId id="1513" r:id="rId85"/>
    <p:sldId id="1514" r:id="rId86"/>
    <p:sldId id="1515" r:id="rId87"/>
    <p:sldId id="1516" r:id="rId88"/>
    <p:sldId id="1517" r:id="rId89"/>
    <p:sldId id="1518" r:id="rId90"/>
    <p:sldId id="1519" r:id="rId91"/>
    <p:sldId id="1520" r:id="rId92"/>
    <p:sldId id="1521" r:id="rId93"/>
    <p:sldId id="1522" r:id="rId94"/>
    <p:sldId id="1523" r:id="rId95"/>
    <p:sldId id="1525" r:id="rId96"/>
    <p:sldId id="1524" r:id="rId97"/>
    <p:sldId id="1526" r:id="rId98"/>
    <p:sldId id="1527" r:id="rId99"/>
    <p:sldId id="1528" r:id="rId100"/>
    <p:sldId id="1529" r:id="rId101"/>
    <p:sldId id="1530" r:id="rId102"/>
    <p:sldId id="1531" r:id="rId103"/>
    <p:sldId id="1532" r:id="rId104"/>
    <p:sldId id="1533" r:id="rId105"/>
    <p:sldId id="1534" r:id="rId106"/>
    <p:sldId id="1537" r:id="rId107"/>
    <p:sldId id="1535" r:id="rId108"/>
    <p:sldId id="1536" r:id="rId109"/>
    <p:sldId id="1538" r:id="rId110"/>
    <p:sldId id="295" r:id="rId11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21"/>
    <p:restoredTop sz="83089"/>
  </p:normalViewPr>
  <p:slideViewPr>
    <p:cSldViewPr snapToGrid="0">
      <p:cViewPr varScale="1">
        <p:scale>
          <a:sx n="108" d="100"/>
          <a:sy n="108" d="100"/>
        </p:scale>
        <p:origin x="1088" y="184"/>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notesMaster" Target="notesMasters/notesMaster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presProps" Target="pres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theme" Target="theme/theme1.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2023/3/18</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a:t>
            </a:fld>
            <a:endParaRPr lang="en-CN"/>
          </a:p>
        </p:txBody>
      </p:sp>
    </p:spTree>
    <p:extLst>
      <p:ext uri="{BB962C8B-B14F-4D97-AF65-F5344CB8AC3E}">
        <p14:creationId xmlns:p14="http://schemas.microsoft.com/office/powerpoint/2010/main" val="2912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227444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324990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144003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2570397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151231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2956177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401248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42854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13327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5686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21446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2912488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1141241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2218014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1111236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55171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127152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369814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2220254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27978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951523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803201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1550528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3580846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2988729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143390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2978755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3800083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472407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117899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350837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235610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2346985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1014310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947954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2599435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2209566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946202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2421289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2404905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316838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783860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12792492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2770404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637283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3288804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3603261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320430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2461661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1591022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19514718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299719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1771833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989808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3473088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27610828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29666922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3626735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6576097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70</a:t>
            </a:fld>
            <a:endParaRPr lang="en-CN"/>
          </a:p>
        </p:txBody>
      </p:sp>
    </p:spTree>
    <p:extLst>
      <p:ext uri="{BB962C8B-B14F-4D97-AF65-F5344CB8AC3E}">
        <p14:creationId xmlns:p14="http://schemas.microsoft.com/office/powerpoint/2010/main" val="36400807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71</a:t>
            </a:fld>
            <a:endParaRPr lang="en-CN"/>
          </a:p>
        </p:txBody>
      </p:sp>
    </p:spTree>
    <p:extLst>
      <p:ext uri="{BB962C8B-B14F-4D97-AF65-F5344CB8AC3E}">
        <p14:creationId xmlns:p14="http://schemas.microsoft.com/office/powerpoint/2010/main" val="256381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72</a:t>
            </a:fld>
            <a:endParaRPr lang="en-CN"/>
          </a:p>
        </p:txBody>
      </p:sp>
    </p:spTree>
    <p:extLst>
      <p:ext uri="{BB962C8B-B14F-4D97-AF65-F5344CB8AC3E}">
        <p14:creationId xmlns:p14="http://schemas.microsoft.com/office/powerpoint/2010/main" val="31503240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73</a:t>
            </a:fld>
            <a:endParaRPr lang="en-CN"/>
          </a:p>
        </p:txBody>
      </p:sp>
    </p:spTree>
    <p:extLst>
      <p:ext uri="{BB962C8B-B14F-4D97-AF65-F5344CB8AC3E}">
        <p14:creationId xmlns:p14="http://schemas.microsoft.com/office/powerpoint/2010/main" val="249025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35545878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74</a:t>
            </a:fld>
            <a:endParaRPr lang="en-CN"/>
          </a:p>
        </p:txBody>
      </p:sp>
    </p:spTree>
    <p:extLst>
      <p:ext uri="{BB962C8B-B14F-4D97-AF65-F5344CB8AC3E}">
        <p14:creationId xmlns:p14="http://schemas.microsoft.com/office/powerpoint/2010/main" val="37732528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75</a:t>
            </a:fld>
            <a:endParaRPr lang="en-CN"/>
          </a:p>
        </p:txBody>
      </p:sp>
    </p:spTree>
    <p:extLst>
      <p:ext uri="{BB962C8B-B14F-4D97-AF65-F5344CB8AC3E}">
        <p14:creationId xmlns:p14="http://schemas.microsoft.com/office/powerpoint/2010/main" val="649641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76</a:t>
            </a:fld>
            <a:endParaRPr lang="en-CN"/>
          </a:p>
        </p:txBody>
      </p:sp>
    </p:spTree>
    <p:extLst>
      <p:ext uri="{BB962C8B-B14F-4D97-AF65-F5344CB8AC3E}">
        <p14:creationId xmlns:p14="http://schemas.microsoft.com/office/powerpoint/2010/main" val="6133770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77</a:t>
            </a:fld>
            <a:endParaRPr lang="en-CN"/>
          </a:p>
        </p:txBody>
      </p:sp>
    </p:spTree>
    <p:extLst>
      <p:ext uri="{BB962C8B-B14F-4D97-AF65-F5344CB8AC3E}">
        <p14:creationId xmlns:p14="http://schemas.microsoft.com/office/powerpoint/2010/main" val="1334218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78</a:t>
            </a:fld>
            <a:endParaRPr lang="en-CN"/>
          </a:p>
        </p:txBody>
      </p:sp>
    </p:spTree>
    <p:extLst>
      <p:ext uri="{BB962C8B-B14F-4D97-AF65-F5344CB8AC3E}">
        <p14:creationId xmlns:p14="http://schemas.microsoft.com/office/powerpoint/2010/main" val="36770470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79</a:t>
            </a:fld>
            <a:endParaRPr lang="en-CN"/>
          </a:p>
        </p:txBody>
      </p:sp>
    </p:spTree>
    <p:extLst>
      <p:ext uri="{BB962C8B-B14F-4D97-AF65-F5344CB8AC3E}">
        <p14:creationId xmlns:p14="http://schemas.microsoft.com/office/powerpoint/2010/main" val="35195195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81</a:t>
            </a:fld>
            <a:endParaRPr lang="en-CN"/>
          </a:p>
        </p:txBody>
      </p:sp>
    </p:spTree>
    <p:extLst>
      <p:ext uri="{BB962C8B-B14F-4D97-AF65-F5344CB8AC3E}">
        <p14:creationId xmlns:p14="http://schemas.microsoft.com/office/powerpoint/2010/main" val="38763377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82</a:t>
            </a:fld>
            <a:endParaRPr lang="en-CN"/>
          </a:p>
        </p:txBody>
      </p:sp>
    </p:spTree>
    <p:extLst>
      <p:ext uri="{BB962C8B-B14F-4D97-AF65-F5344CB8AC3E}">
        <p14:creationId xmlns:p14="http://schemas.microsoft.com/office/powerpoint/2010/main" val="8159455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83</a:t>
            </a:fld>
            <a:endParaRPr lang="en-CN"/>
          </a:p>
        </p:txBody>
      </p:sp>
    </p:spTree>
    <p:extLst>
      <p:ext uri="{BB962C8B-B14F-4D97-AF65-F5344CB8AC3E}">
        <p14:creationId xmlns:p14="http://schemas.microsoft.com/office/powerpoint/2010/main" val="28044201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84</a:t>
            </a:fld>
            <a:endParaRPr lang="en-CN"/>
          </a:p>
        </p:txBody>
      </p:sp>
    </p:spTree>
    <p:extLst>
      <p:ext uri="{BB962C8B-B14F-4D97-AF65-F5344CB8AC3E}">
        <p14:creationId xmlns:p14="http://schemas.microsoft.com/office/powerpoint/2010/main" val="282735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42784467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85</a:t>
            </a:fld>
            <a:endParaRPr lang="en-CN"/>
          </a:p>
        </p:txBody>
      </p:sp>
    </p:spTree>
    <p:extLst>
      <p:ext uri="{BB962C8B-B14F-4D97-AF65-F5344CB8AC3E}">
        <p14:creationId xmlns:p14="http://schemas.microsoft.com/office/powerpoint/2010/main" val="8975782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86</a:t>
            </a:fld>
            <a:endParaRPr lang="en-CN"/>
          </a:p>
        </p:txBody>
      </p:sp>
    </p:spTree>
    <p:extLst>
      <p:ext uri="{BB962C8B-B14F-4D97-AF65-F5344CB8AC3E}">
        <p14:creationId xmlns:p14="http://schemas.microsoft.com/office/powerpoint/2010/main" val="42407993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87</a:t>
            </a:fld>
            <a:endParaRPr lang="en-CN"/>
          </a:p>
        </p:txBody>
      </p:sp>
    </p:spTree>
    <p:extLst>
      <p:ext uri="{BB962C8B-B14F-4D97-AF65-F5344CB8AC3E}">
        <p14:creationId xmlns:p14="http://schemas.microsoft.com/office/powerpoint/2010/main" val="18802558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88</a:t>
            </a:fld>
            <a:endParaRPr lang="en-CN"/>
          </a:p>
        </p:txBody>
      </p:sp>
    </p:spTree>
    <p:extLst>
      <p:ext uri="{BB962C8B-B14F-4D97-AF65-F5344CB8AC3E}">
        <p14:creationId xmlns:p14="http://schemas.microsoft.com/office/powerpoint/2010/main" val="692368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89</a:t>
            </a:fld>
            <a:endParaRPr lang="en-CN"/>
          </a:p>
        </p:txBody>
      </p:sp>
    </p:spTree>
    <p:extLst>
      <p:ext uri="{BB962C8B-B14F-4D97-AF65-F5344CB8AC3E}">
        <p14:creationId xmlns:p14="http://schemas.microsoft.com/office/powerpoint/2010/main" val="21973115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90</a:t>
            </a:fld>
            <a:endParaRPr lang="en-CN"/>
          </a:p>
        </p:txBody>
      </p:sp>
    </p:spTree>
    <p:extLst>
      <p:ext uri="{BB962C8B-B14F-4D97-AF65-F5344CB8AC3E}">
        <p14:creationId xmlns:p14="http://schemas.microsoft.com/office/powerpoint/2010/main" val="17755504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91</a:t>
            </a:fld>
            <a:endParaRPr lang="en-CN"/>
          </a:p>
        </p:txBody>
      </p:sp>
    </p:spTree>
    <p:extLst>
      <p:ext uri="{BB962C8B-B14F-4D97-AF65-F5344CB8AC3E}">
        <p14:creationId xmlns:p14="http://schemas.microsoft.com/office/powerpoint/2010/main" val="35857545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92</a:t>
            </a:fld>
            <a:endParaRPr lang="en-CN"/>
          </a:p>
        </p:txBody>
      </p:sp>
    </p:spTree>
    <p:extLst>
      <p:ext uri="{BB962C8B-B14F-4D97-AF65-F5344CB8AC3E}">
        <p14:creationId xmlns:p14="http://schemas.microsoft.com/office/powerpoint/2010/main" val="36504042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93</a:t>
            </a:fld>
            <a:endParaRPr lang="en-CN"/>
          </a:p>
        </p:txBody>
      </p:sp>
    </p:spTree>
    <p:extLst>
      <p:ext uri="{BB962C8B-B14F-4D97-AF65-F5344CB8AC3E}">
        <p14:creationId xmlns:p14="http://schemas.microsoft.com/office/powerpoint/2010/main" val="32258856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94</a:t>
            </a:fld>
            <a:endParaRPr lang="en-CN"/>
          </a:p>
        </p:txBody>
      </p:sp>
    </p:spTree>
    <p:extLst>
      <p:ext uri="{BB962C8B-B14F-4D97-AF65-F5344CB8AC3E}">
        <p14:creationId xmlns:p14="http://schemas.microsoft.com/office/powerpoint/2010/main" val="391447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8595406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95</a:t>
            </a:fld>
            <a:endParaRPr lang="en-CN"/>
          </a:p>
        </p:txBody>
      </p:sp>
    </p:spTree>
    <p:extLst>
      <p:ext uri="{BB962C8B-B14F-4D97-AF65-F5344CB8AC3E}">
        <p14:creationId xmlns:p14="http://schemas.microsoft.com/office/powerpoint/2010/main" val="2663606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96</a:t>
            </a:fld>
            <a:endParaRPr lang="en-CN"/>
          </a:p>
        </p:txBody>
      </p:sp>
    </p:spTree>
    <p:extLst>
      <p:ext uri="{BB962C8B-B14F-4D97-AF65-F5344CB8AC3E}">
        <p14:creationId xmlns:p14="http://schemas.microsoft.com/office/powerpoint/2010/main" val="40358139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97</a:t>
            </a:fld>
            <a:endParaRPr lang="en-CN"/>
          </a:p>
        </p:txBody>
      </p:sp>
    </p:spTree>
    <p:extLst>
      <p:ext uri="{BB962C8B-B14F-4D97-AF65-F5344CB8AC3E}">
        <p14:creationId xmlns:p14="http://schemas.microsoft.com/office/powerpoint/2010/main" val="6996524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98</a:t>
            </a:fld>
            <a:endParaRPr lang="en-CN"/>
          </a:p>
        </p:txBody>
      </p:sp>
    </p:spTree>
    <p:extLst>
      <p:ext uri="{BB962C8B-B14F-4D97-AF65-F5344CB8AC3E}">
        <p14:creationId xmlns:p14="http://schemas.microsoft.com/office/powerpoint/2010/main" val="1832728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3/18/23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3/18/23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3/18/23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3/18/23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3/18/23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3/18/23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3/18/23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3/18/23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3/18/23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3/18/23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3/18/23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3/18/23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3/18/23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3/18/23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3/18/23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3/18/23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3/18/23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3/18/23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3/18/23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3/18/23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3/18/23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3/18/23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3/18/23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3/18/23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3/18/23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3/18/23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3/18/23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3/18/23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3/18/23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3/18/23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3/18/23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3/18/23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3/18/23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3/18/23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3/18/23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3/18/23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3/18/23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3/18/23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3/18/23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3/18/23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3/18/23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3/18/23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3/18/23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3/18/23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3/18/23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3/18/23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3/18/23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3/18/23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3/18/23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3/18/23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3/18/23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3/18/23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3/18/23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3/18/23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3/18/23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3/18/23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3/18/23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3/18/23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3/18/23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3/18/23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3/18/23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3/18/23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3/18/23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3/18/23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3/18/23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3/18/23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3/18/23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3/18/23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3/18/23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3/18/23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3/18/23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3/18/23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3/18/23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3/18/23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3/18/23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3/18/23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3/18/23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3/18/23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3/18/23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3/18/23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3/18/23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3/18/23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3/18/23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3/18/23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3/18/23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3/18/23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3/18/23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3/18/23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3/18/23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3/18/23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3/18/23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3/18/23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3/18/23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3/18/23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3/18/23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3/18/23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3/18/23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3/18/23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3/18/23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3/18/23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3/18/23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3/18/23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3/18/23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3/18/23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3/18/23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3/18/23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3/18/23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3/18/23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3/18/23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3/18/23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3/18/23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3/18/23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3/18/23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3/18/23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3/18/23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3/18/23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3/18/23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3/18/23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3/18/23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3/18/23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3/18/23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3/18/23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3/18/23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3/18/23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3/18/23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3/18/23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3/18/23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3/18/23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3/18/23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3/18/23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3/18/23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3/18/23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3/18/23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3/18/23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3/18/23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3/18/23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3/18/23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3/18/23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3/18/23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3/18/23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3/18/23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3/18/23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3/18/23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3/18/23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3/18/23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slideLayout" Target="../slideLayouts/slideLayout7.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image" Target="../media/image62.png"/><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notesSlide" Target="../notesSlides/notesSlide5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image" Target="../media/image61.pn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59.xml.rels><?xml version="1.0" encoding="UTF-8" standalone="yes"?>
<Relationships xmlns="http://schemas.openxmlformats.org/package/2006/relationships"><Relationship Id="rId26" Type="http://schemas.openxmlformats.org/officeDocument/2006/relationships/tags" Target="../tags/tag88.xml"/><Relationship Id="rId21" Type="http://schemas.openxmlformats.org/officeDocument/2006/relationships/tags" Target="../tags/tag83.xml"/><Relationship Id="rId42" Type="http://schemas.openxmlformats.org/officeDocument/2006/relationships/tags" Target="../tags/tag104.xml"/><Relationship Id="rId47" Type="http://schemas.openxmlformats.org/officeDocument/2006/relationships/tags" Target="../tags/tag109.xml"/><Relationship Id="rId63" Type="http://schemas.openxmlformats.org/officeDocument/2006/relationships/tags" Target="../tags/tag125.xml"/><Relationship Id="rId68" Type="http://schemas.openxmlformats.org/officeDocument/2006/relationships/tags" Target="../tags/tag130.xml"/><Relationship Id="rId84" Type="http://schemas.openxmlformats.org/officeDocument/2006/relationships/tags" Target="../tags/tag146.xml"/><Relationship Id="rId89" Type="http://schemas.openxmlformats.org/officeDocument/2006/relationships/tags" Target="../tags/tag151.xml"/><Relationship Id="rId16" Type="http://schemas.openxmlformats.org/officeDocument/2006/relationships/tags" Target="../tags/tag78.xml"/><Relationship Id="rId11" Type="http://schemas.openxmlformats.org/officeDocument/2006/relationships/tags" Target="../tags/tag73.xml"/><Relationship Id="rId32" Type="http://schemas.openxmlformats.org/officeDocument/2006/relationships/tags" Target="../tags/tag94.xml"/><Relationship Id="rId37" Type="http://schemas.openxmlformats.org/officeDocument/2006/relationships/tags" Target="../tags/tag99.xml"/><Relationship Id="rId53" Type="http://schemas.openxmlformats.org/officeDocument/2006/relationships/tags" Target="../tags/tag115.xml"/><Relationship Id="rId58" Type="http://schemas.openxmlformats.org/officeDocument/2006/relationships/tags" Target="../tags/tag120.xml"/><Relationship Id="rId74" Type="http://schemas.openxmlformats.org/officeDocument/2006/relationships/tags" Target="../tags/tag136.xml"/><Relationship Id="rId79" Type="http://schemas.openxmlformats.org/officeDocument/2006/relationships/tags" Target="../tags/tag141.xml"/><Relationship Id="rId102" Type="http://schemas.openxmlformats.org/officeDocument/2006/relationships/tags" Target="../tags/tag164.xml"/><Relationship Id="rId5" Type="http://schemas.openxmlformats.org/officeDocument/2006/relationships/tags" Target="../tags/tag67.xml"/><Relationship Id="rId90" Type="http://schemas.openxmlformats.org/officeDocument/2006/relationships/tags" Target="../tags/tag152.xml"/><Relationship Id="rId95" Type="http://schemas.openxmlformats.org/officeDocument/2006/relationships/tags" Target="../tags/tag157.xml"/><Relationship Id="rId22" Type="http://schemas.openxmlformats.org/officeDocument/2006/relationships/tags" Target="../tags/tag84.xml"/><Relationship Id="rId27" Type="http://schemas.openxmlformats.org/officeDocument/2006/relationships/tags" Target="../tags/tag89.xml"/><Relationship Id="rId43" Type="http://schemas.openxmlformats.org/officeDocument/2006/relationships/tags" Target="../tags/tag105.xml"/><Relationship Id="rId48" Type="http://schemas.openxmlformats.org/officeDocument/2006/relationships/tags" Target="../tags/tag110.xml"/><Relationship Id="rId64" Type="http://schemas.openxmlformats.org/officeDocument/2006/relationships/tags" Target="../tags/tag126.xml"/><Relationship Id="rId69" Type="http://schemas.openxmlformats.org/officeDocument/2006/relationships/tags" Target="../tags/tag131.xml"/><Relationship Id="rId80" Type="http://schemas.openxmlformats.org/officeDocument/2006/relationships/tags" Target="../tags/tag142.xml"/><Relationship Id="rId85" Type="http://schemas.openxmlformats.org/officeDocument/2006/relationships/tags" Target="../tags/tag147.xml"/><Relationship Id="rId12" Type="http://schemas.openxmlformats.org/officeDocument/2006/relationships/tags" Target="../tags/tag74.xml"/><Relationship Id="rId17" Type="http://schemas.openxmlformats.org/officeDocument/2006/relationships/tags" Target="../tags/tag79.xml"/><Relationship Id="rId33" Type="http://schemas.openxmlformats.org/officeDocument/2006/relationships/tags" Target="../tags/tag95.xml"/><Relationship Id="rId38" Type="http://schemas.openxmlformats.org/officeDocument/2006/relationships/tags" Target="../tags/tag100.xml"/><Relationship Id="rId59" Type="http://schemas.openxmlformats.org/officeDocument/2006/relationships/tags" Target="../tags/tag121.xml"/><Relationship Id="rId103" Type="http://schemas.openxmlformats.org/officeDocument/2006/relationships/tags" Target="../tags/tag165.xml"/><Relationship Id="rId20" Type="http://schemas.openxmlformats.org/officeDocument/2006/relationships/tags" Target="../tags/tag82.xml"/><Relationship Id="rId41" Type="http://schemas.openxmlformats.org/officeDocument/2006/relationships/tags" Target="../tags/tag103.xml"/><Relationship Id="rId54" Type="http://schemas.openxmlformats.org/officeDocument/2006/relationships/tags" Target="../tags/tag116.xml"/><Relationship Id="rId62" Type="http://schemas.openxmlformats.org/officeDocument/2006/relationships/tags" Target="../tags/tag124.xml"/><Relationship Id="rId70" Type="http://schemas.openxmlformats.org/officeDocument/2006/relationships/tags" Target="../tags/tag132.xml"/><Relationship Id="rId75" Type="http://schemas.openxmlformats.org/officeDocument/2006/relationships/tags" Target="../tags/tag137.xml"/><Relationship Id="rId83" Type="http://schemas.openxmlformats.org/officeDocument/2006/relationships/tags" Target="../tags/tag145.xml"/><Relationship Id="rId88" Type="http://schemas.openxmlformats.org/officeDocument/2006/relationships/tags" Target="../tags/tag150.xml"/><Relationship Id="rId91" Type="http://schemas.openxmlformats.org/officeDocument/2006/relationships/tags" Target="../tags/tag153.xml"/><Relationship Id="rId96" Type="http://schemas.openxmlformats.org/officeDocument/2006/relationships/tags" Target="../tags/tag158.xml"/><Relationship Id="rId1" Type="http://schemas.openxmlformats.org/officeDocument/2006/relationships/tags" Target="../tags/tag63.xml"/><Relationship Id="rId6" Type="http://schemas.openxmlformats.org/officeDocument/2006/relationships/tags" Target="../tags/tag68.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49" Type="http://schemas.openxmlformats.org/officeDocument/2006/relationships/tags" Target="../tags/tag111.xml"/><Relationship Id="rId57" Type="http://schemas.openxmlformats.org/officeDocument/2006/relationships/tags" Target="../tags/tag119.xml"/><Relationship Id="rId106" Type="http://schemas.openxmlformats.org/officeDocument/2006/relationships/notesSlide" Target="../notesSlides/notesSlide55.xml"/><Relationship Id="rId10" Type="http://schemas.openxmlformats.org/officeDocument/2006/relationships/tags" Target="../tags/tag72.xml"/><Relationship Id="rId31" Type="http://schemas.openxmlformats.org/officeDocument/2006/relationships/tags" Target="../tags/tag93.xml"/><Relationship Id="rId44" Type="http://schemas.openxmlformats.org/officeDocument/2006/relationships/tags" Target="../tags/tag106.xml"/><Relationship Id="rId52" Type="http://schemas.openxmlformats.org/officeDocument/2006/relationships/tags" Target="../tags/tag114.xml"/><Relationship Id="rId60" Type="http://schemas.openxmlformats.org/officeDocument/2006/relationships/tags" Target="../tags/tag122.xml"/><Relationship Id="rId65" Type="http://schemas.openxmlformats.org/officeDocument/2006/relationships/tags" Target="../tags/tag127.xml"/><Relationship Id="rId73" Type="http://schemas.openxmlformats.org/officeDocument/2006/relationships/tags" Target="../tags/tag135.xml"/><Relationship Id="rId78" Type="http://schemas.openxmlformats.org/officeDocument/2006/relationships/tags" Target="../tags/tag140.xml"/><Relationship Id="rId81" Type="http://schemas.openxmlformats.org/officeDocument/2006/relationships/tags" Target="../tags/tag143.xml"/><Relationship Id="rId86" Type="http://schemas.openxmlformats.org/officeDocument/2006/relationships/tags" Target="../tags/tag148.xml"/><Relationship Id="rId94" Type="http://schemas.openxmlformats.org/officeDocument/2006/relationships/tags" Target="../tags/tag156.xml"/><Relationship Id="rId99" Type="http://schemas.openxmlformats.org/officeDocument/2006/relationships/tags" Target="../tags/tag161.xml"/><Relationship Id="rId101" Type="http://schemas.openxmlformats.org/officeDocument/2006/relationships/tags" Target="../tags/tag163.xml"/><Relationship Id="rId4" Type="http://schemas.openxmlformats.org/officeDocument/2006/relationships/tags" Target="../tags/tag66.xml"/><Relationship Id="rId9" Type="http://schemas.openxmlformats.org/officeDocument/2006/relationships/tags" Target="../tags/tag71.xml"/><Relationship Id="rId13" Type="http://schemas.openxmlformats.org/officeDocument/2006/relationships/tags" Target="../tags/tag75.xml"/><Relationship Id="rId18" Type="http://schemas.openxmlformats.org/officeDocument/2006/relationships/tags" Target="../tags/tag80.xml"/><Relationship Id="rId39" Type="http://schemas.openxmlformats.org/officeDocument/2006/relationships/tags" Target="../tags/tag101.xml"/><Relationship Id="rId34" Type="http://schemas.openxmlformats.org/officeDocument/2006/relationships/tags" Target="../tags/tag96.xml"/><Relationship Id="rId50" Type="http://schemas.openxmlformats.org/officeDocument/2006/relationships/tags" Target="../tags/tag112.xml"/><Relationship Id="rId55" Type="http://schemas.openxmlformats.org/officeDocument/2006/relationships/tags" Target="../tags/tag117.xml"/><Relationship Id="rId76" Type="http://schemas.openxmlformats.org/officeDocument/2006/relationships/tags" Target="../tags/tag138.xml"/><Relationship Id="rId97" Type="http://schemas.openxmlformats.org/officeDocument/2006/relationships/tags" Target="../tags/tag159.xml"/><Relationship Id="rId104" Type="http://schemas.openxmlformats.org/officeDocument/2006/relationships/tags" Target="../tags/tag166.xml"/><Relationship Id="rId7" Type="http://schemas.openxmlformats.org/officeDocument/2006/relationships/tags" Target="../tags/tag69.xml"/><Relationship Id="rId71" Type="http://schemas.openxmlformats.org/officeDocument/2006/relationships/tags" Target="../tags/tag133.xml"/><Relationship Id="rId92" Type="http://schemas.openxmlformats.org/officeDocument/2006/relationships/tags" Target="../tags/tag154.xml"/><Relationship Id="rId2" Type="http://schemas.openxmlformats.org/officeDocument/2006/relationships/tags" Target="../tags/tag64.xml"/><Relationship Id="rId29" Type="http://schemas.openxmlformats.org/officeDocument/2006/relationships/tags" Target="../tags/tag91.xml"/><Relationship Id="rId24" Type="http://schemas.openxmlformats.org/officeDocument/2006/relationships/tags" Target="../tags/tag86.xml"/><Relationship Id="rId40" Type="http://schemas.openxmlformats.org/officeDocument/2006/relationships/tags" Target="../tags/tag102.xml"/><Relationship Id="rId45" Type="http://schemas.openxmlformats.org/officeDocument/2006/relationships/tags" Target="../tags/tag107.xml"/><Relationship Id="rId66" Type="http://schemas.openxmlformats.org/officeDocument/2006/relationships/tags" Target="../tags/tag128.xml"/><Relationship Id="rId87" Type="http://schemas.openxmlformats.org/officeDocument/2006/relationships/tags" Target="../tags/tag149.xml"/><Relationship Id="rId61" Type="http://schemas.openxmlformats.org/officeDocument/2006/relationships/tags" Target="../tags/tag123.xml"/><Relationship Id="rId82" Type="http://schemas.openxmlformats.org/officeDocument/2006/relationships/tags" Target="../tags/tag144.xml"/><Relationship Id="rId19" Type="http://schemas.openxmlformats.org/officeDocument/2006/relationships/tags" Target="../tags/tag81.xml"/><Relationship Id="rId14" Type="http://schemas.openxmlformats.org/officeDocument/2006/relationships/tags" Target="../tags/tag76.xml"/><Relationship Id="rId30" Type="http://schemas.openxmlformats.org/officeDocument/2006/relationships/tags" Target="../tags/tag92.xml"/><Relationship Id="rId35" Type="http://schemas.openxmlformats.org/officeDocument/2006/relationships/tags" Target="../tags/tag97.xml"/><Relationship Id="rId56" Type="http://schemas.openxmlformats.org/officeDocument/2006/relationships/tags" Target="../tags/tag118.xml"/><Relationship Id="rId77" Type="http://schemas.openxmlformats.org/officeDocument/2006/relationships/tags" Target="../tags/tag139.xml"/><Relationship Id="rId100" Type="http://schemas.openxmlformats.org/officeDocument/2006/relationships/tags" Target="../tags/tag162.xml"/><Relationship Id="rId105" Type="http://schemas.openxmlformats.org/officeDocument/2006/relationships/slideLayout" Target="../slideLayouts/slideLayout7.xml"/><Relationship Id="rId8" Type="http://schemas.openxmlformats.org/officeDocument/2006/relationships/tags" Target="../tags/tag70.xml"/><Relationship Id="rId51" Type="http://schemas.openxmlformats.org/officeDocument/2006/relationships/tags" Target="../tags/tag113.xml"/><Relationship Id="rId72" Type="http://schemas.openxmlformats.org/officeDocument/2006/relationships/tags" Target="../tags/tag134.xml"/><Relationship Id="rId93" Type="http://schemas.openxmlformats.org/officeDocument/2006/relationships/tags" Target="../tags/tag155.xml"/><Relationship Id="rId98" Type="http://schemas.openxmlformats.org/officeDocument/2006/relationships/tags" Target="../tags/tag160.xml"/><Relationship Id="rId3" Type="http://schemas.openxmlformats.org/officeDocument/2006/relationships/tags" Target="../tags/tag65.xml"/><Relationship Id="rId25" Type="http://schemas.openxmlformats.org/officeDocument/2006/relationships/tags" Target="../tags/tag87.xml"/><Relationship Id="rId46" Type="http://schemas.openxmlformats.org/officeDocument/2006/relationships/tags" Target="../tags/tag108.xml"/><Relationship Id="rId67" Type="http://schemas.openxmlformats.org/officeDocument/2006/relationships/tags" Target="../tags/tag1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6" Type="http://schemas.openxmlformats.org/officeDocument/2006/relationships/tags" Target="../tags/tag192.xml"/><Relationship Id="rId21" Type="http://schemas.openxmlformats.org/officeDocument/2006/relationships/tags" Target="../tags/tag187.xml"/><Relationship Id="rId42" Type="http://schemas.openxmlformats.org/officeDocument/2006/relationships/tags" Target="../tags/tag208.xml"/><Relationship Id="rId47" Type="http://schemas.openxmlformats.org/officeDocument/2006/relationships/tags" Target="../tags/tag213.xml"/><Relationship Id="rId63" Type="http://schemas.openxmlformats.org/officeDocument/2006/relationships/tags" Target="../tags/tag229.xml"/><Relationship Id="rId68" Type="http://schemas.openxmlformats.org/officeDocument/2006/relationships/tags" Target="../tags/tag234.xml"/><Relationship Id="rId84" Type="http://schemas.openxmlformats.org/officeDocument/2006/relationships/tags" Target="../tags/tag250.xml"/><Relationship Id="rId89" Type="http://schemas.openxmlformats.org/officeDocument/2006/relationships/notesSlide" Target="../notesSlides/notesSlide56.xml"/><Relationship Id="rId16" Type="http://schemas.openxmlformats.org/officeDocument/2006/relationships/tags" Target="../tags/tag182.xml"/><Relationship Id="rId11" Type="http://schemas.openxmlformats.org/officeDocument/2006/relationships/tags" Target="../tags/tag177.xml"/><Relationship Id="rId32" Type="http://schemas.openxmlformats.org/officeDocument/2006/relationships/tags" Target="../tags/tag198.xml"/><Relationship Id="rId37" Type="http://schemas.openxmlformats.org/officeDocument/2006/relationships/tags" Target="../tags/tag203.xml"/><Relationship Id="rId53" Type="http://schemas.openxmlformats.org/officeDocument/2006/relationships/tags" Target="../tags/tag219.xml"/><Relationship Id="rId58" Type="http://schemas.openxmlformats.org/officeDocument/2006/relationships/tags" Target="../tags/tag224.xml"/><Relationship Id="rId74" Type="http://schemas.openxmlformats.org/officeDocument/2006/relationships/tags" Target="../tags/tag240.xml"/><Relationship Id="rId79" Type="http://schemas.openxmlformats.org/officeDocument/2006/relationships/tags" Target="../tags/tag245.xml"/><Relationship Id="rId5" Type="http://schemas.openxmlformats.org/officeDocument/2006/relationships/tags" Target="../tags/tag171.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tags" Target="../tags/tag201.xml"/><Relationship Id="rId43" Type="http://schemas.openxmlformats.org/officeDocument/2006/relationships/tags" Target="../tags/tag209.xml"/><Relationship Id="rId48" Type="http://schemas.openxmlformats.org/officeDocument/2006/relationships/tags" Target="../tags/tag214.xml"/><Relationship Id="rId56" Type="http://schemas.openxmlformats.org/officeDocument/2006/relationships/tags" Target="../tags/tag222.xml"/><Relationship Id="rId64" Type="http://schemas.openxmlformats.org/officeDocument/2006/relationships/tags" Target="../tags/tag230.xml"/><Relationship Id="rId69" Type="http://schemas.openxmlformats.org/officeDocument/2006/relationships/tags" Target="../tags/tag235.xml"/><Relationship Id="rId77" Type="http://schemas.openxmlformats.org/officeDocument/2006/relationships/tags" Target="../tags/tag243.xml"/><Relationship Id="rId8" Type="http://schemas.openxmlformats.org/officeDocument/2006/relationships/tags" Target="../tags/tag174.xml"/><Relationship Id="rId51" Type="http://schemas.openxmlformats.org/officeDocument/2006/relationships/tags" Target="../tags/tag217.xml"/><Relationship Id="rId72" Type="http://schemas.openxmlformats.org/officeDocument/2006/relationships/tags" Target="../tags/tag238.xml"/><Relationship Id="rId80" Type="http://schemas.openxmlformats.org/officeDocument/2006/relationships/tags" Target="../tags/tag246.xml"/><Relationship Id="rId85" Type="http://schemas.openxmlformats.org/officeDocument/2006/relationships/tags" Target="../tags/tag251.xml"/><Relationship Id="rId3" Type="http://schemas.openxmlformats.org/officeDocument/2006/relationships/tags" Target="../tags/tag169.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tags" Target="../tags/tag199.xml"/><Relationship Id="rId38" Type="http://schemas.openxmlformats.org/officeDocument/2006/relationships/tags" Target="../tags/tag204.xml"/><Relationship Id="rId46" Type="http://schemas.openxmlformats.org/officeDocument/2006/relationships/tags" Target="../tags/tag212.xml"/><Relationship Id="rId59" Type="http://schemas.openxmlformats.org/officeDocument/2006/relationships/tags" Target="../tags/tag225.xml"/><Relationship Id="rId67" Type="http://schemas.openxmlformats.org/officeDocument/2006/relationships/tags" Target="../tags/tag233.xml"/><Relationship Id="rId20" Type="http://schemas.openxmlformats.org/officeDocument/2006/relationships/tags" Target="../tags/tag186.xml"/><Relationship Id="rId41" Type="http://schemas.openxmlformats.org/officeDocument/2006/relationships/tags" Target="../tags/tag207.xml"/><Relationship Id="rId54" Type="http://schemas.openxmlformats.org/officeDocument/2006/relationships/tags" Target="../tags/tag220.xml"/><Relationship Id="rId62" Type="http://schemas.openxmlformats.org/officeDocument/2006/relationships/tags" Target="../tags/tag228.xml"/><Relationship Id="rId70" Type="http://schemas.openxmlformats.org/officeDocument/2006/relationships/tags" Target="../tags/tag236.xml"/><Relationship Id="rId75" Type="http://schemas.openxmlformats.org/officeDocument/2006/relationships/tags" Target="../tags/tag241.xml"/><Relationship Id="rId83" Type="http://schemas.openxmlformats.org/officeDocument/2006/relationships/tags" Target="../tags/tag249.xml"/><Relationship Id="rId88" Type="http://schemas.openxmlformats.org/officeDocument/2006/relationships/slideLayout" Target="../slideLayouts/slideLayout7.xml"/><Relationship Id="rId1" Type="http://schemas.openxmlformats.org/officeDocument/2006/relationships/tags" Target="../tags/tag167.xml"/><Relationship Id="rId6" Type="http://schemas.openxmlformats.org/officeDocument/2006/relationships/tags" Target="../tags/tag172.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tags" Target="../tags/tag202.xml"/><Relationship Id="rId49" Type="http://schemas.openxmlformats.org/officeDocument/2006/relationships/tags" Target="../tags/tag215.xml"/><Relationship Id="rId57" Type="http://schemas.openxmlformats.org/officeDocument/2006/relationships/tags" Target="../tags/tag223.xml"/><Relationship Id="rId10" Type="http://schemas.openxmlformats.org/officeDocument/2006/relationships/tags" Target="../tags/tag176.xml"/><Relationship Id="rId31" Type="http://schemas.openxmlformats.org/officeDocument/2006/relationships/tags" Target="../tags/tag197.xml"/><Relationship Id="rId44" Type="http://schemas.openxmlformats.org/officeDocument/2006/relationships/tags" Target="../tags/tag210.xml"/><Relationship Id="rId52" Type="http://schemas.openxmlformats.org/officeDocument/2006/relationships/tags" Target="../tags/tag218.xml"/><Relationship Id="rId60" Type="http://schemas.openxmlformats.org/officeDocument/2006/relationships/tags" Target="../tags/tag226.xml"/><Relationship Id="rId65" Type="http://schemas.openxmlformats.org/officeDocument/2006/relationships/tags" Target="../tags/tag231.xml"/><Relationship Id="rId73" Type="http://schemas.openxmlformats.org/officeDocument/2006/relationships/tags" Target="../tags/tag239.xml"/><Relationship Id="rId78" Type="http://schemas.openxmlformats.org/officeDocument/2006/relationships/tags" Target="../tags/tag244.xml"/><Relationship Id="rId81" Type="http://schemas.openxmlformats.org/officeDocument/2006/relationships/tags" Target="../tags/tag247.xml"/><Relationship Id="rId86" Type="http://schemas.openxmlformats.org/officeDocument/2006/relationships/tags" Target="../tags/tag252.xml"/><Relationship Id="rId4" Type="http://schemas.openxmlformats.org/officeDocument/2006/relationships/tags" Target="../tags/tag170.xml"/><Relationship Id="rId9" Type="http://schemas.openxmlformats.org/officeDocument/2006/relationships/tags" Target="../tags/tag175.xml"/><Relationship Id="rId13" Type="http://schemas.openxmlformats.org/officeDocument/2006/relationships/tags" Target="../tags/tag179.xml"/><Relationship Id="rId18" Type="http://schemas.openxmlformats.org/officeDocument/2006/relationships/tags" Target="../tags/tag184.xml"/><Relationship Id="rId39" Type="http://schemas.openxmlformats.org/officeDocument/2006/relationships/tags" Target="../tags/tag205.xml"/><Relationship Id="rId34" Type="http://schemas.openxmlformats.org/officeDocument/2006/relationships/tags" Target="../tags/tag200.xml"/><Relationship Id="rId50" Type="http://schemas.openxmlformats.org/officeDocument/2006/relationships/tags" Target="../tags/tag216.xml"/><Relationship Id="rId55" Type="http://schemas.openxmlformats.org/officeDocument/2006/relationships/tags" Target="../tags/tag221.xml"/><Relationship Id="rId76" Type="http://schemas.openxmlformats.org/officeDocument/2006/relationships/tags" Target="../tags/tag242.xml"/><Relationship Id="rId7" Type="http://schemas.openxmlformats.org/officeDocument/2006/relationships/tags" Target="../tags/tag173.xml"/><Relationship Id="rId71" Type="http://schemas.openxmlformats.org/officeDocument/2006/relationships/tags" Target="../tags/tag237.xml"/><Relationship Id="rId2" Type="http://schemas.openxmlformats.org/officeDocument/2006/relationships/tags" Target="../tags/tag168.xml"/><Relationship Id="rId29" Type="http://schemas.openxmlformats.org/officeDocument/2006/relationships/tags" Target="../tags/tag195.xml"/><Relationship Id="rId24" Type="http://schemas.openxmlformats.org/officeDocument/2006/relationships/tags" Target="../tags/tag190.xml"/><Relationship Id="rId40" Type="http://schemas.openxmlformats.org/officeDocument/2006/relationships/tags" Target="../tags/tag206.xml"/><Relationship Id="rId45" Type="http://schemas.openxmlformats.org/officeDocument/2006/relationships/tags" Target="../tags/tag211.xml"/><Relationship Id="rId66" Type="http://schemas.openxmlformats.org/officeDocument/2006/relationships/tags" Target="../tags/tag232.xml"/><Relationship Id="rId87" Type="http://schemas.openxmlformats.org/officeDocument/2006/relationships/tags" Target="../tags/tag253.xml"/><Relationship Id="rId61" Type="http://schemas.openxmlformats.org/officeDocument/2006/relationships/tags" Target="../tags/tag227.xml"/><Relationship Id="rId82" Type="http://schemas.openxmlformats.org/officeDocument/2006/relationships/tags" Target="../tags/tag248.xml"/><Relationship Id="rId19" Type="http://schemas.openxmlformats.org/officeDocument/2006/relationships/tags" Target="../tags/tag185.xml"/></Relationships>
</file>

<file path=ppt/slides/_rels/slide6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tags" Target="../tags/tag279.xml"/><Relationship Id="rId39" Type="http://schemas.openxmlformats.org/officeDocument/2006/relationships/tags" Target="../tags/tag292.xml"/><Relationship Id="rId21" Type="http://schemas.openxmlformats.org/officeDocument/2006/relationships/tags" Target="../tags/tag274.xml"/><Relationship Id="rId34" Type="http://schemas.openxmlformats.org/officeDocument/2006/relationships/tags" Target="../tags/tag287.xml"/><Relationship Id="rId42" Type="http://schemas.openxmlformats.org/officeDocument/2006/relationships/tags" Target="../tags/tag295.xml"/><Relationship Id="rId47" Type="http://schemas.openxmlformats.org/officeDocument/2006/relationships/tags" Target="../tags/tag300.xml"/><Relationship Id="rId50" Type="http://schemas.openxmlformats.org/officeDocument/2006/relationships/tags" Target="../tags/tag303.xml"/><Relationship Id="rId7" Type="http://schemas.openxmlformats.org/officeDocument/2006/relationships/tags" Target="../tags/tag260.xml"/><Relationship Id="rId2" Type="http://schemas.openxmlformats.org/officeDocument/2006/relationships/tags" Target="../tags/tag255.xml"/><Relationship Id="rId16" Type="http://schemas.openxmlformats.org/officeDocument/2006/relationships/tags" Target="../tags/tag269.xml"/><Relationship Id="rId29" Type="http://schemas.openxmlformats.org/officeDocument/2006/relationships/tags" Target="../tags/tag282.xml"/><Relationship Id="rId11" Type="http://schemas.openxmlformats.org/officeDocument/2006/relationships/tags" Target="../tags/tag264.xml"/><Relationship Id="rId24" Type="http://schemas.openxmlformats.org/officeDocument/2006/relationships/tags" Target="../tags/tag277.xml"/><Relationship Id="rId32" Type="http://schemas.openxmlformats.org/officeDocument/2006/relationships/tags" Target="../tags/tag285.xml"/><Relationship Id="rId37" Type="http://schemas.openxmlformats.org/officeDocument/2006/relationships/tags" Target="../tags/tag290.xml"/><Relationship Id="rId40" Type="http://schemas.openxmlformats.org/officeDocument/2006/relationships/tags" Target="../tags/tag293.xml"/><Relationship Id="rId45" Type="http://schemas.openxmlformats.org/officeDocument/2006/relationships/tags" Target="../tags/tag298.xml"/><Relationship Id="rId53" Type="http://schemas.openxmlformats.org/officeDocument/2006/relationships/notesSlide" Target="../notesSlides/notesSlide59.xml"/><Relationship Id="rId5" Type="http://schemas.openxmlformats.org/officeDocument/2006/relationships/tags" Target="../tags/tag258.xml"/><Relationship Id="rId10" Type="http://schemas.openxmlformats.org/officeDocument/2006/relationships/tags" Target="../tags/tag263.xml"/><Relationship Id="rId19" Type="http://schemas.openxmlformats.org/officeDocument/2006/relationships/tags" Target="../tags/tag272.xml"/><Relationship Id="rId31" Type="http://schemas.openxmlformats.org/officeDocument/2006/relationships/tags" Target="../tags/tag284.xml"/><Relationship Id="rId44" Type="http://schemas.openxmlformats.org/officeDocument/2006/relationships/tags" Target="../tags/tag297.xml"/><Relationship Id="rId52" Type="http://schemas.openxmlformats.org/officeDocument/2006/relationships/slideLayout" Target="../slideLayouts/slideLayout7.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 Id="rId27" Type="http://schemas.openxmlformats.org/officeDocument/2006/relationships/tags" Target="../tags/tag280.xml"/><Relationship Id="rId30" Type="http://schemas.openxmlformats.org/officeDocument/2006/relationships/tags" Target="../tags/tag283.xml"/><Relationship Id="rId35" Type="http://schemas.openxmlformats.org/officeDocument/2006/relationships/tags" Target="../tags/tag288.xml"/><Relationship Id="rId43" Type="http://schemas.openxmlformats.org/officeDocument/2006/relationships/tags" Target="../tags/tag296.xml"/><Relationship Id="rId48" Type="http://schemas.openxmlformats.org/officeDocument/2006/relationships/tags" Target="../tags/tag301.xml"/><Relationship Id="rId8" Type="http://schemas.openxmlformats.org/officeDocument/2006/relationships/tags" Target="../tags/tag261.xml"/><Relationship Id="rId51" Type="http://schemas.openxmlformats.org/officeDocument/2006/relationships/tags" Target="../tags/tag304.xml"/><Relationship Id="rId3" Type="http://schemas.openxmlformats.org/officeDocument/2006/relationships/tags" Target="../tags/tag256.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tags" Target="../tags/tag278.xml"/><Relationship Id="rId33" Type="http://schemas.openxmlformats.org/officeDocument/2006/relationships/tags" Target="../tags/tag286.xml"/><Relationship Id="rId38" Type="http://schemas.openxmlformats.org/officeDocument/2006/relationships/tags" Target="../tags/tag291.xml"/><Relationship Id="rId46" Type="http://schemas.openxmlformats.org/officeDocument/2006/relationships/tags" Target="../tags/tag299.xml"/><Relationship Id="rId20" Type="http://schemas.openxmlformats.org/officeDocument/2006/relationships/tags" Target="../tags/tag273.xml"/><Relationship Id="rId41" Type="http://schemas.openxmlformats.org/officeDocument/2006/relationships/tags" Target="../tags/tag294.xml"/><Relationship Id="rId54" Type="http://schemas.openxmlformats.org/officeDocument/2006/relationships/image" Target="../media/image62.emf"/><Relationship Id="rId1" Type="http://schemas.openxmlformats.org/officeDocument/2006/relationships/tags" Target="../tags/tag254.xml"/><Relationship Id="rId6" Type="http://schemas.openxmlformats.org/officeDocument/2006/relationships/tags" Target="../tags/tag259.xml"/><Relationship Id="rId15" Type="http://schemas.openxmlformats.org/officeDocument/2006/relationships/tags" Target="../tags/tag268.xml"/><Relationship Id="rId23" Type="http://schemas.openxmlformats.org/officeDocument/2006/relationships/tags" Target="../tags/tag276.xml"/><Relationship Id="rId28" Type="http://schemas.openxmlformats.org/officeDocument/2006/relationships/tags" Target="../tags/tag281.xml"/><Relationship Id="rId36" Type="http://schemas.openxmlformats.org/officeDocument/2006/relationships/tags" Target="../tags/tag289.xml"/><Relationship Id="rId49" Type="http://schemas.openxmlformats.org/officeDocument/2006/relationships/tags" Target="../tags/tag302.xml"/></Relationships>
</file>

<file path=ppt/slides/_rels/slide64.xml.rels><?xml version="1.0" encoding="UTF-8" standalone="yes"?>
<Relationships xmlns="http://schemas.openxmlformats.org/package/2006/relationships"><Relationship Id="rId26" Type="http://schemas.openxmlformats.org/officeDocument/2006/relationships/tags" Target="../tags/tag330.xml"/><Relationship Id="rId21" Type="http://schemas.openxmlformats.org/officeDocument/2006/relationships/tags" Target="../tags/tag325.xml"/><Relationship Id="rId42" Type="http://schemas.openxmlformats.org/officeDocument/2006/relationships/tags" Target="../tags/tag346.xml"/><Relationship Id="rId47" Type="http://schemas.openxmlformats.org/officeDocument/2006/relationships/tags" Target="../tags/tag351.xml"/><Relationship Id="rId63" Type="http://schemas.openxmlformats.org/officeDocument/2006/relationships/tags" Target="../tags/tag367.xml"/><Relationship Id="rId68" Type="http://schemas.openxmlformats.org/officeDocument/2006/relationships/tags" Target="../tags/tag372.xml"/><Relationship Id="rId2" Type="http://schemas.openxmlformats.org/officeDocument/2006/relationships/tags" Target="../tags/tag306.xml"/><Relationship Id="rId16" Type="http://schemas.openxmlformats.org/officeDocument/2006/relationships/tags" Target="../tags/tag320.xml"/><Relationship Id="rId29" Type="http://schemas.openxmlformats.org/officeDocument/2006/relationships/tags" Target="../tags/tag333.xml"/><Relationship Id="rId11" Type="http://schemas.openxmlformats.org/officeDocument/2006/relationships/tags" Target="../tags/tag315.xml"/><Relationship Id="rId24" Type="http://schemas.openxmlformats.org/officeDocument/2006/relationships/tags" Target="../tags/tag328.xml"/><Relationship Id="rId32" Type="http://schemas.openxmlformats.org/officeDocument/2006/relationships/tags" Target="../tags/tag336.xml"/><Relationship Id="rId37" Type="http://schemas.openxmlformats.org/officeDocument/2006/relationships/tags" Target="../tags/tag341.xml"/><Relationship Id="rId40" Type="http://schemas.openxmlformats.org/officeDocument/2006/relationships/tags" Target="../tags/tag344.xml"/><Relationship Id="rId45" Type="http://schemas.openxmlformats.org/officeDocument/2006/relationships/tags" Target="../tags/tag349.xml"/><Relationship Id="rId53" Type="http://schemas.openxmlformats.org/officeDocument/2006/relationships/tags" Target="../tags/tag357.xml"/><Relationship Id="rId58" Type="http://schemas.openxmlformats.org/officeDocument/2006/relationships/tags" Target="../tags/tag362.xml"/><Relationship Id="rId66" Type="http://schemas.openxmlformats.org/officeDocument/2006/relationships/tags" Target="../tags/tag370.xml"/><Relationship Id="rId74" Type="http://schemas.openxmlformats.org/officeDocument/2006/relationships/slideLayout" Target="../slideLayouts/slideLayout7.xml"/><Relationship Id="rId5" Type="http://schemas.openxmlformats.org/officeDocument/2006/relationships/tags" Target="../tags/tag309.xml"/><Relationship Id="rId61" Type="http://schemas.openxmlformats.org/officeDocument/2006/relationships/tags" Target="../tags/tag365.xml"/><Relationship Id="rId19" Type="http://schemas.openxmlformats.org/officeDocument/2006/relationships/tags" Target="../tags/tag323.xml"/><Relationship Id="rId14" Type="http://schemas.openxmlformats.org/officeDocument/2006/relationships/tags" Target="../tags/tag318.xml"/><Relationship Id="rId22" Type="http://schemas.openxmlformats.org/officeDocument/2006/relationships/tags" Target="../tags/tag326.xml"/><Relationship Id="rId27" Type="http://schemas.openxmlformats.org/officeDocument/2006/relationships/tags" Target="../tags/tag331.xml"/><Relationship Id="rId30" Type="http://schemas.openxmlformats.org/officeDocument/2006/relationships/tags" Target="../tags/tag334.xml"/><Relationship Id="rId35" Type="http://schemas.openxmlformats.org/officeDocument/2006/relationships/tags" Target="../tags/tag339.xml"/><Relationship Id="rId43" Type="http://schemas.openxmlformats.org/officeDocument/2006/relationships/tags" Target="../tags/tag347.xml"/><Relationship Id="rId48" Type="http://schemas.openxmlformats.org/officeDocument/2006/relationships/tags" Target="../tags/tag352.xml"/><Relationship Id="rId56" Type="http://schemas.openxmlformats.org/officeDocument/2006/relationships/tags" Target="../tags/tag360.xml"/><Relationship Id="rId64" Type="http://schemas.openxmlformats.org/officeDocument/2006/relationships/tags" Target="../tags/tag368.xml"/><Relationship Id="rId69" Type="http://schemas.openxmlformats.org/officeDocument/2006/relationships/tags" Target="../tags/tag373.xml"/><Relationship Id="rId8" Type="http://schemas.openxmlformats.org/officeDocument/2006/relationships/tags" Target="../tags/tag312.xml"/><Relationship Id="rId51" Type="http://schemas.openxmlformats.org/officeDocument/2006/relationships/tags" Target="../tags/tag355.xml"/><Relationship Id="rId72" Type="http://schemas.openxmlformats.org/officeDocument/2006/relationships/tags" Target="../tags/tag376.xml"/><Relationship Id="rId3" Type="http://schemas.openxmlformats.org/officeDocument/2006/relationships/tags" Target="../tags/tag307.xml"/><Relationship Id="rId12" Type="http://schemas.openxmlformats.org/officeDocument/2006/relationships/tags" Target="../tags/tag316.xml"/><Relationship Id="rId17" Type="http://schemas.openxmlformats.org/officeDocument/2006/relationships/tags" Target="../tags/tag321.xml"/><Relationship Id="rId25" Type="http://schemas.openxmlformats.org/officeDocument/2006/relationships/tags" Target="../tags/tag329.xml"/><Relationship Id="rId33" Type="http://schemas.openxmlformats.org/officeDocument/2006/relationships/tags" Target="../tags/tag337.xml"/><Relationship Id="rId38" Type="http://schemas.openxmlformats.org/officeDocument/2006/relationships/tags" Target="../tags/tag342.xml"/><Relationship Id="rId46" Type="http://schemas.openxmlformats.org/officeDocument/2006/relationships/tags" Target="../tags/tag350.xml"/><Relationship Id="rId59" Type="http://schemas.openxmlformats.org/officeDocument/2006/relationships/tags" Target="../tags/tag363.xml"/><Relationship Id="rId67" Type="http://schemas.openxmlformats.org/officeDocument/2006/relationships/tags" Target="../tags/tag371.xml"/><Relationship Id="rId20" Type="http://schemas.openxmlformats.org/officeDocument/2006/relationships/tags" Target="../tags/tag324.xml"/><Relationship Id="rId41" Type="http://schemas.openxmlformats.org/officeDocument/2006/relationships/tags" Target="../tags/tag345.xml"/><Relationship Id="rId54" Type="http://schemas.openxmlformats.org/officeDocument/2006/relationships/tags" Target="../tags/tag358.xml"/><Relationship Id="rId62" Type="http://schemas.openxmlformats.org/officeDocument/2006/relationships/tags" Target="../tags/tag366.xml"/><Relationship Id="rId70" Type="http://schemas.openxmlformats.org/officeDocument/2006/relationships/tags" Target="../tags/tag374.xml"/><Relationship Id="rId75" Type="http://schemas.openxmlformats.org/officeDocument/2006/relationships/notesSlide" Target="../notesSlides/notesSlide60.xml"/><Relationship Id="rId1" Type="http://schemas.openxmlformats.org/officeDocument/2006/relationships/tags" Target="../tags/tag305.xml"/><Relationship Id="rId6" Type="http://schemas.openxmlformats.org/officeDocument/2006/relationships/tags" Target="../tags/tag310.xml"/><Relationship Id="rId15" Type="http://schemas.openxmlformats.org/officeDocument/2006/relationships/tags" Target="../tags/tag319.xml"/><Relationship Id="rId23" Type="http://schemas.openxmlformats.org/officeDocument/2006/relationships/tags" Target="../tags/tag327.xml"/><Relationship Id="rId28" Type="http://schemas.openxmlformats.org/officeDocument/2006/relationships/tags" Target="../tags/tag332.xml"/><Relationship Id="rId36" Type="http://schemas.openxmlformats.org/officeDocument/2006/relationships/tags" Target="../tags/tag340.xml"/><Relationship Id="rId49" Type="http://schemas.openxmlformats.org/officeDocument/2006/relationships/tags" Target="../tags/tag353.xml"/><Relationship Id="rId57" Type="http://schemas.openxmlformats.org/officeDocument/2006/relationships/tags" Target="../tags/tag361.xml"/><Relationship Id="rId10" Type="http://schemas.openxmlformats.org/officeDocument/2006/relationships/tags" Target="../tags/tag314.xml"/><Relationship Id="rId31" Type="http://schemas.openxmlformats.org/officeDocument/2006/relationships/tags" Target="../tags/tag335.xml"/><Relationship Id="rId44" Type="http://schemas.openxmlformats.org/officeDocument/2006/relationships/tags" Target="../tags/tag348.xml"/><Relationship Id="rId52" Type="http://schemas.openxmlformats.org/officeDocument/2006/relationships/tags" Target="../tags/tag356.xml"/><Relationship Id="rId60" Type="http://schemas.openxmlformats.org/officeDocument/2006/relationships/tags" Target="../tags/tag364.xml"/><Relationship Id="rId65" Type="http://schemas.openxmlformats.org/officeDocument/2006/relationships/tags" Target="../tags/tag369.xml"/><Relationship Id="rId73" Type="http://schemas.openxmlformats.org/officeDocument/2006/relationships/tags" Target="../tags/tag377.xml"/><Relationship Id="rId4" Type="http://schemas.openxmlformats.org/officeDocument/2006/relationships/tags" Target="../tags/tag308.xml"/><Relationship Id="rId9" Type="http://schemas.openxmlformats.org/officeDocument/2006/relationships/tags" Target="../tags/tag313.xml"/><Relationship Id="rId13" Type="http://schemas.openxmlformats.org/officeDocument/2006/relationships/tags" Target="../tags/tag317.xml"/><Relationship Id="rId18" Type="http://schemas.openxmlformats.org/officeDocument/2006/relationships/tags" Target="../tags/tag322.xml"/><Relationship Id="rId39" Type="http://schemas.openxmlformats.org/officeDocument/2006/relationships/tags" Target="../tags/tag343.xml"/><Relationship Id="rId34" Type="http://schemas.openxmlformats.org/officeDocument/2006/relationships/tags" Target="../tags/tag338.xml"/><Relationship Id="rId50" Type="http://schemas.openxmlformats.org/officeDocument/2006/relationships/tags" Target="../tags/tag354.xml"/><Relationship Id="rId55" Type="http://schemas.openxmlformats.org/officeDocument/2006/relationships/tags" Target="../tags/tag359.xml"/><Relationship Id="rId7" Type="http://schemas.openxmlformats.org/officeDocument/2006/relationships/tags" Target="../tags/tag311.xml"/><Relationship Id="rId71" Type="http://schemas.openxmlformats.org/officeDocument/2006/relationships/tags" Target="../tags/tag375.xml"/></Relationships>
</file>

<file path=ppt/slides/_rels/slide65.xml.rels><?xml version="1.0" encoding="UTF-8" standalone="yes"?>
<Relationships xmlns="http://schemas.openxmlformats.org/package/2006/relationships"><Relationship Id="rId26" Type="http://schemas.openxmlformats.org/officeDocument/2006/relationships/tags" Target="../tags/tag403.xml"/><Relationship Id="rId21" Type="http://schemas.openxmlformats.org/officeDocument/2006/relationships/tags" Target="../tags/tag398.xml"/><Relationship Id="rId42" Type="http://schemas.openxmlformats.org/officeDocument/2006/relationships/tags" Target="../tags/tag419.xml"/><Relationship Id="rId47" Type="http://schemas.openxmlformats.org/officeDocument/2006/relationships/tags" Target="../tags/tag424.xml"/><Relationship Id="rId63" Type="http://schemas.openxmlformats.org/officeDocument/2006/relationships/tags" Target="../tags/tag440.xml"/><Relationship Id="rId68" Type="http://schemas.openxmlformats.org/officeDocument/2006/relationships/tags" Target="../tags/tag445.xml"/><Relationship Id="rId2" Type="http://schemas.openxmlformats.org/officeDocument/2006/relationships/tags" Target="../tags/tag379.xml"/><Relationship Id="rId16" Type="http://schemas.openxmlformats.org/officeDocument/2006/relationships/tags" Target="../tags/tag393.xml"/><Relationship Id="rId29" Type="http://schemas.openxmlformats.org/officeDocument/2006/relationships/tags" Target="../tags/tag406.xml"/><Relationship Id="rId11" Type="http://schemas.openxmlformats.org/officeDocument/2006/relationships/tags" Target="../tags/tag388.xml"/><Relationship Id="rId24" Type="http://schemas.openxmlformats.org/officeDocument/2006/relationships/tags" Target="../tags/tag401.xml"/><Relationship Id="rId32" Type="http://schemas.openxmlformats.org/officeDocument/2006/relationships/tags" Target="../tags/tag409.xml"/><Relationship Id="rId37" Type="http://schemas.openxmlformats.org/officeDocument/2006/relationships/tags" Target="../tags/tag414.xml"/><Relationship Id="rId40" Type="http://schemas.openxmlformats.org/officeDocument/2006/relationships/tags" Target="../tags/tag417.xml"/><Relationship Id="rId45" Type="http://schemas.openxmlformats.org/officeDocument/2006/relationships/tags" Target="../tags/tag422.xml"/><Relationship Id="rId53" Type="http://schemas.openxmlformats.org/officeDocument/2006/relationships/tags" Target="../tags/tag430.xml"/><Relationship Id="rId58" Type="http://schemas.openxmlformats.org/officeDocument/2006/relationships/tags" Target="../tags/tag435.xml"/><Relationship Id="rId66" Type="http://schemas.openxmlformats.org/officeDocument/2006/relationships/tags" Target="../tags/tag443.xml"/><Relationship Id="rId5" Type="http://schemas.openxmlformats.org/officeDocument/2006/relationships/tags" Target="../tags/tag382.xml"/><Relationship Id="rId61" Type="http://schemas.openxmlformats.org/officeDocument/2006/relationships/tags" Target="../tags/tag438.xml"/><Relationship Id="rId19" Type="http://schemas.openxmlformats.org/officeDocument/2006/relationships/tags" Target="../tags/tag396.xml"/><Relationship Id="rId14" Type="http://schemas.openxmlformats.org/officeDocument/2006/relationships/tags" Target="../tags/tag391.xml"/><Relationship Id="rId22" Type="http://schemas.openxmlformats.org/officeDocument/2006/relationships/tags" Target="../tags/tag399.xml"/><Relationship Id="rId27" Type="http://schemas.openxmlformats.org/officeDocument/2006/relationships/tags" Target="../tags/tag404.xml"/><Relationship Id="rId30" Type="http://schemas.openxmlformats.org/officeDocument/2006/relationships/tags" Target="../tags/tag407.xml"/><Relationship Id="rId35" Type="http://schemas.openxmlformats.org/officeDocument/2006/relationships/tags" Target="../tags/tag412.xml"/><Relationship Id="rId43" Type="http://schemas.openxmlformats.org/officeDocument/2006/relationships/tags" Target="../tags/tag420.xml"/><Relationship Id="rId48" Type="http://schemas.openxmlformats.org/officeDocument/2006/relationships/tags" Target="../tags/tag425.xml"/><Relationship Id="rId56" Type="http://schemas.openxmlformats.org/officeDocument/2006/relationships/tags" Target="../tags/tag433.xml"/><Relationship Id="rId64" Type="http://schemas.openxmlformats.org/officeDocument/2006/relationships/tags" Target="../tags/tag441.xml"/><Relationship Id="rId69" Type="http://schemas.openxmlformats.org/officeDocument/2006/relationships/tags" Target="../tags/tag446.xml"/><Relationship Id="rId8" Type="http://schemas.openxmlformats.org/officeDocument/2006/relationships/tags" Target="../tags/tag385.xml"/><Relationship Id="rId51" Type="http://schemas.openxmlformats.org/officeDocument/2006/relationships/tags" Target="../tags/tag428.xml"/><Relationship Id="rId72" Type="http://schemas.openxmlformats.org/officeDocument/2006/relationships/slideLayout" Target="../slideLayouts/slideLayout7.xml"/><Relationship Id="rId3" Type="http://schemas.openxmlformats.org/officeDocument/2006/relationships/tags" Target="../tags/tag380.xml"/><Relationship Id="rId12" Type="http://schemas.openxmlformats.org/officeDocument/2006/relationships/tags" Target="../tags/tag389.xml"/><Relationship Id="rId17" Type="http://schemas.openxmlformats.org/officeDocument/2006/relationships/tags" Target="../tags/tag394.xml"/><Relationship Id="rId25" Type="http://schemas.openxmlformats.org/officeDocument/2006/relationships/tags" Target="../tags/tag402.xml"/><Relationship Id="rId33" Type="http://schemas.openxmlformats.org/officeDocument/2006/relationships/tags" Target="../tags/tag410.xml"/><Relationship Id="rId38" Type="http://schemas.openxmlformats.org/officeDocument/2006/relationships/tags" Target="../tags/tag415.xml"/><Relationship Id="rId46" Type="http://schemas.openxmlformats.org/officeDocument/2006/relationships/tags" Target="../tags/tag423.xml"/><Relationship Id="rId59" Type="http://schemas.openxmlformats.org/officeDocument/2006/relationships/tags" Target="../tags/tag436.xml"/><Relationship Id="rId67" Type="http://schemas.openxmlformats.org/officeDocument/2006/relationships/tags" Target="../tags/tag444.xml"/><Relationship Id="rId20" Type="http://schemas.openxmlformats.org/officeDocument/2006/relationships/tags" Target="../tags/tag397.xml"/><Relationship Id="rId41" Type="http://schemas.openxmlformats.org/officeDocument/2006/relationships/tags" Target="../tags/tag418.xml"/><Relationship Id="rId54" Type="http://schemas.openxmlformats.org/officeDocument/2006/relationships/tags" Target="../tags/tag431.xml"/><Relationship Id="rId62" Type="http://schemas.openxmlformats.org/officeDocument/2006/relationships/tags" Target="../tags/tag439.xml"/><Relationship Id="rId70" Type="http://schemas.openxmlformats.org/officeDocument/2006/relationships/tags" Target="../tags/tag447.xml"/><Relationship Id="rId1" Type="http://schemas.openxmlformats.org/officeDocument/2006/relationships/tags" Target="../tags/tag378.xml"/><Relationship Id="rId6" Type="http://schemas.openxmlformats.org/officeDocument/2006/relationships/tags" Target="../tags/tag383.xml"/><Relationship Id="rId15" Type="http://schemas.openxmlformats.org/officeDocument/2006/relationships/tags" Target="../tags/tag392.xml"/><Relationship Id="rId23" Type="http://schemas.openxmlformats.org/officeDocument/2006/relationships/tags" Target="../tags/tag400.xml"/><Relationship Id="rId28" Type="http://schemas.openxmlformats.org/officeDocument/2006/relationships/tags" Target="../tags/tag405.xml"/><Relationship Id="rId36" Type="http://schemas.openxmlformats.org/officeDocument/2006/relationships/tags" Target="../tags/tag413.xml"/><Relationship Id="rId49" Type="http://schemas.openxmlformats.org/officeDocument/2006/relationships/tags" Target="../tags/tag426.xml"/><Relationship Id="rId57" Type="http://schemas.openxmlformats.org/officeDocument/2006/relationships/tags" Target="../tags/tag434.xml"/><Relationship Id="rId10" Type="http://schemas.openxmlformats.org/officeDocument/2006/relationships/tags" Target="../tags/tag387.xml"/><Relationship Id="rId31" Type="http://schemas.openxmlformats.org/officeDocument/2006/relationships/tags" Target="../tags/tag408.xml"/><Relationship Id="rId44" Type="http://schemas.openxmlformats.org/officeDocument/2006/relationships/tags" Target="../tags/tag421.xml"/><Relationship Id="rId52" Type="http://schemas.openxmlformats.org/officeDocument/2006/relationships/tags" Target="../tags/tag429.xml"/><Relationship Id="rId60" Type="http://schemas.openxmlformats.org/officeDocument/2006/relationships/tags" Target="../tags/tag437.xml"/><Relationship Id="rId65" Type="http://schemas.openxmlformats.org/officeDocument/2006/relationships/tags" Target="../tags/tag442.xml"/><Relationship Id="rId73" Type="http://schemas.openxmlformats.org/officeDocument/2006/relationships/notesSlide" Target="../notesSlides/notesSlide61.xml"/><Relationship Id="rId4" Type="http://schemas.openxmlformats.org/officeDocument/2006/relationships/tags" Target="../tags/tag381.xml"/><Relationship Id="rId9" Type="http://schemas.openxmlformats.org/officeDocument/2006/relationships/tags" Target="../tags/tag386.xml"/><Relationship Id="rId13" Type="http://schemas.openxmlformats.org/officeDocument/2006/relationships/tags" Target="../tags/tag390.xml"/><Relationship Id="rId18" Type="http://schemas.openxmlformats.org/officeDocument/2006/relationships/tags" Target="../tags/tag395.xml"/><Relationship Id="rId39" Type="http://schemas.openxmlformats.org/officeDocument/2006/relationships/tags" Target="../tags/tag416.xml"/><Relationship Id="rId34" Type="http://schemas.openxmlformats.org/officeDocument/2006/relationships/tags" Target="../tags/tag411.xml"/><Relationship Id="rId50" Type="http://schemas.openxmlformats.org/officeDocument/2006/relationships/tags" Target="../tags/tag427.xml"/><Relationship Id="rId55" Type="http://schemas.openxmlformats.org/officeDocument/2006/relationships/tags" Target="../tags/tag432.xml"/><Relationship Id="rId7" Type="http://schemas.openxmlformats.org/officeDocument/2006/relationships/tags" Target="../tags/tag384.xml"/><Relationship Id="rId71" Type="http://schemas.openxmlformats.org/officeDocument/2006/relationships/tags" Target="../tags/tag448.xml"/></Relationships>
</file>

<file path=ppt/slides/_rels/slide6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tags" Target="../tags/tag456.xml"/><Relationship Id="rId3" Type="http://schemas.openxmlformats.org/officeDocument/2006/relationships/tags" Target="../tags/tag451.xml"/><Relationship Id="rId7" Type="http://schemas.openxmlformats.org/officeDocument/2006/relationships/tags" Target="../tags/tag455.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notesSlide" Target="../notesSlides/notesSlide63.xml"/><Relationship Id="rId5" Type="http://schemas.openxmlformats.org/officeDocument/2006/relationships/tags" Target="../tags/tag453.xml"/><Relationship Id="rId10" Type="http://schemas.openxmlformats.org/officeDocument/2006/relationships/slideLayout" Target="../slideLayouts/slideLayout7.xml"/><Relationship Id="rId4" Type="http://schemas.openxmlformats.org/officeDocument/2006/relationships/tags" Target="../tags/tag452.xml"/><Relationship Id="rId9" Type="http://schemas.openxmlformats.org/officeDocument/2006/relationships/tags" Target="../tags/tag457.xml"/></Relationships>
</file>

<file path=ppt/slides/_rels/slide68.xml.rels><?xml version="1.0" encoding="UTF-8" standalone="yes"?>
<Relationships xmlns="http://schemas.openxmlformats.org/package/2006/relationships"><Relationship Id="rId13" Type="http://schemas.openxmlformats.org/officeDocument/2006/relationships/tags" Target="../tags/tag470.xml"/><Relationship Id="rId18" Type="http://schemas.openxmlformats.org/officeDocument/2006/relationships/tags" Target="../tags/tag475.xml"/><Relationship Id="rId26" Type="http://schemas.openxmlformats.org/officeDocument/2006/relationships/tags" Target="../tags/tag483.xml"/><Relationship Id="rId39" Type="http://schemas.openxmlformats.org/officeDocument/2006/relationships/slideLayout" Target="../slideLayouts/slideLayout7.xml"/><Relationship Id="rId21" Type="http://schemas.openxmlformats.org/officeDocument/2006/relationships/tags" Target="../tags/tag478.xml"/><Relationship Id="rId34" Type="http://schemas.openxmlformats.org/officeDocument/2006/relationships/tags" Target="../tags/tag491.xml"/><Relationship Id="rId7" Type="http://schemas.openxmlformats.org/officeDocument/2006/relationships/tags" Target="../tags/tag464.xml"/><Relationship Id="rId12" Type="http://schemas.openxmlformats.org/officeDocument/2006/relationships/tags" Target="../tags/tag469.xml"/><Relationship Id="rId17" Type="http://schemas.openxmlformats.org/officeDocument/2006/relationships/tags" Target="../tags/tag474.xml"/><Relationship Id="rId25" Type="http://schemas.openxmlformats.org/officeDocument/2006/relationships/tags" Target="../tags/tag482.xml"/><Relationship Id="rId33" Type="http://schemas.openxmlformats.org/officeDocument/2006/relationships/tags" Target="../tags/tag490.xml"/><Relationship Id="rId38" Type="http://schemas.openxmlformats.org/officeDocument/2006/relationships/tags" Target="../tags/tag495.xml"/><Relationship Id="rId2" Type="http://schemas.openxmlformats.org/officeDocument/2006/relationships/tags" Target="../tags/tag459.xml"/><Relationship Id="rId16" Type="http://schemas.openxmlformats.org/officeDocument/2006/relationships/tags" Target="../tags/tag473.xml"/><Relationship Id="rId20" Type="http://schemas.openxmlformats.org/officeDocument/2006/relationships/tags" Target="../tags/tag477.xml"/><Relationship Id="rId29" Type="http://schemas.openxmlformats.org/officeDocument/2006/relationships/tags" Target="../tags/tag486.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24" Type="http://schemas.openxmlformats.org/officeDocument/2006/relationships/tags" Target="../tags/tag481.xml"/><Relationship Id="rId32" Type="http://schemas.openxmlformats.org/officeDocument/2006/relationships/tags" Target="../tags/tag489.xml"/><Relationship Id="rId37" Type="http://schemas.openxmlformats.org/officeDocument/2006/relationships/tags" Target="../tags/tag494.xml"/><Relationship Id="rId40" Type="http://schemas.openxmlformats.org/officeDocument/2006/relationships/notesSlide" Target="../notesSlides/notesSlide64.xml"/><Relationship Id="rId5" Type="http://schemas.openxmlformats.org/officeDocument/2006/relationships/tags" Target="../tags/tag462.xml"/><Relationship Id="rId15" Type="http://schemas.openxmlformats.org/officeDocument/2006/relationships/tags" Target="../tags/tag472.xml"/><Relationship Id="rId23" Type="http://schemas.openxmlformats.org/officeDocument/2006/relationships/tags" Target="../tags/tag480.xml"/><Relationship Id="rId28" Type="http://schemas.openxmlformats.org/officeDocument/2006/relationships/tags" Target="../tags/tag485.xml"/><Relationship Id="rId36" Type="http://schemas.openxmlformats.org/officeDocument/2006/relationships/tags" Target="../tags/tag493.xml"/><Relationship Id="rId10" Type="http://schemas.openxmlformats.org/officeDocument/2006/relationships/tags" Target="../tags/tag467.xml"/><Relationship Id="rId19" Type="http://schemas.openxmlformats.org/officeDocument/2006/relationships/tags" Target="../tags/tag476.xml"/><Relationship Id="rId31" Type="http://schemas.openxmlformats.org/officeDocument/2006/relationships/tags" Target="../tags/tag488.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 Id="rId22" Type="http://schemas.openxmlformats.org/officeDocument/2006/relationships/tags" Target="../tags/tag479.xml"/><Relationship Id="rId27" Type="http://schemas.openxmlformats.org/officeDocument/2006/relationships/tags" Target="../tags/tag484.xml"/><Relationship Id="rId30" Type="http://schemas.openxmlformats.org/officeDocument/2006/relationships/tags" Target="../tags/tag487.xml"/><Relationship Id="rId35" Type="http://schemas.openxmlformats.org/officeDocument/2006/relationships/tags" Target="../tags/tag492.xml"/><Relationship Id="rId8" Type="http://schemas.openxmlformats.org/officeDocument/2006/relationships/tags" Target="../tags/tag465.xml"/><Relationship Id="rId3" Type="http://schemas.openxmlformats.org/officeDocument/2006/relationships/tags" Target="../tags/tag460.xml"/></Relationships>
</file>

<file path=ppt/slides/_rels/slide69.xml.rels><?xml version="1.0" encoding="UTF-8" standalone="yes"?>
<Relationships xmlns="http://schemas.openxmlformats.org/package/2006/relationships"><Relationship Id="rId13" Type="http://schemas.openxmlformats.org/officeDocument/2006/relationships/tags" Target="../tags/tag508.xml"/><Relationship Id="rId18" Type="http://schemas.openxmlformats.org/officeDocument/2006/relationships/tags" Target="../tags/tag513.xml"/><Relationship Id="rId26" Type="http://schemas.openxmlformats.org/officeDocument/2006/relationships/tags" Target="../tags/tag521.xml"/><Relationship Id="rId39" Type="http://schemas.openxmlformats.org/officeDocument/2006/relationships/slideLayout" Target="../slideLayouts/slideLayout7.xml"/><Relationship Id="rId21" Type="http://schemas.openxmlformats.org/officeDocument/2006/relationships/tags" Target="../tags/tag516.xml"/><Relationship Id="rId34" Type="http://schemas.openxmlformats.org/officeDocument/2006/relationships/tags" Target="../tags/tag529.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tags" Target="../tags/tag512.xml"/><Relationship Id="rId25" Type="http://schemas.openxmlformats.org/officeDocument/2006/relationships/tags" Target="../tags/tag520.xml"/><Relationship Id="rId33" Type="http://schemas.openxmlformats.org/officeDocument/2006/relationships/tags" Target="../tags/tag528.xml"/><Relationship Id="rId38" Type="http://schemas.openxmlformats.org/officeDocument/2006/relationships/tags" Target="../tags/tag533.xml"/><Relationship Id="rId2" Type="http://schemas.openxmlformats.org/officeDocument/2006/relationships/tags" Target="../tags/tag497.xml"/><Relationship Id="rId16" Type="http://schemas.openxmlformats.org/officeDocument/2006/relationships/tags" Target="../tags/tag511.xml"/><Relationship Id="rId20" Type="http://schemas.openxmlformats.org/officeDocument/2006/relationships/tags" Target="../tags/tag515.xml"/><Relationship Id="rId29" Type="http://schemas.openxmlformats.org/officeDocument/2006/relationships/tags" Target="../tags/tag524.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24" Type="http://schemas.openxmlformats.org/officeDocument/2006/relationships/tags" Target="../tags/tag519.xml"/><Relationship Id="rId32" Type="http://schemas.openxmlformats.org/officeDocument/2006/relationships/tags" Target="../tags/tag527.xml"/><Relationship Id="rId37" Type="http://schemas.openxmlformats.org/officeDocument/2006/relationships/tags" Target="../tags/tag532.xml"/><Relationship Id="rId40" Type="http://schemas.openxmlformats.org/officeDocument/2006/relationships/notesSlide" Target="../notesSlides/notesSlide65.xml"/><Relationship Id="rId5" Type="http://schemas.openxmlformats.org/officeDocument/2006/relationships/tags" Target="../tags/tag500.xml"/><Relationship Id="rId15" Type="http://schemas.openxmlformats.org/officeDocument/2006/relationships/tags" Target="../tags/tag510.xml"/><Relationship Id="rId23" Type="http://schemas.openxmlformats.org/officeDocument/2006/relationships/tags" Target="../tags/tag518.xml"/><Relationship Id="rId28" Type="http://schemas.openxmlformats.org/officeDocument/2006/relationships/tags" Target="../tags/tag523.xml"/><Relationship Id="rId36" Type="http://schemas.openxmlformats.org/officeDocument/2006/relationships/tags" Target="../tags/tag531.xml"/><Relationship Id="rId10" Type="http://schemas.openxmlformats.org/officeDocument/2006/relationships/tags" Target="../tags/tag505.xml"/><Relationship Id="rId19" Type="http://schemas.openxmlformats.org/officeDocument/2006/relationships/tags" Target="../tags/tag514.xml"/><Relationship Id="rId31" Type="http://schemas.openxmlformats.org/officeDocument/2006/relationships/tags" Target="../tags/tag526.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tags" Target="../tags/tag509.xml"/><Relationship Id="rId22" Type="http://schemas.openxmlformats.org/officeDocument/2006/relationships/tags" Target="../tags/tag517.xml"/><Relationship Id="rId27" Type="http://schemas.openxmlformats.org/officeDocument/2006/relationships/tags" Target="../tags/tag522.xml"/><Relationship Id="rId30" Type="http://schemas.openxmlformats.org/officeDocument/2006/relationships/tags" Target="../tags/tag525.xml"/><Relationship Id="rId35" Type="http://schemas.openxmlformats.org/officeDocument/2006/relationships/tags" Target="../tags/tag530.xml"/><Relationship Id="rId8" Type="http://schemas.openxmlformats.org/officeDocument/2006/relationships/tags" Target="../tags/tag503.xml"/><Relationship Id="rId3" Type="http://schemas.openxmlformats.org/officeDocument/2006/relationships/tags" Target="../tags/tag49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17" Type="http://schemas.openxmlformats.org/officeDocument/2006/relationships/tags" Target="../tags/tag650.xml"/><Relationship Id="rId21" Type="http://schemas.openxmlformats.org/officeDocument/2006/relationships/tags" Target="../tags/tag554.xml"/><Relationship Id="rId42" Type="http://schemas.openxmlformats.org/officeDocument/2006/relationships/tags" Target="../tags/tag575.xml"/><Relationship Id="rId63" Type="http://schemas.openxmlformats.org/officeDocument/2006/relationships/tags" Target="../tags/tag596.xml"/><Relationship Id="rId84" Type="http://schemas.openxmlformats.org/officeDocument/2006/relationships/tags" Target="../tags/tag617.xml"/><Relationship Id="rId16" Type="http://schemas.openxmlformats.org/officeDocument/2006/relationships/tags" Target="../tags/tag549.xml"/><Relationship Id="rId107" Type="http://schemas.openxmlformats.org/officeDocument/2006/relationships/tags" Target="../tags/tag640.xml"/><Relationship Id="rId11" Type="http://schemas.openxmlformats.org/officeDocument/2006/relationships/tags" Target="../tags/tag544.xml"/><Relationship Id="rId32" Type="http://schemas.openxmlformats.org/officeDocument/2006/relationships/tags" Target="../tags/tag565.xml"/><Relationship Id="rId37" Type="http://schemas.openxmlformats.org/officeDocument/2006/relationships/tags" Target="../tags/tag570.xml"/><Relationship Id="rId53" Type="http://schemas.openxmlformats.org/officeDocument/2006/relationships/tags" Target="../tags/tag586.xml"/><Relationship Id="rId58" Type="http://schemas.openxmlformats.org/officeDocument/2006/relationships/tags" Target="../tags/tag591.xml"/><Relationship Id="rId74" Type="http://schemas.openxmlformats.org/officeDocument/2006/relationships/tags" Target="../tags/tag607.xml"/><Relationship Id="rId79" Type="http://schemas.openxmlformats.org/officeDocument/2006/relationships/tags" Target="../tags/tag612.xml"/><Relationship Id="rId102" Type="http://schemas.openxmlformats.org/officeDocument/2006/relationships/tags" Target="../tags/tag635.xml"/><Relationship Id="rId123" Type="http://schemas.openxmlformats.org/officeDocument/2006/relationships/tags" Target="../tags/tag656.xml"/><Relationship Id="rId128" Type="http://schemas.openxmlformats.org/officeDocument/2006/relationships/tags" Target="../tags/tag661.xml"/><Relationship Id="rId5" Type="http://schemas.openxmlformats.org/officeDocument/2006/relationships/tags" Target="../tags/tag538.xml"/><Relationship Id="rId90" Type="http://schemas.openxmlformats.org/officeDocument/2006/relationships/tags" Target="../tags/tag623.xml"/><Relationship Id="rId95" Type="http://schemas.openxmlformats.org/officeDocument/2006/relationships/tags" Target="../tags/tag628.xml"/><Relationship Id="rId22" Type="http://schemas.openxmlformats.org/officeDocument/2006/relationships/tags" Target="../tags/tag555.xml"/><Relationship Id="rId27" Type="http://schemas.openxmlformats.org/officeDocument/2006/relationships/tags" Target="../tags/tag560.xml"/><Relationship Id="rId43" Type="http://schemas.openxmlformats.org/officeDocument/2006/relationships/tags" Target="../tags/tag576.xml"/><Relationship Id="rId48" Type="http://schemas.openxmlformats.org/officeDocument/2006/relationships/tags" Target="../tags/tag581.xml"/><Relationship Id="rId64" Type="http://schemas.openxmlformats.org/officeDocument/2006/relationships/tags" Target="../tags/tag597.xml"/><Relationship Id="rId69" Type="http://schemas.openxmlformats.org/officeDocument/2006/relationships/tags" Target="../tags/tag602.xml"/><Relationship Id="rId113" Type="http://schemas.openxmlformats.org/officeDocument/2006/relationships/tags" Target="../tags/tag646.xml"/><Relationship Id="rId118" Type="http://schemas.openxmlformats.org/officeDocument/2006/relationships/tags" Target="../tags/tag651.xml"/><Relationship Id="rId134" Type="http://schemas.openxmlformats.org/officeDocument/2006/relationships/slideLayout" Target="../slideLayouts/slideLayout7.xml"/><Relationship Id="rId80" Type="http://schemas.openxmlformats.org/officeDocument/2006/relationships/tags" Target="../tags/tag613.xml"/><Relationship Id="rId85" Type="http://schemas.openxmlformats.org/officeDocument/2006/relationships/tags" Target="../tags/tag618.xml"/><Relationship Id="rId12" Type="http://schemas.openxmlformats.org/officeDocument/2006/relationships/tags" Target="../tags/tag545.xml"/><Relationship Id="rId17" Type="http://schemas.openxmlformats.org/officeDocument/2006/relationships/tags" Target="../tags/tag550.xml"/><Relationship Id="rId33" Type="http://schemas.openxmlformats.org/officeDocument/2006/relationships/tags" Target="../tags/tag566.xml"/><Relationship Id="rId38" Type="http://schemas.openxmlformats.org/officeDocument/2006/relationships/tags" Target="../tags/tag571.xml"/><Relationship Id="rId59" Type="http://schemas.openxmlformats.org/officeDocument/2006/relationships/tags" Target="../tags/tag592.xml"/><Relationship Id="rId103" Type="http://schemas.openxmlformats.org/officeDocument/2006/relationships/tags" Target="../tags/tag636.xml"/><Relationship Id="rId108" Type="http://schemas.openxmlformats.org/officeDocument/2006/relationships/tags" Target="../tags/tag641.xml"/><Relationship Id="rId124" Type="http://schemas.openxmlformats.org/officeDocument/2006/relationships/tags" Target="../tags/tag657.xml"/><Relationship Id="rId129" Type="http://schemas.openxmlformats.org/officeDocument/2006/relationships/tags" Target="../tags/tag662.xml"/><Relationship Id="rId54" Type="http://schemas.openxmlformats.org/officeDocument/2006/relationships/tags" Target="../tags/tag587.xml"/><Relationship Id="rId70" Type="http://schemas.openxmlformats.org/officeDocument/2006/relationships/tags" Target="../tags/tag603.xml"/><Relationship Id="rId75" Type="http://schemas.openxmlformats.org/officeDocument/2006/relationships/tags" Target="../tags/tag608.xml"/><Relationship Id="rId91" Type="http://schemas.openxmlformats.org/officeDocument/2006/relationships/tags" Target="../tags/tag624.xml"/><Relationship Id="rId96" Type="http://schemas.openxmlformats.org/officeDocument/2006/relationships/tags" Target="../tags/tag629.xml"/><Relationship Id="rId1" Type="http://schemas.openxmlformats.org/officeDocument/2006/relationships/tags" Target="../tags/tag534.xml"/><Relationship Id="rId6" Type="http://schemas.openxmlformats.org/officeDocument/2006/relationships/tags" Target="../tags/tag539.xml"/><Relationship Id="rId23" Type="http://schemas.openxmlformats.org/officeDocument/2006/relationships/tags" Target="../tags/tag556.xml"/><Relationship Id="rId28" Type="http://schemas.openxmlformats.org/officeDocument/2006/relationships/tags" Target="../tags/tag561.xml"/><Relationship Id="rId49" Type="http://schemas.openxmlformats.org/officeDocument/2006/relationships/tags" Target="../tags/tag582.xml"/><Relationship Id="rId114" Type="http://schemas.openxmlformats.org/officeDocument/2006/relationships/tags" Target="../tags/tag647.xml"/><Relationship Id="rId119" Type="http://schemas.openxmlformats.org/officeDocument/2006/relationships/tags" Target="../tags/tag652.xml"/><Relationship Id="rId44" Type="http://schemas.openxmlformats.org/officeDocument/2006/relationships/tags" Target="../tags/tag577.xml"/><Relationship Id="rId60" Type="http://schemas.openxmlformats.org/officeDocument/2006/relationships/tags" Target="../tags/tag593.xml"/><Relationship Id="rId65" Type="http://schemas.openxmlformats.org/officeDocument/2006/relationships/tags" Target="../tags/tag598.xml"/><Relationship Id="rId81" Type="http://schemas.openxmlformats.org/officeDocument/2006/relationships/tags" Target="../tags/tag614.xml"/><Relationship Id="rId86" Type="http://schemas.openxmlformats.org/officeDocument/2006/relationships/tags" Target="../tags/tag619.xml"/><Relationship Id="rId130" Type="http://schemas.openxmlformats.org/officeDocument/2006/relationships/tags" Target="../tags/tag663.xml"/><Relationship Id="rId135" Type="http://schemas.openxmlformats.org/officeDocument/2006/relationships/notesSlide" Target="../notesSlides/notesSlide72.xml"/><Relationship Id="rId13" Type="http://schemas.openxmlformats.org/officeDocument/2006/relationships/tags" Target="../tags/tag546.xml"/><Relationship Id="rId18" Type="http://schemas.openxmlformats.org/officeDocument/2006/relationships/tags" Target="../tags/tag551.xml"/><Relationship Id="rId39" Type="http://schemas.openxmlformats.org/officeDocument/2006/relationships/tags" Target="../tags/tag572.xml"/><Relationship Id="rId109" Type="http://schemas.openxmlformats.org/officeDocument/2006/relationships/tags" Target="../tags/tag642.xml"/><Relationship Id="rId34" Type="http://schemas.openxmlformats.org/officeDocument/2006/relationships/tags" Target="../tags/tag567.xml"/><Relationship Id="rId50" Type="http://schemas.openxmlformats.org/officeDocument/2006/relationships/tags" Target="../tags/tag583.xml"/><Relationship Id="rId55" Type="http://schemas.openxmlformats.org/officeDocument/2006/relationships/tags" Target="../tags/tag588.xml"/><Relationship Id="rId76" Type="http://schemas.openxmlformats.org/officeDocument/2006/relationships/tags" Target="../tags/tag609.xml"/><Relationship Id="rId97" Type="http://schemas.openxmlformats.org/officeDocument/2006/relationships/tags" Target="../tags/tag630.xml"/><Relationship Id="rId104" Type="http://schemas.openxmlformats.org/officeDocument/2006/relationships/tags" Target="../tags/tag637.xml"/><Relationship Id="rId120" Type="http://schemas.openxmlformats.org/officeDocument/2006/relationships/tags" Target="../tags/tag653.xml"/><Relationship Id="rId125" Type="http://schemas.openxmlformats.org/officeDocument/2006/relationships/tags" Target="../tags/tag658.xml"/><Relationship Id="rId7" Type="http://schemas.openxmlformats.org/officeDocument/2006/relationships/tags" Target="../tags/tag540.xml"/><Relationship Id="rId71" Type="http://schemas.openxmlformats.org/officeDocument/2006/relationships/tags" Target="../tags/tag604.xml"/><Relationship Id="rId92" Type="http://schemas.openxmlformats.org/officeDocument/2006/relationships/tags" Target="../tags/tag625.xml"/><Relationship Id="rId2" Type="http://schemas.openxmlformats.org/officeDocument/2006/relationships/tags" Target="../tags/tag535.xml"/><Relationship Id="rId29" Type="http://schemas.openxmlformats.org/officeDocument/2006/relationships/tags" Target="../tags/tag562.xml"/><Relationship Id="rId24" Type="http://schemas.openxmlformats.org/officeDocument/2006/relationships/tags" Target="../tags/tag557.xml"/><Relationship Id="rId40" Type="http://schemas.openxmlformats.org/officeDocument/2006/relationships/tags" Target="../tags/tag573.xml"/><Relationship Id="rId45" Type="http://schemas.openxmlformats.org/officeDocument/2006/relationships/tags" Target="../tags/tag578.xml"/><Relationship Id="rId66" Type="http://schemas.openxmlformats.org/officeDocument/2006/relationships/tags" Target="../tags/tag599.xml"/><Relationship Id="rId87" Type="http://schemas.openxmlformats.org/officeDocument/2006/relationships/tags" Target="../tags/tag620.xml"/><Relationship Id="rId110" Type="http://schemas.openxmlformats.org/officeDocument/2006/relationships/tags" Target="../tags/tag643.xml"/><Relationship Id="rId115" Type="http://schemas.openxmlformats.org/officeDocument/2006/relationships/tags" Target="../tags/tag648.xml"/><Relationship Id="rId131" Type="http://schemas.openxmlformats.org/officeDocument/2006/relationships/tags" Target="../tags/tag664.xml"/><Relationship Id="rId61" Type="http://schemas.openxmlformats.org/officeDocument/2006/relationships/tags" Target="../tags/tag594.xml"/><Relationship Id="rId82" Type="http://schemas.openxmlformats.org/officeDocument/2006/relationships/tags" Target="../tags/tag615.xml"/><Relationship Id="rId19" Type="http://schemas.openxmlformats.org/officeDocument/2006/relationships/tags" Target="../tags/tag552.xml"/><Relationship Id="rId14" Type="http://schemas.openxmlformats.org/officeDocument/2006/relationships/tags" Target="../tags/tag547.xml"/><Relationship Id="rId30" Type="http://schemas.openxmlformats.org/officeDocument/2006/relationships/tags" Target="../tags/tag563.xml"/><Relationship Id="rId35" Type="http://schemas.openxmlformats.org/officeDocument/2006/relationships/tags" Target="../tags/tag568.xml"/><Relationship Id="rId56" Type="http://schemas.openxmlformats.org/officeDocument/2006/relationships/tags" Target="../tags/tag589.xml"/><Relationship Id="rId77" Type="http://schemas.openxmlformats.org/officeDocument/2006/relationships/tags" Target="../tags/tag610.xml"/><Relationship Id="rId100" Type="http://schemas.openxmlformats.org/officeDocument/2006/relationships/tags" Target="../tags/tag633.xml"/><Relationship Id="rId105" Type="http://schemas.openxmlformats.org/officeDocument/2006/relationships/tags" Target="../tags/tag638.xml"/><Relationship Id="rId126" Type="http://schemas.openxmlformats.org/officeDocument/2006/relationships/tags" Target="../tags/tag659.xml"/><Relationship Id="rId8" Type="http://schemas.openxmlformats.org/officeDocument/2006/relationships/tags" Target="../tags/tag541.xml"/><Relationship Id="rId51" Type="http://schemas.openxmlformats.org/officeDocument/2006/relationships/tags" Target="../tags/tag584.xml"/><Relationship Id="rId72" Type="http://schemas.openxmlformats.org/officeDocument/2006/relationships/tags" Target="../tags/tag605.xml"/><Relationship Id="rId93" Type="http://schemas.openxmlformats.org/officeDocument/2006/relationships/tags" Target="../tags/tag626.xml"/><Relationship Id="rId98" Type="http://schemas.openxmlformats.org/officeDocument/2006/relationships/tags" Target="../tags/tag631.xml"/><Relationship Id="rId121" Type="http://schemas.openxmlformats.org/officeDocument/2006/relationships/tags" Target="../tags/tag654.xml"/><Relationship Id="rId3" Type="http://schemas.openxmlformats.org/officeDocument/2006/relationships/tags" Target="../tags/tag536.xml"/><Relationship Id="rId25" Type="http://schemas.openxmlformats.org/officeDocument/2006/relationships/tags" Target="../tags/tag558.xml"/><Relationship Id="rId46" Type="http://schemas.openxmlformats.org/officeDocument/2006/relationships/tags" Target="../tags/tag579.xml"/><Relationship Id="rId67" Type="http://schemas.openxmlformats.org/officeDocument/2006/relationships/tags" Target="../tags/tag600.xml"/><Relationship Id="rId116" Type="http://schemas.openxmlformats.org/officeDocument/2006/relationships/tags" Target="../tags/tag649.xml"/><Relationship Id="rId20" Type="http://schemas.openxmlformats.org/officeDocument/2006/relationships/tags" Target="../tags/tag553.xml"/><Relationship Id="rId41" Type="http://schemas.openxmlformats.org/officeDocument/2006/relationships/tags" Target="../tags/tag574.xml"/><Relationship Id="rId62" Type="http://schemas.openxmlformats.org/officeDocument/2006/relationships/tags" Target="../tags/tag595.xml"/><Relationship Id="rId83" Type="http://schemas.openxmlformats.org/officeDocument/2006/relationships/tags" Target="../tags/tag616.xml"/><Relationship Id="rId88" Type="http://schemas.openxmlformats.org/officeDocument/2006/relationships/tags" Target="../tags/tag621.xml"/><Relationship Id="rId111" Type="http://schemas.openxmlformats.org/officeDocument/2006/relationships/tags" Target="../tags/tag644.xml"/><Relationship Id="rId132" Type="http://schemas.openxmlformats.org/officeDocument/2006/relationships/tags" Target="../tags/tag665.xml"/><Relationship Id="rId15" Type="http://schemas.openxmlformats.org/officeDocument/2006/relationships/tags" Target="../tags/tag548.xml"/><Relationship Id="rId36" Type="http://schemas.openxmlformats.org/officeDocument/2006/relationships/tags" Target="../tags/tag569.xml"/><Relationship Id="rId57" Type="http://schemas.openxmlformats.org/officeDocument/2006/relationships/tags" Target="../tags/tag590.xml"/><Relationship Id="rId106" Type="http://schemas.openxmlformats.org/officeDocument/2006/relationships/tags" Target="../tags/tag639.xml"/><Relationship Id="rId127" Type="http://schemas.openxmlformats.org/officeDocument/2006/relationships/tags" Target="../tags/tag660.xml"/><Relationship Id="rId10" Type="http://schemas.openxmlformats.org/officeDocument/2006/relationships/tags" Target="../tags/tag543.xml"/><Relationship Id="rId31" Type="http://schemas.openxmlformats.org/officeDocument/2006/relationships/tags" Target="../tags/tag564.xml"/><Relationship Id="rId52" Type="http://schemas.openxmlformats.org/officeDocument/2006/relationships/tags" Target="../tags/tag585.xml"/><Relationship Id="rId73" Type="http://schemas.openxmlformats.org/officeDocument/2006/relationships/tags" Target="../tags/tag606.xml"/><Relationship Id="rId78" Type="http://schemas.openxmlformats.org/officeDocument/2006/relationships/tags" Target="../tags/tag611.xml"/><Relationship Id="rId94" Type="http://schemas.openxmlformats.org/officeDocument/2006/relationships/tags" Target="../tags/tag627.xml"/><Relationship Id="rId99" Type="http://schemas.openxmlformats.org/officeDocument/2006/relationships/tags" Target="../tags/tag632.xml"/><Relationship Id="rId101" Type="http://schemas.openxmlformats.org/officeDocument/2006/relationships/tags" Target="../tags/tag634.xml"/><Relationship Id="rId122" Type="http://schemas.openxmlformats.org/officeDocument/2006/relationships/tags" Target="../tags/tag655.xml"/><Relationship Id="rId4" Type="http://schemas.openxmlformats.org/officeDocument/2006/relationships/tags" Target="../tags/tag537.xml"/><Relationship Id="rId9" Type="http://schemas.openxmlformats.org/officeDocument/2006/relationships/tags" Target="../tags/tag542.xml"/><Relationship Id="rId26" Type="http://schemas.openxmlformats.org/officeDocument/2006/relationships/tags" Target="../tags/tag559.xml"/><Relationship Id="rId47" Type="http://schemas.openxmlformats.org/officeDocument/2006/relationships/tags" Target="../tags/tag580.xml"/><Relationship Id="rId68" Type="http://schemas.openxmlformats.org/officeDocument/2006/relationships/tags" Target="../tags/tag601.xml"/><Relationship Id="rId89" Type="http://schemas.openxmlformats.org/officeDocument/2006/relationships/tags" Target="../tags/tag622.xml"/><Relationship Id="rId112" Type="http://schemas.openxmlformats.org/officeDocument/2006/relationships/tags" Target="../tags/tag645.xml"/><Relationship Id="rId133" Type="http://schemas.openxmlformats.org/officeDocument/2006/relationships/tags" Target="../tags/tag666.xml"/></Relationships>
</file>

<file path=ppt/slides/_rels/slide77.xml.rels><?xml version="1.0" encoding="UTF-8" standalone="yes"?>
<Relationships xmlns="http://schemas.openxmlformats.org/package/2006/relationships"><Relationship Id="rId26" Type="http://schemas.openxmlformats.org/officeDocument/2006/relationships/tags" Target="../tags/tag692.xml"/><Relationship Id="rId21" Type="http://schemas.openxmlformats.org/officeDocument/2006/relationships/tags" Target="../tags/tag687.xml"/><Relationship Id="rId42" Type="http://schemas.openxmlformats.org/officeDocument/2006/relationships/tags" Target="../tags/tag708.xml"/><Relationship Id="rId47" Type="http://schemas.openxmlformats.org/officeDocument/2006/relationships/tags" Target="../tags/tag713.xml"/><Relationship Id="rId63" Type="http://schemas.openxmlformats.org/officeDocument/2006/relationships/tags" Target="../tags/tag729.xml"/><Relationship Id="rId68" Type="http://schemas.openxmlformats.org/officeDocument/2006/relationships/slideLayout" Target="../slideLayouts/slideLayout7.xml"/><Relationship Id="rId7" Type="http://schemas.openxmlformats.org/officeDocument/2006/relationships/tags" Target="../tags/tag673.xml"/><Relationship Id="rId2" Type="http://schemas.openxmlformats.org/officeDocument/2006/relationships/tags" Target="../tags/tag668.xml"/><Relationship Id="rId16" Type="http://schemas.openxmlformats.org/officeDocument/2006/relationships/tags" Target="../tags/tag682.xml"/><Relationship Id="rId29" Type="http://schemas.openxmlformats.org/officeDocument/2006/relationships/tags" Target="../tags/tag695.xml"/><Relationship Id="rId11" Type="http://schemas.openxmlformats.org/officeDocument/2006/relationships/tags" Target="../tags/tag677.xml"/><Relationship Id="rId24" Type="http://schemas.openxmlformats.org/officeDocument/2006/relationships/tags" Target="../tags/tag690.xml"/><Relationship Id="rId32" Type="http://schemas.openxmlformats.org/officeDocument/2006/relationships/tags" Target="../tags/tag698.xml"/><Relationship Id="rId37" Type="http://schemas.openxmlformats.org/officeDocument/2006/relationships/tags" Target="../tags/tag703.xml"/><Relationship Id="rId40" Type="http://schemas.openxmlformats.org/officeDocument/2006/relationships/tags" Target="../tags/tag706.xml"/><Relationship Id="rId45" Type="http://schemas.openxmlformats.org/officeDocument/2006/relationships/tags" Target="../tags/tag711.xml"/><Relationship Id="rId53" Type="http://schemas.openxmlformats.org/officeDocument/2006/relationships/tags" Target="../tags/tag719.xml"/><Relationship Id="rId58" Type="http://schemas.openxmlformats.org/officeDocument/2006/relationships/tags" Target="../tags/tag724.xml"/><Relationship Id="rId66" Type="http://schemas.openxmlformats.org/officeDocument/2006/relationships/tags" Target="../tags/tag732.xml"/><Relationship Id="rId5" Type="http://schemas.openxmlformats.org/officeDocument/2006/relationships/tags" Target="../tags/tag671.xml"/><Relationship Id="rId61" Type="http://schemas.openxmlformats.org/officeDocument/2006/relationships/tags" Target="../tags/tag727.xml"/><Relationship Id="rId19" Type="http://schemas.openxmlformats.org/officeDocument/2006/relationships/tags" Target="../tags/tag685.xml"/><Relationship Id="rId14" Type="http://schemas.openxmlformats.org/officeDocument/2006/relationships/tags" Target="../tags/tag680.xml"/><Relationship Id="rId22" Type="http://schemas.openxmlformats.org/officeDocument/2006/relationships/tags" Target="../tags/tag688.xml"/><Relationship Id="rId27" Type="http://schemas.openxmlformats.org/officeDocument/2006/relationships/tags" Target="../tags/tag693.xml"/><Relationship Id="rId30" Type="http://schemas.openxmlformats.org/officeDocument/2006/relationships/tags" Target="../tags/tag696.xml"/><Relationship Id="rId35" Type="http://schemas.openxmlformats.org/officeDocument/2006/relationships/tags" Target="../tags/tag701.xml"/><Relationship Id="rId43" Type="http://schemas.openxmlformats.org/officeDocument/2006/relationships/tags" Target="../tags/tag709.xml"/><Relationship Id="rId48" Type="http://schemas.openxmlformats.org/officeDocument/2006/relationships/tags" Target="../tags/tag714.xml"/><Relationship Id="rId56" Type="http://schemas.openxmlformats.org/officeDocument/2006/relationships/tags" Target="../tags/tag722.xml"/><Relationship Id="rId64" Type="http://schemas.openxmlformats.org/officeDocument/2006/relationships/tags" Target="../tags/tag730.xml"/><Relationship Id="rId69" Type="http://schemas.openxmlformats.org/officeDocument/2006/relationships/notesSlide" Target="../notesSlides/notesSlide73.xml"/><Relationship Id="rId8" Type="http://schemas.openxmlformats.org/officeDocument/2006/relationships/tags" Target="../tags/tag674.xml"/><Relationship Id="rId51" Type="http://schemas.openxmlformats.org/officeDocument/2006/relationships/tags" Target="../tags/tag717.xml"/><Relationship Id="rId3" Type="http://schemas.openxmlformats.org/officeDocument/2006/relationships/tags" Target="../tags/tag669.xml"/><Relationship Id="rId12" Type="http://schemas.openxmlformats.org/officeDocument/2006/relationships/tags" Target="../tags/tag678.xml"/><Relationship Id="rId17" Type="http://schemas.openxmlformats.org/officeDocument/2006/relationships/tags" Target="../tags/tag683.xml"/><Relationship Id="rId25" Type="http://schemas.openxmlformats.org/officeDocument/2006/relationships/tags" Target="../tags/tag691.xml"/><Relationship Id="rId33" Type="http://schemas.openxmlformats.org/officeDocument/2006/relationships/tags" Target="../tags/tag699.xml"/><Relationship Id="rId38" Type="http://schemas.openxmlformats.org/officeDocument/2006/relationships/tags" Target="../tags/tag704.xml"/><Relationship Id="rId46" Type="http://schemas.openxmlformats.org/officeDocument/2006/relationships/tags" Target="../tags/tag712.xml"/><Relationship Id="rId59" Type="http://schemas.openxmlformats.org/officeDocument/2006/relationships/tags" Target="../tags/tag725.xml"/><Relationship Id="rId67" Type="http://schemas.openxmlformats.org/officeDocument/2006/relationships/tags" Target="../tags/tag733.xml"/><Relationship Id="rId20" Type="http://schemas.openxmlformats.org/officeDocument/2006/relationships/tags" Target="../tags/tag686.xml"/><Relationship Id="rId41" Type="http://schemas.openxmlformats.org/officeDocument/2006/relationships/tags" Target="../tags/tag707.xml"/><Relationship Id="rId54" Type="http://schemas.openxmlformats.org/officeDocument/2006/relationships/tags" Target="../tags/tag720.xml"/><Relationship Id="rId62" Type="http://schemas.openxmlformats.org/officeDocument/2006/relationships/tags" Target="../tags/tag728.xml"/><Relationship Id="rId1" Type="http://schemas.openxmlformats.org/officeDocument/2006/relationships/tags" Target="../tags/tag667.xml"/><Relationship Id="rId6" Type="http://schemas.openxmlformats.org/officeDocument/2006/relationships/tags" Target="../tags/tag672.xml"/><Relationship Id="rId15" Type="http://schemas.openxmlformats.org/officeDocument/2006/relationships/tags" Target="../tags/tag681.xml"/><Relationship Id="rId23" Type="http://schemas.openxmlformats.org/officeDocument/2006/relationships/tags" Target="../tags/tag689.xml"/><Relationship Id="rId28" Type="http://schemas.openxmlformats.org/officeDocument/2006/relationships/tags" Target="../tags/tag694.xml"/><Relationship Id="rId36" Type="http://schemas.openxmlformats.org/officeDocument/2006/relationships/tags" Target="../tags/tag702.xml"/><Relationship Id="rId49" Type="http://schemas.openxmlformats.org/officeDocument/2006/relationships/tags" Target="../tags/tag715.xml"/><Relationship Id="rId57" Type="http://schemas.openxmlformats.org/officeDocument/2006/relationships/tags" Target="../tags/tag723.xml"/><Relationship Id="rId10" Type="http://schemas.openxmlformats.org/officeDocument/2006/relationships/tags" Target="../tags/tag676.xml"/><Relationship Id="rId31" Type="http://schemas.openxmlformats.org/officeDocument/2006/relationships/tags" Target="../tags/tag697.xml"/><Relationship Id="rId44" Type="http://schemas.openxmlformats.org/officeDocument/2006/relationships/tags" Target="../tags/tag710.xml"/><Relationship Id="rId52" Type="http://schemas.openxmlformats.org/officeDocument/2006/relationships/tags" Target="../tags/tag718.xml"/><Relationship Id="rId60" Type="http://schemas.openxmlformats.org/officeDocument/2006/relationships/tags" Target="../tags/tag726.xml"/><Relationship Id="rId65" Type="http://schemas.openxmlformats.org/officeDocument/2006/relationships/tags" Target="../tags/tag731.xml"/><Relationship Id="rId4" Type="http://schemas.openxmlformats.org/officeDocument/2006/relationships/tags" Target="../tags/tag670.xml"/><Relationship Id="rId9" Type="http://schemas.openxmlformats.org/officeDocument/2006/relationships/tags" Target="../tags/tag675.xml"/><Relationship Id="rId13" Type="http://schemas.openxmlformats.org/officeDocument/2006/relationships/tags" Target="../tags/tag679.xml"/><Relationship Id="rId18" Type="http://schemas.openxmlformats.org/officeDocument/2006/relationships/tags" Target="../tags/tag684.xml"/><Relationship Id="rId39" Type="http://schemas.openxmlformats.org/officeDocument/2006/relationships/tags" Target="../tags/tag705.xml"/><Relationship Id="rId34" Type="http://schemas.openxmlformats.org/officeDocument/2006/relationships/tags" Target="../tags/tag700.xml"/><Relationship Id="rId50" Type="http://schemas.openxmlformats.org/officeDocument/2006/relationships/tags" Target="../tags/tag716.xml"/><Relationship Id="rId55" Type="http://schemas.openxmlformats.org/officeDocument/2006/relationships/tags" Target="../tags/tag7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tags" Target="../tags/tag741.xml"/><Relationship Id="rId13" Type="http://schemas.openxmlformats.org/officeDocument/2006/relationships/tags" Target="../tags/tag746.xml"/><Relationship Id="rId18" Type="http://schemas.openxmlformats.org/officeDocument/2006/relationships/tags" Target="../tags/tag751.xml"/><Relationship Id="rId3" Type="http://schemas.openxmlformats.org/officeDocument/2006/relationships/tags" Target="../tags/tag736.xml"/><Relationship Id="rId21" Type="http://schemas.openxmlformats.org/officeDocument/2006/relationships/tags" Target="../tags/tag754.xml"/><Relationship Id="rId7" Type="http://schemas.openxmlformats.org/officeDocument/2006/relationships/tags" Target="../tags/tag740.xml"/><Relationship Id="rId12" Type="http://schemas.openxmlformats.org/officeDocument/2006/relationships/tags" Target="../tags/tag745.xml"/><Relationship Id="rId17" Type="http://schemas.openxmlformats.org/officeDocument/2006/relationships/tags" Target="../tags/tag750.xml"/><Relationship Id="rId2" Type="http://schemas.openxmlformats.org/officeDocument/2006/relationships/tags" Target="../tags/tag735.xml"/><Relationship Id="rId16" Type="http://schemas.openxmlformats.org/officeDocument/2006/relationships/tags" Target="../tags/tag749.xml"/><Relationship Id="rId20" Type="http://schemas.openxmlformats.org/officeDocument/2006/relationships/tags" Target="../tags/tag753.xml"/><Relationship Id="rId1" Type="http://schemas.openxmlformats.org/officeDocument/2006/relationships/tags" Target="../tags/tag734.xml"/><Relationship Id="rId6" Type="http://schemas.openxmlformats.org/officeDocument/2006/relationships/tags" Target="../tags/tag739.xml"/><Relationship Id="rId11" Type="http://schemas.openxmlformats.org/officeDocument/2006/relationships/tags" Target="../tags/tag744.xml"/><Relationship Id="rId24" Type="http://schemas.openxmlformats.org/officeDocument/2006/relationships/notesSlide" Target="../notesSlides/notesSlide81.xml"/><Relationship Id="rId5" Type="http://schemas.openxmlformats.org/officeDocument/2006/relationships/tags" Target="../tags/tag738.xml"/><Relationship Id="rId15" Type="http://schemas.openxmlformats.org/officeDocument/2006/relationships/tags" Target="../tags/tag748.xml"/><Relationship Id="rId23" Type="http://schemas.openxmlformats.org/officeDocument/2006/relationships/slideLayout" Target="../slideLayouts/slideLayout7.xml"/><Relationship Id="rId10" Type="http://schemas.openxmlformats.org/officeDocument/2006/relationships/tags" Target="../tags/tag743.xml"/><Relationship Id="rId19" Type="http://schemas.openxmlformats.org/officeDocument/2006/relationships/tags" Target="../tags/tag752.xml"/><Relationship Id="rId4" Type="http://schemas.openxmlformats.org/officeDocument/2006/relationships/tags" Target="../tags/tag737.xml"/><Relationship Id="rId9" Type="http://schemas.openxmlformats.org/officeDocument/2006/relationships/tags" Target="../tags/tag742.xml"/><Relationship Id="rId14" Type="http://schemas.openxmlformats.org/officeDocument/2006/relationships/tags" Target="../tags/tag747.xml"/><Relationship Id="rId22" Type="http://schemas.openxmlformats.org/officeDocument/2006/relationships/tags" Target="../tags/tag755.xml"/></Relationships>
</file>

<file path=ppt/slides/_rels/slide87.xml.rels><?xml version="1.0" encoding="UTF-8" standalone="yes"?>
<Relationships xmlns="http://schemas.openxmlformats.org/package/2006/relationships"><Relationship Id="rId26" Type="http://schemas.openxmlformats.org/officeDocument/2006/relationships/tags" Target="../tags/tag781.xml"/><Relationship Id="rId21" Type="http://schemas.openxmlformats.org/officeDocument/2006/relationships/tags" Target="../tags/tag776.xml"/><Relationship Id="rId42" Type="http://schemas.openxmlformats.org/officeDocument/2006/relationships/tags" Target="../tags/tag797.xml"/><Relationship Id="rId47" Type="http://schemas.openxmlformats.org/officeDocument/2006/relationships/tags" Target="../tags/tag802.xml"/><Relationship Id="rId63" Type="http://schemas.openxmlformats.org/officeDocument/2006/relationships/tags" Target="../tags/tag818.xml"/><Relationship Id="rId68" Type="http://schemas.openxmlformats.org/officeDocument/2006/relationships/tags" Target="../tags/tag823.xml"/><Relationship Id="rId84" Type="http://schemas.openxmlformats.org/officeDocument/2006/relationships/tags" Target="../tags/tag839.xml"/><Relationship Id="rId89" Type="http://schemas.openxmlformats.org/officeDocument/2006/relationships/tags" Target="../tags/tag844.xml"/><Relationship Id="rId112" Type="http://schemas.openxmlformats.org/officeDocument/2006/relationships/image" Target="../media/image66.emf"/><Relationship Id="rId16" Type="http://schemas.openxmlformats.org/officeDocument/2006/relationships/tags" Target="../tags/tag771.xml"/><Relationship Id="rId107" Type="http://schemas.openxmlformats.org/officeDocument/2006/relationships/tags" Target="../tags/tag862.xml"/><Relationship Id="rId11" Type="http://schemas.openxmlformats.org/officeDocument/2006/relationships/tags" Target="../tags/tag766.xml"/><Relationship Id="rId32" Type="http://schemas.openxmlformats.org/officeDocument/2006/relationships/tags" Target="../tags/tag787.xml"/><Relationship Id="rId37" Type="http://schemas.openxmlformats.org/officeDocument/2006/relationships/tags" Target="../tags/tag792.xml"/><Relationship Id="rId53" Type="http://schemas.openxmlformats.org/officeDocument/2006/relationships/tags" Target="../tags/tag808.xml"/><Relationship Id="rId58" Type="http://schemas.openxmlformats.org/officeDocument/2006/relationships/tags" Target="../tags/tag813.xml"/><Relationship Id="rId74" Type="http://schemas.openxmlformats.org/officeDocument/2006/relationships/tags" Target="../tags/tag829.xml"/><Relationship Id="rId79" Type="http://schemas.openxmlformats.org/officeDocument/2006/relationships/tags" Target="../tags/tag834.xml"/><Relationship Id="rId102" Type="http://schemas.openxmlformats.org/officeDocument/2006/relationships/tags" Target="../tags/tag857.xml"/><Relationship Id="rId5" Type="http://schemas.openxmlformats.org/officeDocument/2006/relationships/tags" Target="../tags/tag760.xml"/><Relationship Id="rId90" Type="http://schemas.openxmlformats.org/officeDocument/2006/relationships/tags" Target="../tags/tag845.xml"/><Relationship Id="rId95" Type="http://schemas.openxmlformats.org/officeDocument/2006/relationships/tags" Target="../tags/tag850.xml"/><Relationship Id="rId22" Type="http://schemas.openxmlformats.org/officeDocument/2006/relationships/tags" Target="../tags/tag777.xml"/><Relationship Id="rId27" Type="http://schemas.openxmlformats.org/officeDocument/2006/relationships/tags" Target="../tags/tag782.xml"/><Relationship Id="rId43" Type="http://schemas.openxmlformats.org/officeDocument/2006/relationships/tags" Target="../tags/tag798.xml"/><Relationship Id="rId48" Type="http://schemas.openxmlformats.org/officeDocument/2006/relationships/tags" Target="../tags/tag803.xml"/><Relationship Id="rId64" Type="http://schemas.openxmlformats.org/officeDocument/2006/relationships/tags" Target="../tags/tag819.xml"/><Relationship Id="rId69" Type="http://schemas.openxmlformats.org/officeDocument/2006/relationships/tags" Target="../tags/tag824.xml"/><Relationship Id="rId80" Type="http://schemas.openxmlformats.org/officeDocument/2006/relationships/tags" Target="../tags/tag835.xml"/><Relationship Id="rId85" Type="http://schemas.openxmlformats.org/officeDocument/2006/relationships/tags" Target="../tags/tag840.xml"/><Relationship Id="rId12" Type="http://schemas.openxmlformats.org/officeDocument/2006/relationships/tags" Target="../tags/tag767.xml"/><Relationship Id="rId17" Type="http://schemas.openxmlformats.org/officeDocument/2006/relationships/tags" Target="../tags/tag772.xml"/><Relationship Id="rId33" Type="http://schemas.openxmlformats.org/officeDocument/2006/relationships/tags" Target="../tags/tag788.xml"/><Relationship Id="rId38" Type="http://schemas.openxmlformats.org/officeDocument/2006/relationships/tags" Target="../tags/tag793.xml"/><Relationship Id="rId59" Type="http://schemas.openxmlformats.org/officeDocument/2006/relationships/tags" Target="../tags/tag814.xml"/><Relationship Id="rId103" Type="http://schemas.openxmlformats.org/officeDocument/2006/relationships/tags" Target="../tags/tag858.xml"/><Relationship Id="rId108" Type="http://schemas.openxmlformats.org/officeDocument/2006/relationships/tags" Target="../tags/tag863.xml"/><Relationship Id="rId54" Type="http://schemas.openxmlformats.org/officeDocument/2006/relationships/tags" Target="../tags/tag809.xml"/><Relationship Id="rId70" Type="http://schemas.openxmlformats.org/officeDocument/2006/relationships/tags" Target="../tags/tag825.xml"/><Relationship Id="rId75" Type="http://schemas.openxmlformats.org/officeDocument/2006/relationships/tags" Target="../tags/tag830.xml"/><Relationship Id="rId91" Type="http://schemas.openxmlformats.org/officeDocument/2006/relationships/tags" Target="../tags/tag846.xml"/><Relationship Id="rId96" Type="http://schemas.openxmlformats.org/officeDocument/2006/relationships/tags" Target="../tags/tag851.xml"/><Relationship Id="rId1" Type="http://schemas.openxmlformats.org/officeDocument/2006/relationships/tags" Target="../tags/tag756.xml"/><Relationship Id="rId6" Type="http://schemas.openxmlformats.org/officeDocument/2006/relationships/tags" Target="../tags/tag761.xml"/><Relationship Id="rId15" Type="http://schemas.openxmlformats.org/officeDocument/2006/relationships/tags" Target="../tags/tag770.xml"/><Relationship Id="rId23" Type="http://schemas.openxmlformats.org/officeDocument/2006/relationships/tags" Target="../tags/tag778.xml"/><Relationship Id="rId28" Type="http://schemas.openxmlformats.org/officeDocument/2006/relationships/tags" Target="../tags/tag783.xml"/><Relationship Id="rId36" Type="http://schemas.openxmlformats.org/officeDocument/2006/relationships/tags" Target="../tags/tag791.xml"/><Relationship Id="rId49" Type="http://schemas.openxmlformats.org/officeDocument/2006/relationships/tags" Target="../tags/tag804.xml"/><Relationship Id="rId57" Type="http://schemas.openxmlformats.org/officeDocument/2006/relationships/tags" Target="../tags/tag812.xml"/><Relationship Id="rId106" Type="http://schemas.openxmlformats.org/officeDocument/2006/relationships/tags" Target="../tags/tag861.xml"/><Relationship Id="rId10" Type="http://schemas.openxmlformats.org/officeDocument/2006/relationships/tags" Target="../tags/tag765.xml"/><Relationship Id="rId31" Type="http://schemas.openxmlformats.org/officeDocument/2006/relationships/tags" Target="../tags/tag786.xml"/><Relationship Id="rId44" Type="http://schemas.openxmlformats.org/officeDocument/2006/relationships/tags" Target="../tags/tag799.xml"/><Relationship Id="rId52" Type="http://schemas.openxmlformats.org/officeDocument/2006/relationships/tags" Target="../tags/tag807.xml"/><Relationship Id="rId60" Type="http://schemas.openxmlformats.org/officeDocument/2006/relationships/tags" Target="../tags/tag815.xml"/><Relationship Id="rId65" Type="http://schemas.openxmlformats.org/officeDocument/2006/relationships/tags" Target="../tags/tag820.xml"/><Relationship Id="rId73" Type="http://schemas.openxmlformats.org/officeDocument/2006/relationships/tags" Target="../tags/tag828.xml"/><Relationship Id="rId78" Type="http://schemas.openxmlformats.org/officeDocument/2006/relationships/tags" Target="../tags/tag833.xml"/><Relationship Id="rId81" Type="http://schemas.openxmlformats.org/officeDocument/2006/relationships/tags" Target="../tags/tag836.xml"/><Relationship Id="rId86" Type="http://schemas.openxmlformats.org/officeDocument/2006/relationships/tags" Target="../tags/tag841.xml"/><Relationship Id="rId94" Type="http://schemas.openxmlformats.org/officeDocument/2006/relationships/tags" Target="../tags/tag849.xml"/><Relationship Id="rId99" Type="http://schemas.openxmlformats.org/officeDocument/2006/relationships/tags" Target="../tags/tag854.xml"/><Relationship Id="rId101" Type="http://schemas.openxmlformats.org/officeDocument/2006/relationships/tags" Target="../tags/tag856.xml"/><Relationship Id="rId4" Type="http://schemas.openxmlformats.org/officeDocument/2006/relationships/tags" Target="../tags/tag759.xml"/><Relationship Id="rId9" Type="http://schemas.openxmlformats.org/officeDocument/2006/relationships/tags" Target="../tags/tag764.xml"/><Relationship Id="rId13" Type="http://schemas.openxmlformats.org/officeDocument/2006/relationships/tags" Target="../tags/tag768.xml"/><Relationship Id="rId18" Type="http://schemas.openxmlformats.org/officeDocument/2006/relationships/tags" Target="../tags/tag773.xml"/><Relationship Id="rId39" Type="http://schemas.openxmlformats.org/officeDocument/2006/relationships/tags" Target="../tags/tag794.xml"/><Relationship Id="rId109" Type="http://schemas.openxmlformats.org/officeDocument/2006/relationships/tags" Target="../tags/tag864.xml"/><Relationship Id="rId34" Type="http://schemas.openxmlformats.org/officeDocument/2006/relationships/tags" Target="../tags/tag789.xml"/><Relationship Id="rId50" Type="http://schemas.openxmlformats.org/officeDocument/2006/relationships/tags" Target="../tags/tag805.xml"/><Relationship Id="rId55" Type="http://schemas.openxmlformats.org/officeDocument/2006/relationships/tags" Target="../tags/tag810.xml"/><Relationship Id="rId76" Type="http://schemas.openxmlformats.org/officeDocument/2006/relationships/tags" Target="../tags/tag831.xml"/><Relationship Id="rId97" Type="http://schemas.openxmlformats.org/officeDocument/2006/relationships/tags" Target="../tags/tag852.xml"/><Relationship Id="rId104" Type="http://schemas.openxmlformats.org/officeDocument/2006/relationships/tags" Target="../tags/tag859.xml"/><Relationship Id="rId7" Type="http://schemas.openxmlformats.org/officeDocument/2006/relationships/tags" Target="../tags/tag762.xml"/><Relationship Id="rId71" Type="http://schemas.openxmlformats.org/officeDocument/2006/relationships/tags" Target="../tags/tag826.xml"/><Relationship Id="rId92" Type="http://schemas.openxmlformats.org/officeDocument/2006/relationships/tags" Target="../tags/tag847.xml"/><Relationship Id="rId2" Type="http://schemas.openxmlformats.org/officeDocument/2006/relationships/tags" Target="../tags/tag757.xml"/><Relationship Id="rId29" Type="http://schemas.openxmlformats.org/officeDocument/2006/relationships/tags" Target="../tags/tag784.xml"/><Relationship Id="rId24" Type="http://schemas.openxmlformats.org/officeDocument/2006/relationships/tags" Target="../tags/tag779.xml"/><Relationship Id="rId40" Type="http://schemas.openxmlformats.org/officeDocument/2006/relationships/tags" Target="../tags/tag795.xml"/><Relationship Id="rId45" Type="http://schemas.openxmlformats.org/officeDocument/2006/relationships/tags" Target="../tags/tag800.xml"/><Relationship Id="rId66" Type="http://schemas.openxmlformats.org/officeDocument/2006/relationships/tags" Target="../tags/tag821.xml"/><Relationship Id="rId87" Type="http://schemas.openxmlformats.org/officeDocument/2006/relationships/tags" Target="../tags/tag842.xml"/><Relationship Id="rId110" Type="http://schemas.openxmlformats.org/officeDocument/2006/relationships/slideLayout" Target="../slideLayouts/slideLayout7.xml"/><Relationship Id="rId61" Type="http://schemas.openxmlformats.org/officeDocument/2006/relationships/tags" Target="../tags/tag816.xml"/><Relationship Id="rId82" Type="http://schemas.openxmlformats.org/officeDocument/2006/relationships/tags" Target="../tags/tag837.xml"/><Relationship Id="rId19" Type="http://schemas.openxmlformats.org/officeDocument/2006/relationships/tags" Target="../tags/tag774.xml"/><Relationship Id="rId14" Type="http://schemas.openxmlformats.org/officeDocument/2006/relationships/tags" Target="../tags/tag769.xml"/><Relationship Id="rId30" Type="http://schemas.openxmlformats.org/officeDocument/2006/relationships/tags" Target="../tags/tag785.xml"/><Relationship Id="rId35" Type="http://schemas.openxmlformats.org/officeDocument/2006/relationships/tags" Target="../tags/tag790.xml"/><Relationship Id="rId56" Type="http://schemas.openxmlformats.org/officeDocument/2006/relationships/tags" Target="../tags/tag811.xml"/><Relationship Id="rId77" Type="http://schemas.openxmlformats.org/officeDocument/2006/relationships/tags" Target="../tags/tag832.xml"/><Relationship Id="rId100" Type="http://schemas.openxmlformats.org/officeDocument/2006/relationships/tags" Target="../tags/tag855.xml"/><Relationship Id="rId105" Type="http://schemas.openxmlformats.org/officeDocument/2006/relationships/tags" Target="../tags/tag860.xml"/><Relationship Id="rId8" Type="http://schemas.openxmlformats.org/officeDocument/2006/relationships/tags" Target="../tags/tag763.xml"/><Relationship Id="rId51" Type="http://schemas.openxmlformats.org/officeDocument/2006/relationships/tags" Target="../tags/tag806.xml"/><Relationship Id="rId72" Type="http://schemas.openxmlformats.org/officeDocument/2006/relationships/tags" Target="../tags/tag827.xml"/><Relationship Id="rId93" Type="http://schemas.openxmlformats.org/officeDocument/2006/relationships/tags" Target="../tags/tag848.xml"/><Relationship Id="rId98" Type="http://schemas.openxmlformats.org/officeDocument/2006/relationships/tags" Target="../tags/tag853.xml"/><Relationship Id="rId3" Type="http://schemas.openxmlformats.org/officeDocument/2006/relationships/tags" Target="../tags/tag758.xml"/><Relationship Id="rId25" Type="http://schemas.openxmlformats.org/officeDocument/2006/relationships/tags" Target="../tags/tag780.xml"/><Relationship Id="rId46" Type="http://schemas.openxmlformats.org/officeDocument/2006/relationships/tags" Target="../tags/tag801.xml"/><Relationship Id="rId67" Type="http://schemas.openxmlformats.org/officeDocument/2006/relationships/tags" Target="../tags/tag822.xml"/><Relationship Id="rId20" Type="http://schemas.openxmlformats.org/officeDocument/2006/relationships/tags" Target="../tags/tag775.xml"/><Relationship Id="rId41" Type="http://schemas.openxmlformats.org/officeDocument/2006/relationships/tags" Target="../tags/tag796.xml"/><Relationship Id="rId62" Type="http://schemas.openxmlformats.org/officeDocument/2006/relationships/tags" Target="../tags/tag817.xml"/><Relationship Id="rId83" Type="http://schemas.openxmlformats.org/officeDocument/2006/relationships/tags" Target="../tags/tag838.xml"/><Relationship Id="rId88" Type="http://schemas.openxmlformats.org/officeDocument/2006/relationships/tags" Target="../tags/tag843.xml"/><Relationship Id="rId111"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第七章 信息抽取</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519344"/>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命名实体（</a:t>
            </a:r>
            <a:r>
              <a:rPr lang="en-US" altLang="zh-CN" sz="2000" b="1" dirty="0">
                <a:solidFill>
                  <a:srgbClr val="0070C0"/>
                </a:solidFill>
                <a:latin typeface="Microsoft YaHei" panose="020B0503020204020204" pitchFamily="34" charset="-122"/>
                <a:ea typeface="Microsoft YaHei" panose="020B0503020204020204" pitchFamily="34" charset="-122"/>
              </a:rPr>
              <a:t>Named Entity</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是指具有特定意义的实体，主要包括人名、地名、机构名、专有名词等。 </a:t>
            </a:r>
            <a:r>
              <a:rPr lang="zh-CN" altLang="en-US" sz="2000" b="1" dirty="0">
                <a:solidFill>
                  <a:srgbClr val="0070C0"/>
                </a:solidFill>
                <a:latin typeface="Microsoft YaHei" panose="020B0503020204020204" pitchFamily="34" charset="-122"/>
                <a:ea typeface="Microsoft YaHei" panose="020B0503020204020204" pitchFamily="34" charset="-122"/>
              </a:rPr>
              <a:t>命名实体识别（</a:t>
            </a:r>
            <a:r>
              <a:rPr lang="en-US" altLang="zh-CN" sz="2000" b="1" dirty="0">
                <a:solidFill>
                  <a:srgbClr val="0070C0"/>
                </a:solidFill>
                <a:latin typeface="Microsoft YaHei" panose="020B0503020204020204" pitchFamily="34" charset="-122"/>
                <a:ea typeface="Microsoft YaHei" panose="020B0503020204020204" pitchFamily="34" charset="-122"/>
              </a:rPr>
              <a:t>Named Entity Recognition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NER</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目标就是从文本中抽取出这些具有特定意义的实体词。</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命名实体识别一般包含两个步骤，分别是实体边界判断和实体类别判断。其中实体边界判断是为了确定实体字符串在非结构化文本中的开始位置和结束位置，而实体类别的判断则是为了判断该字符串对应的实体类型。</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AEF2F8C8-6F19-C281-C14B-3333659EB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821" y="3654375"/>
            <a:ext cx="8736357" cy="2840087"/>
          </a:xfrm>
          <a:prstGeom prst="rect">
            <a:avLst/>
          </a:prstGeom>
        </p:spPr>
      </p:pic>
    </p:spTree>
    <p:extLst>
      <p:ext uri="{BB962C8B-B14F-4D97-AF65-F5344CB8AC3E}">
        <p14:creationId xmlns:p14="http://schemas.microsoft.com/office/powerpoint/2010/main" val="115925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命名实体识别算法的</a:t>
            </a:r>
            <a:r>
              <a:rPr lang="zh-CN" altLang="en-US" sz="2000" b="1" dirty="0">
                <a:latin typeface="Microsoft YaHei" panose="020B0503020204020204" pitchFamily="34" charset="-122"/>
                <a:ea typeface="Microsoft YaHei" panose="020B0503020204020204" pitchFamily="34" charset="-122"/>
              </a:rPr>
              <a:t>主要难度</a:t>
            </a:r>
            <a:r>
              <a:rPr lang="zh-CN" altLang="en-US" sz="2000" dirty="0">
                <a:latin typeface="Microsoft YaHei" panose="020B0503020204020204" pitchFamily="34" charset="-122"/>
                <a:ea typeface="Microsoft YaHei" panose="020B0503020204020204" pitchFamily="34" charset="-122"/>
              </a:rPr>
              <a:t>在于处理歧义和未登录词问题。歧义问题是指同一个名称可以指代不同类型的实体。</a:t>
            </a:r>
            <a:endParaRPr lang="en-US" altLang="zh-CN" sz="20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4A503FCB-C99C-818E-54EF-6DC3F3325D22}"/>
              </a:ext>
            </a:extLst>
          </p:cNvPr>
          <p:cNvSpPr txBox="1"/>
          <p:nvPr/>
        </p:nvSpPr>
        <p:spPr>
          <a:xfrm>
            <a:off x="1151905" y="2095535"/>
            <a:ext cx="10046525" cy="980461"/>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例如：  </a:t>
            </a:r>
            <a:r>
              <a:rPr lang="en-CN" sz="2000" dirty="0">
                <a:latin typeface="KaiTi_GB2312" panose="02010609030101010101" pitchFamily="49" charset="-122"/>
                <a:ea typeface="KaiTi_GB2312" panose="02010609030101010101" pitchFamily="49" charset="-122"/>
              </a:rPr>
              <a:t>我们明天在</a:t>
            </a:r>
            <a:r>
              <a:rPr lang="en-CN" sz="2000" u="sng" dirty="0">
                <a:latin typeface="KaiTi_GB2312" panose="02010609030101010101" pitchFamily="49" charset="-122"/>
                <a:ea typeface="KaiTi_GB2312" panose="02010609030101010101" pitchFamily="49" charset="-122"/>
              </a:rPr>
              <a:t>复旦大学</a:t>
            </a:r>
            <a:r>
              <a:rPr lang="en-CN" sz="2000" dirty="0">
                <a:latin typeface="KaiTi_GB2312" panose="02010609030101010101" pitchFamily="49" charset="-122"/>
                <a:ea typeface="KaiTi_GB2312" panose="02010609030101010101" pitchFamily="49" charset="-122"/>
              </a:rPr>
              <a:t>见。</a:t>
            </a:r>
          </a:p>
          <a:p>
            <a:pPr algn="just">
              <a:lnSpc>
                <a:spcPct val="125000"/>
              </a:lnSpc>
              <a:spcBef>
                <a:spcPts val="1200"/>
              </a:spcBef>
            </a:pPr>
            <a:r>
              <a:rPr lang="zh-CN" altLang="en-US" sz="2000" dirty="0">
                <a:latin typeface="KaiTi_GB2312" panose="02010609030101010101" pitchFamily="49" charset="-122"/>
                <a:ea typeface="KaiTi_GB2312" panose="02010609030101010101" pitchFamily="49" charset="-122"/>
              </a:rPr>
              <a:t>       </a:t>
            </a:r>
            <a:r>
              <a:rPr lang="en-CN" sz="2000" u="sng" dirty="0">
                <a:latin typeface="KaiTi_GB2312" panose="02010609030101010101" pitchFamily="49" charset="-122"/>
                <a:ea typeface="KaiTi_GB2312" panose="02010609030101010101" pitchFamily="49" charset="-122"/>
              </a:rPr>
              <a:t>复旦大学</a:t>
            </a:r>
            <a:r>
              <a:rPr lang="en-CN" sz="2000" dirty="0">
                <a:latin typeface="KaiTi_GB2312" panose="02010609030101010101" pitchFamily="49" charset="-122"/>
                <a:ea typeface="KaiTi_GB2312" panose="02010609030101010101" pitchFamily="49" charset="-122"/>
              </a:rPr>
              <a:t>共有邯郸、枫林、张江、江湾四个校区。 </a:t>
            </a:r>
          </a:p>
        </p:txBody>
      </p:sp>
      <p:sp>
        <p:nvSpPr>
          <p:cNvPr id="7" name="TextBox 6">
            <a:extLst>
              <a:ext uri="{FF2B5EF4-FFF2-40B4-BE49-F238E27FC236}">
                <a16:creationId xmlns:a16="http://schemas.microsoft.com/office/drawing/2014/main" id="{0EEDD579-8017-E95D-E2FA-4AC227BB7EAB}"/>
              </a:ext>
            </a:extLst>
          </p:cNvPr>
          <p:cNvSpPr txBox="1"/>
          <p:nvPr/>
        </p:nvSpPr>
        <p:spPr>
          <a:xfrm>
            <a:off x="386994" y="3562011"/>
            <a:ext cx="10966805" cy="267323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上句中“复旦大学”在不同的上下文中分别作为地名和机构名。</a:t>
            </a:r>
          </a:p>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在英文中这种现象更加常见，比如，“Harvard”既可以是人名，也可以是机构名，还可以是地名，需要根据上下文对实体的类别进行判断。</a:t>
            </a:r>
          </a:p>
          <a:p>
            <a:pPr algn="just">
              <a:lnSpc>
                <a:spcPct val="125000"/>
              </a:lnSpc>
              <a:spcBef>
                <a:spcPts val="1200"/>
              </a:spcBef>
            </a:pPr>
            <a:r>
              <a:rPr lang="en-CN" sz="2000" b="1" dirty="0">
                <a:solidFill>
                  <a:srgbClr val="0070C0"/>
                </a:solidFill>
                <a:latin typeface="Microsoft YaHei" panose="020B0503020204020204" pitchFamily="34" charset="-122"/>
                <a:ea typeface="Microsoft YaHei" panose="020B0503020204020204" pitchFamily="34" charset="-122"/>
              </a:rPr>
              <a:t>未登录词问题</a:t>
            </a:r>
            <a:r>
              <a:rPr lang="en-CN" sz="2000" dirty="0">
                <a:latin typeface="Microsoft YaHei" panose="020B0503020204020204" pitchFamily="34" charset="-122"/>
                <a:ea typeface="Microsoft YaHei" panose="020B0503020204020204" pitchFamily="34" charset="-122"/>
              </a:rPr>
              <a:t>与中文分词中定义一致，也是指在训练语料中没有出现或者词典当中没有，但是在测试数据中出现的实体。命名实体在语言中通常表现出表达随意、用法复杂、形式多变等特点，未登录词问题相较于中文分词更加严重。</a:t>
            </a:r>
          </a:p>
        </p:txBody>
      </p:sp>
    </p:spTree>
    <p:extLst>
      <p:ext uri="{BB962C8B-B14F-4D97-AF65-F5344CB8AC3E}">
        <p14:creationId xmlns:p14="http://schemas.microsoft.com/office/powerpoint/2010/main" val="302193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97767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命名实体从表现形式还可以进一步分为两种类型：</a:t>
            </a:r>
            <a:r>
              <a:rPr lang="zh-CN" altLang="en-US" sz="2000" b="1" dirty="0">
                <a:solidFill>
                  <a:srgbClr val="0070C0"/>
                </a:solidFill>
                <a:latin typeface="Microsoft YaHei" panose="020B0503020204020204" pitchFamily="34" charset="-122"/>
                <a:ea typeface="Microsoft YaHei" panose="020B0503020204020204" pitchFamily="34" charset="-122"/>
              </a:rPr>
              <a:t>非嵌套命名实体（</a:t>
            </a:r>
            <a:r>
              <a:rPr lang="en-US" altLang="zh-CN" sz="2000" b="1" dirty="0">
                <a:solidFill>
                  <a:srgbClr val="0070C0"/>
                </a:solidFill>
                <a:latin typeface="Microsoft YaHei" panose="020B0503020204020204" pitchFamily="34" charset="-122"/>
                <a:ea typeface="Microsoft YaHei" panose="020B0503020204020204" pitchFamily="34" charset="-122"/>
              </a:rPr>
              <a:t>Non-nested Named Entities</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和</a:t>
            </a:r>
            <a:r>
              <a:rPr lang="zh-CN" altLang="en-US" sz="2000" b="1" dirty="0">
                <a:solidFill>
                  <a:srgbClr val="0070C0"/>
                </a:solidFill>
                <a:latin typeface="Microsoft YaHei" panose="020B0503020204020204" pitchFamily="34" charset="-122"/>
                <a:ea typeface="Microsoft YaHei" panose="020B0503020204020204" pitchFamily="34" charset="-122"/>
              </a:rPr>
              <a:t>嵌套命名实体（</a:t>
            </a:r>
            <a:r>
              <a:rPr lang="en-US" altLang="zh-CN" sz="2000" b="1" dirty="0">
                <a:solidFill>
                  <a:srgbClr val="0070C0"/>
                </a:solidFill>
                <a:latin typeface="Microsoft YaHei" panose="020B0503020204020204" pitchFamily="34" charset="-122"/>
                <a:ea typeface="Microsoft YaHei" panose="020B0503020204020204" pitchFamily="34" charset="-122"/>
              </a:rPr>
              <a:t>Nested Named Entities</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非嵌套命名实体就是普通的命名实体，每个单词只对应一个标签。</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嵌套命名实体是指实体中存在嵌套的情况，每个的单词可能对应若干个标签。 </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KaiTi_GB2312" panose="02010609030101010101" pitchFamily="49" charset="-122"/>
                <a:ea typeface="KaiTi_GB2312" panose="02010609030101010101" pitchFamily="49" charset="-122"/>
              </a:rPr>
              <a:t>复旦大学上海医学院</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整体上是机构名，</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其中</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KaiTi_GB2312" panose="02010609030101010101" pitchFamily="49" charset="-122"/>
                <a:ea typeface="KaiTi_GB2312" panose="02010609030101010101" pitchFamily="49" charset="-122"/>
              </a:rPr>
              <a:t>上海</a:t>
            </a:r>
            <a:r>
              <a:rPr lang="zh-CN" altLang="en-US" sz="2000" dirty="0">
                <a:latin typeface="Microsoft YaHei" panose="020B0503020204020204" pitchFamily="34" charset="-122"/>
                <a:ea typeface="Microsoft YaHei" panose="020B0503020204020204" pitchFamily="34" charset="-122"/>
              </a:rPr>
              <a:t>”是地名，而</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KaiTi_GB2312" panose="02010609030101010101" pitchFamily="49" charset="-122"/>
                <a:ea typeface="KaiTi_GB2312" panose="02010609030101010101" pitchFamily="49" charset="-122"/>
              </a:rPr>
              <a:t>复旦大学</a:t>
            </a:r>
            <a:r>
              <a:rPr lang="zh-CN" altLang="en-US" sz="2000" dirty="0">
                <a:latin typeface="Microsoft YaHei" panose="020B0503020204020204" pitchFamily="34" charset="-122"/>
                <a:ea typeface="Microsoft YaHei" panose="020B0503020204020204" pitchFamily="34" charset="-122"/>
              </a:rPr>
              <a:t>”是机构名。</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1152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59656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非嵌套命名实体（</a:t>
            </a:r>
            <a:r>
              <a:rPr lang="en-US" altLang="zh-CN" sz="2000" b="1" dirty="0">
                <a:solidFill>
                  <a:srgbClr val="0070C0"/>
                </a:solidFill>
                <a:latin typeface="Microsoft YaHei" panose="020B0503020204020204" pitchFamily="34" charset="-122"/>
                <a:ea typeface="Microsoft YaHei" panose="020B0503020204020204" pitchFamily="34" charset="-122"/>
              </a:rPr>
              <a:t>Flat Named Entity</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识别通常可以转换为序列标注问题。对给定序列中的每一个元素（</a:t>
            </a:r>
            <a:r>
              <a:rPr lang="en-US" altLang="zh-CN" sz="2000" dirty="0">
                <a:latin typeface="Microsoft YaHei" panose="020B0503020204020204" pitchFamily="34" charset="-122"/>
                <a:ea typeface="Microsoft YaHei" panose="020B0503020204020204" pitchFamily="34" charset="-122"/>
              </a:rPr>
              <a:t>Token</a:t>
            </a:r>
            <a:r>
              <a:rPr lang="zh-CN" altLang="en-US" sz="2000" dirty="0">
                <a:latin typeface="Microsoft YaHei" panose="020B0503020204020204" pitchFamily="34" charset="-122"/>
                <a:ea typeface="Microsoft YaHei" panose="020B0503020204020204" pitchFamily="34" charset="-122"/>
              </a:rPr>
              <a:t>）标注一个标签。</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序列通常是一个句子，而元素指的是句子中的词语或者字。</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标注的标签一般同时能表示实体的边界和类别信息。典型的标注格式是</a:t>
            </a:r>
            <a:r>
              <a:rPr lang="en-US" altLang="zh-CN" sz="2000" i="1" dirty="0">
                <a:latin typeface="Microsoft YaHei" panose="020B0503020204020204" pitchFamily="34" charset="-122"/>
                <a:ea typeface="Microsoft YaHei" panose="020B0503020204020204" pitchFamily="34" charset="-122"/>
              </a:rPr>
              <a:t>BIO</a:t>
            </a:r>
            <a:r>
              <a:rPr lang="zh-CN" altLang="en-US" sz="2000" dirty="0">
                <a:latin typeface="Microsoft YaHei" panose="020B0503020204020204" pitchFamily="34" charset="-122"/>
                <a:ea typeface="Microsoft YaHei" panose="020B0503020204020204" pitchFamily="34" charset="-122"/>
              </a:rPr>
              <a:t>标签体系，即将每个元素标注为“</a:t>
            </a:r>
            <a:r>
              <a:rPr lang="en-US" altLang="zh-CN" sz="2000" dirty="0">
                <a:latin typeface="Microsoft YaHei" panose="020B0503020204020204" pitchFamily="34" charset="-122"/>
                <a:ea typeface="Microsoft YaHei" panose="020B0503020204020204" pitchFamily="34" charset="-122"/>
              </a:rPr>
              <a:t>B-X”</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I-X”</a:t>
            </a:r>
            <a:r>
              <a:rPr lang="zh-CN" altLang="en-US" sz="2000" dirty="0">
                <a:latin typeface="Microsoft YaHei" panose="020B0503020204020204" pitchFamily="34" charset="-122"/>
                <a:ea typeface="Microsoft YaHei" panose="020B0503020204020204" pitchFamily="34" charset="-122"/>
              </a:rPr>
              <a:t>或者“</a:t>
            </a:r>
            <a:r>
              <a:rPr lang="en-US" altLang="zh-CN" sz="2000" dirty="0">
                <a:latin typeface="Microsoft YaHei" panose="020B0503020204020204" pitchFamily="34" charset="-122"/>
                <a:ea typeface="Microsoft YaHei" panose="020B0503020204020204" pitchFamily="34" charset="-122"/>
              </a:rPr>
              <a:t>O”</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600"/>
              </a:spcBef>
            </a:pPr>
            <a:r>
              <a:rPr lang="zh-CN" altLang="en-US" dirty="0">
                <a:latin typeface="Microsoft YaHei" panose="020B0503020204020204" pitchFamily="34" charset="-122"/>
                <a:ea typeface="Microsoft YaHei" panose="020B0503020204020204" pitchFamily="34" charset="-122"/>
              </a:rPr>
              <a:t>其中，“</a:t>
            </a:r>
            <a:r>
              <a:rPr lang="en-US" altLang="zh-CN" dirty="0">
                <a:latin typeface="Microsoft YaHei" panose="020B0503020204020204" pitchFamily="34" charset="-122"/>
                <a:ea typeface="Microsoft YaHei" panose="020B0503020204020204" pitchFamily="34" charset="-122"/>
              </a:rPr>
              <a:t>B-X”</a:t>
            </a:r>
            <a:r>
              <a:rPr lang="zh-CN" altLang="en-US" dirty="0">
                <a:latin typeface="Microsoft YaHei" panose="020B0503020204020204" pitchFamily="34" charset="-122"/>
                <a:ea typeface="Microsoft YaHei" panose="020B0503020204020204" pitchFamily="34" charset="-122"/>
              </a:rPr>
              <a:t>表示此元素所在的片段属于</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类型并且此元素在此片段的开头，“</a:t>
            </a:r>
            <a:r>
              <a:rPr lang="en-US" altLang="zh-CN" dirty="0">
                <a:latin typeface="Microsoft YaHei" panose="020B0503020204020204" pitchFamily="34" charset="-122"/>
                <a:ea typeface="Microsoft YaHei" panose="020B0503020204020204" pitchFamily="34" charset="-122"/>
              </a:rPr>
              <a:t>I-X”</a:t>
            </a:r>
            <a:r>
              <a:rPr lang="zh-CN" altLang="en-US" dirty="0">
                <a:latin typeface="Microsoft YaHei" panose="020B0503020204020204" pitchFamily="34" charset="-122"/>
                <a:ea typeface="Microsoft YaHei" panose="020B0503020204020204" pitchFamily="34" charset="-122"/>
              </a:rPr>
              <a:t>表示此元素所在的片段属于</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类型并且此元素在此片段的中间位置，“</a:t>
            </a:r>
            <a:r>
              <a:rPr lang="en-US" altLang="zh-CN" dirty="0">
                <a:latin typeface="Microsoft YaHei" panose="020B0503020204020204" pitchFamily="34" charset="-122"/>
                <a:ea typeface="Microsoft YaHei" panose="020B0503020204020204" pitchFamily="34" charset="-122"/>
              </a:rPr>
              <a:t>O”</a:t>
            </a:r>
            <a:r>
              <a:rPr lang="zh-CN" altLang="en-US" dirty="0">
                <a:latin typeface="Microsoft YaHei" panose="020B0503020204020204" pitchFamily="34" charset="-122"/>
                <a:ea typeface="Microsoft YaHei" panose="020B0503020204020204" pitchFamily="34" charset="-122"/>
              </a:rPr>
              <a:t>表示不属于任何类型</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76EC06B1-2229-74CC-CD55-04BEF71D6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1" y="4355366"/>
            <a:ext cx="10328894" cy="1749836"/>
          </a:xfrm>
          <a:prstGeom prst="rect">
            <a:avLst/>
          </a:prstGeom>
        </p:spPr>
      </p:pic>
      <p:sp>
        <p:nvSpPr>
          <p:cNvPr id="6" name="TextBox 5">
            <a:extLst>
              <a:ext uri="{FF2B5EF4-FFF2-40B4-BE49-F238E27FC236}">
                <a16:creationId xmlns:a16="http://schemas.microsoft.com/office/drawing/2014/main" id="{93B5DCCC-C670-8BCA-6909-E166F73E7B5A}"/>
              </a:ext>
            </a:extLst>
          </p:cNvPr>
          <p:cNvSpPr txBox="1"/>
          <p:nvPr/>
        </p:nvSpPr>
        <p:spPr>
          <a:xfrm>
            <a:off x="3047011" y="6094352"/>
            <a:ext cx="609797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7.2 </a:t>
            </a:r>
            <a:r>
              <a:rPr lang="zh-CN" altLang="en-US" sz="2000" b="0" i="0" dirty="0">
                <a:effectLst/>
                <a:latin typeface="Microsoft YaHei" panose="020B0503020204020204" pitchFamily="34" charset="-122"/>
                <a:ea typeface="Microsoft YaHei" panose="020B0503020204020204" pitchFamily="34" charset="-122"/>
              </a:rPr>
              <a:t>非嵌套命名实体识别示例</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4912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67323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在实际应用中，也有一些系统采用更复杂的</a:t>
            </a:r>
            <a:r>
              <a:rPr lang="en-US" altLang="zh-CN" sz="2000" b="1" dirty="0">
                <a:latin typeface="Microsoft YaHei" panose="020B0503020204020204" pitchFamily="34" charset="-122"/>
                <a:ea typeface="Microsoft YaHei" panose="020B0503020204020204" pitchFamily="34" charset="-122"/>
              </a:rPr>
              <a:t>BIOES</a:t>
            </a:r>
            <a:r>
              <a:rPr lang="zh-CN" altLang="en-US" sz="2000" dirty="0">
                <a:latin typeface="Microsoft YaHei" panose="020B0503020204020204" pitchFamily="34" charset="-122"/>
                <a:ea typeface="Microsoft YaHei" panose="020B0503020204020204" pitchFamily="34" charset="-122"/>
              </a:rPr>
              <a:t>标签体系，在</a:t>
            </a:r>
            <a:r>
              <a:rPr lang="en-US" altLang="zh-CN" sz="2000" b="1" dirty="0">
                <a:latin typeface="Microsoft YaHei" panose="020B0503020204020204" pitchFamily="34" charset="-122"/>
                <a:ea typeface="Microsoft YaHei" panose="020B0503020204020204" pitchFamily="34" charset="-122"/>
              </a:rPr>
              <a:t>BIO</a:t>
            </a:r>
            <a:r>
              <a:rPr lang="zh-CN" altLang="en-US" sz="2000" dirty="0">
                <a:latin typeface="Microsoft YaHei" panose="020B0503020204020204" pitchFamily="34" charset="-122"/>
                <a:ea typeface="Microsoft YaHei" panose="020B0503020204020204" pitchFamily="34" charset="-122"/>
              </a:rPr>
              <a:t>标签的基础上增加了单字符实体</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和字符实体的结束标识</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。同样的，在边界标签基础上需要与实体类别标签融合。</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一组相邻且类别相同的元素构成的子序列</a:t>
            </a:r>
            <a:r>
              <a:rPr lang="en-US" altLang="zh-CN" sz="2000" dirty="0">
                <a:latin typeface="Microsoft YaHei" panose="020B0503020204020204" pitchFamily="34" charset="-122"/>
                <a:ea typeface="Microsoft YaHei" panose="020B0503020204020204" pitchFamily="34" charset="-122"/>
              </a:rPr>
              <a:t>Span(</a:t>
            </a:r>
            <a:r>
              <a:rPr lang="en-US" altLang="zh-CN" sz="2000" dirty="0" err="1">
                <a:latin typeface="Microsoft YaHei" panose="020B0503020204020204" pitchFamily="34" charset="-122"/>
                <a:ea typeface="Microsoft YaHei" panose="020B0503020204020204" pitchFamily="34" charset="-122"/>
              </a:rPr>
              <a:t>start,end,type</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就构成了抽取出来的命名实体</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通过这种转换，命名实体识别问题就转换为了序列标注问题。在前述章节介绍的包括隐马尔可夫（</a:t>
            </a:r>
            <a:r>
              <a:rPr lang="en-US" altLang="zh-CN" sz="2000" dirty="0">
                <a:latin typeface="Microsoft YaHei" panose="020B0503020204020204" pitchFamily="34" charset="-122"/>
                <a:ea typeface="Microsoft YaHei" panose="020B0503020204020204" pitchFamily="34" charset="-122"/>
              </a:rPr>
              <a:t>HMM</a:t>
            </a:r>
            <a:r>
              <a:rPr lang="zh-CN" altLang="en-US" sz="2000" dirty="0">
                <a:latin typeface="Microsoft YaHei" panose="020B0503020204020204" pitchFamily="34" charset="-122"/>
                <a:ea typeface="Microsoft YaHei" panose="020B0503020204020204" pitchFamily="34" charset="-122"/>
              </a:rPr>
              <a:t>）、条件随机场（</a:t>
            </a:r>
            <a:r>
              <a:rPr lang="en-US" altLang="zh-CN" sz="2000" dirty="0">
                <a:latin typeface="Microsoft YaHei" panose="020B0503020204020204" pitchFamily="34" charset="-122"/>
                <a:ea typeface="Microsoft YaHei" panose="020B0503020204020204" pitchFamily="34" charset="-122"/>
              </a:rPr>
              <a:t>CRFs</a:t>
            </a:r>
            <a:r>
              <a:rPr lang="zh-CN" altLang="en-US" sz="2000" dirty="0">
                <a:latin typeface="Microsoft YaHei" panose="020B0503020204020204" pitchFamily="34" charset="-122"/>
                <a:ea typeface="Microsoft YaHei" panose="020B0503020204020204" pitchFamily="34" charset="-122"/>
              </a:rPr>
              <a:t>）、长短时记忆网络（</a:t>
            </a:r>
            <a:r>
              <a:rPr lang="en-US" altLang="zh-CN"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）等在内的很多算法都可以应用于该任务。</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54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937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基于半马尔可夫条件随机场的命名实体识别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673506"/>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在自然语言处理算法中通常使用的线性链条件随机场，给定随机变量序列</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的条件下，随机变量序列</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的条件概率分布</a:t>
            </a:r>
            <a:r>
              <a:rPr lang="en-US" altLang="zh-CN" sz="2000" dirty="0">
                <a:latin typeface="Microsoft YaHei" panose="020B0503020204020204" pitchFamily="34" charset="-122"/>
                <a:ea typeface="Microsoft YaHei" panose="020B0503020204020204" pitchFamily="34" charset="-122"/>
              </a:rPr>
              <a:t>P(Y|X)</a:t>
            </a:r>
            <a:r>
              <a:rPr lang="zh-CN" altLang="en-US" sz="2000" dirty="0">
                <a:latin typeface="Microsoft YaHei" panose="020B0503020204020204" pitchFamily="34" charset="-122"/>
                <a:ea typeface="Microsoft YaHei" panose="020B0503020204020204" pitchFamily="34" charset="-122"/>
              </a:rPr>
              <a:t>满足马尔可夫性，即输出标签序列</a:t>
            </a:r>
            <a:r>
              <a:rPr lang="en-US" altLang="zh-CN" sz="2000"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仅与其周边的标签</a:t>
            </a:r>
            <a:r>
              <a:rPr lang="en-US" altLang="zh-CN" sz="2000" dirty="0">
                <a:latin typeface="Microsoft YaHei" panose="020B0503020204020204" pitchFamily="34" charset="-122"/>
                <a:ea typeface="Microsoft YaHei" panose="020B0503020204020204" pitchFamily="34" charset="-122"/>
              </a:rPr>
              <a:t>y</a:t>
            </a:r>
            <a:r>
              <a:rPr lang="en-US" altLang="zh-CN" sz="2000" baseline="-25000" dirty="0">
                <a:latin typeface="Microsoft YaHei" panose="020B0503020204020204" pitchFamily="34" charset="-122"/>
                <a:ea typeface="Microsoft YaHei" panose="020B0503020204020204" pitchFamily="34" charset="-122"/>
              </a:rPr>
              <a:t>i-1</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y</a:t>
            </a:r>
            <a:r>
              <a:rPr lang="en-US" altLang="zh-CN" sz="2000" baseline="-25000" dirty="0">
                <a:latin typeface="Microsoft YaHei" panose="020B0503020204020204" pitchFamily="34" charset="-122"/>
                <a:ea typeface="Microsoft YaHei" panose="020B0503020204020204" pitchFamily="34" charset="-122"/>
              </a:rPr>
              <a:t>i+1</a:t>
            </a:r>
            <a:r>
              <a:rPr lang="zh-CN" altLang="en-US" sz="2000" dirty="0">
                <a:latin typeface="Microsoft YaHei" panose="020B0503020204020204" pitchFamily="34" charset="-122"/>
                <a:ea typeface="Microsoft YaHei" panose="020B0503020204020204" pitchFamily="34" charset="-122"/>
              </a:rPr>
              <a:t>相关。在输入序列</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为句子中每个字的情况下，使用线性链条件随机场仅能表示局部依赖的特征。但是，在命名实体识别任务中往往依赖更多的非局部特征。</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[339]</a:t>
            </a:r>
            <a:r>
              <a:rPr lang="zh-CN" altLang="en-US" sz="2000" dirty="0">
                <a:latin typeface="Microsoft YaHei" panose="020B0503020204020204" pitchFamily="34" charset="-122"/>
                <a:ea typeface="Microsoft YaHei" panose="020B0503020204020204" pitchFamily="34" charset="-122"/>
              </a:rPr>
              <a:t>提出了半马尔可夫条件随机场（</a:t>
            </a:r>
            <a:r>
              <a:rPr lang="en-US" altLang="zh-CN" sz="2000" dirty="0">
                <a:latin typeface="Microsoft YaHei" panose="020B0503020204020204" pitchFamily="34" charset="-122"/>
                <a:ea typeface="Microsoft YaHei" panose="020B0503020204020204" pitchFamily="34" charset="-122"/>
              </a:rPr>
              <a:t>Semi-Markov Conditional Random Fields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Semi-CRFs</a:t>
            </a:r>
            <a:r>
              <a:rPr lang="zh-CN" altLang="en-US" sz="2000" dirty="0">
                <a:latin typeface="Microsoft YaHei" panose="020B0503020204020204" pitchFamily="34" charset="-122"/>
                <a:ea typeface="Microsoft YaHei" panose="020B0503020204020204" pitchFamily="34" charset="-122"/>
              </a:rPr>
              <a:t>），从要求每个字的所对应分类标签满足马尔可夫性，放松到</a:t>
            </a:r>
            <a:r>
              <a:rPr lang="zh-CN" altLang="en-US" sz="2000" b="1" dirty="0">
                <a:solidFill>
                  <a:srgbClr val="0070C0"/>
                </a:solidFill>
                <a:latin typeface="Microsoft YaHei" panose="020B0503020204020204" pitchFamily="34" charset="-122"/>
                <a:ea typeface="Microsoft YaHei" panose="020B0503020204020204" pitchFamily="34" charset="-122"/>
              </a:rPr>
              <a:t>仅需由邻接词组成的片段（</a:t>
            </a:r>
            <a:r>
              <a:rPr lang="en-US" altLang="zh-CN" sz="2000" b="1" dirty="0">
                <a:solidFill>
                  <a:srgbClr val="0070C0"/>
                </a:solidFill>
                <a:latin typeface="Microsoft YaHei" panose="020B0503020204020204" pitchFamily="34" charset="-122"/>
                <a:ea typeface="Microsoft YaHei" panose="020B0503020204020204" pitchFamily="34" charset="-122"/>
              </a:rPr>
              <a:t>Segments</a:t>
            </a:r>
            <a:r>
              <a:rPr lang="zh-CN" altLang="en-US" sz="2000" b="1" dirty="0">
                <a:solidFill>
                  <a:srgbClr val="0070C0"/>
                </a:solidFill>
                <a:latin typeface="Microsoft YaHei" panose="020B0503020204020204" pitchFamily="34" charset="-122"/>
                <a:ea typeface="Microsoft YaHei" panose="020B0503020204020204" pitchFamily="34" charset="-122"/>
              </a:rPr>
              <a:t>）间进行满足马尔可夫性即可</a:t>
            </a:r>
            <a:r>
              <a:rPr lang="zh-CN" altLang="en-US" sz="2000" dirty="0">
                <a:latin typeface="Microsoft YaHei" panose="020B0503020204020204" pitchFamily="34" charset="-122"/>
                <a:ea typeface="Microsoft YaHei" panose="020B0503020204020204" pitchFamily="34" charset="-122"/>
              </a:rPr>
              <a:t>。将这种模型用于命名体识别任务时，可以更有效、更自由的利用各种有利于识别出命名体片段边界的特征，</a:t>
            </a:r>
            <a:r>
              <a:rPr lang="zh-CN" altLang="en-US" sz="2000" b="1" dirty="0">
                <a:solidFill>
                  <a:srgbClr val="0070C0"/>
                </a:solidFill>
                <a:latin typeface="Microsoft YaHei" panose="020B0503020204020204" pitchFamily="34" charset="-122"/>
                <a:ea typeface="Microsoft YaHei" panose="020B0503020204020204" pitchFamily="34" charset="-122"/>
              </a:rPr>
              <a:t>如实体的长度、与实体相似的已知实体名称等。</a:t>
            </a:r>
            <a:endParaRPr lang="en-US" altLang="zh-CN" sz="2000" b="1" dirty="0">
              <a:solidFill>
                <a:srgbClr val="0070C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0318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1E98B1-0F30-3F3F-FDC5-4B1AA14B0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018" y="1757232"/>
            <a:ext cx="2556797" cy="603536"/>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937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基于半马尔可夫条件随机场的命名实体识别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在建立一个条件随机场时，首先要定义一个特征函数集，该函数集内的每个特征函数都以文本作为输入，提取的特征作为输出，假设该函数集为</a:t>
            </a:r>
            <a:r>
              <a:rPr lang="en-US" altLang="zh-CN" sz="2000" dirty="0">
                <a:latin typeface="Microsoft YaHei" panose="020B0503020204020204" pitchFamily="34" charset="-122"/>
                <a:ea typeface="Microsoft YaHei" panose="020B0503020204020204" pitchFamily="34" charset="-122"/>
              </a:rPr>
              <a:t>:</a:t>
            </a:r>
          </a:p>
        </p:txBody>
      </p:sp>
      <p:sp>
        <p:nvSpPr>
          <p:cNvPr id="6" name="TextBox 5">
            <a:extLst>
              <a:ext uri="{FF2B5EF4-FFF2-40B4-BE49-F238E27FC236}">
                <a16:creationId xmlns:a16="http://schemas.microsoft.com/office/drawing/2014/main" id="{2DB80F98-F061-1170-3100-DDEAF695243A}"/>
              </a:ext>
            </a:extLst>
          </p:cNvPr>
          <p:cNvSpPr txBox="1"/>
          <p:nvPr/>
        </p:nvSpPr>
        <p:spPr>
          <a:xfrm>
            <a:off x="386995" y="2302298"/>
            <a:ext cx="11427180"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其中 </a:t>
            </a:r>
            <a:r>
              <a:rPr lang="en-US" sz="2000" dirty="0">
                <a:latin typeface="Microsoft YaHei" panose="020B0503020204020204" pitchFamily="34" charset="-122"/>
                <a:ea typeface="Microsoft YaHei" panose="020B0503020204020204" pitchFamily="34" charset="-122"/>
              </a:rPr>
              <a:t>x = {x</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 . . .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为 </a:t>
            </a:r>
            <a:r>
              <a:rPr lang="en-US" sz="2000" dirty="0">
                <a:latin typeface="Microsoft YaHei" panose="020B0503020204020204" pitchFamily="34" charset="-122"/>
                <a:ea typeface="Microsoft YaHei" panose="020B0503020204020204" pitchFamily="34" charset="-122"/>
              </a:rPr>
              <a:t>n </a:t>
            </a:r>
            <a:r>
              <a:rPr lang="zh-CN" altLang="en-US" sz="2000" dirty="0">
                <a:latin typeface="Microsoft YaHei" panose="020B0503020204020204" pitchFamily="34" charset="-122"/>
                <a:ea typeface="Microsoft YaHei" panose="020B0503020204020204" pitchFamily="34" charset="-122"/>
              </a:rPr>
              <a:t>个字组成的输入文本序列，</a:t>
            </a:r>
            <a:r>
              <a:rPr lang="en-US" sz="2000" dirty="0">
                <a:latin typeface="Microsoft YaHei" panose="020B0503020204020204" pitchFamily="34" charset="-122"/>
                <a:ea typeface="Microsoft YaHei" panose="020B0503020204020204" pitchFamily="34" charset="-122"/>
              </a:rPr>
              <a:t>y = {y</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 . . . </a:t>
            </a:r>
            <a:r>
              <a:rPr lang="en-US" sz="2000" dirty="0" err="1">
                <a:latin typeface="Microsoft YaHei" panose="020B0503020204020204" pitchFamily="34" charset="-122"/>
                <a:ea typeface="Microsoft YaHei" panose="020B0503020204020204" pitchFamily="34" charset="-122"/>
              </a:rPr>
              <a:t>y</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为对应的实体标签序列。条</a:t>
            </a:r>
            <a:br>
              <a:rPr lang="zh-CN" alt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件随机场使用对数线性模型来计算给定观测序列下状态序列的条件概率：</a:t>
            </a:r>
            <a:endParaRPr lang="en-CN" sz="20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4F03874D-D36F-0D5F-0341-95429A541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387" y="3211390"/>
            <a:ext cx="3413687" cy="660714"/>
          </a:xfrm>
          <a:prstGeom prst="rect">
            <a:avLst/>
          </a:prstGeom>
        </p:spPr>
      </p:pic>
      <p:sp>
        <p:nvSpPr>
          <p:cNvPr id="10" name="TextBox 9">
            <a:extLst>
              <a:ext uri="{FF2B5EF4-FFF2-40B4-BE49-F238E27FC236}">
                <a16:creationId xmlns:a16="http://schemas.microsoft.com/office/drawing/2014/main" id="{97875C06-8EE4-3FA3-DA6B-4E3EBEAA9FE7}"/>
              </a:ext>
            </a:extLst>
          </p:cNvPr>
          <p:cNvSpPr txBox="1"/>
          <p:nvPr/>
        </p:nvSpPr>
        <p:spPr>
          <a:xfrm>
            <a:off x="386995" y="3931621"/>
            <a:ext cx="11373204"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其中y</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是所有可能的状态序列，w是CRF模型的参数，可以把它看成是每个特征函数的权重，CRF模型的训练可以看作是对参数w的估计。</a:t>
            </a:r>
          </a:p>
        </p:txBody>
      </p:sp>
    </p:spTree>
    <p:extLst>
      <p:ext uri="{BB962C8B-B14F-4D97-AF65-F5344CB8AC3E}">
        <p14:creationId xmlns:p14="http://schemas.microsoft.com/office/powerpoint/2010/main" val="172636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937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基于半马尔可夫条件随机场的命名实体识别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当扩展至半马尔可夫条件随机场时，使用片段集合</a:t>
            </a:r>
            <a:r>
              <a:rPr lang="en-US" altLang="zh-CN" sz="2000" dirty="0">
                <a:latin typeface="Microsoft YaHei" panose="020B0503020204020204" pitchFamily="34" charset="-122"/>
                <a:ea typeface="Microsoft YaHei" panose="020B0503020204020204" pitchFamily="34" charset="-122"/>
              </a:rPr>
              <a:t>s=&lt;s</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p</a:t>
            </a:r>
            <a:r>
              <a:rPr lang="en-US" altLang="zh-CN" sz="2000" dirty="0">
                <a:latin typeface="Microsoft YaHei" panose="020B0503020204020204" pitchFamily="34" charset="-122"/>
                <a:ea typeface="Microsoft YaHei" panose="020B0503020204020204" pitchFamily="34" charset="-122"/>
              </a:rPr>
              <a:t>&gt;</a:t>
            </a:r>
            <a:r>
              <a:rPr lang="zh-CN" altLang="en-US" sz="2000" dirty="0">
                <a:latin typeface="Microsoft YaHei" panose="020B0503020204020204" pitchFamily="34" charset="-122"/>
                <a:ea typeface="Microsoft YaHei" panose="020B0503020204020204" pitchFamily="34" charset="-122"/>
              </a:rPr>
              <a:t>来表示输入文本</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，其中一个片段</a:t>
            </a:r>
            <a:r>
              <a:rPr lang="en-US" altLang="zh-CN" sz="2000"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a:latin typeface="Microsoft YaHei" panose="020B0503020204020204" pitchFamily="34" charset="-122"/>
                <a:ea typeface="Microsoft YaHei" panose="020B0503020204020204" pitchFamily="34" charset="-122"/>
              </a:rPr>
              <a:t>=&lt;</a:t>
            </a:r>
            <a:r>
              <a:rPr lang="en-US" altLang="zh-CN" sz="2000" dirty="0" err="1">
                <a:latin typeface="Microsoft YaHei" panose="020B0503020204020204" pitchFamily="34" charset="-122"/>
                <a:ea typeface="Microsoft YaHei" panose="020B0503020204020204" pitchFamily="34" charset="-122"/>
              </a:rPr>
              <a:t>t</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err="1">
                <a:latin typeface="Microsoft YaHei" panose="020B0503020204020204" pitchFamily="34" charset="-122"/>
                <a:ea typeface="Microsoft YaHei" panose="020B0503020204020204" pitchFamily="34" charset="-122"/>
              </a:rPr>
              <a:t>,u</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a:latin typeface="Microsoft YaHei" panose="020B0503020204020204" pitchFamily="34" charset="-122"/>
                <a:ea typeface="Microsoft YaHei" panose="020B0503020204020204" pitchFamily="34" charset="-122"/>
              </a:rPr>
              <a:t>&gt;</a:t>
            </a:r>
            <a:r>
              <a:rPr lang="zh-CN" altLang="en-US" sz="2000" dirty="0">
                <a:latin typeface="Microsoft YaHei" panose="020B0503020204020204" pitchFamily="34" charset="-122"/>
                <a:ea typeface="Microsoft YaHei" panose="020B0503020204020204" pitchFamily="34" charset="-122"/>
              </a:rPr>
              <a:t>由起始位置</a:t>
            </a:r>
            <a:r>
              <a:rPr lang="en-US" altLang="zh-CN" sz="2000" dirty="0" err="1">
                <a:latin typeface="Microsoft YaHei" panose="020B0503020204020204" pitchFamily="34" charset="-122"/>
                <a:ea typeface="Microsoft YaHei" panose="020B0503020204020204" pitchFamily="34" charset="-122"/>
              </a:rPr>
              <a:t>t</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、结束位置</a:t>
            </a:r>
            <a:r>
              <a:rPr lang="en-US" altLang="zh-CN" sz="2000" dirty="0" err="1">
                <a:latin typeface="Microsoft YaHei" panose="020B0503020204020204" pitchFamily="34" charset="-122"/>
                <a:ea typeface="Microsoft YaHei" panose="020B0503020204020204" pitchFamily="34" charset="-122"/>
              </a:rPr>
              <a:t>u</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和标签</a:t>
            </a:r>
            <a:r>
              <a:rPr lang="en-US" altLang="zh-CN" sz="2000"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组成。这里所有片段的长度都为正数，并且完全地覆盖序列</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且没有重叠，也就是说</a:t>
            </a:r>
            <a:r>
              <a:rPr lang="en-US" altLang="zh-CN" sz="2000" dirty="0" err="1">
                <a:latin typeface="Microsoft YaHei" panose="020B0503020204020204" pitchFamily="34" charset="-122"/>
                <a:ea typeface="Microsoft YaHei" panose="020B0503020204020204" pitchFamily="34" charset="-122"/>
              </a:rPr>
              <a:t>t</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和</a:t>
            </a:r>
            <a:r>
              <a:rPr lang="en-US" altLang="zh-CN" sz="2000" dirty="0" err="1">
                <a:latin typeface="Microsoft YaHei" panose="020B0503020204020204" pitchFamily="34" charset="-122"/>
                <a:ea typeface="Microsoft YaHei" panose="020B0503020204020204" pitchFamily="34" charset="-122"/>
              </a:rPr>
              <a:t>u</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总是满足以下的约束：</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B59EAEB1-169A-E967-093E-30E376D6B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470" y="2462235"/>
            <a:ext cx="2055229" cy="1211294"/>
          </a:xfrm>
          <a:prstGeom prst="rect">
            <a:avLst/>
          </a:prstGeom>
        </p:spPr>
      </p:pic>
      <p:sp>
        <p:nvSpPr>
          <p:cNvPr id="9" name="TextBox 8">
            <a:extLst>
              <a:ext uri="{FF2B5EF4-FFF2-40B4-BE49-F238E27FC236}">
                <a16:creationId xmlns:a16="http://schemas.microsoft.com/office/drawing/2014/main" id="{35AA4576-271D-BC00-F7E3-2FD490DEA031}"/>
              </a:ext>
            </a:extLst>
          </p:cNvPr>
          <p:cNvSpPr txBox="1"/>
          <p:nvPr/>
        </p:nvSpPr>
        <p:spPr>
          <a:xfrm>
            <a:off x="579128" y="3927551"/>
            <a:ext cx="11094316" cy="1211294"/>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例如：对于输入文本序列 “</a:t>
            </a:r>
            <a:r>
              <a:rPr lang="en-CN" sz="2000" dirty="0">
                <a:latin typeface="KaiTi_GB2312" panose="02010609030101010101" pitchFamily="49" charset="-122"/>
                <a:ea typeface="KaiTi_GB2312" panose="02010609030101010101" pitchFamily="49" charset="-122"/>
              </a:rPr>
              <a:t>复旦大学创于1905年，位于中国上海</a:t>
            </a:r>
            <a:r>
              <a:rPr lang="en-CN" sz="2000" dirty="0">
                <a:latin typeface="Microsoft YaHei" panose="020B0503020204020204" pitchFamily="34" charset="-122"/>
                <a:ea typeface="Microsoft YaHei" panose="020B0503020204020204" pitchFamily="34" charset="-122"/>
              </a:rPr>
              <a:t>”，一种可能得片段表示为s=&lt;(1, 4, I), (5, 5, O), (6, 6, O), (7, 10, I), (11, 11, O), (12, 12, O), (13, 13, O), (14, 15, I), (16, 17, I)&gt;，对应标签序列y=&lt;I,O,O,I,O,O,O,I,I&gt;。</a:t>
            </a:r>
          </a:p>
        </p:txBody>
      </p:sp>
    </p:spTree>
    <p:extLst>
      <p:ext uri="{BB962C8B-B14F-4D97-AF65-F5344CB8AC3E}">
        <p14:creationId xmlns:p14="http://schemas.microsoft.com/office/powerpoint/2010/main" val="185202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937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基于半马尔可夫条件随机场的命名实体识别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当扩展至半马尔可夫条件随机场时，使用片段集合</a:t>
            </a:r>
            <a:r>
              <a:rPr lang="en-US" altLang="zh-CN" sz="2000" dirty="0">
                <a:latin typeface="Microsoft YaHei" panose="020B0503020204020204" pitchFamily="34" charset="-122"/>
                <a:ea typeface="Microsoft YaHei" panose="020B0503020204020204" pitchFamily="34" charset="-122"/>
              </a:rPr>
              <a:t>s=&lt;s</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p</a:t>
            </a:r>
            <a:r>
              <a:rPr lang="en-US" altLang="zh-CN" sz="2000" dirty="0">
                <a:latin typeface="Microsoft YaHei" panose="020B0503020204020204" pitchFamily="34" charset="-122"/>
                <a:ea typeface="Microsoft YaHei" panose="020B0503020204020204" pitchFamily="34" charset="-122"/>
              </a:rPr>
              <a:t>&gt;</a:t>
            </a:r>
            <a:r>
              <a:rPr lang="zh-CN" altLang="en-US" sz="2000" dirty="0">
                <a:latin typeface="Microsoft YaHei" panose="020B0503020204020204" pitchFamily="34" charset="-122"/>
                <a:ea typeface="Microsoft YaHei" panose="020B0503020204020204" pitchFamily="34" charset="-122"/>
              </a:rPr>
              <a:t>来表示输入文本</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，其中一个片段</a:t>
            </a:r>
            <a:r>
              <a:rPr lang="en-US" altLang="zh-CN" sz="2000"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a:latin typeface="Microsoft YaHei" panose="020B0503020204020204" pitchFamily="34" charset="-122"/>
                <a:ea typeface="Microsoft YaHei" panose="020B0503020204020204" pitchFamily="34" charset="-122"/>
              </a:rPr>
              <a:t>=&lt;</a:t>
            </a:r>
            <a:r>
              <a:rPr lang="en-US" altLang="zh-CN" sz="2000" dirty="0" err="1">
                <a:latin typeface="Microsoft YaHei" panose="020B0503020204020204" pitchFamily="34" charset="-122"/>
                <a:ea typeface="Microsoft YaHei" panose="020B0503020204020204" pitchFamily="34" charset="-122"/>
              </a:rPr>
              <a:t>t</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err="1">
                <a:latin typeface="Microsoft YaHei" panose="020B0503020204020204" pitchFamily="34" charset="-122"/>
                <a:ea typeface="Microsoft YaHei" panose="020B0503020204020204" pitchFamily="34" charset="-122"/>
              </a:rPr>
              <a:t>,u</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a:latin typeface="Microsoft YaHei" panose="020B0503020204020204" pitchFamily="34" charset="-122"/>
                <a:ea typeface="Microsoft YaHei" panose="020B0503020204020204" pitchFamily="34" charset="-122"/>
              </a:rPr>
              <a:t>&gt;</a:t>
            </a:r>
            <a:r>
              <a:rPr lang="zh-CN" altLang="en-US" sz="2000" dirty="0">
                <a:latin typeface="Microsoft YaHei" panose="020B0503020204020204" pitchFamily="34" charset="-122"/>
                <a:ea typeface="Microsoft YaHei" panose="020B0503020204020204" pitchFamily="34" charset="-122"/>
              </a:rPr>
              <a:t>由起始位置</a:t>
            </a:r>
            <a:r>
              <a:rPr lang="en-US" altLang="zh-CN" sz="2000" dirty="0" err="1">
                <a:latin typeface="Microsoft YaHei" panose="020B0503020204020204" pitchFamily="34" charset="-122"/>
                <a:ea typeface="Microsoft YaHei" panose="020B0503020204020204" pitchFamily="34" charset="-122"/>
              </a:rPr>
              <a:t>t</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、结束位置</a:t>
            </a:r>
            <a:r>
              <a:rPr lang="en-US" altLang="zh-CN" sz="2000" dirty="0" err="1">
                <a:latin typeface="Microsoft YaHei" panose="020B0503020204020204" pitchFamily="34" charset="-122"/>
                <a:ea typeface="Microsoft YaHei" panose="020B0503020204020204" pitchFamily="34" charset="-122"/>
              </a:rPr>
              <a:t>u</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和标签</a:t>
            </a:r>
            <a:r>
              <a:rPr lang="en-US" altLang="zh-CN" sz="2000"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组成。这里所有片段的长度都为正数，并且完全地覆盖序列</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且没有重叠，也就是说</a:t>
            </a:r>
            <a:r>
              <a:rPr lang="en-US" altLang="zh-CN" sz="2000" dirty="0" err="1">
                <a:latin typeface="Microsoft YaHei" panose="020B0503020204020204" pitchFamily="34" charset="-122"/>
                <a:ea typeface="Microsoft YaHei" panose="020B0503020204020204" pitchFamily="34" charset="-122"/>
              </a:rPr>
              <a:t>t</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和</a:t>
            </a:r>
            <a:r>
              <a:rPr lang="en-US" altLang="zh-CN" sz="2000" dirty="0" err="1">
                <a:latin typeface="Microsoft YaHei" panose="020B0503020204020204" pitchFamily="34" charset="-122"/>
                <a:ea typeface="Microsoft YaHei" panose="020B0503020204020204" pitchFamily="34" charset="-122"/>
              </a:rPr>
              <a:t>u</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总是满足以下的约束：</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3D435720-E078-5C9A-B9FD-A5B5B1C22469}"/>
              </a:ext>
            </a:extLst>
          </p:cNvPr>
          <p:cNvSpPr txBox="1"/>
          <p:nvPr/>
        </p:nvSpPr>
        <p:spPr>
          <a:xfrm>
            <a:off x="386995" y="2481788"/>
            <a:ext cx="11373204"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针对片段也可以定义特征函数集合 </a:t>
            </a:r>
            <a:r>
              <a:rPr lang="en-US" sz="2000" dirty="0">
                <a:latin typeface="Microsoft YaHei" panose="020B0503020204020204" pitchFamily="34" charset="-122"/>
                <a:ea typeface="Microsoft YaHei" panose="020B0503020204020204" pitchFamily="34" charset="-122"/>
              </a:rPr>
              <a:t>g =&lt; g</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a:t>
            </a:r>
            <a:r>
              <a:rPr lang="en-US" sz="2000" dirty="0" err="1">
                <a:latin typeface="Microsoft YaHei" panose="020B0503020204020204" pitchFamily="34" charset="-122"/>
                <a:ea typeface="Microsoft YaHei" panose="020B0503020204020204" pitchFamily="34" charset="-122"/>
              </a:rPr>
              <a:t>g</a:t>
            </a:r>
            <a:r>
              <a:rPr lang="en-US" sz="2000" baseline="-25000" dirty="0" err="1">
                <a:latin typeface="Microsoft YaHei" panose="020B0503020204020204" pitchFamily="34" charset="-122"/>
                <a:ea typeface="Microsoft YaHei" panose="020B0503020204020204" pitchFamily="34" charset="-122"/>
              </a:rPr>
              <a:t>K</a:t>
            </a:r>
            <a:r>
              <a:rPr lang="en-US" sz="2000" dirty="0">
                <a:latin typeface="Microsoft YaHei" panose="020B0503020204020204" pitchFamily="34" charset="-122"/>
                <a:ea typeface="Microsoft YaHei" panose="020B0503020204020204" pitchFamily="34" charset="-122"/>
              </a:rPr>
              <a:t> &gt;，</a:t>
            </a:r>
            <a:r>
              <a:rPr lang="zh-CN" altLang="en-US" sz="2000" dirty="0">
                <a:latin typeface="Microsoft YaHei" panose="020B0503020204020204" pitchFamily="34" charset="-122"/>
                <a:ea typeface="Microsoft YaHei" panose="020B0503020204020204" pitchFamily="34" charset="-122"/>
              </a:rPr>
              <a:t>但是要求每个片段特征</a:t>
            </a:r>
            <a:r>
              <a:rPr lang="en-US" sz="2000" dirty="0" err="1">
                <a:latin typeface="Microsoft YaHei" panose="020B0503020204020204" pitchFamily="34" charset="-122"/>
                <a:ea typeface="Microsoft YaHei" panose="020B0503020204020204" pitchFamily="34" charset="-122"/>
              </a:rPr>
              <a:t>g</a:t>
            </a:r>
            <a:r>
              <a:rPr lang="en-US" sz="2000" baseline="30000" dirty="0" err="1">
                <a:latin typeface="Microsoft YaHei" panose="020B0503020204020204" pitchFamily="34" charset="-122"/>
                <a:ea typeface="Microsoft YaHei" panose="020B0503020204020204" pitchFamily="34" charset="-122"/>
              </a:rPr>
              <a:t>k</a:t>
            </a:r>
            <a:r>
              <a:rPr lang="en-US" sz="2000" dirty="0">
                <a:latin typeface="Microsoft YaHei" panose="020B0503020204020204" pitchFamily="34" charset="-122"/>
                <a:ea typeface="Microsoft YaHei" panose="020B0503020204020204" pitchFamily="34" charset="-122"/>
              </a:rPr>
              <a:t>(j, x, s) </a:t>
            </a:r>
            <a:r>
              <a:rPr lang="zh-CN" altLang="en-US" sz="2000" dirty="0">
                <a:latin typeface="Microsoft YaHei" panose="020B0503020204020204" pitchFamily="34" charset="-122"/>
                <a:ea typeface="Microsoft YaHei" panose="020B0503020204020204" pitchFamily="34" charset="-122"/>
              </a:rPr>
              <a:t>仅与输入 </a:t>
            </a:r>
            <a:r>
              <a:rPr lang="en-US"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当前片段 </a:t>
            </a:r>
            <a:r>
              <a:rPr lang="en-US" sz="2000" dirty="0" err="1">
                <a:latin typeface="Microsoft YaHei" panose="020B0503020204020204" pitchFamily="34" charset="-122"/>
                <a:ea typeface="Microsoft YaHei" panose="020B0503020204020204" pitchFamily="34" charset="-122"/>
              </a:rPr>
              <a:t>s</a:t>
            </a:r>
            <a:r>
              <a:rPr lang="en-US" sz="2000" baseline="-25000" dirty="0" err="1">
                <a:latin typeface="Microsoft YaHei" panose="020B0503020204020204" pitchFamily="34" charset="-122"/>
                <a:ea typeface="Microsoft YaHei" panose="020B0503020204020204" pitchFamily="34" charset="-122"/>
              </a:rPr>
              <a:t>j</a:t>
            </a:r>
            <a:r>
              <a:rPr 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以及标签 </a:t>
            </a:r>
            <a:r>
              <a:rPr lang="en-US" sz="2000" dirty="0">
                <a:latin typeface="Microsoft YaHei" panose="020B0503020204020204" pitchFamily="34" charset="-122"/>
                <a:ea typeface="Microsoft YaHei" panose="020B0503020204020204" pitchFamily="34" charset="-122"/>
              </a:rPr>
              <a:t>y</a:t>
            </a:r>
            <a:r>
              <a:rPr lang="en-US" sz="2000" baseline="-25000" dirty="0">
                <a:latin typeface="Microsoft YaHei" panose="020B0503020204020204" pitchFamily="34" charset="-122"/>
                <a:ea typeface="Microsoft YaHei" panose="020B0503020204020204" pitchFamily="34" charset="-122"/>
              </a:rPr>
              <a:t>i−1</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相关。因此可以将 </a:t>
            </a:r>
            <a:r>
              <a:rPr lang="en-US" sz="2000" dirty="0" err="1">
                <a:latin typeface="Microsoft YaHei" panose="020B0503020204020204" pitchFamily="34" charset="-122"/>
                <a:ea typeface="Microsoft YaHei" panose="020B0503020204020204" pitchFamily="34" charset="-122"/>
              </a:rPr>
              <a:t>g</a:t>
            </a:r>
            <a:r>
              <a:rPr lang="en-US" sz="2000" baseline="30000" dirty="0" err="1">
                <a:latin typeface="Microsoft YaHei" panose="020B0503020204020204" pitchFamily="34" charset="-122"/>
                <a:ea typeface="Microsoft YaHei" panose="020B0503020204020204" pitchFamily="34" charset="-122"/>
              </a:rPr>
              <a:t>k</a:t>
            </a:r>
            <a:r>
              <a:rPr lang="en-US" sz="2000" baseline="30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(j, x, s) </a:t>
            </a:r>
            <a:r>
              <a:rPr lang="zh-CN" altLang="en-US" sz="2000" dirty="0">
                <a:latin typeface="Microsoft YaHei" panose="020B0503020204020204" pitchFamily="34" charset="-122"/>
                <a:ea typeface="Microsoft YaHei" panose="020B0503020204020204" pitchFamily="34" charset="-122"/>
              </a:rPr>
              <a:t>定义为：</a:t>
            </a:r>
            <a:endParaRPr lang="en-CN" sz="20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A6036CA2-680D-2A50-FA5A-55118D751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97" y="3308361"/>
            <a:ext cx="4597400" cy="609600"/>
          </a:xfrm>
          <a:prstGeom prst="rect">
            <a:avLst/>
          </a:prstGeom>
        </p:spPr>
      </p:pic>
      <p:sp>
        <p:nvSpPr>
          <p:cNvPr id="10" name="TextBox 9">
            <a:extLst>
              <a:ext uri="{FF2B5EF4-FFF2-40B4-BE49-F238E27FC236}">
                <a16:creationId xmlns:a16="http://schemas.microsoft.com/office/drawing/2014/main" id="{4EB52FB2-2F9C-CEF2-87C5-ECEADD650D03}"/>
              </a:ext>
            </a:extLst>
          </p:cNvPr>
          <p:cNvSpPr txBox="1"/>
          <p:nvPr/>
        </p:nvSpPr>
        <p:spPr>
          <a:xfrm>
            <a:off x="386996" y="4061369"/>
            <a:ext cx="11373203"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使用$G (x, s)$表示所有g</a:t>
            </a:r>
            <a:r>
              <a:rPr lang="en-CN" sz="2000" baseline="30000" dirty="0">
                <a:latin typeface="Microsoft YaHei" panose="020B0503020204020204" pitchFamily="34" charset="-122"/>
                <a:ea typeface="Microsoft YaHei" panose="020B0503020204020204" pitchFamily="34" charset="-122"/>
              </a:rPr>
              <a:t>k</a:t>
            </a:r>
            <a:r>
              <a:rPr lang="en-CN" sz="2000" dirty="0">
                <a:latin typeface="Microsoft YaHei" panose="020B0503020204020204" pitchFamily="34" charset="-122"/>
                <a:ea typeface="Microsoft YaHei" panose="020B0503020204020204" pitchFamily="34" charset="-122"/>
              </a:rPr>
              <a:t>(j, x, s) 集合，Semi-CRF可以改写为以下的形式：</a:t>
            </a:r>
          </a:p>
        </p:txBody>
      </p:sp>
      <p:pic>
        <p:nvPicPr>
          <p:cNvPr id="12" name="Picture 11">
            <a:extLst>
              <a:ext uri="{FF2B5EF4-FFF2-40B4-BE49-F238E27FC236}">
                <a16:creationId xmlns:a16="http://schemas.microsoft.com/office/drawing/2014/main" id="{F12ED283-64C5-5B18-8C88-B5F998144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997" y="4646630"/>
            <a:ext cx="4389224" cy="805469"/>
          </a:xfrm>
          <a:prstGeom prst="rect">
            <a:avLst/>
          </a:prstGeom>
        </p:spPr>
      </p:pic>
    </p:spTree>
    <p:extLst>
      <p:ext uri="{BB962C8B-B14F-4D97-AF65-F5344CB8AC3E}">
        <p14:creationId xmlns:p14="http://schemas.microsoft.com/office/powerpoint/2010/main" val="170659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937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基于半马尔可夫条件随机场的命名实体识别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Semi-CRF</a:t>
            </a:r>
            <a:r>
              <a:rPr lang="zh-CN" altLang="en-US" sz="2000" dirty="0">
                <a:latin typeface="Microsoft YaHei" panose="020B0503020204020204" pitchFamily="34" charset="-122"/>
                <a:ea typeface="Microsoft YaHei" panose="020B0503020204020204" pitchFamily="34" charset="-122"/>
              </a:rPr>
              <a:t>的推断问题与</a:t>
            </a:r>
            <a:r>
              <a:rPr lang="en-US" altLang="zh-CN" sz="2000" dirty="0">
                <a:latin typeface="Microsoft YaHei" panose="020B0503020204020204" pitchFamily="34" charset="-122"/>
                <a:ea typeface="Microsoft YaHei" panose="020B0503020204020204" pitchFamily="34" charset="-122"/>
              </a:rPr>
              <a:t>CRF</a:t>
            </a:r>
            <a:r>
              <a:rPr lang="zh-CN" altLang="en-US" sz="2000" dirty="0">
                <a:latin typeface="Microsoft YaHei" panose="020B0503020204020204" pitchFamily="34" charset="-122"/>
                <a:ea typeface="Microsoft YaHei" panose="020B0503020204020204" pitchFamily="34" charset="-122"/>
              </a:rPr>
              <a:t>类似，可以定义为给定参数</a:t>
            </a:r>
            <a:r>
              <a:rPr lang="en-US" altLang="zh-CN" sz="2000"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和输入序列</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的情况下，寻找最近片段的问题，即</a:t>
            </a:r>
            <a:r>
              <a:rPr lang="en-US" altLang="zh-CN" sz="2000" dirty="0" err="1">
                <a:latin typeface="Microsoft YaHei" panose="020B0503020204020204" pitchFamily="34" charset="-122"/>
                <a:ea typeface="Microsoft YaHei" panose="020B0503020204020204" pitchFamily="34" charset="-122"/>
              </a:rPr>
              <a:t>argmax</a:t>
            </a:r>
            <a:r>
              <a:rPr lang="en-US" altLang="zh-CN" sz="2000" baseline="-25000" dirty="0" err="1">
                <a:latin typeface="Microsoft YaHei" panose="020B0503020204020204" pitchFamily="34" charset="-122"/>
                <a:ea typeface="Microsoft YaHei" panose="020B0503020204020204" pitchFamily="34" charset="-122"/>
              </a:rPr>
              <a:t>s</a:t>
            </a:r>
            <a:r>
              <a:rPr lang="en-US" altLang="zh-CN" sz="2000" dirty="0" err="1">
                <a:latin typeface="Microsoft YaHei" panose="020B0503020204020204" pitchFamily="34" charset="-122"/>
                <a:ea typeface="Microsoft YaHei" panose="020B0503020204020204" pitchFamily="34" charset="-122"/>
              </a:rPr>
              <a:t>P</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s|x</a:t>
            </a:r>
            <a:r>
              <a:rPr lang="en-US" altLang="zh-CN" sz="2000" dirty="0">
                <a:latin typeface="Microsoft YaHei" panose="020B0503020204020204" pitchFamily="34" charset="-122"/>
                <a:ea typeface="Microsoft YaHei" panose="020B0503020204020204" pitchFamily="34" charset="-122"/>
              </a:rPr>
              <a:t>; w)</a:t>
            </a:r>
            <a:r>
              <a:rPr lang="zh-CN" altLang="en-US" sz="2000" dirty="0">
                <a:latin typeface="Microsoft YaHei" panose="020B0503020204020204" pitchFamily="34" charset="-122"/>
                <a:ea typeface="Microsoft YaHei" panose="020B0503020204020204" pitchFamily="34" charset="-122"/>
              </a:rPr>
              <a:t>。根据前述公式的定义，可以进一步转换为：</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EA61A0D8-A295-9789-F4E2-BB214724B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319" y="1823492"/>
            <a:ext cx="7772400" cy="667034"/>
          </a:xfrm>
          <a:prstGeom prst="rect">
            <a:avLst/>
          </a:prstGeom>
        </p:spPr>
      </p:pic>
      <p:sp>
        <p:nvSpPr>
          <p:cNvPr id="8" name="TextBox 7">
            <a:extLst>
              <a:ext uri="{FF2B5EF4-FFF2-40B4-BE49-F238E27FC236}">
                <a16:creationId xmlns:a16="http://schemas.microsoft.com/office/drawing/2014/main" id="{19ABBF41-9C20-C7A0-19CB-BCA7F819DB0E}"/>
              </a:ext>
            </a:extLst>
          </p:cNvPr>
          <p:cNvSpPr txBox="1"/>
          <p:nvPr/>
        </p:nvSpPr>
        <p:spPr>
          <a:xfrm>
            <a:off x="496497" y="2690336"/>
            <a:ext cx="11317678"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假设</a:t>
            </a:r>
            <a:r>
              <a:rPr lang="en-US" sz="2000" dirty="0">
                <a:latin typeface="Microsoft YaHei" panose="020B0503020204020204" pitchFamily="34" charset="-122"/>
                <a:ea typeface="Microsoft YaHei" panose="020B0503020204020204" pitchFamily="34" charset="-122"/>
              </a:rPr>
              <a:t>L </a:t>
            </a:r>
            <a:r>
              <a:rPr lang="zh-CN" altLang="en-US" sz="2000" dirty="0">
                <a:latin typeface="Microsoft YaHei" panose="020B0503020204020204" pitchFamily="34" charset="-122"/>
                <a:ea typeface="Microsoft YaHei" panose="020B0503020204020204" pitchFamily="34" charset="-122"/>
              </a:rPr>
              <a:t>是一个片段最大的长度，</a:t>
            </a:r>
            <a:r>
              <a:rPr lang="en-US" sz="2000" dirty="0" err="1">
                <a:latin typeface="Microsoft YaHei" panose="020B0503020204020204" pitchFamily="34" charset="-122"/>
                <a:ea typeface="Microsoft YaHei" panose="020B0503020204020204" pitchFamily="34" charset="-122"/>
              </a:rPr>
              <a:t>s</a:t>
            </a:r>
            <a:r>
              <a:rPr lang="en-US" sz="2000" baseline="-25000" dirty="0" err="1">
                <a:latin typeface="Microsoft YaHei" panose="020B0503020204020204" pitchFamily="34" charset="-122"/>
                <a:ea typeface="Microsoft YaHei" panose="020B0503020204020204" pitchFamily="34" charset="-122"/>
              </a:rPr>
              <a:t>i:y</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表示序列从</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到</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的所有可能片段，并且最后一个片段的标签为</a:t>
            </a:r>
            <a:r>
              <a:rPr lang="en-US"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结束位置为</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的集合，</a:t>
            </a:r>
            <a:r>
              <a:rPr lang="en-US" sz="2000" dirty="0" err="1">
                <a:latin typeface="Microsoft YaHei" panose="020B0503020204020204" pitchFamily="34" charset="-122"/>
                <a:ea typeface="Microsoft YaHei" panose="020B0503020204020204" pitchFamily="34" charset="-122"/>
              </a:rPr>
              <a:t>V</a:t>
            </a:r>
            <a:r>
              <a:rPr lang="en-US" sz="2000" baseline="-25000" dirty="0" err="1">
                <a:latin typeface="Microsoft YaHei" panose="020B0503020204020204" pitchFamily="34" charset="-122"/>
                <a:ea typeface="Microsoft YaHei" panose="020B0503020204020204" pitchFamily="34" charset="-122"/>
              </a:rPr>
              <a:t>x,g,w</a:t>
            </a:r>
            <a:r>
              <a:rPr lang="en-US" sz="2000" dirty="0">
                <a:latin typeface="Microsoft YaHei" panose="020B0503020204020204" pitchFamily="34" charset="-122"/>
                <a:ea typeface="Microsoft YaHei" panose="020B0503020204020204" pitchFamily="34" charset="-122"/>
              </a:rPr>
              <a:t>(</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y) </a:t>
            </a:r>
            <a:r>
              <a:rPr lang="zh-CN" altLang="en-US" sz="2000" dirty="0">
                <a:latin typeface="Microsoft YaHei" panose="020B0503020204020204" pitchFamily="34" charset="-122"/>
                <a:ea typeface="Microsoft YaHei" panose="020B0503020204020204" pitchFamily="34" charset="-122"/>
              </a:rPr>
              <a:t>表示</a:t>
            </a:r>
            <a:r>
              <a:rPr lang="en-US" sz="2000" dirty="0">
                <a:latin typeface="Microsoft YaHei" panose="020B0503020204020204" pitchFamily="34" charset="-122"/>
                <a:ea typeface="Microsoft YaHei" panose="020B0503020204020204" pitchFamily="34" charset="-122"/>
              </a:rPr>
              <a:t>w . G(x, s′)s′ ∈ </a:t>
            </a:r>
            <a:r>
              <a:rPr lang="en-US" sz="2000" dirty="0" err="1">
                <a:latin typeface="Microsoft YaHei" panose="020B0503020204020204" pitchFamily="34" charset="-122"/>
                <a:ea typeface="Microsoft YaHei" panose="020B0503020204020204" pitchFamily="34" charset="-122"/>
              </a:rPr>
              <a:t>si:y</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的最大值。推断过程也可以使用</a:t>
            </a:r>
            <a:r>
              <a:rPr lang="en-US" sz="2000" dirty="0">
                <a:latin typeface="Microsoft YaHei" panose="020B0503020204020204" pitchFamily="34" charset="-122"/>
                <a:ea typeface="Microsoft YaHei" panose="020B0503020204020204" pitchFamily="34" charset="-122"/>
              </a:rPr>
              <a:t>Viterbi </a:t>
            </a:r>
            <a:r>
              <a:rPr lang="zh-CN" altLang="en-US" sz="2000" dirty="0">
                <a:latin typeface="Microsoft YaHei" panose="020B0503020204020204" pitchFamily="34" charset="-122"/>
                <a:ea typeface="Microsoft YaHei" panose="020B0503020204020204" pitchFamily="34" charset="-122"/>
              </a:rPr>
              <a:t>算法：</a:t>
            </a:r>
          </a:p>
        </p:txBody>
      </p:sp>
      <p:pic>
        <p:nvPicPr>
          <p:cNvPr id="11" name="Picture 10">
            <a:extLst>
              <a:ext uri="{FF2B5EF4-FFF2-40B4-BE49-F238E27FC236}">
                <a16:creationId xmlns:a16="http://schemas.microsoft.com/office/drawing/2014/main" id="{D6AF65D3-34FE-6563-BF45-9986321C7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800" y="3559615"/>
            <a:ext cx="7259437" cy="1205270"/>
          </a:xfrm>
          <a:prstGeom prst="rect">
            <a:avLst/>
          </a:prstGeom>
        </p:spPr>
      </p:pic>
      <p:sp>
        <p:nvSpPr>
          <p:cNvPr id="15" name="TextBox 14">
            <a:extLst>
              <a:ext uri="{FF2B5EF4-FFF2-40B4-BE49-F238E27FC236}">
                <a16:creationId xmlns:a16="http://schemas.microsoft.com/office/drawing/2014/main" id="{468A0F92-695F-1E00-74AE-29DBCC930484}"/>
              </a:ext>
            </a:extLst>
          </p:cNvPr>
          <p:cNvSpPr txBox="1"/>
          <p:nvPr/>
        </p:nvSpPr>
        <p:spPr>
          <a:xfrm>
            <a:off x="496497" y="4769592"/>
            <a:ext cx="6097978"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最好的分割是</a:t>
            </a:r>
            <a:r>
              <a:rPr lang="en-US" sz="2000" dirty="0" err="1">
                <a:latin typeface="Microsoft YaHei" panose="020B0503020204020204" pitchFamily="34" charset="-122"/>
                <a:ea typeface="Microsoft YaHei" panose="020B0503020204020204" pitchFamily="34" charset="-122"/>
              </a:rPr>
              <a:t>max</a:t>
            </a:r>
            <a:r>
              <a:rPr lang="en-US" sz="2000" baseline="-25000" dirty="0" err="1">
                <a:latin typeface="Microsoft YaHei" panose="020B0503020204020204" pitchFamily="34" charset="-122"/>
                <a:ea typeface="Microsoft YaHei" panose="020B0503020204020204" pitchFamily="34" charset="-122"/>
              </a:rPr>
              <a:t>y</a:t>
            </a:r>
            <a:r>
              <a:rPr lang="en-US" sz="2000" dirty="0">
                <a:latin typeface="Microsoft YaHei" panose="020B0503020204020204" pitchFamily="34" charset="-122"/>
                <a:ea typeface="Microsoft YaHei" panose="020B0503020204020204" pitchFamily="34" charset="-122"/>
              </a:rPr>
              <a:t> V (|x|, y) </a:t>
            </a:r>
            <a:r>
              <a:rPr lang="zh-CN" altLang="en-US" sz="2000" dirty="0">
                <a:latin typeface="Microsoft YaHei" panose="020B0503020204020204" pitchFamily="34" charset="-122"/>
                <a:ea typeface="Microsoft YaHei" panose="020B0503020204020204" pitchFamily="34" charset="-122"/>
              </a:rPr>
              <a:t>对应的路径。</a:t>
            </a:r>
          </a:p>
        </p:txBody>
      </p:sp>
      <p:sp>
        <p:nvSpPr>
          <p:cNvPr id="17" name="TextBox 16">
            <a:extLst>
              <a:ext uri="{FF2B5EF4-FFF2-40B4-BE49-F238E27FC236}">
                <a16:creationId xmlns:a16="http://schemas.microsoft.com/office/drawing/2014/main" id="{6890DB16-452C-F6C6-3780-DA554611EE6F}"/>
              </a:ext>
            </a:extLst>
          </p:cNvPr>
          <p:cNvSpPr txBox="1"/>
          <p:nvPr/>
        </p:nvSpPr>
        <p:spPr>
          <a:xfrm>
            <a:off x="496497" y="5235714"/>
            <a:ext cx="8697629"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给定训练语料</a:t>
            </a:r>
            <a:r>
              <a:rPr lang="en-US" sz="2000" dirty="0">
                <a:latin typeface="Microsoft YaHei" panose="020B0503020204020204" pitchFamily="34" charset="-122"/>
                <a:ea typeface="Microsoft YaHei" panose="020B0503020204020204" pitchFamily="34" charset="-122"/>
              </a:rPr>
              <a:t>D </a:t>
            </a:r>
            <a:r>
              <a:rPr lang="zh-CN" altLang="en-US" sz="2000" dirty="0">
                <a:latin typeface="Microsoft YaHei" panose="020B0503020204020204" pitchFamily="34" charset="-122"/>
                <a:ea typeface="Microsoft YaHei" panose="020B0503020204020204" pitchFamily="34" charset="-122"/>
              </a:rPr>
              <a:t>利用最大似然估计完成参数训练，得到最优参数</a:t>
            </a:r>
            <a:r>
              <a:rPr lang="en-US" sz="2000" dirty="0">
                <a:latin typeface="Microsoft YaHei" panose="020B0503020204020204" pitchFamily="34" charset="-122"/>
                <a:ea typeface="Microsoft YaHei" panose="020B0503020204020204" pitchFamily="34" charset="-122"/>
              </a:rPr>
              <a:t>w</a:t>
            </a:r>
          </a:p>
        </p:txBody>
      </p:sp>
      <p:pic>
        <p:nvPicPr>
          <p:cNvPr id="19" name="Picture 18">
            <a:extLst>
              <a:ext uri="{FF2B5EF4-FFF2-40B4-BE49-F238E27FC236}">
                <a16:creationId xmlns:a16="http://schemas.microsoft.com/office/drawing/2014/main" id="{1F514C75-CD4D-A690-1471-2C3EC09BC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136" y="5698466"/>
            <a:ext cx="6596990" cy="1128323"/>
          </a:xfrm>
          <a:prstGeom prst="rect">
            <a:avLst/>
          </a:prstGeom>
        </p:spPr>
      </p:pic>
    </p:spTree>
    <p:extLst>
      <p:ext uri="{BB962C8B-B14F-4D97-AF65-F5344CB8AC3E}">
        <p14:creationId xmlns:p14="http://schemas.microsoft.com/office/powerpoint/2010/main" val="258670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信息抽取概述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命名实体识别</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关系抽取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事件抽取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755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a:solidFill>
                  <a:schemeClr val="bg1"/>
                </a:solidFill>
                <a:latin typeface="微软雅黑" panose="020B0503020204020204" pitchFamily="34" charset="-122"/>
                <a:ea typeface="微软雅黑" panose="020B0503020204020204" pitchFamily="34" charset="-122"/>
              </a:rPr>
              <a:t>Transformer</a:t>
            </a:r>
            <a:r>
              <a:rPr lang="zh-CN" altLang="en-US" sz="2400" b="1" dirty="0">
                <a:solidFill>
                  <a:schemeClr val="bg1"/>
                </a:solidFill>
                <a:latin typeface="微软雅黑" panose="020B0503020204020204" pitchFamily="34" charset="-122"/>
                <a:ea typeface="微软雅黑" panose="020B0503020204020204" pitchFamily="34" charset="-122"/>
              </a:rPr>
              <a:t>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36627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由于</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结构可以很好的并行化，并且具有较好的建模长文本的能力，因此基于</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结构的深度神经网络被广泛地应用于很多自然语言处理任务，如机器翻译，语言建模，预训练模型等。但是，直接在命名实体识别任务上使用</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模型往往表现不佳，其主要原因包括：</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AutoNum type="arabicParenBoth"/>
            </a:pPr>
            <a:r>
              <a:rPr lang="zh-CN" altLang="en-US" sz="2000" b="1" dirty="0">
                <a:latin typeface="Microsoft YaHei" panose="020B0503020204020204" pitchFamily="34" charset="-122"/>
                <a:ea typeface="Microsoft YaHei" panose="020B0503020204020204" pitchFamily="34" charset="-122"/>
              </a:rPr>
              <a:t>位置编码无法捕捉方向信息</a:t>
            </a:r>
            <a:r>
              <a:rPr lang="zh-CN" altLang="en-US" sz="2000" dirty="0">
                <a:latin typeface="Microsoft YaHei" panose="020B0503020204020204" pitchFamily="34" charset="-122"/>
                <a:ea typeface="Microsoft YaHei" panose="020B0503020204020204" pitchFamily="34" charset="-122"/>
              </a:rPr>
              <a:t>：原始</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结构使用正弦位置编码，这种编码可以捕捉距离信息</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但是不能捕捉方向信息。</a:t>
            </a:r>
            <a:endParaRPr lang="en-US" altLang="zh-CN" sz="2000" dirty="0">
              <a:latin typeface="Microsoft YaHei" panose="020B0503020204020204" pitchFamily="34" charset="-122"/>
              <a:ea typeface="Microsoft YaHei" panose="020B0503020204020204" pitchFamily="34" charset="-122"/>
            </a:endParaRPr>
          </a:p>
          <a:p>
            <a:pPr lvl="1">
              <a:lnSpc>
                <a:spcPct val="125000"/>
              </a:lnSpc>
              <a:spcBef>
                <a:spcPts val="0"/>
              </a:spcBef>
            </a:pPr>
            <a:r>
              <a:rPr lang="zh-CN" altLang="en-US" b="0" i="0" dirty="0">
                <a:effectLst/>
                <a:latin typeface="Times New Roman" panose="02020603050405020304" pitchFamily="18" charset="0"/>
              </a:rPr>
              <a:t>例如</a:t>
            </a:r>
            <a:r>
              <a:rPr lang="en-US" altLang="zh-CN" b="0" i="0" dirty="0">
                <a:effectLst/>
                <a:latin typeface="Times New Roman" panose="02020603050405020304" pitchFamily="18" charset="0"/>
              </a:rPr>
              <a:t>:</a:t>
            </a:r>
            <a:r>
              <a:rPr lang="zh-CN" altLang="en-US" b="0" i="0" dirty="0">
                <a:effectLst/>
                <a:latin typeface="KaiTi_GB2312" panose="02010609030101010101" pitchFamily="49" charset="-122"/>
                <a:ea typeface="KaiTi_GB2312" panose="02010609030101010101" pitchFamily="49" charset="-122"/>
              </a:rPr>
              <a:t>“复旦大学（</a:t>
            </a:r>
            <a:r>
              <a:rPr lang="en-US" b="0" i="0" dirty="0">
                <a:effectLst/>
                <a:latin typeface="KaiTi_GB2312" panose="02010609030101010101" pitchFamily="49" charset="-122"/>
                <a:ea typeface="KaiTi_GB2312" panose="02010609030101010101" pitchFamily="49" charset="-122"/>
              </a:rPr>
              <a:t>ORG）</a:t>
            </a:r>
            <a:r>
              <a:rPr lang="zh-CN" altLang="en-US" b="0" i="0" dirty="0">
                <a:effectLst/>
                <a:latin typeface="KaiTi_GB2312" panose="02010609030101010101" pitchFamily="49" charset="-122"/>
                <a:ea typeface="KaiTi_GB2312" panose="02010609030101010101" pitchFamily="49" charset="-122"/>
              </a:rPr>
              <a:t>位于上海”</a:t>
            </a:r>
            <a:r>
              <a:rPr lang="zh-CN" altLang="en-US" b="0" i="0" dirty="0">
                <a:effectLst/>
                <a:latin typeface="Times New Roman" panose="02020603050405020304" pitchFamily="18" charset="0"/>
              </a:rPr>
              <a:t>和“</a:t>
            </a:r>
            <a:r>
              <a:rPr lang="zh-CN" altLang="en-US" b="0" i="0" dirty="0">
                <a:effectLst/>
                <a:latin typeface="KaiTi_GB2312" panose="02010609030101010101" pitchFamily="49" charset="-122"/>
                <a:ea typeface="KaiTi_GB2312" panose="02010609030101010101" pitchFamily="49" charset="-122"/>
              </a:rPr>
              <a:t>光华楼位于复旦大学（</a:t>
            </a:r>
            <a:r>
              <a:rPr lang="en-US" b="0" i="0" dirty="0">
                <a:effectLst/>
                <a:latin typeface="KaiTi_GB2312" panose="02010609030101010101" pitchFamily="49" charset="-122"/>
                <a:ea typeface="KaiTi_GB2312" panose="02010609030101010101" pitchFamily="49" charset="-122"/>
              </a:rPr>
              <a:t>LOC）</a:t>
            </a:r>
            <a:r>
              <a:rPr lang="en-US" b="0" i="0" dirty="0">
                <a:effectLst/>
                <a:latin typeface="Times New Roman" panose="02020603050405020304" pitchFamily="18" charset="0"/>
              </a:rPr>
              <a:t>”</a:t>
            </a:r>
            <a:r>
              <a:rPr lang="zh-CN" altLang="en-US" b="0" i="0" dirty="0">
                <a:effectLst/>
                <a:latin typeface="Times New Roman" panose="02020603050405020304" pitchFamily="18" charset="0"/>
              </a:rPr>
              <a:t>两个句子中，“复旦大学”和“位于”处在不同的相对位置可以推断“复旦大学”分别为组织实体和地点实体。</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(2) </a:t>
            </a:r>
            <a:r>
              <a:rPr lang="zh-CN" altLang="en-US" sz="2000" b="1" dirty="0">
                <a:latin typeface="Microsoft YaHei" panose="020B0503020204020204" pitchFamily="34" charset="-122"/>
                <a:ea typeface="Microsoft YaHei" panose="020B0503020204020204" pitchFamily="34" charset="-122"/>
              </a:rPr>
              <a:t>平滑的注意力分布</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模型在计算注意力时会对注意力分数进行缩放，得到一个较为平滑的注意力分布</a:t>
            </a:r>
            <a:endParaRPr lang="en-US" altLang="zh-CN" sz="2000" dirty="0">
              <a:latin typeface="Microsoft YaHei" panose="020B0503020204020204" pitchFamily="34" charset="-122"/>
              <a:ea typeface="Microsoft YaHei" panose="020B0503020204020204" pitchFamily="34" charset="-122"/>
            </a:endParaRPr>
          </a:p>
          <a:p>
            <a:pPr lvl="1">
              <a:lnSpc>
                <a:spcPct val="125000"/>
              </a:lnSpc>
              <a:spcBef>
                <a:spcPts val="0"/>
              </a:spcBef>
            </a:pPr>
            <a:r>
              <a:rPr lang="zh-CN" altLang="en-US" dirty="0">
                <a:latin typeface="Times New Roman" panose="02020603050405020304" pitchFamily="18" charset="0"/>
              </a:rPr>
              <a:t>对命名实体识别任务来说，上下文中少数的词就足够用来判断它的标签，平滑的注意力分布反而可能会引入更多的噪声。</a:t>
            </a:r>
            <a:endParaRPr lang="en-US" altLang="zh-CN" dirty="0">
              <a:latin typeface="Times New Roman" panose="02020603050405020304" pitchFamily="18" charset="0"/>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1289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755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a:solidFill>
                  <a:schemeClr val="bg1"/>
                </a:solidFill>
                <a:latin typeface="微软雅黑" panose="020B0503020204020204" pitchFamily="34" charset="-122"/>
                <a:ea typeface="微软雅黑" panose="020B0503020204020204" pitchFamily="34" charset="-122"/>
              </a:rPr>
              <a:t>Transformer</a:t>
            </a:r>
            <a:r>
              <a:rPr lang="zh-CN" altLang="en-US" sz="2400" b="1" dirty="0">
                <a:solidFill>
                  <a:schemeClr val="bg1"/>
                </a:solidFill>
                <a:latin typeface="微软雅黑" panose="020B0503020204020204" pitchFamily="34" charset="-122"/>
                <a:ea typeface="微软雅黑" panose="020B0503020204020204" pitchFamily="34" charset="-122"/>
              </a:rPr>
              <a:t>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TENER</a:t>
            </a:r>
            <a:r>
              <a:rPr lang="zh-CN" altLang="en-US" sz="2000" dirty="0">
                <a:latin typeface="Microsoft YaHei" panose="020B0503020204020204" pitchFamily="34" charset="-122"/>
                <a:ea typeface="Microsoft YaHei" panose="020B0503020204020204" pitchFamily="34" charset="-122"/>
              </a:rPr>
              <a:t>提出了一种改进版的</a:t>
            </a:r>
            <a:r>
              <a:rPr lang="en-US" altLang="zh-CN" sz="2000" dirty="0">
                <a:latin typeface="Microsoft YaHei" panose="020B0503020204020204" pitchFamily="34" charset="-122"/>
                <a:ea typeface="Microsoft YaHei" panose="020B0503020204020204" pitchFamily="34" charset="-122"/>
              </a:rPr>
              <a:t>Transformer</a:t>
            </a:r>
          </a:p>
        </p:txBody>
      </p:sp>
      <p:pic>
        <p:nvPicPr>
          <p:cNvPr id="4" name="Picture 3">
            <a:extLst>
              <a:ext uri="{FF2B5EF4-FFF2-40B4-BE49-F238E27FC236}">
                <a16:creationId xmlns:a16="http://schemas.microsoft.com/office/drawing/2014/main" id="{4C34866A-7233-0671-24F7-E39FD2EEC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149" y="1734313"/>
            <a:ext cx="6704556" cy="4051331"/>
          </a:xfrm>
          <a:prstGeom prst="rect">
            <a:avLst/>
          </a:prstGeom>
        </p:spPr>
      </p:pic>
      <p:sp>
        <p:nvSpPr>
          <p:cNvPr id="6" name="TextBox 5">
            <a:extLst>
              <a:ext uri="{FF2B5EF4-FFF2-40B4-BE49-F238E27FC236}">
                <a16:creationId xmlns:a16="http://schemas.microsoft.com/office/drawing/2014/main" id="{28703018-35D2-6570-45E3-63EACFF0ABBA}"/>
              </a:ext>
            </a:extLst>
          </p:cNvPr>
          <p:cNvSpPr txBox="1"/>
          <p:nvPr/>
        </p:nvSpPr>
        <p:spPr>
          <a:xfrm>
            <a:off x="3047011" y="5956240"/>
            <a:ext cx="609797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7.3 </a:t>
            </a:r>
            <a:r>
              <a:rPr lang="en-US" sz="2000" b="0" i="0" dirty="0">
                <a:effectLst/>
                <a:latin typeface="Microsoft YaHei" panose="020B0503020204020204" pitchFamily="34" charset="-122"/>
                <a:ea typeface="Microsoft YaHei" panose="020B0503020204020204" pitchFamily="34" charset="-122"/>
              </a:rPr>
              <a:t>TENER </a:t>
            </a:r>
            <a:r>
              <a:rPr lang="zh-CN" altLang="en-US" sz="2000" b="0" i="0" dirty="0">
                <a:effectLst/>
                <a:latin typeface="Microsoft YaHei" panose="020B0503020204020204" pitchFamily="34" charset="-122"/>
                <a:ea typeface="Microsoft YaHei" panose="020B0503020204020204" pitchFamily="34" charset="-122"/>
              </a:rPr>
              <a:t>模型结构</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8713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755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a:solidFill>
                  <a:schemeClr val="bg1"/>
                </a:solidFill>
                <a:latin typeface="微软雅黑" panose="020B0503020204020204" pitchFamily="34" charset="-122"/>
                <a:ea typeface="微软雅黑" panose="020B0503020204020204" pitchFamily="34" charset="-122"/>
              </a:rPr>
              <a:t>Transformer</a:t>
            </a:r>
            <a:r>
              <a:rPr lang="zh-CN" altLang="en-US" sz="2400" b="1" dirty="0">
                <a:solidFill>
                  <a:schemeClr val="bg1"/>
                </a:solidFill>
                <a:latin typeface="微软雅黑" panose="020B0503020204020204" pitchFamily="34" charset="-122"/>
                <a:ea typeface="微软雅黑" panose="020B0503020204020204" pitchFamily="34" charset="-122"/>
              </a:rPr>
              <a:t>的命名实体识别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TENER</a:t>
            </a:r>
            <a:r>
              <a:rPr lang="zh-CN" altLang="en-US" sz="2000" dirty="0">
                <a:latin typeface="Microsoft YaHei" panose="020B0503020204020204" pitchFamily="34" charset="-122"/>
                <a:ea typeface="Microsoft YaHei" panose="020B0503020204020204" pitchFamily="34" charset="-122"/>
              </a:rPr>
              <a:t>使用了相对位置编码，提升了方向的感知能力。新的相对位置编码为：</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91BC5D49-2B3D-F017-F00B-495091D43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50" y="1438771"/>
            <a:ext cx="4831360" cy="2050243"/>
          </a:xfrm>
          <a:prstGeom prst="rect">
            <a:avLst/>
          </a:prstGeom>
        </p:spPr>
      </p:pic>
      <p:sp>
        <p:nvSpPr>
          <p:cNvPr id="8" name="TextBox 7">
            <a:extLst>
              <a:ext uri="{FF2B5EF4-FFF2-40B4-BE49-F238E27FC236}">
                <a16:creationId xmlns:a16="http://schemas.microsoft.com/office/drawing/2014/main" id="{88A44115-73F5-BD76-4D47-AA71C5BCBE5A}"/>
              </a:ext>
            </a:extLst>
          </p:cNvPr>
          <p:cNvSpPr txBox="1"/>
          <p:nvPr/>
        </p:nvSpPr>
        <p:spPr>
          <a:xfrm>
            <a:off x="386995" y="3709940"/>
            <a:ext cx="10858937"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TENER取消了计算注意力分数时的缩放因子，使得产生的注意力分数的分布更加稀疏:</a:t>
            </a:r>
          </a:p>
        </p:txBody>
      </p:sp>
      <p:pic>
        <p:nvPicPr>
          <p:cNvPr id="10" name="Picture 9">
            <a:extLst>
              <a:ext uri="{FF2B5EF4-FFF2-40B4-BE49-F238E27FC236}">
                <a16:creationId xmlns:a16="http://schemas.microsoft.com/office/drawing/2014/main" id="{6F82061B-811B-62B2-6BBD-29866BF1B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261" y="4362088"/>
            <a:ext cx="5946404" cy="1619021"/>
          </a:xfrm>
          <a:prstGeom prst="rect">
            <a:avLst/>
          </a:prstGeom>
        </p:spPr>
      </p:pic>
    </p:spTree>
    <p:extLst>
      <p:ext uri="{BB962C8B-B14F-4D97-AF65-F5344CB8AC3E}">
        <p14:creationId xmlns:p14="http://schemas.microsoft.com/office/powerpoint/2010/main" val="255275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55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融合词典知识的栅格网络中文命名实体识别算法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90406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中文命名实体识别与英文命名实体识别相比，由于中文单词边界不确定并且包含复杂的词语组合，使得中文命名实体识别更加困难。</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中文命名实体可以在中文分词基础上</a:t>
            </a:r>
            <a:r>
              <a:rPr lang="zh-CN" altLang="en-US" sz="2000" dirty="0">
                <a:latin typeface="Microsoft YaHei" panose="020B0503020204020204" pitchFamily="34" charset="-122"/>
                <a:ea typeface="Microsoft YaHei" panose="020B0503020204020204" pitchFamily="34" charset="-122"/>
              </a:rPr>
              <a:t>，利用序列标注技术对命名实体进行预测。</a:t>
            </a:r>
            <a:r>
              <a:rPr lang="zh-CN" altLang="en-US" sz="2000" b="1" dirty="0">
                <a:latin typeface="Microsoft YaHei" panose="020B0503020204020204" pitchFamily="34" charset="-122"/>
                <a:ea typeface="Microsoft YaHei" panose="020B0503020204020204" pitchFamily="34" charset="-122"/>
              </a:rPr>
              <a:t>也可以以中文汉字为基本单元构建序列标注任务</a:t>
            </a:r>
            <a:r>
              <a:rPr lang="zh-CN" altLang="en-US" sz="2000" dirty="0">
                <a:latin typeface="Microsoft YaHei" panose="020B0503020204020204" pitchFamily="34" charset="-122"/>
                <a:ea typeface="Microsoft YaHei" panose="020B0503020204020204" pitchFamily="34" charset="-122"/>
              </a:rPr>
              <a:t>。两者各有利弊，</a:t>
            </a:r>
            <a:r>
              <a:rPr lang="zh-CN" altLang="en-US" sz="2000" b="1" dirty="0">
                <a:latin typeface="Microsoft YaHei" panose="020B0503020204020204" pitchFamily="34" charset="-122"/>
                <a:ea typeface="Microsoft YaHei" panose="020B0503020204020204" pitchFamily="34" charset="-122"/>
              </a:rPr>
              <a:t>在中文分词结果基础上</a:t>
            </a:r>
            <a:r>
              <a:rPr lang="zh-CN" altLang="en-US" sz="2000" dirty="0">
                <a:latin typeface="Microsoft YaHei" panose="020B0503020204020204" pitchFamily="34" charset="-122"/>
                <a:ea typeface="Microsoft YaHei" panose="020B0503020204020204" pitchFamily="34" charset="-122"/>
              </a:rPr>
              <a:t>可以有效利用词汇信息，但是分词错误会累计传递。并且命名实体通常是未登录词，实体词在中文分词阶段可能被切分或者与前后词语错误组合，导致命名实体无法识别。而</a:t>
            </a:r>
            <a:r>
              <a:rPr lang="zh-CN" altLang="en-US" sz="2000" b="1" dirty="0">
                <a:latin typeface="Microsoft YaHei" panose="020B0503020204020204" pitchFamily="34" charset="-122"/>
                <a:ea typeface="Microsoft YaHei" panose="020B0503020204020204" pitchFamily="34" charset="-122"/>
              </a:rPr>
              <a:t>直接采用汉字作为基本单元</a:t>
            </a:r>
            <a:r>
              <a:rPr lang="zh-CN" altLang="en-US" sz="2000" dirty="0">
                <a:latin typeface="Microsoft YaHei" panose="020B0503020204020204" pitchFamily="34" charset="-122"/>
                <a:ea typeface="Microsoft YaHei" panose="020B0503020204020204" pitchFamily="34" charset="-122"/>
              </a:rPr>
              <a:t>，虽然可以避免中文分词的错误传递，但是无法利用词汇信息。</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34160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55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融合词典知识的栅格网络中文命名实体识别算法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707886"/>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文献[341]提出了</a:t>
            </a:r>
            <a:r>
              <a:rPr lang="en-CN" sz="2000" b="1" dirty="0">
                <a:solidFill>
                  <a:srgbClr val="0070C0"/>
                </a:solidFill>
                <a:latin typeface="Microsoft YaHei" panose="020B0503020204020204" pitchFamily="34" charset="-122"/>
                <a:ea typeface="Microsoft YaHei" panose="020B0503020204020204" pitchFamily="34" charset="-122"/>
              </a:rPr>
              <a:t>栅格结构长短时记忆网络（Lattice LSTM）</a:t>
            </a:r>
            <a:r>
              <a:rPr lang="en-CN" sz="2000" dirty="0">
                <a:latin typeface="Microsoft YaHei" panose="020B0503020204020204" pitchFamily="34" charset="-122"/>
                <a:ea typeface="Microsoft YaHei" panose="020B0503020204020204" pitchFamily="34" charset="-122"/>
              </a:rPr>
              <a:t>来编码句子可以匹配所有词语信息。使用词典匹配句子中的单词，可以获得如下图所示的栅格（Lattice）的结构。</a:t>
            </a:r>
          </a:p>
        </p:txBody>
      </p:sp>
      <p:pic>
        <p:nvPicPr>
          <p:cNvPr id="6" name="Picture 5">
            <a:extLst>
              <a:ext uri="{FF2B5EF4-FFF2-40B4-BE49-F238E27FC236}">
                <a16:creationId xmlns:a16="http://schemas.microsoft.com/office/drawing/2014/main" id="{DD4D64A0-C574-B21B-9574-8DB4C52A6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363" y="2004349"/>
            <a:ext cx="5902867" cy="2140139"/>
          </a:xfrm>
          <a:prstGeom prst="rect">
            <a:avLst/>
          </a:prstGeom>
        </p:spPr>
      </p:pic>
      <p:sp>
        <p:nvSpPr>
          <p:cNvPr id="8" name="TextBox 7">
            <a:extLst>
              <a:ext uri="{FF2B5EF4-FFF2-40B4-BE49-F238E27FC236}">
                <a16:creationId xmlns:a16="http://schemas.microsoft.com/office/drawing/2014/main" id="{D2448D1C-A520-16D7-8012-F9F878CC294B}"/>
              </a:ext>
            </a:extLst>
          </p:cNvPr>
          <p:cNvSpPr txBox="1"/>
          <p:nvPr/>
        </p:nvSpPr>
        <p:spPr>
          <a:xfrm>
            <a:off x="3545486" y="4319105"/>
            <a:ext cx="609797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7.4 </a:t>
            </a:r>
            <a:r>
              <a:rPr lang="zh-CN" altLang="en-US" sz="2000" b="0" i="0" dirty="0">
                <a:effectLst/>
                <a:latin typeface="Microsoft YaHei" panose="020B0503020204020204" pitchFamily="34" charset="-122"/>
                <a:ea typeface="Microsoft YaHei" panose="020B0503020204020204" pitchFamily="34" charset="-122"/>
              </a:rPr>
              <a:t>融合词典知识的栅格结构</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D1CDBEF1-FEAF-1C19-73AC-42E52507867B}"/>
              </a:ext>
            </a:extLst>
          </p:cNvPr>
          <p:cNvSpPr txBox="1"/>
          <p:nvPr/>
        </p:nvSpPr>
        <p:spPr>
          <a:xfrm>
            <a:off x="386995" y="5156021"/>
            <a:ext cx="11373204" cy="707886"/>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对于输入汉字序列c</a:t>
            </a:r>
            <a:r>
              <a:rPr lang="en-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,c</a:t>
            </a:r>
            <a:r>
              <a:rPr lang="en-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,...c</a:t>
            </a:r>
            <a:r>
              <a:rPr lang="en-CN" sz="2000" baseline="-25000" dirty="0">
                <a:latin typeface="Microsoft YaHei" panose="020B0503020204020204" pitchFamily="34" charset="-122"/>
                <a:ea typeface="Microsoft YaHei" panose="020B0503020204020204" pitchFamily="34" charset="-122"/>
              </a:rPr>
              <a:t>n</a:t>
            </a:r>
            <a:r>
              <a:rPr lang="en-CN" sz="2000" dirty="0">
                <a:latin typeface="Microsoft YaHei" panose="020B0503020204020204" pitchFamily="34" charset="-122"/>
                <a:ea typeface="Microsoft YaHei" panose="020B0503020204020204" pitchFamily="34" charset="-122"/>
              </a:rPr>
              <a:t>，使用字典D匹配可以得到以b开始，以e结尾的子序列w</a:t>
            </a:r>
            <a:r>
              <a:rPr lang="en-CN" sz="2000" baseline="30000" dirty="0">
                <a:latin typeface="Microsoft YaHei" panose="020B0503020204020204" pitchFamily="34" charset="-122"/>
                <a:ea typeface="Microsoft YaHei" panose="020B0503020204020204" pitchFamily="34" charset="-122"/>
              </a:rPr>
              <a:t>d</a:t>
            </a:r>
            <a:r>
              <a:rPr lang="en-CN" sz="2000" baseline="-25000" dirty="0">
                <a:latin typeface="Microsoft YaHei" panose="020B0503020204020204" pitchFamily="34" charset="-122"/>
                <a:ea typeface="Microsoft YaHei" panose="020B0503020204020204" pitchFamily="34" charset="-122"/>
              </a:rPr>
              <a:t>b,e</a:t>
            </a:r>
            <a:r>
              <a:rPr lang="en-CN" sz="2000" dirty="0">
                <a:latin typeface="Microsoft YaHei" panose="020B0503020204020204" pitchFamily="34" charset="-122"/>
                <a:ea typeface="Microsoft YaHei" panose="020B0503020204020204" pitchFamily="34" charset="-122"/>
              </a:rPr>
              <a:t>。上例中w</a:t>
            </a:r>
            <a:r>
              <a:rPr lang="en-CN" sz="2000" baseline="30000" dirty="0">
                <a:latin typeface="Microsoft YaHei" panose="020B0503020204020204" pitchFamily="34" charset="-122"/>
                <a:ea typeface="Microsoft YaHei" panose="020B0503020204020204" pitchFamily="34" charset="-122"/>
              </a:rPr>
              <a:t>d</a:t>
            </a:r>
            <a:r>
              <a:rPr lang="en-CN" sz="2000" baseline="-25000" dirty="0">
                <a:latin typeface="Microsoft YaHei" panose="020B0503020204020204" pitchFamily="34" charset="-122"/>
                <a:ea typeface="Microsoft YaHei" panose="020B0503020204020204" pitchFamily="34" charset="-122"/>
              </a:rPr>
              <a:t>1,2</a:t>
            </a:r>
            <a:r>
              <a:rPr lang="en-CN" sz="2000" dirty="0">
                <a:latin typeface="Microsoft YaHei" panose="020B0503020204020204" pitchFamily="34" charset="-122"/>
                <a:ea typeface="Microsoft YaHei" panose="020B0503020204020204" pitchFamily="34" charset="-122"/>
              </a:rPr>
              <a:t>表示“重庆”，w</a:t>
            </a:r>
            <a:r>
              <a:rPr lang="en-US" altLang="zh-CN" sz="2000" baseline="30000" dirty="0">
                <a:latin typeface="Microsoft YaHei" panose="020B0503020204020204" pitchFamily="34" charset="-122"/>
                <a:ea typeface="Microsoft YaHei" panose="020B0503020204020204" pitchFamily="34" charset="-122"/>
              </a:rPr>
              <a:t>d</a:t>
            </a:r>
            <a:r>
              <a:rPr lang="en-CN" sz="2000" baseline="-25000" dirty="0">
                <a:latin typeface="Microsoft YaHei" panose="020B0503020204020204" pitchFamily="34" charset="-122"/>
                <a:ea typeface="Microsoft YaHei" panose="020B0503020204020204" pitchFamily="34" charset="-122"/>
              </a:rPr>
              <a:t>3,6</a:t>
            </a:r>
            <a:r>
              <a:rPr lang="en-CN" sz="2000" dirty="0">
                <a:latin typeface="Microsoft YaHei" panose="020B0503020204020204" pitchFamily="34" charset="-122"/>
                <a:ea typeface="Microsoft YaHei" panose="020B0503020204020204" pitchFamily="34" charset="-122"/>
              </a:rPr>
              <a:t>表示“人和药店”。</a:t>
            </a:r>
          </a:p>
        </p:txBody>
      </p:sp>
    </p:spTree>
    <p:extLst>
      <p:ext uri="{BB962C8B-B14F-4D97-AF65-F5344CB8AC3E}">
        <p14:creationId xmlns:p14="http://schemas.microsoft.com/office/powerpoint/2010/main" val="426695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55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融合词典知识的栅格网络中文命名实体识别算法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Lattice LSTM</a:t>
            </a:r>
            <a:r>
              <a:rPr lang="zh-CN" altLang="en-US" sz="2000" dirty="0">
                <a:latin typeface="Microsoft YaHei" panose="020B0503020204020204" pitchFamily="34" charset="-122"/>
                <a:ea typeface="Microsoft YaHei" panose="020B0503020204020204" pitchFamily="34" charset="-122"/>
              </a:rPr>
              <a:t>在原始</a:t>
            </a:r>
            <a:r>
              <a:rPr lang="en-US" altLang="zh-CN"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的基础上，引入了词汇单元（</a:t>
            </a:r>
            <a:r>
              <a:rPr lang="en-US" altLang="zh-CN" sz="2000" dirty="0">
                <a:latin typeface="Microsoft YaHei" panose="020B0503020204020204" pitchFamily="34" charset="-122"/>
                <a:ea typeface="Microsoft YaHei" panose="020B0503020204020204" pitchFamily="34" charset="-122"/>
              </a:rPr>
              <a:t>Word Cell</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c</a:t>
            </a:r>
            <a:r>
              <a:rPr lang="en-US" altLang="zh-CN" sz="2000" baseline="30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b,e</a:t>
            </a:r>
            <a:r>
              <a:rPr lang="zh-CN" altLang="en-US" sz="2000" dirty="0">
                <a:latin typeface="Microsoft YaHei" panose="020B0503020204020204" pitchFamily="34" charset="-122"/>
                <a:ea typeface="Microsoft YaHei" panose="020B0503020204020204" pitchFamily="34" charset="-122"/>
              </a:rPr>
              <a:t>表示从句子开始到当前</a:t>
            </a:r>
            <a:r>
              <a:rPr lang="en-US" altLang="zh-CN" sz="2000" dirty="0" err="1">
                <a:latin typeface="Microsoft YaHei" panose="020B0503020204020204" pitchFamily="34" charset="-122"/>
                <a:ea typeface="Microsoft YaHei" panose="020B0503020204020204" pitchFamily="34" charset="-122"/>
              </a:rPr>
              <a:t>w</a:t>
            </a:r>
            <a:r>
              <a:rPr lang="en-US" altLang="zh-CN" sz="2000" baseline="30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b,e</a:t>
            </a:r>
            <a:r>
              <a:rPr lang="zh-CN" altLang="en-US" sz="2000" dirty="0">
                <a:latin typeface="Microsoft YaHei" panose="020B0503020204020204" pitchFamily="34" charset="-122"/>
                <a:ea typeface="Microsoft YaHei" panose="020B0503020204020204" pitchFamily="34" charset="-122"/>
              </a:rPr>
              <a:t>的信息</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6E132694-FA13-5F6B-A58F-3296757E1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729" y="1752801"/>
            <a:ext cx="4504542" cy="2721939"/>
          </a:xfrm>
          <a:prstGeom prst="rect">
            <a:avLst/>
          </a:prstGeom>
        </p:spPr>
      </p:pic>
      <p:sp>
        <p:nvSpPr>
          <p:cNvPr id="6" name="TextBox 5">
            <a:extLst>
              <a:ext uri="{FF2B5EF4-FFF2-40B4-BE49-F238E27FC236}">
                <a16:creationId xmlns:a16="http://schemas.microsoft.com/office/drawing/2014/main" id="{0433067C-8759-1DFF-BDCA-33E78C5D05BF}"/>
              </a:ext>
            </a:extLst>
          </p:cNvPr>
          <p:cNvSpPr txBox="1"/>
          <p:nvPr/>
        </p:nvSpPr>
        <p:spPr>
          <a:xfrm>
            <a:off x="357167" y="4665177"/>
            <a:ext cx="12474616"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词汇单元融合以该字符结束的所有词汇信息，例如图中“店”融合了“人和药店”和“药店”的信息。</a:t>
            </a:r>
            <a:endParaRPr lang="en-CN" sz="20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E1D111B3-352C-1497-8EC9-9042A27B3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467" y="5187121"/>
            <a:ext cx="3899065" cy="1534354"/>
          </a:xfrm>
          <a:prstGeom prst="rect">
            <a:avLst/>
          </a:prstGeom>
        </p:spPr>
      </p:pic>
    </p:spTree>
    <p:extLst>
      <p:ext uri="{BB962C8B-B14F-4D97-AF65-F5344CB8AC3E}">
        <p14:creationId xmlns:p14="http://schemas.microsoft.com/office/powerpoint/2010/main" val="243546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55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融合词典知识的栅格网络中文命名实体识别算法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nSpc>
                <a:spcPct val="125000"/>
              </a:lnSpc>
              <a:spcBef>
                <a:spcPts val="1200"/>
              </a:spcBef>
            </a:pPr>
            <a:r>
              <a:rPr lang="zh-CN" altLang="en-US" sz="2000" b="0" i="0" dirty="0">
                <a:effectLst/>
                <a:latin typeface="Microsoft YaHei" panose="020B0503020204020204" pitchFamily="34" charset="-122"/>
                <a:ea typeface="Microsoft YaHei" panose="020B0503020204020204" pitchFamily="34" charset="-122"/>
              </a:rPr>
              <a:t>引入一个额外的门控单元 </a:t>
            </a:r>
            <a:r>
              <a:rPr lang="en-US" sz="2000" b="0" i="0" dirty="0" err="1">
                <a:effectLst/>
                <a:latin typeface="Microsoft YaHei" panose="020B0503020204020204" pitchFamily="34" charset="-122"/>
                <a:ea typeface="Microsoft YaHei" panose="020B0503020204020204" pitchFamily="34" charset="-122"/>
              </a:rPr>
              <a:t>i</a:t>
            </a:r>
            <a:r>
              <a:rPr lang="en-US" sz="2000" b="0" i="0" baseline="30000" dirty="0" err="1">
                <a:effectLst/>
                <a:latin typeface="Microsoft YaHei" panose="020B0503020204020204" pitchFamily="34" charset="-122"/>
                <a:ea typeface="Microsoft YaHei" panose="020B0503020204020204" pitchFamily="34" charset="-122"/>
              </a:rPr>
              <a:t>c</a:t>
            </a:r>
            <a:r>
              <a:rPr lang="en-US" sz="2000" b="0" i="0" baseline="-25000" dirty="0" err="1">
                <a:effectLst/>
                <a:latin typeface="Microsoft YaHei" panose="020B0503020204020204" pitchFamily="34" charset="-122"/>
                <a:ea typeface="Microsoft YaHei" panose="020B0503020204020204" pitchFamily="34" charset="-122"/>
              </a:rPr>
              <a:t>b,e</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来控制每个词汇 </a:t>
            </a:r>
            <a:r>
              <a:rPr lang="en-US" sz="2000" b="0" i="0" dirty="0" err="1">
                <a:effectLst/>
                <a:latin typeface="Microsoft YaHei" panose="020B0503020204020204" pitchFamily="34" charset="-122"/>
                <a:ea typeface="Microsoft YaHei" panose="020B0503020204020204" pitchFamily="34" charset="-122"/>
              </a:rPr>
              <a:t>c</a:t>
            </a:r>
            <a:r>
              <a:rPr lang="en-US" sz="2000" b="0" i="0" baseline="3000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b,e</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的权重：</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4AEB16D4-DC32-8C77-5A66-C7C559765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406" y="1438771"/>
            <a:ext cx="2649667" cy="913678"/>
          </a:xfrm>
          <a:prstGeom prst="rect">
            <a:avLst/>
          </a:prstGeom>
        </p:spPr>
      </p:pic>
      <p:sp>
        <p:nvSpPr>
          <p:cNvPr id="9" name="TextBox 8">
            <a:extLst>
              <a:ext uri="{FF2B5EF4-FFF2-40B4-BE49-F238E27FC236}">
                <a16:creationId xmlns:a16="http://schemas.microsoft.com/office/drawing/2014/main" id="{D7EA7603-72A0-B175-3D0E-C800EDBF28B0}"/>
              </a:ext>
            </a:extLst>
          </p:cNvPr>
          <p:cNvSpPr txBox="1"/>
          <p:nvPr/>
        </p:nvSpPr>
        <p:spPr>
          <a:xfrm>
            <a:off x="386995" y="2315988"/>
            <a:ext cx="9433899" cy="441852"/>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在此基础上再引入注意力机制，计算得到当前字符的单元状态：</a:t>
            </a:r>
            <a:endParaRPr lang="en-CN" sz="2000"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8F018FE6-3FD0-0781-2ADB-30A746F6B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386" y="2934823"/>
            <a:ext cx="3923228" cy="700234"/>
          </a:xfrm>
          <a:prstGeom prst="rect">
            <a:avLst/>
          </a:prstGeom>
        </p:spPr>
      </p:pic>
      <p:pic>
        <p:nvPicPr>
          <p:cNvPr id="14" name="Picture 13">
            <a:extLst>
              <a:ext uri="{FF2B5EF4-FFF2-40B4-BE49-F238E27FC236}">
                <a16:creationId xmlns:a16="http://schemas.microsoft.com/office/drawing/2014/main" id="{4AC4B0A5-CD79-57A1-445C-C1B4605C2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269" y="4022521"/>
            <a:ext cx="7772400" cy="2371073"/>
          </a:xfrm>
          <a:prstGeom prst="rect">
            <a:avLst/>
          </a:prstGeom>
        </p:spPr>
      </p:pic>
    </p:spTree>
    <p:extLst>
      <p:ext uri="{BB962C8B-B14F-4D97-AF65-F5344CB8AC3E}">
        <p14:creationId xmlns:p14="http://schemas.microsoft.com/office/powerpoint/2010/main" val="2451273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0783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基于词嵌入融合词典知识的可适应中文命名实体识别算法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nSpc>
                <a:spcPct val="125000"/>
              </a:lnSpc>
              <a:spcBef>
                <a:spcPts val="1200"/>
              </a:spcBef>
            </a:pPr>
            <a:r>
              <a:rPr lang="zh-CN" altLang="en-US" sz="2000" b="0" i="0" dirty="0">
                <a:effectLst/>
                <a:latin typeface="Microsoft YaHei" panose="020B0503020204020204" pitchFamily="34" charset="-122"/>
                <a:ea typeface="Microsoft YaHei" panose="020B0503020204020204" pitchFamily="34" charset="-122"/>
              </a:rPr>
              <a:t>文献</a:t>
            </a:r>
            <a:r>
              <a:rPr lang="en-US" altLang="zh-CN" sz="2000" b="0" i="0" dirty="0">
                <a:effectLst/>
                <a:latin typeface="Microsoft YaHei" panose="020B0503020204020204" pitchFamily="34" charset="-122"/>
                <a:ea typeface="Microsoft YaHei" panose="020B0503020204020204" pitchFamily="34" charset="-122"/>
              </a:rPr>
              <a:t>[342]</a:t>
            </a:r>
            <a:r>
              <a:rPr lang="zh-CN" altLang="en-US" sz="2000" b="0" i="0" dirty="0">
                <a:effectLst/>
                <a:latin typeface="Microsoft YaHei" panose="020B0503020204020204" pitchFamily="34" charset="-122"/>
                <a:ea typeface="Microsoft YaHei" panose="020B0503020204020204" pitchFamily="34" charset="-122"/>
              </a:rPr>
              <a:t>提出了一种基于词嵌入融合词典知识的可适应中文命名实体识别算法</a:t>
            </a:r>
            <a:r>
              <a:rPr lang="en-US" altLang="zh-CN" sz="2000" b="1" i="0" dirty="0" err="1">
                <a:solidFill>
                  <a:srgbClr val="0070C0"/>
                </a:solidFill>
                <a:effectLst/>
                <a:latin typeface="Microsoft YaHei" panose="020B0503020204020204" pitchFamily="34" charset="-122"/>
                <a:ea typeface="Microsoft YaHei" panose="020B0503020204020204" pitchFamily="34" charset="-122"/>
              </a:rPr>
              <a:t>SoftLexicon</a:t>
            </a:r>
            <a:r>
              <a:rPr lang="zh-CN" altLang="en-US" sz="2000" b="0" i="0" dirty="0">
                <a:effectLst/>
                <a:latin typeface="Microsoft YaHei" panose="020B0503020204020204" pitchFamily="34" charset="-122"/>
                <a:ea typeface="Microsoft YaHei" panose="020B0503020204020204" pitchFamily="34" charset="-122"/>
              </a:rPr>
              <a:t>。通过将句子的所有匹配词典信息融入词嵌入向量，该方法可以适应不同的神经网络结构，并优化词典融合的效率。</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432F379C-DA70-E66B-1C98-27B1065F9253}"/>
              </a:ext>
            </a:extLst>
          </p:cNvPr>
          <p:cNvSpPr txBox="1"/>
          <p:nvPr/>
        </p:nvSpPr>
        <p:spPr>
          <a:xfrm>
            <a:off x="386995" y="2290732"/>
            <a:ext cx="11373204" cy="826573"/>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对于输入汉字序列c</a:t>
            </a:r>
            <a:r>
              <a:rPr lang="en-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c</a:t>
            </a:r>
            <a:r>
              <a:rPr lang="en-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...c</a:t>
            </a:r>
            <a:r>
              <a:rPr lang="en-CN" sz="2000" baseline="-25000" dirty="0">
                <a:latin typeface="Microsoft YaHei" panose="020B0503020204020204" pitchFamily="34" charset="-122"/>
                <a:ea typeface="Microsoft YaHei" panose="020B0503020204020204" pitchFamily="34" charset="-122"/>
              </a:rPr>
              <a:t>n</a:t>
            </a:r>
            <a:r>
              <a:rPr lang="en-CN" sz="2000" dirty="0">
                <a:latin typeface="Microsoft YaHei" panose="020B0503020204020204" pitchFamily="34" charset="-122"/>
                <a:ea typeface="Microsoft YaHei" panose="020B0503020204020204" pitchFamily="34" charset="-122"/>
              </a:rPr>
              <a:t>，SoftLexicon方法为每个汉字c</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的字嵌入向量引入一个词汇特征，从而构建SoftLexicon特征作为表示编码层的输入。该特征通过以下三个步骤构建：</a:t>
            </a:r>
          </a:p>
        </p:txBody>
      </p:sp>
      <p:sp>
        <p:nvSpPr>
          <p:cNvPr id="7" name="TextBox 6">
            <a:extLst>
              <a:ext uri="{FF2B5EF4-FFF2-40B4-BE49-F238E27FC236}">
                <a16:creationId xmlns:a16="http://schemas.microsoft.com/office/drawing/2014/main" id="{2914C4AA-5D9A-241C-D1B0-99CAC7419434}"/>
              </a:ext>
            </a:extLst>
          </p:cNvPr>
          <p:cNvSpPr txBox="1"/>
          <p:nvPr/>
        </p:nvSpPr>
        <p:spPr>
          <a:xfrm>
            <a:off x="386995" y="3213593"/>
            <a:ext cx="11190641" cy="826573"/>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(1) </a:t>
            </a:r>
            <a:r>
              <a:rPr lang="en-CN" sz="2000" b="1" dirty="0">
                <a:latin typeface="Microsoft YaHei" panose="020B0503020204020204" pitchFamily="34" charset="-122"/>
                <a:ea typeface="Microsoft YaHei" panose="020B0503020204020204" pitchFamily="34" charset="-122"/>
              </a:rPr>
              <a:t>构建词汇集合：</a:t>
            </a:r>
            <a:r>
              <a:rPr lang="en-CN" sz="2000" dirty="0">
                <a:latin typeface="Microsoft YaHei" panose="020B0503020204020204" pitchFamily="34" charset="-122"/>
                <a:ea typeface="Microsoft YaHei" panose="020B0503020204020204" pitchFamily="34" charset="-122"/>
              </a:rPr>
              <a:t>为了保留分词信息，每个字c</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对应的所有与词典匹配的词汇被划分成四个集合——“BMES”，对应四种分词标签，该四个词汇集合的构成方式可以形式化为</a:t>
            </a:r>
            <a:r>
              <a:rPr lang="en-CN" dirty="0"/>
              <a:t>：</a:t>
            </a:r>
          </a:p>
        </p:txBody>
      </p:sp>
      <p:pic>
        <p:nvPicPr>
          <p:cNvPr id="10" name="Picture 9">
            <a:extLst>
              <a:ext uri="{FF2B5EF4-FFF2-40B4-BE49-F238E27FC236}">
                <a16:creationId xmlns:a16="http://schemas.microsoft.com/office/drawing/2014/main" id="{2C9F1B9E-B77E-5B6C-3309-EB67B4FF5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1" y="4352456"/>
            <a:ext cx="3904343" cy="1455714"/>
          </a:xfrm>
          <a:prstGeom prst="rect">
            <a:avLst/>
          </a:prstGeom>
        </p:spPr>
      </p:pic>
      <p:pic>
        <p:nvPicPr>
          <p:cNvPr id="15" name="Picture 14">
            <a:extLst>
              <a:ext uri="{FF2B5EF4-FFF2-40B4-BE49-F238E27FC236}">
                <a16:creationId xmlns:a16="http://schemas.microsoft.com/office/drawing/2014/main" id="{6D796921-97D7-3061-ACB2-835B1B340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726" y="4194444"/>
            <a:ext cx="5327111" cy="2663556"/>
          </a:xfrm>
          <a:prstGeom prst="rect">
            <a:avLst/>
          </a:prstGeom>
        </p:spPr>
      </p:pic>
    </p:spTree>
    <p:extLst>
      <p:ext uri="{BB962C8B-B14F-4D97-AF65-F5344CB8AC3E}">
        <p14:creationId xmlns:p14="http://schemas.microsoft.com/office/powerpoint/2010/main" val="82912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0783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非嵌套命名实体识别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基于词嵌入融合词典知识的可适应中文命名实体识别算法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7" name="TextBox 6">
            <a:extLst>
              <a:ext uri="{FF2B5EF4-FFF2-40B4-BE49-F238E27FC236}">
                <a16:creationId xmlns:a16="http://schemas.microsoft.com/office/drawing/2014/main" id="{2914C4AA-5D9A-241C-D1B0-99CAC7419434}"/>
              </a:ext>
            </a:extLst>
          </p:cNvPr>
          <p:cNvSpPr txBox="1"/>
          <p:nvPr/>
        </p:nvSpPr>
        <p:spPr>
          <a:xfrm>
            <a:off x="290159" y="1087910"/>
            <a:ext cx="11190641" cy="1216551"/>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 </a:t>
            </a:r>
            <a:r>
              <a:rPr lang="zh-CN" altLang="en-US" sz="2000" b="1" dirty="0">
                <a:latin typeface="Microsoft YaHei" panose="020B0503020204020204" pitchFamily="34" charset="-122"/>
                <a:ea typeface="Microsoft YaHei" panose="020B0503020204020204" pitchFamily="34" charset="-122"/>
              </a:rPr>
              <a:t>压缩词汇集合</a:t>
            </a:r>
            <a:r>
              <a:rPr lang="en-CN"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完成四个词汇集合的构建后，</a:t>
            </a:r>
            <a:r>
              <a:rPr lang="en-US" sz="2000" dirty="0" err="1">
                <a:latin typeface="Microsoft YaHei" panose="020B0503020204020204" pitchFamily="34" charset="-122"/>
                <a:ea typeface="Microsoft YaHei" panose="020B0503020204020204" pitchFamily="34" charset="-122"/>
              </a:rPr>
              <a:t>SoftLexicon</a:t>
            </a:r>
            <a:r>
              <a:rPr lang="zh-CN" altLang="en-US" sz="2000" dirty="0">
                <a:latin typeface="Microsoft YaHei" panose="020B0503020204020204" pitchFamily="34" charset="-122"/>
                <a:ea typeface="Microsoft YaHei" panose="020B0503020204020204" pitchFamily="34" charset="-122"/>
              </a:rPr>
              <a:t>方法使用一种加权算法将每个词汇集合中的词表示压缩成一个固定维度的向量。为了避免动态加权机制可能引入的复杂计算，</a:t>
            </a:r>
            <a:r>
              <a:rPr lang="en-US" sz="2000" dirty="0" err="1">
                <a:latin typeface="Microsoft YaHei" panose="020B0503020204020204" pitchFamily="34" charset="-122"/>
                <a:ea typeface="Microsoft YaHei" panose="020B0503020204020204" pitchFamily="34" charset="-122"/>
              </a:rPr>
              <a:t>SoftLexicon</a:t>
            </a:r>
            <a:r>
              <a:rPr lang="zh-CN" altLang="en-US" sz="2000" dirty="0">
                <a:latin typeface="Microsoft YaHei" panose="020B0503020204020204" pitchFamily="34" charset="-122"/>
                <a:ea typeface="Microsoft YaHei" panose="020B0503020204020204" pitchFamily="34" charset="-122"/>
              </a:rPr>
              <a:t>方法使用静态词频数据获取每个词的权重。</a:t>
            </a:r>
            <a:endParaRPr lang="en-CN" dirty="0"/>
          </a:p>
        </p:txBody>
      </p:sp>
      <p:pic>
        <p:nvPicPr>
          <p:cNvPr id="5" name="Picture 4">
            <a:extLst>
              <a:ext uri="{FF2B5EF4-FFF2-40B4-BE49-F238E27FC236}">
                <a16:creationId xmlns:a16="http://schemas.microsoft.com/office/drawing/2014/main" id="{BB7F908A-D1BB-5ECE-B87E-26E66601E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865" y="2304461"/>
            <a:ext cx="2407227" cy="1355012"/>
          </a:xfrm>
          <a:prstGeom prst="rect">
            <a:avLst/>
          </a:prstGeom>
        </p:spPr>
      </p:pic>
      <p:sp>
        <p:nvSpPr>
          <p:cNvPr id="6" name="TextBox 5">
            <a:extLst>
              <a:ext uri="{FF2B5EF4-FFF2-40B4-BE49-F238E27FC236}">
                <a16:creationId xmlns:a16="http://schemas.microsoft.com/office/drawing/2014/main" id="{95B86F4C-C4CD-36AE-EF4D-DB17E3C36687}"/>
              </a:ext>
            </a:extLst>
          </p:cNvPr>
          <p:cNvSpPr txBox="1"/>
          <p:nvPr/>
        </p:nvSpPr>
        <p:spPr>
          <a:xfrm>
            <a:off x="290159" y="3701284"/>
            <a:ext cx="11190641" cy="1216551"/>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en-CN" sz="2000" dirty="0">
                <a:latin typeface="Microsoft YaHei" panose="020B0503020204020204" pitchFamily="34" charset="-122"/>
                <a:ea typeface="Microsoft YaHei" panose="020B0503020204020204" pitchFamily="34" charset="-122"/>
              </a:rPr>
              <a:t>) </a:t>
            </a:r>
            <a:r>
              <a:rPr lang="zh-CN" altLang="en-US" sz="2000" b="1" dirty="0">
                <a:latin typeface="Microsoft YaHei" panose="020B0503020204020204" pitchFamily="34" charset="-122"/>
                <a:ea typeface="Microsoft YaHei" panose="020B0503020204020204" pitchFamily="34" charset="-122"/>
              </a:rPr>
              <a:t>将词汇向量与字嵌入向量结合</a:t>
            </a:r>
            <a:r>
              <a:rPr lang="en-CN"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构建</a:t>
            </a:r>
            <a:r>
              <a:rPr lang="en-US" altLang="zh-CN" sz="2000" dirty="0" err="1">
                <a:latin typeface="Microsoft YaHei" panose="020B0503020204020204" pitchFamily="34" charset="-122"/>
                <a:ea typeface="Microsoft YaHei" panose="020B0503020204020204" pitchFamily="34" charset="-122"/>
              </a:rPr>
              <a:t>SoftLexicon</a:t>
            </a:r>
            <a:r>
              <a:rPr lang="zh-CN" altLang="en-US" sz="2000" dirty="0">
                <a:latin typeface="Microsoft YaHei" panose="020B0503020204020204" pitchFamily="34" charset="-122"/>
                <a:ea typeface="Microsoft YaHei" panose="020B0503020204020204" pitchFamily="34" charset="-122"/>
              </a:rPr>
              <a:t>特征的最后一步是将上述得到的四个集合的向量表示成单一的向量表示，并与字向量结合。为了尽可能保留词信息，</a:t>
            </a:r>
            <a:r>
              <a:rPr lang="en-US" altLang="zh-CN" sz="2000" dirty="0" err="1">
                <a:latin typeface="Microsoft YaHei" panose="020B0503020204020204" pitchFamily="34" charset="-122"/>
                <a:ea typeface="Microsoft YaHei" panose="020B0503020204020204" pitchFamily="34" charset="-122"/>
              </a:rPr>
              <a:t>SoftLexicon</a:t>
            </a:r>
            <a:r>
              <a:rPr lang="zh-CN" altLang="en-US" sz="2000" dirty="0">
                <a:latin typeface="Microsoft YaHei" panose="020B0503020204020204" pitchFamily="34" charset="-122"/>
                <a:ea typeface="Microsoft YaHei" panose="020B0503020204020204" pitchFamily="34" charset="-122"/>
              </a:rPr>
              <a:t>将四个集合向量直接串联，并串联在字向量表示上：</a:t>
            </a:r>
            <a:endParaRPr lang="en-CN" dirty="0"/>
          </a:p>
        </p:txBody>
      </p:sp>
      <p:pic>
        <p:nvPicPr>
          <p:cNvPr id="9" name="Picture 8">
            <a:extLst>
              <a:ext uri="{FF2B5EF4-FFF2-40B4-BE49-F238E27FC236}">
                <a16:creationId xmlns:a16="http://schemas.microsoft.com/office/drawing/2014/main" id="{C0019C22-9A15-FCB1-BB1A-77DA65D13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613" y="5232217"/>
            <a:ext cx="4196773" cy="809751"/>
          </a:xfrm>
          <a:prstGeom prst="rect">
            <a:avLst/>
          </a:prstGeom>
        </p:spPr>
      </p:pic>
    </p:spTree>
    <p:extLst>
      <p:ext uri="{BB962C8B-B14F-4D97-AF65-F5344CB8AC3E}">
        <p14:creationId xmlns:p14="http://schemas.microsoft.com/office/powerpoint/2010/main" val="1048690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7" name="TextBox 6">
            <a:extLst>
              <a:ext uri="{FF2B5EF4-FFF2-40B4-BE49-F238E27FC236}">
                <a16:creationId xmlns:a16="http://schemas.microsoft.com/office/drawing/2014/main" id="{2914C4AA-5D9A-241C-D1B0-99CAC7419434}"/>
              </a:ext>
            </a:extLst>
          </p:cNvPr>
          <p:cNvSpPr txBox="1"/>
          <p:nvPr/>
        </p:nvSpPr>
        <p:spPr>
          <a:xfrm>
            <a:off x="290159" y="1087910"/>
            <a:ext cx="11190641" cy="2057679"/>
          </a:xfrm>
          <a:prstGeom prst="rect">
            <a:avLst/>
          </a:prstGeom>
          <a:noFill/>
        </p:spPr>
        <p:txBody>
          <a:bodyPr wrap="square">
            <a:spAutoFit/>
          </a:bodyPr>
          <a:lstStyle/>
          <a:p>
            <a:pPr>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嵌套命名实体（</a:t>
            </a:r>
            <a:r>
              <a:rPr lang="en-US" sz="2400" b="1" dirty="0">
                <a:solidFill>
                  <a:srgbClr val="0070C0"/>
                </a:solidFill>
                <a:latin typeface="Microsoft YaHei" panose="020B0503020204020204" pitchFamily="34" charset="-122"/>
                <a:ea typeface="Microsoft YaHei" panose="020B0503020204020204" pitchFamily="34" charset="-122"/>
              </a:rPr>
              <a:t>Nested Named Entity）</a:t>
            </a:r>
            <a:r>
              <a:rPr lang="zh-CN" altLang="en-US" sz="2400" dirty="0">
                <a:latin typeface="Microsoft YaHei" panose="020B0503020204020204" pitchFamily="34" charset="-122"/>
                <a:ea typeface="Microsoft YaHei" panose="020B0503020204020204" pitchFamily="34" charset="-122"/>
              </a:rPr>
              <a:t>是指在实体的内部还存在一个或多个其他实体的类型。</a:t>
            </a:r>
            <a:endParaRPr lang="en-US" altLang="zh-CN" sz="2400" dirty="0">
              <a:latin typeface="Microsoft YaHei" panose="020B0503020204020204" pitchFamily="34" charset="-122"/>
              <a:ea typeface="Microsoft YaHei" panose="020B0503020204020204" pitchFamily="34" charset="-122"/>
            </a:endParaRPr>
          </a:p>
          <a:p>
            <a:pPr lvl="1">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“北京大学”属于组织机构名实体，同时其中的“北京”又是地名类型的实体；</a:t>
            </a:r>
            <a:endParaRPr lang="en-US" altLang="zh-CN" sz="2000" dirty="0">
              <a:latin typeface="Microsoft YaHei" panose="020B0503020204020204" pitchFamily="34" charset="-122"/>
              <a:ea typeface="Microsoft YaHei" panose="020B0503020204020204" pitchFamily="34" charset="-122"/>
            </a:endParaRPr>
          </a:p>
          <a:p>
            <a:pPr lvl="1">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“华为 </a:t>
            </a:r>
            <a:r>
              <a:rPr lang="en-US" sz="2000" dirty="0">
                <a:latin typeface="Microsoft YaHei" panose="020B0503020204020204" pitchFamily="34" charset="-122"/>
                <a:ea typeface="Microsoft YaHei" panose="020B0503020204020204" pitchFamily="34" charset="-122"/>
              </a:rPr>
              <a:t>P50 Pro”</a:t>
            </a:r>
            <a:r>
              <a:rPr lang="zh-CN" altLang="en-US" sz="2000" dirty="0">
                <a:latin typeface="Microsoft YaHei" panose="020B0503020204020204" pitchFamily="34" charset="-122"/>
                <a:ea typeface="Microsoft YaHei" panose="020B0503020204020204" pitchFamily="34" charset="-122"/>
              </a:rPr>
              <a:t>属于产品类型的实体，其中“华为”又是公司名类型实体。</a:t>
            </a:r>
            <a:endParaRPr lang="en-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F7882E87-EADC-93F5-32FA-A952BB190F51}"/>
              </a:ext>
            </a:extLst>
          </p:cNvPr>
          <p:cNvSpPr txBox="1"/>
          <p:nvPr/>
        </p:nvSpPr>
        <p:spPr>
          <a:xfrm>
            <a:off x="579128" y="3429000"/>
            <a:ext cx="11190641"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嵌套命名实体识别问题可以形式化表示为：给定一个序列 </a:t>
            </a:r>
            <a:r>
              <a:rPr lang="en-US" sz="2000" dirty="0">
                <a:latin typeface="Microsoft YaHei" panose="020B0503020204020204" pitchFamily="34" charset="-122"/>
                <a:ea typeface="Microsoft YaHei" panose="020B0503020204020204" pitchFamily="34" charset="-122"/>
              </a:rPr>
              <a:t>X = x</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x</a:t>
            </a:r>
            <a:r>
              <a:rPr lang="en-US" sz="2000" baseline="-25000" dirty="0">
                <a:latin typeface="Microsoft YaHei" panose="020B0503020204020204" pitchFamily="34" charset="-122"/>
                <a:ea typeface="Microsoft YaHei" panose="020B0503020204020204" pitchFamily="34" charset="-122"/>
              </a:rPr>
              <a:t>2</a:t>
            </a:r>
            <a:r>
              <a:rPr lang="en-US" sz="2000" dirty="0">
                <a:latin typeface="Microsoft YaHei" panose="020B0503020204020204" pitchFamily="34" charset="-122"/>
                <a:ea typeface="Microsoft YaHei" panose="020B0503020204020204" pitchFamily="34" charset="-122"/>
              </a:rPr>
              <a:t> · · ·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其中 </a:t>
            </a:r>
            <a:r>
              <a:rPr lang="en-US" sz="2000" dirty="0">
                <a:latin typeface="Microsoft YaHei" panose="020B0503020204020204" pitchFamily="34" charset="-122"/>
                <a:ea typeface="Microsoft YaHei" panose="020B0503020204020204" pitchFamily="34" charset="-122"/>
              </a:rPr>
              <a:t>x</a:t>
            </a:r>
            <a:r>
              <a:rPr lang="en-US" sz="2000" baseline="-25000" dirty="0">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表示序列的第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个词或字，该序列对应的标签为 </a:t>
            </a:r>
            <a:r>
              <a:rPr lang="en-US" sz="2000" dirty="0">
                <a:latin typeface="Microsoft YaHei" panose="020B0503020204020204" pitchFamily="34" charset="-122"/>
                <a:ea typeface="Microsoft YaHei" panose="020B0503020204020204" pitchFamily="34" charset="-122"/>
              </a:rPr>
              <a:t>Y = y</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y</a:t>
            </a:r>
            <a:r>
              <a:rPr lang="en-US" sz="2000" baseline="-25000" dirty="0">
                <a:latin typeface="Microsoft YaHei" panose="020B0503020204020204" pitchFamily="34" charset="-122"/>
                <a:ea typeface="Microsoft YaHei" panose="020B0503020204020204" pitchFamily="34" charset="-122"/>
              </a:rPr>
              <a:t>2</a:t>
            </a:r>
            <a:r>
              <a:rPr lang="en-US" sz="2000" dirty="0">
                <a:latin typeface="Microsoft YaHei" panose="020B0503020204020204" pitchFamily="34" charset="-122"/>
                <a:ea typeface="Microsoft YaHei" panose="020B0503020204020204" pitchFamily="34" charset="-122"/>
              </a:rPr>
              <a:t> · · · </a:t>
            </a:r>
            <a:r>
              <a:rPr lang="en-US" sz="2000" dirty="0" err="1">
                <a:latin typeface="Microsoft YaHei" panose="020B0503020204020204" pitchFamily="34" charset="-122"/>
                <a:ea typeface="Microsoft YaHei" panose="020B0503020204020204" pitchFamily="34" charset="-122"/>
              </a:rPr>
              <a:t>y</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其中 </a:t>
            </a:r>
            <a:r>
              <a:rPr lang="en-US" sz="2000" dirty="0" err="1">
                <a:latin typeface="Microsoft YaHei" panose="020B0503020204020204" pitchFamily="34" charset="-122"/>
                <a:ea typeface="Microsoft YaHei" panose="020B0503020204020204" pitchFamily="34" charset="-122"/>
              </a:rPr>
              <a:t>y</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 {y</a:t>
            </a:r>
            <a:r>
              <a:rPr lang="en-US" sz="2000" baseline="30000" dirty="0">
                <a:latin typeface="Microsoft YaHei" panose="020B0503020204020204" pitchFamily="34" charset="-122"/>
                <a:ea typeface="Microsoft YaHei" panose="020B0503020204020204" pitchFamily="34" charset="-122"/>
              </a:rPr>
              <a:t>1</a:t>
            </a:r>
            <a:r>
              <a:rPr lang="en-US" sz="2000" baseline="-25000" dirty="0">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 y</a:t>
            </a:r>
            <a:r>
              <a:rPr lang="en-US" sz="2000" baseline="30000" dirty="0">
                <a:latin typeface="Microsoft YaHei" panose="020B0503020204020204" pitchFamily="34" charset="-122"/>
                <a:ea typeface="Microsoft YaHei" panose="020B0503020204020204" pitchFamily="34" charset="-122"/>
              </a:rPr>
              <a:t>2</a:t>
            </a:r>
            <a:r>
              <a:rPr lang="en-US" sz="2000" baseline="-25000" dirty="0">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 · · · , </a:t>
            </a:r>
            <a:r>
              <a:rPr lang="en-US" sz="2000" dirty="0" err="1">
                <a:latin typeface="Microsoft YaHei" panose="020B0503020204020204" pitchFamily="34" charset="-122"/>
                <a:ea typeface="Microsoft YaHei" panose="020B0503020204020204" pitchFamily="34" charset="-122"/>
              </a:rPr>
              <a:t>y</a:t>
            </a:r>
            <a:r>
              <a:rPr lang="en-US" sz="2000" baseline="30000" dirty="0" err="1">
                <a:latin typeface="Microsoft YaHei" panose="020B0503020204020204" pitchFamily="34" charset="-122"/>
                <a:ea typeface="Microsoft YaHei" panose="020B0503020204020204" pitchFamily="34" charset="-122"/>
              </a:rPr>
              <a:t>m</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}，m </a:t>
            </a:r>
            <a:r>
              <a:rPr lang="zh-CN" altLang="en-US" sz="2000" dirty="0">
                <a:latin typeface="Microsoft YaHei" panose="020B0503020204020204" pitchFamily="34" charset="-122"/>
                <a:ea typeface="Microsoft YaHei" panose="020B0503020204020204" pitchFamily="34" charset="-122"/>
              </a:rPr>
              <a:t>为标签嵌套层数。</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03527521-16F1-4C9B-8F9D-760FBCC399C9}"/>
              </a:ext>
            </a:extLst>
          </p:cNvPr>
          <p:cNvSpPr txBox="1"/>
          <p:nvPr/>
        </p:nvSpPr>
        <p:spPr>
          <a:xfrm>
            <a:off x="579128" y="4892675"/>
            <a:ext cx="11181071"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HMM、CRF等传统的序列标注方法只能对每个位置输出一个标签，无法解决多标签问题，因此不能直接应用于嵌套命名实体识别任务。此外嵌套命名实体的标签之间可能存在依赖关系，其嵌套层次数量也不确定，这都是嵌套命名实体识别需要解决的难点。</a:t>
            </a:r>
          </a:p>
        </p:txBody>
      </p:sp>
    </p:spTree>
    <p:extLst>
      <p:ext uri="{BB962C8B-B14F-4D97-AF65-F5344CB8AC3E}">
        <p14:creationId xmlns:p14="http://schemas.microsoft.com/office/powerpoint/2010/main" val="224779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信息抽取概述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4890570"/>
          </a:xfrm>
          <a:prstGeom prst="rect">
            <a:avLst/>
          </a:prstGeom>
          <a:noFill/>
        </p:spPr>
        <p:txBody>
          <a:bodyPr wrap="square">
            <a:spAutoFit/>
          </a:bodyPr>
          <a:lstStyle/>
          <a:p>
            <a:pPr algn="just">
              <a:lnSpc>
                <a:spcPct val="125000"/>
              </a:lnSpc>
            </a:pPr>
            <a:r>
              <a:rPr lang="zh-CN" altLang="en-US" sz="2800" dirty="0">
                <a:latin typeface="Microsoft YaHei" panose="020B0503020204020204" pitchFamily="34" charset="-122"/>
                <a:ea typeface="Microsoft YaHei" panose="020B0503020204020204" pitchFamily="34" charset="-122"/>
              </a:rPr>
              <a:t>随着互联网的迅猛发展，大量的信息以电子文档的形式出现，人们面临的不再是信息匮乏，而是</a:t>
            </a:r>
            <a:r>
              <a:rPr lang="zh-CN" altLang="en-US" sz="2800" b="1" dirty="0">
                <a:latin typeface="Microsoft YaHei" panose="020B0503020204020204" pitchFamily="34" charset="-122"/>
                <a:ea typeface="Microsoft YaHei" panose="020B0503020204020204" pitchFamily="34" charset="-122"/>
              </a:rPr>
              <a:t>严重的信息过载</a:t>
            </a:r>
            <a:r>
              <a:rPr lang="zh-CN" altLang="en-US" sz="2800" dirty="0">
                <a:latin typeface="Microsoft YaHei" panose="020B0503020204020204" pitchFamily="34" charset="-122"/>
                <a:ea typeface="Microsoft YaHei" panose="020B0503020204020204" pitchFamily="34" charset="-122"/>
              </a:rPr>
              <a:t>。为了应对信息爆炸带来的挑战，迫切需要一些自动化的工具对大量无结构的文本内容及时准确地进行抽取、过滤、归类和组织，帮助人们在海量内容中迅速找到真正需要的信息。信息抽取就是在这样的需求下应用而生。</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pPr>
            <a:r>
              <a:rPr lang="zh-CN" altLang="en-US" sz="2800" b="1" dirty="0">
                <a:solidFill>
                  <a:srgbClr val="0070C0"/>
                </a:solidFill>
                <a:latin typeface="Microsoft YaHei" panose="020B0503020204020204" pitchFamily="34" charset="-122"/>
                <a:ea typeface="Microsoft YaHei" panose="020B0503020204020204" pitchFamily="34" charset="-122"/>
              </a:rPr>
              <a:t>信息抽取（</a:t>
            </a:r>
            <a:r>
              <a:rPr lang="en-US" altLang="zh-CN" sz="2800" b="1" dirty="0">
                <a:solidFill>
                  <a:srgbClr val="0070C0"/>
                </a:solidFill>
                <a:latin typeface="Microsoft YaHei" panose="020B0503020204020204" pitchFamily="34" charset="-122"/>
                <a:ea typeface="Microsoft YaHei" panose="020B0503020204020204" pitchFamily="34" charset="-122"/>
              </a:rPr>
              <a:t>Information Extraction</a:t>
            </a:r>
            <a:r>
              <a:rPr lang="zh-CN" altLang="en-US" sz="2800" b="1" dirty="0">
                <a:solidFill>
                  <a:srgbClr val="0070C0"/>
                </a:solidFill>
                <a:latin typeface="Microsoft YaHei" panose="020B0503020204020204" pitchFamily="34" charset="-122"/>
                <a:ea typeface="Microsoft YaHei" panose="020B0503020204020204" pitchFamily="34" charset="-122"/>
              </a:rPr>
              <a:t>，</a:t>
            </a:r>
            <a:r>
              <a:rPr lang="en-US" altLang="zh-CN" sz="2800" b="1" dirty="0">
                <a:solidFill>
                  <a:srgbClr val="0070C0"/>
                </a:solidFill>
                <a:latin typeface="Microsoft YaHei" panose="020B0503020204020204" pitchFamily="34" charset="-122"/>
                <a:ea typeface="Microsoft YaHei" panose="020B0503020204020204" pitchFamily="34" charset="-122"/>
              </a:rPr>
              <a:t>IE</a:t>
            </a:r>
            <a:r>
              <a:rPr lang="zh-CN" altLang="en-US" sz="2800" b="1" dirty="0">
                <a:solidFill>
                  <a:srgbClr val="0070C0"/>
                </a:solidFill>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的目标就是</a:t>
            </a:r>
            <a:r>
              <a:rPr lang="zh-CN" altLang="en-US" sz="2800" u="sng" dirty="0">
                <a:latin typeface="Microsoft YaHei" panose="020B0503020204020204" pitchFamily="34" charset="-122"/>
                <a:ea typeface="Microsoft YaHei" panose="020B0503020204020204" pitchFamily="34" charset="-122"/>
              </a:rPr>
              <a:t>从非结构化的文本内容中提取特定的信息</a:t>
            </a:r>
            <a:r>
              <a:rPr lang="zh-CN" altLang="en-US" sz="2800" dirty="0">
                <a:latin typeface="Microsoft YaHei" panose="020B0503020204020204" pitchFamily="34" charset="-122"/>
                <a:ea typeface="Microsoft YaHei" panose="020B0503020204020204" pitchFamily="34" charset="-122"/>
              </a:rPr>
              <a:t>。信息抽取并不试图对全文进行理解，仅针对任务需求从篇章中抽取特定信息。信息抽取的应用广泛，在阅读理解、机器翻译、知识图谱等任务中都发挥着非常基础和重要的作用。</a:t>
            </a:r>
            <a:endParaRPr lang="en-US" altLang="zh-CN" sz="24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7" name="TextBox 6">
            <a:extLst>
              <a:ext uri="{FF2B5EF4-FFF2-40B4-BE49-F238E27FC236}">
                <a16:creationId xmlns:a16="http://schemas.microsoft.com/office/drawing/2014/main" id="{2914C4AA-5D9A-241C-D1B0-99CAC7419434}"/>
              </a:ext>
            </a:extLst>
          </p:cNvPr>
          <p:cNvSpPr txBox="1"/>
          <p:nvPr/>
        </p:nvSpPr>
        <p:spPr>
          <a:xfrm>
            <a:off x="290159" y="1087910"/>
            <a:ext cx="11470040" cy="3211841"/>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解决嵌套命名实体识别的基本方法可以采用基于非嵌套实体识别算法的穷举法，</a:t>
            </a:r>
            <a:r>
              <a:rPr lang="zh-CN" altLang="en-US" sz="2000" b="1" dirty="0">
                <a:latin typeface="Microsoft YaHei" panose="020B0503020204020204" pitchFamily="34" charset="-122"/>
                <a:ea typeface="Microsoft YaHei" panose="020B0503020204020204" pitchFamily="34" charset="-122"/>
              </a:rPr>
              <a:t>将所有可能的单词序列</a:t>
            </a:r>
            <a:r>
              <a:rPr lang="zh-CN" altLang="en-US" sz="2000" dirty="0">
                <a:latin typeface="Microsoft YaHei" panose="020B0503020204020204" pitchFamily="34" charset="-122"/>
                <a:ea typeface="Microsoft YaHei" panose="020B0503020204020204" pitchFamily="34" charset="-122"/>
              </a:rPr>
              <a:t>都利用非嵌套实体识别算法进行识别和分类；</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还可以将原有标签修改为组合形式，将可能共同出现的所有类别进行组合，</a:t>
            </a:r>
            <a:r>
              <a:rPr lang="zh-CN" altLang="en-US" sz="2000" b="1" dirty="0">
                <a:latin typeface="Microsoft YaHei" panose="020B0503020204020204" pitchFamily="34" charset="-122"/>
                <a:ea typeface="Microsoft YaHei" panose="020B0503020204020204" pitchFamily="34" charset="-122"/>
              </a:rPr>
              <a:t>产生新的标签体系</a:t>
            </a:r>
            <a:r>
              <a:rPr lang="zh-CN" altLang="en-US" sz="2000" dirty="0">
                <a:latin typeface="Microsoft YaHei" panose="020B0503020204020204" pitchFamily="34" charset="-122"/>
                <a:ea typeface="Microsoft YaHei" panose="020B0503020204020204" pitchFamily="34" charset="-122"/>
              </a:rPr>
              <a:t>（如：将</a:t>
            </a:r>
            <a:r>
              <a:rPr lang="en-US" altLang="zh-CN" sz="2000" dirty="0">
                <a:latin typeface="Microsoft YaHei" panose="020B0503020204020204" pitchFamily="34" charset="-122"/>
                <a:ea typeface="Microsoft YaHei" panose="020B0503020204020204" pitchFamily="34" charset="-122"/>
              </a:rPr>
              <a:t>B-LOC</a:t>
            </a:r>
            <a:r>
              <a:rPr lang="zh-CN" altLang="en-US" sz="2000" dirty="0">
                <a:latin typeface="Microsoft YaHei" panose="020B0503020204020204" pitchFamily="34" charset="-122"/>
                <a:ea typeface="Microsoft YaHei" panose="020B0503020204020204" pitchFamily="34" charset="-122"/>
              </a:rPr>
              <a:t>与</a:t>
            </a:r>
            <a:r>
              <a:rPr lang="en-US" altLang="zh-CN" sz="2000" dirty="0">
                <a:latin typeface="Microsoft YaHei" panose="020B0503020204020204" pitchFamily="34" charset="-122"/>
                <a:ea typeface="Microsoft YaHei" panose="020B0503020204020204" pitchFamily="34" charset="-122"/>
              </a:rPr>
              <a:t>B-ORG</a:t>
            </a:r>
            <a:r>
              <a:rPr lang="zh-CN" altLang="en-US" sz="2000" dirty="0">
                <a:latin typeface="Microsoft YaHei" panose="020B0503020204020204" pitchFamily="34" charset="-122"/>
                <a:ea typeface="Microsoft YaHei" panose="020B0503020204020204" pitchFamily="34" charset="-122"/>
              </a:rPr>
              <a:t>组合构造</a:t>
            </a:r>
            <a:r>
              <a:rPr lang="en-US" altLang="zh-CN" sz="2000" dirty="0">
                <a:latin typeface="Microsoft YaHei" panose="020B0503020204020204" pitchFamily="34" charset="-122"/>
                <a:ea typeface="Microsoft YaHei" panose="020B0503020204020204" pitchFamily="34" charset="-122"/>
              </a:rPr>
              <a:t>B-LOC|ORG</a:t>
            </a:r>
            <a:r>
              <a:rPr lang="zh-CN" altLang="en-US" sz="2000" dirty="0">
                <a:latin typeface="Microsoft YaHei" panose="020B0503020204020204" pitchFamily="34" charset="-122"/>
                <a:ea typeface="Microsoft YaHei" panose="020B0503020204020204" pitchFamily="34" charset="-122"/>
              </a:rPr>
              <a:t>新标签）。</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也可以修改原有序列标注算法从</a:t>
            </a:r>
            <a:r>
              <a:rPr lang="zh-CN" altLang="en-US" sz="2000" b="1" dirty="0">
                <a:latin typeface="Microsoft YaHei" panose="020B0503020204020204" pitchFamily="34" charset="-122"/>
                <a:ea typeface="Microsoft YaHei" panose="020B0503020204020204" pitchFamily="34" charset="-122"/>
              </a:rPr>
              <a:t>单一目标到多目标</a:t>
            </a:r>
            <a:r>
              <a:rPr lang="zh-CN" altLang="en-US" sz="2000" dirty="0">
                <a:latin typeface="Microsoft YaHei" panose="020B0503020204020204" pitchFamily="34" charset="-122"/>
                <a:ea typeface="Microsoft YaHei" panose="020B0503020204020204" pitchFamily="34" charset="-122"/>
              </a:rPr>
              <a:t>，利用</a:t>
            </a:r>
            <a:r>
              <a:rPr lang="en-US" altLang="zh-CN" sz="2000" dirty="0">
                <a:latin typeface="Microsoft YaHei" panose="020B0503020204020204" pitchFamily="34" charset="-122"/>
                <a:ea typeface="Microsoft YaHei" panose="020B0503020204020204" pitchFamily="34" charset="-122"/>
              </a:rPr>
              <a:t>KL</a:t>
            </a:r>
            <a:r>
              <a:rPr lang="zh-CN" altLang="en-US" sz="2000" dirty="0">
                <a:latin typeface="Microsoft YaHei" panose="020B0503020204020204" pitchFamily="34" charset="-122"/>
                <a:ea typeface="Microsoft YaHei" panose="020B0503020204020204" pitchFamily="34" charset="-122"/>
              </a:rPr>
              <a:t>散度等做为损失函数进行参数训练等方法。</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这些基本方法虽然实现相对简单并且直接，但是存在计算消耗、标签量指数增加或者目标学习难度大等问题。</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73464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基于成分句法分析嵌套命名实体识别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7" name="TextBox 6">
            <a:extLst>
              <a:ext uri="{FF2B5EF4-FFF2-40B4-BE49-F238E27FC236}">
                <a16:creationId xmlns:a16="http://schemas.microsoft.com/office/drawing/2014/main" id="{2914C4AA-5D9A-241C-D1B0-99CAC7419434}"/>
              </a:ext>
            </a:extLst>
          </p:cNvPr>
          <p:cNvSpPr txBox="1"/>
          <p:nvPr/>
        </p:nvSpPr>
        <p:spPr>
          <a:xfrm>
            <a:off x="290159" y="1087910"/>
            <a:ext cx="11470040" cy="441852"/>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嵌套命名实体识别任务可以类比成分句法分析任务，参考成分句法分析方法进行嵌套命名实体的识别。</a:t>
            </a:r>
            <a:endParaRPr lang="en-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57414F65-6B20-D4A6-AE3A-962BA52C0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50" y="2076450"/>
            <a:ext cx="7200900" cy="2705100"/>
          </a:xfrm>
          <a:prstGeom prst="rect">
            <a:avLst/>
          </a:prstGeom>
        </p:spPr>
      </p:pic>
      <p:sp>
        <p:nvSpPr>
          <p:cNvPr id="6" name="TextBox 5">
            <a:extLst>
              <a:ext uri="{FF2B5EF4-FFF2-40B4-BE49-F238E27FC236}">
                <a16:creationId xmlns:a16="http://schemas.microsoft.com/office/drawing/2014/main" id="{0844AE7F-910C-2B59-3148-0A4DC83DEE60}"/>
              </a:ext>
            </a:extLst>
          </p:cNvPr>
          <p:cNvSpPr txBox="1"/>
          <p:nvPr/>
        </p:nvSpPr>
        <p:spPr>
          <a:xfrm>
            <a:off x="2994025" y="5014952"/>
            <a:ext cx="72009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7.7 </a:t>
            </a:r>
            <a:r>
              <a:rPr lang="zh-CN" altLang="en-US" b="0" i="0" dirty="0">
                <a:effectLst/>
                <a:latin typeface="Microsoft YaHei" panose="020B0503020204020204" pitchFamily="34" charset="-122"/>
                <a:ea typeface="Microsoft YaHei" panose="020B0503020204020204" pitchFamily="34" charset="-122"/>
              </a:rPr>
              <a:t>句子“他是北京大学学生”的成分语法树和嵌套命名实体分析</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23049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基于成分句法分析嵌套命名实体识别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7" name="TextBox 6">
            <a:extLst>
              <a:ext uri="{FF2B5EF4-FFF2-40B4-BE49-F238E27FC236}">
                <a16:creationId xmlns:a16="http://schemas.microsoft.com/office/drawing/2014/main" id="{2914C4AA-5D9A-241C-D1B0-99CAC7419434}"/>
              </a:ext>
            </a:extLst>
          </p:cNvPr>
          <p:cNvSpPr txBox="1"/>
          <p:nvPr/>
        </p:nvSpPr>
        <p:spPr>
          <a:xfrm>
            <a:off x="290159" y="1087910"/>
            <a:ext cx="11470040" cy="3100016"/>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基于状态转移的嵌套命名实体识别的方法，其基本思想与移进</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规约成分句法分析类似，从左到右扫描输入的句子，并</a:t>
            </a:r>
            <a:r>
              <a:rPr lang="zh-CN" altLang="en-US" sz="2000" b="1" dirty="0">
                <a:latin typeface="Microsoft YaHei" panose="020B0503020204020204" pitchFamily="34" charset="-122"/>
                <a:ea typeface="Microsoft YaHei" panose="020B0503020204020204" pitchFamily="34" charset="-122"/>
              </a:rPr>
              <a:t>维护三个部分：堆栈</a:t>
            </a:r>
            <a:r>
              <a:rPr lang="en-US" altLang="zh-CN" sz="2000" b="1" dirty="0">
                <a:latin typeface="Microsoft YaHei" panose="020B0503020204020204" pitchFamily="34" charset="-122"/>
                <a:ea typeface="Microsoft YaHei" panose="020B0503020204020204" pitchFamily="34" charset="-122"/>
              </a:rPr>
              <a:t>S</a:t>
            </a:r>
            <a:r>
              <a:rPr lang="zh-CN" altLang="en-US" sz="2000" b="1" dirty="0">
                <a:latin typeface="Microsoft YaHei" panose="020B0503020204020204" pitchFamily="34" charset="-122"/>
                <a:ea typeface="Microsoft YaHei" panose="020B0503020204020204" pitchFamily="34" charset="-122"/>
              </a:rPr>
              <a:t>、动作序列</a:t>
            </a:r>
            <a:r>
              <a:rPr lang="en-US" altLang="zh-CN" sz="2000" b="1" dirty="0">
                <a:latin typeface="Microsoft YaHei" panose="020B0503020204020204" pitchFamily="34" charset="-122"/>
                <a:ea typeface="Microsoft YaHei" panose="020B0503020204020204" pitchFamily="34" charset="-122"/>
              </a:rPr>
              <a:t>A</a:t>
            </a:r>
            <a:r>
              <a:rPr lang="zh-CN" altLang="en-US" sz="2000" b="1" dirty="0">
                <a:latin typeface="Microsoft YaHei" panose="020B0503020204020204" pitchFamily="34" charset="-122"/>
                <a:ea typeface="Microsoft YaHei" panose="020B0503020204020204" pitchFamily="34" charset="-122"/>
              </a:rPr>
              <a:t>、队列</a:t>
            </a:r>
            <a:r>
              <a:rPr lang="en-US" altLang="zh-CN" sz="2000" b="1" dirty="0">
                <a:latin typeface="Microsoft YaHei" panose="020B0503020204020204" pitchFamily="34" charset="-122"/>
                <a:ea typeface="Microsoft YaHei" panose="020B0503020204020204" pitchFamily="34" charset="-122"/>
              </a:rPr>
              <a:t>Q</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堆栈</a:t>
            </a:r>
            <a:r>
              <a:rPr lang="en-US" altLang="zh-CN" sz="2000" b="1"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自底向上存储已规约的实体和待规约的单词，</a:t>
            </a:r>
            <a:r>
              <a:rPr lang="zh-CN" altLang="en-US" sz="2000" b="1" dirty="0">
                <a:latin typeface="Microsoft YaHei" panose="020B0503020204020204" pitchFamily="34" charset="-122"/>
                <a:ea typeface="Microsoft YaHei" panose="020B0503020204020204" pitchFamily="34" charset="-122"/>
              </a:rPr>
              <a:t>动作序列</a:t>
            </a:r>
            <a:r>
              <a:rPr lang="en-US" altLang="zh-CN" sz="2000" b="1"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存储规约动作的历史信息，</a:t>
            </a:r>
            <a:r>
              <a:rPr lang="zh-CN" altLang="en-US" sz="2000" b="1" dirty="0">
                <a:latin typeface="Microsoft YaHei" panose="020B0503020204020204" pitchFamily="34" charset="-122"/>
                <a:ea typeface="Microsoft YaHei" panose="020B0503020204020204" pitchFamily="34" charset="-122"/>
              </a:rPr>
              <a:t>队列</a:t>
            </a:r>
            <a:r>
              <a:rPr lang="en-US" altLang="zh-CN" sz="2000" b="1" dirty="0">
                <a:latin typeface="Microsoft YaHei" panose="020B0503020204020204" pitchFamily="34" charset="-122"/>
                <a:ea typeface="Microsoft YaHei" panose="020B0503020204020204" pitchFamily="34" charset="-122"/>
              </a:rPr>
              <a:t>Q</a:t>
            </a:r>
            <a:r>
              <a:rPr lang="zh-CN" altLang="en-US" sz="2000" b="1" dirty="0">
                <a:latin typeface="Microsoft YaHei" panose="020B0503020204020204" pitchFamily="34" charset="-122"/>
                <a:ea typeface="Microsoft YaHei" panose="020B0503020204020204" pitchFamily="34" charset="-122"/>
              </a:rPr>
              <a:t>存</a:t>
            </a:r>
            <a:r>
              <a:rPr lang="zh-CN" altLang="en-US" sz="2000" dirty="0">
                <a:latin typeface="Microsoft YaHei" panose="020B0503020204020204" pitchFamily="34" charset="-122"/>
                <a:ea typeface="Microsoft YaHei" panose="020B0503020204020204" pitchFamily="34" charset="-122"/>
              </a:rPr>
              <a:t>储尚未规约的单词。嵌套实体识别的移进</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规约过程包含三种可能的动作：</a:t>
            </a:r>
            <a:endParaRPr lang="en-US" altLang="zh-CN" sz="2000" dirty="0">
              <a:latin typeface="Microsoft YaHei" panose="020B0503020204020204" pitchFamily="34" charset="-122"/>
              <a:ea typeface="Microsoft YaHei" panose="020B0503020204020204" pitchFamily="34" charset="-122"/>
            </a:endParaRPr>
          </a:p>
          <a:p>
            <a:pPr marL="742950" lvl="1" indent="-285750">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移进（</a:t>
            </a:r>
            <a:r>
              <a:rPr lang="en-US" dirty="0">
                <a:latin typeface="Microsoft YaHei" panose="020B0503020204020204" pitchFamily="34" charset="-122"/>
                <a:ea typeface="Microsoft YaHei" panose="020B0503020204020204" pitchFamily="34" charset="-122"/>
              </a:rPr>
              <a:t>Shift）：</a:t>
            </a:r>
            <a:r>
              <a:rPr lang="zh-CN" altLang="en-US" dirty="0">
                <a:latin typeface="Microsoft YaHei" panose="020B0503020204020204" pitchFamily="34" charset="-122"/>
                <a:ea typeface="Microsoft YaHei" panose="020B0503020204020204" pitchFamily="34" charset="-122"/>
              </a:rPr>
              <a:t>将非空队列</a:t>
            </a:r>
            <a:r>
              <a:rPr lang="en-US" dirty="0">
                <a:latin typeface="Microsoft YaHei" panose="020B0503020204020204" pitchFamily="34" charset="-122"/>
                <a:ea typeface="Microsoft YaHei" panose="020B0503020204020204" pitchFamily="34" charset="-122"/>
              </a:rPr>
              <a:t>Q</a:t>
            </a:r>
            <a:r>
              <a:rPr lang="zh-CN" altLang="en-US" dirty="0">
                <a:latin typeface="Microsoft YaHei" panose="020B0503020204020204" pitchFamily="34" charset="-122"/>
                <a:ea typeface="Microsoft YaHei" panose="020B0503020204020204" pitchFamily="34" charset="-122"/>
              </a:rPr>
              <a:t>最左端的单词移入堆栈</a:t>
            </a:r>
            <a:r>
              <a:rPr lang="en-US"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中；</a:t>
            </a:r>
          </a:p>
          <a:p>
            <a:pPr marL="742950" lvl="1" indent="-285750">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规约</a:t>
            </a:r>
            <a:r>
              <a:rPr lang="en-US" altLang="zh-CN"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X（Reduce-X</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弹出堆栈</a:t>
            </a:r>
            <a:r>
              <a:rPr lang="en-US"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的两个元素</a:t>
            </a:r>
            <a:r>
              <a:rPr lang="en-US" dirty="0">
                <a:latin typeface="Microsoft YaHei" panose="020B0503020204020204" pitchFamily="34" charset="-122"/>
                <a:ea typeface="Microsoft YaHei" panose="020B0503020204020204" pitchFamily="34" charset="-122"/>
              </a:rPr>
              <a:t>s</a:t>
            </a:r>
            <a:r>
              <a:rPr lang="en-US" baseline="-25000" dirty="0">
                <a:latin typeface="Microsoft YaHei" panose="020B0503020204020204" pitchFamily="34" charset="-122"/>
                <a:ea typeface="Microsoft YaHei" panose="020B0503020204020204" pitchFamily="34" charset="-122"/>
              </a:rPr>
              <a:t>0</a:t>
            </a:r>
            <a:r>
              <a:rPr lang="zh-CN" altLang="en-US" dirty="0">
                <a:latin typeface="Microsoft YaHei" panose="020B0503020204020204" pitchFamily="34" charset="-122"/>
                <a:ea typeface="Microsoft YaHei" panose="020B0503020204020204" pitchFamily="34" charset="-122"/>
              </a:rPr>
              <a:t>和</a:t>
            </a:r>
            <a:r>
              <a:rPr lang="en-US" dirty="0">
                <a:latin typeface="Microsoft YaHei" panose="020B0503020204020204" pitchFamily="34" charset="-122"/>
                <a:ea typeface="Microsoft YaHei" panose="020B0503020204020204" pitchFamily="34" charset="-122"/>
              </a:rPr>
              <a:t>s</a:t>
            </a:r>
            <a:r>
              <a:rPr lang="en-US" baseline="-25000" dirty="0">
                <a:latin typeface="Microsoft YaHei" panose="020B0503020204020204" pitchFamily="34" charset="-122"/>
                <a:ea typeface="Microsoft YaHei" panose="020B0503020204020204" pitchFamily="34" charset="-122"/>
              </a:rPr>
              <a:t>1</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将它们合并标注为实体类型</a:t>
            </a:r>
            <a:r>
              <a:rPr lang="en-US"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后重新压入堆栈</a:t>
            </a:r>
            <a:r>
              <a:rPr lang="en-US"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中；</a:t>
            </a:r>
          </a:p>
          <a:p>
            <a:pPr marL="742950" lvl="1" indent="-285750">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一元化</a:t>
            </a:r>
            <a:r>
              <a:rPr lang="en-US" altLang="zh-CN"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X（Unary-X</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弹出堆栈</a:t>
            </a:r>
            <a:r>
              <a:rPr lang="en-US"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的栈顶元素</a:t>
            </a:r>
            <a:r>
              <a:rPr lang="en-US" dirty="0">
                <a:latin typeface="Microsoft YaHei" panose="020B0503020204020204" pitchFamily="34" charset="-122"/>
                <a:ea typeface="Microsoft YaHei" panose="020B0503020204020204" pitchFamily="34" charset="-122"/>
              </a:rPr>
              <a:t>s</a:t>
            </a:r>
            <a:r>
              <a:rPr lang="en-US" baseline="-25000" dirty="0">
                <a:latin typeface="Microsoft YaHei" panose="020B0503020204020204" pitchFamily="34" charset="-122"/>
                <a:ea typeface="Microsoft YaHei" panose="020B0503020204020204" pitchFamily="34" charset="-122"/>
              </a:rPr>
              <a:t>0 </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将它标注为实体类型</a:t>
            </a:r>
            <a:r>
              <a:rPr lang="en-US"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后重新压入</a:t>
            </a:r>
            <a:r>
              <a:rPr lang="en-US"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中。</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9863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462D9C-1701-EA42-B425-DE3496C8B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425" y="846167"/>
            <a:ext cx="4228189" cy="5989935"/>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基于成分句法分析嵌套命名实体识别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9" name="TextBox 8">
            <a:extLst>
              <a:ext uri="{FF2B5EF4-FFF2-40B4-BE49-F238E27FC236}">
                <a16:creationId xmlns:a16="http://schemas.microsoft.com/office/drawing/2014/main" id="{31EF2362-B76E-0F43-9B91-D9BC7FC7FEA0}"/>
              </a:ext>
            </a:extLst>
          </p:cNvPr>
          <p:cNvSpPr txBox="1"/>
          <p:nvPr/>
        </p:nvSpPr>
        <p:spPr>
          <a:xfrm>
            <a:off x="5993205" y="1270338"/>
            <a:ext cx="6093618" cy="3869714"/>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$作为句子的结束符添加在所有句子的末尾。</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堆栈S、动作序列A、队列Q用于表示当前系统的状态</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算法通过其当前状态来判断接下来应该执行的动作，由此实现状态的转移，进而完成识别。</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使用与句法分析相同的框架，将该问题转换为分类问题，</a:t>
            </a:r>
            <a:r>
              <a:rPr lang="en-CN" sz="2000" b="1" dirty="0">
                <a:latin typeface="Microsoft YaHei" panose="020B0503020204020204" pitchFamily="34" charset="-122"/>
                <a:ea typeface="Microsoft YaHei" panose="020B0503020204020204" pitchFamily="34" charset="-122"/>
              </a:rPr>
              <a:t>输入</a:t>
            </a:r>
            <a:r>
              <a:rPr lang="en-CN" sz="2000" dirty="0">
                <a:latin typeface="Microsoft YaHei" panose="020B0503020204020204" pitchFamily="34" charset="-122"/>
                <a:ea typeface="Microsoft YaHei" panose="020B0503020204020204" pitchFamily="34" charset="-122"/>
              </a:rPr>
              <a:t>为当前的系统状态[S,A,Q]，</a:t>
            </a:r>
            <a:r>
              <a:rPr lang="en-CN" sz="2000" b="1" dirty="0">
                <a:latin typeface="Microsoft YaHei" panose="020B0503020204020204" pitchFamily="34" charset="-122"/>
                <a:ea typeface="Microsoft YaHei" panose="020B0503020204020204" pitchFamily="34" charset="-122"/>
              </a:rPr>
              <a:t>输出</a:t>
            </a:r>
            <a:r>
              <a:rPr lang="en-CN" sz="2000" dirty="0">
                <a:latin typeface="Microsoft YaHei" panose="020B0503020204020204" pitchFamily="34" charset="-122"/>
                <a:ea typeface="Microsoft YaHei" panose="020B0503020204020204" pitchFamily="34" charset="-122"/>
              </a:rPr>
              <a:t>为下一步的动作。</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通过正确的动作序列完成嵌套命名实体的识别。</a:t>
            </a:r>
          </a:p>
        </p:txBody>
      </p:sp>
    </p:spTree>
    <p:extLst>
      <p:ext uri="{BB962C8B-B14F-4D97-AF65-F5344CB8AC3E}">
        <p14:creationId xmlns:p14="http://schemas.microsoft.com/office/powerpoint/2010/main" val="3229817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基于成分句法分析嵌套命名实体识别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pic>
        <p:nvPicPr>
          <p:cNvPr id="4" name="Picture 3">
            <a:extLst>
              <a:ext uri="{FF2B5EF4-FFF2-40B4-BE49-F238E27FC236}">
                <a16:creationId xmlns:a16="http://schemas.microsoft.com/office/drawing/2014/main" id="{ABA6B231-7904-4B13-BF84-FAA601686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350" y="950248"/>
            <a:ext cx="3822700" cy="1295400"/>
          </a:xfrm>
          <a:prstGeom prst="rect">
            <a:avLst/>
          </a:prstGeom>
        </p:spPr>
      </p:pic>
      <p:pic>
        <p:nvPicPr>
          <p:cNvPr id="7" name="Picture 6">
            <a:extLst>
              <a:ext uri="{FF2B5EF4-FFF2-40B4-BE49-F238E27FC236}">
                <a16:creationId xmlns:a16="http://schemas.microsoft.com/office/drawing/2014/main" id="{BBB59DB8-A265-6EB5-CAB2-BF704E942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300" y="2161551"/>
            <a:ext cx="4114800" cy="584200"/>
          </a:xfrm>
          <a:prstGeom prst="rect">
            <a:avLst/>
          </a:prstGeom>
        </p:spPr>
      </p:pic>
      <p:sp>
        <p:nvSpPr>
          <p:cNvPr id="9" name="TextBox 8">
            <a:extLst>
              <a:ext uri="{FF2B5EF4-FFF2-40B4-BE49-F238E27FC236}">
                <a16:creationId xmlns:a16="http://schemas.microsoft.com/office/drawing/2014/main" id="{C8E5CA85-1818-8C93-CD13-9941EB98068F}"/>
              </a:ext>
            </a:extLst>
          </p:cNvPr>
          <p:cNvSpPr txBox="1"/>
          <p:nvPr/>
        </p:nvSpPr>
        <p:spPr>
          <a:xfrm>
            <a:off x="384968" y="2861489"/>
            <a:ext cx="11429207" cy="369332"/>
          </a:xfrm>
          <a:prstGeom prst="rect">
            <a:avLst/>
          </a:prstGeom>
          <a:noFill/>
        </p:spPr>
        <p:txBody>
          <a:bodyPr wrap="square">
            <a:spAutoFit/>
          </a:bodyPr>
          <a:lstStyle/>
          <a:p>
            <a:r>
              <a:rPr lang="zh-CN" altLang="en-US" dirty="0">
                <a:effectLst/>
                <a:latin typeface="Microsoft YaHei" panose="020B0503020204020204" pitchFamily="34" charset="-122"/>
                <a:ea typeface="Microsoft YaHei" panose="020B0503020204020204" pitchFamily="34" charset="-122"/>
              </a:rPr>
              <a:t>其中</a:t>
            </a:r>
            <a:r>
              <a:rPr lang="en-US" dirty="0" err="1">
                <a:effectLst/>
                <a:latin typeface="Microsoft YaHei" panose="020B0503020204020204" pitchFamily="34" charset="-122"/>
                <a:ea typeface="Microsoft YaHei" panose="020B0503020204020204" pitchFamily="34" charset="-122"/>
              </a:rPr>
              <a:t>h</a:t>
            </a:r>
            <a:r>
              <a:rPr lang="en-US" baseline="-25000" dirty="0" err="1">
                <a:effectLst/>
                <a:latin typeface="Microsoft YaHei" panose="020B0503020204020204" pitchFamily="34" charset="-122"/>
                <a:ea typeface="Microsoft YaHei" panose="020B0503020204020204" pitchFamily="34" charset="-122"/>
              </a:rPr>
              <a:t>ti</a:t>
            </a:r>
            <a:r>
              <a:rPr lang="en-US" baseline="-25000"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表示从栈顶开始往下数第</a:t>
            </a:r>
            <a:r>
              <a:rPr lang="en-US" dirty="0" err="1">
                <a:effectLst/>
                <a:latin typeface="Microsoft YaHei" panose="020B0503020204020204" pitchFamily="34" charset="-122"/>
                <a:ea typeface="Microsoft YaHei" panose="020B0503020204020204" pitchFamily="34" charset="-122"/>
              </a:rPr>
              <a:t>i</a:t>
            </a:r>
            <a:r>
              <a:rPr lang="en-US"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个树形元素。该树形元素的非叶结点是用循环神经网络按照如下公式计算得到：</a:t>
            </a:r>
          </a:p>
        </p:txBody>
      </p:sp>
      <p:pic>
        <p:nvPicPr>
          <p:cNvPr id="11" name="Picture 10">
            <a:extLst>
              <a:ext uri="{FF2B5EF4-FFF2-40B4-BE49-F238E27FC236}">
                <a16:creationId xmlns:a16="http://schemas.microsoft.com/office/drawing/2014/main" id="{C4B683B9-EB53-F55B-900D-14EBB059E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400" y="3406341"/>
            <a:ext cx="3990967" cy="1170535"/>
          </a:xfrm>
          <a:prstGeom prst="rect">
            <a:avLst/>
          </a:prstGeom>
        </p:spPr>
      </p:pic>
      <p:pic>
        <p:nvPicPr>
          <p:cNvPr id="13" name="Picture 12">
            <a:extLst>
              <a:ext uri="{FF2B5EF4-FFF2-40B4-BE49-F238E27FC236}">
                <a16:creationId xmlns:a16="http://schemas.microsoft.com/office/drawing/2014/main" id="{A109B0FB-4F7A-EBAA-E979-9C240C4D3A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612" y="4597545"/>
            <a:ext cx="3188315" cy="490510"/>
          </a:xfrm>
          <a:prstGeom prst="rect">
            <a:avLst/>
          </a:prstGeom>
        </p:spPr>
      </p:pic>
      <p:pic>
        <p:nvPicPr>
          <p:cNvPr id="15" name="Picture 14">
            <a:extLst>
              <a:ext uri="{FF2B5EF4-FFF2-40B4-BE49-F238E27FC236}">
                <a16:creationId xmlns:a16="http://schemas.microsoft.com/office/drawing/2014/main" id="{D08C96D4-C185-371C-5B37-99EAFD030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5757" y="5088055"/>
            <a:ext cx="2251886" cy="523954"/>
          </a:xfrm>
          <a:prstGeom prst="rect">
            <a:avLst/>
          </a:prstGeom>
        </p:spPr>
      </p:pic>
      <p:pic>
        <p:nvPicPr>
          <p:cNvPr id="17" name="Picture 16">
            <a:extLst>
              <a:ext uri="{FF2B5EF4-FFF2-40B4-BE49-F238E27FC236}">
                <a16:creationId xmlns:a16="http://schemas.microsoft.com/office/drawing/2014/main" id="{95A7C878-2AF8-284B-B869-06F003AE12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3456" y="5994041"/>
            <a:ext cx="4492625" cy="724617"/>
          </a:xfrm>
          <a:prstGeom prst="rect">
            <a:avLst/>
          </a:prstGeom>
        </p:spPr>
      </p:pic>
    </p:spTree>
    <p:extLst>
      <p:ext uri="{BB962C8B-B14F-4D97-AF65-F5344CB8AC3E}">
        <p14:creationId xmlns:p14="http://schemas.microsoft.com/office/powerpoint/2010/main" val="376314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6" name="TextBox 5">
            <a:extLst>
              <a:ext uri="{FF2B5EF4-FFF2-40B4-BE49-F238E27FC236}">
                <a16:creationId xmlns:a16="http://schemas.microsoft.com/office/drawing/2014/main" id="{84C1D745-4894-DEE7-CE16-4666283E8D25}"/>
              </a:ext>
            </a:extLst>
          </p:cNvPr>
          <p:cNvSpPr txBox="1"/>
          <p:nvPr/>
        </p:nvSpPr>
        <p:spPr>
          <a:xfrm>
            <a:off x="163595" y="1003886"/>
            <a:ext cx="11596603" cy="1253613"/>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基于跨度的嵌套命名实体识别</a:t>
            </a:r>
            <a:r>
              <a:rPr lang="en-CN" sz="2000" dirty="0">
                <a:latin typeface="Microsoft YaHei" panose="020B0503020204020204" pitchFamily="34" charset="-122"/>
                <a:ea typeface="Microsoft YaHei" panose="020B0503020204020204" pitchFamily="34" charset="-122"/>
              </a:rPr>
              <a:t>（Span-based Nested Named Entity Recognition）方法通过对句子的子序列进行分类来识别嵌套实体。给定一个句子X=x</a:t>
            </a:r>
            <a:r>
              <a:rPr lang="en-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 x</a:t>
            </a:r>
            <a:r>
              <a:rPr lang="en-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 … x</a:t>
            </a:r>
            <a:r>
              <a:rPr lang="en-CN" sz="2000" baseline="-25000" dirty="0">
                <a:latin typeface="Microsoft YaHei" panose="020B0503020204020204" pitchFamily="34" charset="-122"/>
                <a:ea typeface="Microsoft YaHei" panose="020B0503020204020204" pitchFamily="34" charset="-122"/>
              </a:rPr>
              <a:t>n</a:t>
            </a:r>
            <a:r>
              <a:rPr lang="en-CN" sz="2000" dirty="0">
                <a:latin typeface="Microsoft YaHei" panose="020B0503020204020204" pitchFamily="34" charset="-122"/>
                <a:ea typeface="Microsoft YaHei" panose="020B0503020204020204" pitchFamily="34" charset="-122"/>
              </a:rPr>
              <a:t>，其中x</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表示句子的第i个词或字，该句子中最大包含k个词或字的所有连续子序列x</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 x</a:t>
            </a:r>
            <a:r>
              <a:rPr lang="en-CN" sz="2000" baseline="-25000" dirty="0">
                <a:latin typeface="Microsoft YaHei" panose="020B0503020204020204" pitchFamily="34" charset="-122"/>
                <a:ea typeface="Microsoft YaHei" panose="020B0503020204020204" pitchFamily="34" charset="-122"/>
              </a:rPr>
              <a:t>i+1</a:t>
            </a:r>
            <a:r>
              <a:rPr lang="en-CN" sz="2000" dirty="0">
                <a:latin typeface="Microsoft YaHei" panose="020B0503020204020204" pitchFamily="34" charset="-122"/>
                <a:ea typeface="Microsoft YaHei" panose="020B0503020204020204" pitchFamily="34" charset="-122"/>
              </a:rPr>
              <a:t> ... x</a:t>
            </a:r>
            <a:r>
              <a:rPr lang="en-CN" sz="2000" baseline="-25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都会进行判定是否为某类实体。</a:t>
            </a:r>
          </a:p>
        </p:txBody>
      </p:sp>
      <p:pic>
        <p:nvPicPr>
          <p:cNvPr id="10" name="Picture 9">
            <a:extLst>
              <a:ext uri="{FF2B5EF4-FFF2-40B4-BE49-F238E27FC236}">
                <a16:creationId xmlns:a16="http://schemas.microsoft.com/office/drawing/2014/main" id="{C649D611-4CDC-0447-CAF1-50A2A0DE5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103" y="2525126"/>
            <a:ext cx="5665793" cy="3504199"/>
          </a:xfrm>
          <a:prstGeom prst="rect">
            <a:avLst/>
          </a:prstGeom>
        </p:spPr>
      </p:pic>
      <p:sp>
        <p:nvSpPr>
          <p:cNvPr id="14" name="TextBox 13">
            <a:extLst>
              <a:ext uri="{FF2B5EF4-FFF2-40B4-BE49-F238E27FC236}">
                <a16:creationId xmlns:a16="http://schemas.microsoft.com/office/drawing/2014/main" id="{76889227-B474-13EA-3807-FCE1FC1EF104}"/>
              </a:ext>
            </a:extLst>
          </p:cNvPr>
          <p:cNvSpPr txBox="1"/>
          <p:nvPr/>
        </p:nvSpPr>
        <p:spPr>
          <a:xfrm>
            <a:off x="2218729" y="6296952"/>
            <a:ext cx="7754540"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7.9  </a:t>
            </a:r>
            <a:r>
              <a:rPr lang="zh-CN" altLang="en-US" sz="2000" b="0" i="0" dirty="0">
                <a:effectLst/>
                <a:latin typeface="Microsoft YaHei" panose="020B0503020204020204" pitchFamily="34" charset="-122"/>
                <a:ea typeface="Microsoft YaHei" panose="020B0503020204020204" pitchFamily="34" charset="-122"/>
              </a:rPr>
              <a:t>边界增强的基于跨度的嵌套命名实体识别模型结构图</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99464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6" name="TextBox 5">
            <a:extLst>
              <a:ext uri="{FF2B5EF4-FFF2-40B4-BE49-F238E27FC236}">
                <a16:creationId xmlns:a16="http://schemas.microsoft.com/office/drawing/2014/main" id="{84C1D745-4894-DEE7-CE16-4666283E8D25}"/>
              </a:ext>
            </a:extLst>
          </p:cNvPr>
          <p:cNvSpPr txBox="1"/>
          <p:nvPr/>
        </p:nvSpPr>
        <p:spPr>
          <a:xfrm>
            <a:off x="163595" y="1003886"/>
            <a:ext cx="11596603" cy="400110"/>
          </a:xfrm>
          <a:prstGeom prst="rect">
            <a:avLst/>
          </a:prstGeom>
          <a:noFill/>
        </p:spPr>
        <p:txBody>
          <a:bodyPr wrap="square">
            <a:spAutoFit/>
          </a:bodyPr>
          <a:lstStyle/>
          <a:p>
            <a:r>
              <a:rPr lang="en-US" sz="2000" dirty="0" err="1">
                <a:effectLst/>
                <a:latin typeface="Microsoft YaHei" panose="020B0503020204020204" pitchFamily="34" charset="-122"/>
                <a:ea typeface="Microsoft YaHei" panose="020B0503020204020204" pitchFamily="34" charset="-122"/>
              </a:rPr>
              <a:t>w</a:t>
            </a:r>
            <a:r>
              <a:rPr lang="en-US" sz="2000" baseline="-25000" dirty="0" err="1">
                <a:effectLst/>
                <a:latin typeface="Microsoft YaHei" panose="020B0503020204020204" pitchFamily="34" charset="-122"/>
                <a:ea typeface="Microsoft YaHei" panose="020B0503020204020204" pitchFamily="34" charset="-122"/>
              </a:rPr>
              <a:t>i</a:t>
            </a:r>
            <a:r>
              <a:rPr lang="en-US"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作为实体的第一个单词的概率</a:t>
            </a:r>
            <a:r>
              <a:rPr lang="en-US" sz="2000" dirty="0" err="1">
                <a:effectLst/>
                <a:latin typeface="Microsoft YaHei" panose="020B0503020204020204" pitchFamily="34" charset="-122"/>
                <a:ea typeface="Microsoft YaHei" panose="020B0503020204020204" pitchFamily="34" charset="-122"/>
              </a:rPr>
              <a:t>P</a:t>
            </a:r>
            <a:r>
              <a:rPr lang="en-US" sz="2000" baseline="30000" dirty="0" err="1">
                <a:effectLst/>
                <a:latin typeface="Microsoft YaHei" panose="020B0503020204020204" pitchFamily="34" charset="-122"/>
                <a:ea typeface="Microsoft YaHei" panose="020B0503020204020204" pitchFamily="34" charset="-122"/>
              </a:rPr>
              <a:t>i</a:t>
            </a:r>
            <a:r>
              <a:rPr lang="en-US" sz="2000" baseline="-25000" dirty="0" err="1">
                <a:effectLst/>
                <a:latin typeface="Microsoft YaHei" panose="020B0503020204020204" pitchFamily="34" charset="-122"/>
                <a:ea typeface="Microsoft YaHei" panose="020B0503020204020204" pitchFamily="34" charset="-122"/>
              </a:rPr>
              <a:t>s</a:t>
            </a:r>
            <a:r>
              <a:rPr lang="en-US" sz="2000" dirty="0">
                <a:effectLst/>
                <a:latin typeface="Microsoft YaHei" panose="020B0503020204020204" pitchFamily="34" charset="-122"/>
                <a:ea typeface="Microsoft YaHei" panose="020B0503020204020204" pitchFamily="34" charset="-122"/>
              </a:rPr>
              <a:t>：</a:t>
            </a:r>
          </a:p>
        </p:txBody>
      </p:sp>
      <p:pic>
        <p:nvPicPr>
          <p:cNvPr id="4" name="Picture 3">
            <a:extLst>
              <a:ext uri="{FF2B5EF4-FFF2-40B4-BE49-F238E27FC236}">
                <a16:creationId xmlns:a16="http://schemas.microsoft.com/office/drawing/2014/main" id="{26135383-B9D0-67E9-E57E-111918B23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484" y="1460129"/>
            <a:ext cx="4140200" cy="584200"/>
          </a:xfrm>
          <a:prstGeom prst="rect">
            <a:avLst/>
          </a:prstGeom>
        </p:spPr>
      </p:pic>
      <p:pic>
        <p:nvPicPr>
          <p:cNvPr id="7" name="Picture 6">
            <a:extLst>
              <a:ext uri="{FF2B5EF4-FFF2-40B4-BE49-F238E27FC236}">
                <a16:creationId xmlns:a16="http://schemas.microsoft.com/office/drawing/2014/main" id="{52F90785-2554-996D-C181-FFC288402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246" y="2657312"/>
            <a:ext cx="3797300" cy="673100"/>
          </a:xfrm>
          <a:prstGeom prst="rect">
            <a:avLst/>
          </a:prstGeom>
        </p:spPr>
      </p:pic>
      <p:sp>
        <p:nvSpPr>
          <p:cNvPr id="8" name="TextBox 7">
            <a:extLst>
              <a:ext uri="{FF2B5EF4-FFF2-40B4-BE49-F238E27FC236}">
                <a16:creationId xmlns:a16="http://schemas.microsoft.com/office/drawing/2014/main" id="{53201C53-7147-6171-8E71-438D318652A2}"/>
              </a:ext>
            </a:extLst>
          </p:cNvPr>
          <p:cNvSpPr txBox="1"/>
          <p:nvPr/>
        </p:nvSpPr>
        <p:spPr>
          <a:xfrm>
            <a:off x="163595" y="2103407"/>
            <a:ext cx="11596603" cy="400110"/>
          </a:xfrm>
          <a:prstGeom prst="rect">
            <a:avLst/>
          </a:prstGeom>
          <a:noFill/>
        </p:spPr>
        <p:txBody>
          <a:bodyPr wrap="square">
            <a:spAutoFit/>
          </a:bodyPr>
          <a:lstStyle/>
          <a:p>
            <a:r>
              <a:rPr lang="en-US" sz="2000" dirty="0" err="1">
                <a:effectLst/>
                <a:latin typeface="Microsoft YaHei" panose="020B0503020204020204" pitchFamily="34" charset="-122"/>
                <a:ea typeface="Microsoft YaHei" panose="020B0503020204020204" pitchFamily="34" charset="-122"/>
              </a:rPr>
              <a:t>w</a:t>
            </a:r>
            <a:r>
              <a:rPr lang="en-US" sz="2000" baseline="-25000" dirty="0" err="1">
                <a:effectLst/>
                <a:latin typeface="Microsoft YaHei" panose="020B0503020204020204" pitchFamily="34" charset="-122"/>
                <a:ea typeface="Microsoft YaHei" panose="020B0503020204020204" pitchFamily="34" charset="-122"/>
              </a:rPr>
              <a:t>i</a:t>
            </a:r>
            <a:r>
              <a:rPr lang="en-US"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作为实体的第一个单词的概率</a:t>
            </a:r>
            <a:r>
              <a:rPr lang="en-US" sz="2000" dirty="0">
                <a:effectLst/>
                <a:latin typeface="Microsoft YaHei" panose="020B0503020204020204" pitchFamily="34" charset="-122"/>
                <a:ea typeface="Microsoft YaHei" panose="020B0503020204020204" pitchFamily="34" charset="-122"/>
              </a:rPr>
              <a:t>P</a:t>
            </a:r>
            <a:r>
              <a:rPr lang="en-US" sz="2000" baseline="30000" dirty="0">
                <a:effectLst/>
                <a:latin typeface="Microsoft YaHei" panose="020B0503020204020204" pitchFamily="34" charset="-122"/>
                <a:ea typeface="Microsoft YaHei" panose="020B0503020204020204" pitchFamily="34" charset="-122"/>
              </a:rPr>
              <a:t>i</a:t>
            </a:r>
            <a:r>
              <a:rPr lang="en-US" sz="2000" baseline="-25000" dirty="0">
                <a:latin typeface="Microsoft YaHei" panose="020B0503020204020204" pitchFamily="34" charset="-122"/>
                <a:ea typeface="Microsoft YaHei" panose="020B0503020204020204" pitchFamily="34" charset="-122"/>
              </a:rPr>
              <a:t>e</a:t>
            </a:r>
            <a:r>
              <a:rPr lang="en-US" sz="2000" dirty="0">
                <a:effectLst/>
                <a:latin typeface="Microsoft YaHei" panose="020B0503020204020204" pitchFamily="34" charset="-122"/>
                <a:ea typeface="Microsoft YaHei" panose="020B0503020204020204" pitchFamily="34" charset="-122"/>
              </a:rPr>
              <a:t>：</a:t>
            </a:r>
          </a:p>
        </p:txBody>
      </p:sp>
      <p:pic>
        <p:nvPicPr>
          <p:cNvPr id="11" name="Picture 10">
            <a:extLst>
              <a:ext uri="{FF2B5EF4-FFF2-40B4-BE49-F238E27FC236}">
                <a16:creationId xmlns:a16="http://schemas.microsoft.com/office/drawing/2014/main" id="{116350AF-1809-0F96-F04D-0DE913B1C0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685" y="4311102"/>
            <a:ext cx="5740400" cy="2542500"/>
          </a:xfrm>
          <a:prstGeom prst="rect">
            <a:avLst/>
          </a:prstGeom>
        </p:spPr>
      </p:pic>
      <p:sp>
        <p:nvSpPr>
          <p:cNvPr id="13" name="TextBox 12">
            <a:extLst>
              <a:ext uri="{FF2B5EF4-FFF2-40B4-BE49-F238E27FC236}">
                <a16:creationId xmlns:a16="http://schemas.microsoft.com/office/drawing/2014/main" id="{4A202CB7-F0DE-1424-6F43-45BE88847533}"/>
              </a:ext>
            </a:extLst>
          </p:cNvPr>
          <p:cNvSpPr txBox="1"/>
          <p:nvPr/>
        </p:nvSpPr>
        <p:spPr>
          <a:xfrm>
            <a:off x="163595" y="3484207"/>
            <a:ext cx="11650580" cy="707886"/>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由于每个句子可能包含多个实体，于是将所有实体的跨度边界标记为正确答案。将边界检测任务的训练目标函数定义为以下两个交叉熵损失的总和，分别检测开始和结束边界：</a:t>
            </a:r>
          </a:p>
        </p:txBody>
      </p:sp>
    </p:spTree>
    <p:extLst>
      <p:ext uri="{BB962C8B-B14F-4D97-AF65-F5344CB8AC3E}">
        <p14:creationId xmlns:p14="http://schemas.microsoft.com/office/powerpoint/2010/main" val="2571504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嵌套命名实体识别</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基于跨度的嵌套命名实体识别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6" name="TextBox 5">
            <a:extLst>
              <a:ext uri="{FF2B5EF4-FFF2-40B4-BE49-F238E27FC236}">
                <a16:creationId xmlns:a16="http://schemas.microsoft.com/office/drawing/2014/main" id="{84C1D745-4894-DEE7-CE16-4666283E8D25}"/>
              </a:ext>
            </a:extLst>
          </p:cNvPr>
          <p:cNvSpPr txBox="1"/>
          <p:nvPr/>
        </p:nvSpPr>
        <p:spPr>
          <a:xfrm>
            <a:off x="163595" y="1003886"/>
            <a:ext cx="11596603"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使用编码器得到的跨度表示 </a:t>
            </a:r>
            <a:r>
              <a:rPr lang="en-US" sz="2000" b="0" i="0" dirty="0" err="1">
                <a:effectLst/>
                <a:latin typeface="Microsoft YaHei" panose="020B0503020204020204" pitchFamily="34" charset="-122"/>
                <a:ea typeface="Microsoft YaHei" panose="020B0503020204020204" pitchFamily="34" charset="-122"/>
              </a:rPr>
              <a:t>v</a:t>
            </a:r>
            <a:r>
              <a:rPr lang="en-US" sz="2000" b="0" i="0" baseline="-25000" dirty="0" err="1">
                <a:effectLst/>
                <a:latin typeface="Microsoft YaHei" panose="020B0503020204020204" pitchFamily="34" charset="-122"/>
                <a:ea typeface="Microsoft YaHei" panose="020B0503020204020204" pitchFamily="34" charset="-122"/>
              </a:rPr>
              <a:t>sp</a:t>
            </a:r>
            <a:endParaRPr lang="en-US" sz="2000" baseline="-25000" dirty="0">
              <a:effectLst/>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6DB8D0B3-93AE-5390-B84F-FDB243719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284" y="1685925"/>
            <a:ext cx="3962400" cy="571500"/>
          </a:xfrm>
          <a:prstGeom prst="rect">
            <a:avLst/>
          </a:prstGeom>
        </p:spPr>
      </p:pic>
      <p:pic>
        <p:nvPicPr>
          <p:cNvPr id="10" name="Picture 9">
            <a:extLst>
              <a:ext uri="{FF2B5EF4-FFF2-40B4-BE49-F238E27FC236}">
                <a16:creationId xmlns:a16="http://schemas.microsoft.com/office/drawing/2014/main" id="{6CFD3E6D-188F-E35D-98D9-C50BED218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450" y="2824449"/>
            <a:ext cx="6515100" cy="990600"/>
          </a:xfrm>
          <a:prstGeom prst="rect">
            <a:avLst/>
          </a:prstGeom>
        </p:spPr>
      </p:pic>
      <p:pic>
        <p:nvPicPr>
          <p:cNvPr id="14" name="Picture 13">
            <a:extLst>
              <a:ext uri="{FF2B5EF4-FFF2-40B4-BE49-F238E27FC236}">
                <a16:creationId xmlns:a16="http://schemas.microsoft.com/office/drawing/2014/main" id="{9018DE8C-D88D-88C8-F8C0-0A47BE9A1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041" y="4632325"/>
            <a:ext cx="3416300" cy="596900"/>
          </a:xfrm>
          <a:prstGeom prst="rect">
            <a:avLst/>
          </a:prstGeom>
        </p:spPr>
      </p:pic>
      <p:sp>
        <p:nvSpPr>
          <p:cNvPr id="16" name="TextBox 15">
            <a:extLst>
              <a:ext uri="{FF2B5EF4-FFF2-40B4-BE49-F238E27FC236}">
                <a16:creationId xmlns:a16="http://schemas.microsoft.com/office/drawing/2014/main" id="{0FE71DCB-10D9-D889-0F11-45F537C73A0E}"/>
              </a:ext>
            </a:extLst>
          </p:cNvPr>
          <p:cNvSpPr txBox="1"/>
          <p:nvPr/>
        </p:nvSpPr>
        <p:spPr>
          <a:xfrm>
            <a:off x="163595" y="2275831"/>
            <a:ext cx="9369028" cy="400110"/>
          </a:xfrm>
          <a:prstGeom prst="rect">
            <a:avLst/>
          </a:prstGeom>
          <a:noFill/>
        </p:spPr>
        <p:txBody>
          <a:bodyPr wrap="square">
            <a:spAutoFit/>
          </a:bodyPr>
          <a:lstStyle/>
          <a:p>
            <a:r>
              <a:rPr lang="en-US" sz="2000" b="0" i="0" dirty="0" err="1">
                <a:effectLst/>
                <a:latin typeface="Microsoft YaHei" panose="020B0503020204020204" pitchFamily="34" charset="-122"/>
                <a:ea typeface="Microsoft YaHei" panose="020B0503020204020204" pitchFamily="34" charset="-122"/>
              </a:rPr>
              <a:t>y</a:t>
            </a:r>
            <a:r>
              <a:rPr lang="en-US" sz="2000" b="0" i="0" baseline="30000" dirty="0" err="1">
                <a:effectLst/>
                <a:latin typeface="Microsoft YaHei" panose="020B0503020204020204" pitchFamily="34" charset="-122"/>
                <a:ea typeface="Microsoft YaHei" panose="020B0503020204020204" pitchFamily="34" charset="-122"/>
              </a:rPr>
              <a:t>t</a:t>
            </a:r>
            <a:r>
              <a:rPr lang="en-US" sz="2000" b="0" i="0" baseline="-25000" dirty="0" err="1">
                <a:effectLst/>
                <a:latin typeface="Microsoft YaHei" panose="020B0503020204020204" pitchFamily="34" charset="-122"/>
                <a:ea typeface="Microsoft YaHei" panose="020B0503020204020204" pitchFamily="34" charset="-122"/>
              </a:rPr>
              <a:t>sp</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表示跨度 </a:t>
            </a:r>
            <a:r>
              <a:rPr lang="en-US" altLang="zh-CN" sz="2000" b="0" i="0" dirty="0">
                <a:effectLst/>
                <a:latin typeface="Microsoft YaHei" panose="020B0503020204020204" pitchFamily="34" charset="-122"/>
                <a:ea typeface="Microsoft YaHei" panose="020B0503020204020204" pitchFamily="34" charset="-122"/>
              </a:rPr>
              <a:t>(</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j</a:t>
            </a:r>
            <a:r>
              <a:rPr lang="en-US" sz="2000" b="0" i="0" dirty="0">
                <a:effectLst/>
                <a:latin typeface="Microsoft YaHei" panose="020B0503020204020204" pitchFamily="34" charset="-122"/>
                <a:ea typeface="Microsoft YaHei" panose="020B0503020204020204" pitchFamily="34" charset="-122"/>
              </a:rPr>
              <a:t> ) </a:t>
            </a:r>
            <a:r>
              <a:rPr lang="zh-CN" altLang="en-US" sz="2000" b="0" i="0" dirty="0">
                <a:effectLst/>
                <a:latin typeface="Microsoft YaHei" panose="020B0503020204020204" pitchFamily="34" charset="-122"/>
                <a:ea typeface="Microsoft YaHei" panose="020B0503020204020204" pitchFamily="34" charset="-122"/>
              </a:rPr>
              <a:t>是否是标签 </a:t>
            </a:r>
            <a:r>
              <a:rPr lang="en-US" sz="2000" b="0" i="0" dirty="0">
                <a:effectLst/>
                <a:latin typeface="Microsoft YaHei" panose="020B0503020204020204" pitchFamily="34" charset="-122"/>
                <a:ea typeface="Microsoft YaHei" panose="020B0503020204020204" pitchFamily="34" charset="-122"/>
              </a:rPr>
              <a:t>t，</a:t>
            </a:r>
            <a:r>
              <a:rPr lang="zh-CN" altLang="en-US" sz="2000" b="0" i="0" dirty="0">
                <a:effectLst/>
                <a:latin typeface="Microsoft YaHei" panose="020B0503020204020204" pitchFamily="34" charset="-122"/>
                <a:ea typeface="Microsoft YaHei" panose="020B0503020204020204" pitchFamily="34" charset="-122"/>
              </a:rPr>
              <a:t>最小化如下的交叉熵损失函数：</a:t>
            </a:r>
            <a:endParaRPr lang="en-CN" sz="2000" dirty="0">
              <a:latin typeface="Microsoft YaHei" panose="020B0503020204020204" pitchFamily="34" charset="-122"/>
              <a:ea typeface="Microsoft YaHei" panose="020B0503020204020204" pitchFamily="34" charset="-122"/>
            </a:endParaRPr>
          </a:p>
        </p:txBody>
      </p:sp>
      <p:sp>
        <p:nvSpPr>
          <p:cNvPr id="18" name="TextBox 17">
            <a:extLst>
              <a:ext uri="{FF2B5EF4-FFF2-40B4-BE49-F238E27FC236}">
                <a16:creationId xmlns:a16="http://schemas.microsoft.com/office/drawing/2014/main" id="{2F156DB6-28FE-2EA7-35F0-F4EB067C99EF}"/>
              </a:ext>
            </a:extLst>
          </p:cNvPr>
          <p:cNvSpPr txBox="1"/>
          <p:nvPr/>
        </p:nvSpPr>
        <p:spPr>
          <a:xfrm>
            <a:off x="163595" y="4182060"/>
            <a:ext cx="6093618" cy="400110"/>
          </a:xfrm>
          <a:prstGeom prst="rect">
            <a:avLst/>
          </a:prstGeom>
          <a:noFill/>
        </p:spPr>
        <p:txBody>
          <a:bodyPr wrap="square">
            <a:spAutoFit/>
          </a:bodyPr>
          <a:lstStyle>
            <a:defPPr>
              <a:defRPr lang="zh-CN"/>
            </a:defPPr>
            <a:lvl1pPr>
              <a:defRPr sz="2000" b="0" i="0">
                <a:effectLst/>
                <a:latin typeface="Microsoft YaHei" panose="020B0503020204020204" pitchFamily="34" charset="-122"/>
                <a:ea typeface="Microsoft YaHei" panose="020B0503020204020204" pitchFamily="34" charset="-122"/>
              </a:defRPr>
            </a:lvl1pPr>
          </a:lstStyle>
          <a:p>
            <a:r>
              <a:rPr lang="en-CN" dirty="0"/>
              <a:t>总体联合训练的损失函数如下</a:t>
            </a:r>
            <a:r>
              <a:rPr lang="zh-CN" altLang="en-US" dirty="0"/>
              <a:t>：</a:t>
            </a:r>
            <a:endParaRPr lang="en-CN" dirty="0"/>
          </a:p>
        </p:txBody>
      </p:sp>
    </p:spTree>
    <p:extLst>
      <p:ext uri="{BB962C8B-B14F-4D97-AF65-F5344CB8AC3E}">
        <p14:creationId xmlns:p14="http://schemas.microsoft.com/office/powerpoint/2010/main" val="2614867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多规范命名实体识别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6" name="TextBox 5">
            <a:extLst>
              <a:ext uri="{FF2B5EF4-FFF2-40B4-BE49-F238E27FC236}">
                <a16:creationId xmlns:a16="http://schemas.microsoft.com/office/drawing/2014/main" id="{84C1D745-4894-DEE7-CE16-4666283E8D25}"/>
              </a:ext>
            </a:extLst>
          </p:cNvPr>
          <p:cNvSpPr txBox="1"/>
          <p:nvPr/>
        </p:nvSpPr>
        <p:spPr>
          <a:xfrm>
            <a:off x="163595" y="1003886"/>
            <a:ext cx="11596603" cy="2053832"/>
          </a:xfrm>
          <a:prstGeom prst="rect">
            <a:avLst/>
          </a:prstGeom>
          <a:noFill/>
        </p:spPr>
        <p:txBody>
          <a:bodyPr wrap="square">
            <a:spAutoFit/>
          </a:bodyPr>
          <a:lstStyle/>
          <a:p>
            <a:pPr algn="just">
              <a:lnSpc>
                <a:spcPct val="130000"/>
              </a:lnSpc>
            </a:pPr>
            <a:r>
              <a:rPr lang="zh-CN" altLang="en-US" sz="2000" b="0" i="0" dirty="0">
                <a:effectLst/>
                <a:latin typeface="Microsoft YaHei" panose="020B0503020204020204" pitchFamily="34" charset="-122"/>
                <a:ea typeface="Microsoft YaHei" panose="020B0503020204020204" pitchFamily="34" charset="-122"/>
              </a:rPr>
              <a:t>非嵌套和嵌套的命名实体识别方法只能处理特定标注范式的实体，方法之间不具备普适性及迁移性。但实际应用时可能会遇到多种范式的实体，包括非嵌套命名实体、嵌套命名实体、不连续命名实体（</a:t>
            </a:r>
            <a:r>
              <a:rPr lang="en-US" altLang="zh-CN" sz="2000" b="0" i="0" dirty="0">
                <a:effectLst/>
                <a:latin typeface="Microsoft YaHei" panose="020B0503020204020204" pitchFamily="34" charset="-122"/>
                <a:ea typeface="Microsoft YaHei" panose="020B0503020204020204" pitchFamily="34" charset="-122"/>
              </a:rPr>
              <a:t>Discontinuous Named Entity</a:t>
            </a:r>
            <a:r>
              <a:rPr lang="zh-CN" altLang="en-US" sz="2000" b="0" i="0" dirty="0">
                <a:effectLst/>
                <a:latin typeface="Microsoft YaHei" panose="020B0503020204020204" pitchFamily="34" charset="-122"/>
                <a:ea typeface="Microsoft YaHei" panose="020B0503020204020204" pitchFamily="34" charset="-122"/>
              </a:rPr>
              <a:t>）等不同的子任务。针对这些任务需要分别采取序列标注、跨度以及转移等方法分别进行处理，这些算法很难同时处理上述所有子任务。针对上述问题，需要一个能同时处理不同实体范式的统一命名实体识别方法。</a:t>
            </a:r>
            <a:endParaRPr lang="en-US" sz="2000" baseline="-25000" dirty="0">
              <a:effectLst/>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10FFF13B-84DE-22DB-54D4-8B387562BFB0}"/>
              </a:ext>
            </a:extLst>
          </p:cNvPr>
          <p:cNvSpPr txBox="1"/>
          <p:nvPr/>
        </p:nvSpPr>
        <p:spPr>
          <a:xfrm>
            <a:off x="163595" y="3147204"/>
            <a:ext cx="11650580" cy="125361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使用序列                                                          表示，其中 </a:t>
            </a:r>
            <a:r>
              <a:rPr lang="en-US" sz="2000" dirty="0">
                <a:latin typeface="Microsoft YaHei" panose="020B0503020204020204" pitchFamily="34" charset="-122"/>
                <a:ea typeface="Microsoft YaHei" panose="020B0503020204020204" pitchFamily="34" charset="-122"/>
              </a:rPr>
              <a:t>s, e </a:t>
            </a:r>
            <a:r>
              <a:rPr lang="zh-CN" altLang="en-US" sz="2000" dirty="0">
                <a:latin typeface="Microsoft YaHei" panose="020B0503020204020204" pitchFamily="34" charset="-122"/>
                <a:ea typeface="Microsoft YaHei" panose="020B0503020204020204" pitchFamily="34" charset="-122"/>
              </a:rPr>
              <a:t>分别是一个实体跨度的起止索引，</a:t>
            </a:r>
            <a:r>
              <a:rPr lang="en-US" sz="2000" dirty="0">
                <a:latin typeface="Microsoft YaHei" panose="020B0503020204020204" pitchFamily="34" charset="-122"/>
                <a:ea typeface="Microsoft YaHei" panose="020B0503020204020204" pitchFamily="34" charset="-122"/>
              </a:rPr>
              <a:t>t </a:t>
            </a:r>
            <a:r>
              <a:rPr lang="zh-CN" altLang="en-US" sz="2000" dirty="0">
                <a:latin typeface="Microsoft YaHei" panose="020B0503020204020204" pitchFamily="34" charset="-122"/>
                <a:ea typeface="Microsoft YaHei" panose="020B0503020204020204" pitchFamily="34" charset="-122"/>
              </a:rPr>
              <a:t>表示实体类型。对于非嵌套和嵌套命名实体识别任务，每个实体只包含一个跨度，但是对于不连续 </a:t>
            </a:r>
            <a:r>
              <a:rPr lang="en-US" sz="2000" dirty="0">
                <a:latin typeface="Microsoft YaHei" panose="020B0503020204020204" pitchFamily="34" charset="-122"/>
                <a:ea typeface="Microsoft YaHei" panose="020B0503020204020204" pitchFamily="34" charset="-122"/>
              </a:rPr>
              <a:t>NER </a:t>
            </a:r>
            <a:r>
              <a:rPr lang="zh-CN" altLang="en-US" sz="2000" dirty="0">
                <a:latin typeface="Microsoft YaHei" panose="020B0503020204020204" pitchFamily="34" charset="-122"/>
                <a:ea typeface="Microsoft YaHei" panose="020B0503020204020204" pitchFamily="34" charset="-122"/>
              </a:rPr>
              <a:t>任务，每个实体包含多个跨度</a:t>
            </a:r>
            <a:endParaRPr lang="en-CN" sz="20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28768CC7-F57F-386D-3EE3-7B74B14C8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5" y="3190066"/>
            <a:ext cx="4000500" cy="444500"/>
          </a:xfrm>
          <a:prstGeom prst="rect">
            <a:avLst/>
          </a:prstGeom>
        </p:spPr>
      </p:pic>
      <p:sp>
        <p:nvSpPr>
          <p:cNvPr id="13" name="TextBox 12">
            <a:extLst>
              <a:ext uri="{FF2B5EF4-FFF2-40B4-BE49-F238E27FC236}">
                <a16:creationId xmlns:a16="http://schemas.microsoft.com/office/drawing/2014/main" id="{18151D46-B5A9-9314-46B8-9862B62EC212}"/>
              </a:ext>
            </a:extLst>
          </p:cNvPr>
          <p:cNvSpPr txBox="1"/>
          <p:nvPr/>
        </p:nvSpPr>
        <p:spPr>
          <a:xfrm>
            <a:off x="579128" y="4525080"/>
            <a:ext cx="6093618" cy="853503"/>
          </a:xfrm>
          <a:prstGeom prst="rect">
            <a:avLst/>
          </a:prstGeom>
          <a:noFill/>
        </p:spPr>
        <p:txBody>
          <a:bodyPr wrap="square">
            <a:spAutoFit/>
          </a:bodyPr>
          <a:lstStyle/>
          <a:p>
            <a:pPr>
              <a:lnSpc>
                <a:spcPct val="130000"/>
              </a:lnSpc>
            </a:pPr>
            <a:r>
              <a:rPr lang="zh-CN" altLang="en-US" sz="2000" dirty="0">
                <a:effectLst/>
                <a:latin typeface="Microsoft YaHei" panose="020B0503020204020204" pitchFamily="34" charset="-122"/>
                <a:ea typeface="Microsoft YaHei" panose="020B0503020204020204" pitchFamily="34" charset="-122"/>
              </a:rPr>
              <a:t>例如： </a:t>
            </a:r>
            <a:r>
              <a:rPr lang="zh-CN" altLang="en-US" sz="2000" dirty="0">
                <a:effectLst/>
                <a:latin typeface="KaiTi_GB2312" panose="02010609030101010101" pitchFamily="49" charset="-122"/>
                <a:ea typeface="KaiTi_GB2312" panose="02010609030101010101" pitchFamily="49" charset="-122"/>
              </a:rPr>
              <a:t>输入：北京大学</a:t>
            </a:r>
          </a:p>
          <a:p>
            <a:pPr>
              <a:lnSpc>
                <a:spcPct val="130000"/>
              </a:lnSpc>
            </a:pPr>
            <a:r>
              <a:rPr lang="zh-CN" altLang="en-US" sz="2000" dirty="0">
                <a:effectLst/>
                <a:latin typeface="KaiTi_GB2312" panose="02010609030101010101" pitchFamily="49" charset="-122"/>
                <a:ea typeface="KaiTi_GB2312" panose="02010609030101010101" pitchFamily="49" charset="-122"/>
              </a:rPr>
              <a:t>       输出：</a:t>
            </a:r>
            <a:r>
              <a:rPr lang="en-US" altLang="zh-CN" sz="2000" dirty="0">
                <a:effectLst/>
                <a:latin typeface="KaiTi_GB2312" panose="02010609030101010101" pitchFamily="49" charset="-122"/>
                <a:ea typeface="KaiTi_GB2312" panose="02010609030101010101" pitchFamily="49" charset="-122"/>
              </a:rPr>
              <a:t>1 2 5 1 4 6</a:t>
            </a:r>
          </a:p>
        </p:txBody>
      </p:sp>
      <p:sp>
        <p:nvSpPr>
          <p:cNvPr id="17" name="TextBox 16">
            <a:extLst>
              <a:ext uri="{FF2B5EF4-FFF2-40B4-BE49-F238E27FC236}">
                <a16:creationId xmlns:a16="http://schemas.microsoft.com/office/drawing/2014/main" id="{352C40C9-7B75-864E-16E6-267CFDBC3FAD}"/>
              </a:ext>
            </a:extLst>
          </p:cNvPr>
          <p:cNvSpPr txBox="1"/>
          <p:nvPr/>
        </p:nvSpPr>
        <p:spPr>
          <a:xfrm>
            <a:off x="645164" y="5534596"/>
            <a:ext cx="10341924"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输出序列中1和2 表示第1个实体跨度的起止索引，5表示LOC实体类型，接下来输出序列中的1和4表示第2个实体跨度的起止索引，6表示ORG实体类型。</a:t>
            </a:r>
          </a:p>
        </p:txBody>
      </p:sp>
    </p:spTree>
    <p:extLst>
      <p:ext uri="{BB962C8B-B14F-4D97-AF65-F5344CB8AC3E}">
        <p14:creationId xmlns:p14="http://schemas.microsoft.com/office/powerpoint/2010/main" val="3060550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多规范命名实体识别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pic>
        <p:nvPicPr>
          <p:cNvPr id="5" name="Picture 4">
            <a:extLst>
              <a:ext uri="{FF2B5EF4-FFF2-40B4-BE49-F238E27FC236}">
                <a16:creationId xmlns:a16="http://schemas.microsoft.com/office/drawing/2014/main" id="{D72EA23C-3EF7-BE84-3443-635D57143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002" y="957262"/>
            <a:ext cx="8761995" cy="4943476"/>
          </a:xfrm>
          <a:prstGeom prst="rect">
            <a:avLst/>
          </a:prstGeom>
        </p:spPr>
      </p:pic>
      <p:sp>
        <p:nvSpPr>
          <p:cNvPr id="9" name="TextBox 8">
            <a:extLst>
              <a:ext uri="{FF2B5EF4-FFF2-40B4-BE49-F238E27FC236}">
                <a16:creationId xmlns:a16="http://schemas.microsoft.com/office/drawing/2014/main" id="{BE0C69D7-193D-F4E6-1A81-F92AC1A61A3D}"/>
              </a:ext>
            </a:extLst>
          </p:cNvPr>
          <p:cNvSpPr txBox="1"/>
          <p:nvPr/>
        </p:nvSpPr>
        <p:spPr>
          <a:xfrm>
            <a:off x="2695773" y="6169580"/>
            <a:ext cx="7797403"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7.10 </a:t>
            </a:r>
            <a:r>
              <a:rPr lang="zh-CN" altLang="en-US" b="0" i="0" dirty="0">
                <a:effectLst/>
                <a:latin typeface="Microsoft YaHei" panose="020B0503020204020204" pitchFamily="34" charset="-122"/>
                <a:ea typeface="Microsoft YaHei" panose="020B0503020204020204" pitchFamily="34" charset="-122"/>
              </a:rPr>
              <a:t> 基于序列到序列的多规范命名实体识别方法的模型结构</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375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750887" y="1986773"/>
            <a:ext cx="5495534"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22" name="组合 7">
            <a:extLst>
              <a:ext uri="{FF2B5EF4-FFF2-40B4-BE49-F238E27FC236}">
                <a16:creationId xmlns:a16="http://schemas.microsoft.com/office/drawing/2014/main" id="{D9043446-0BE7-A608-F488-5254A6A1DE6D}"/>
              </a:ext>
            </a:extLst>
          </p:cNvPr>
          <p:cNvGrpSpPr>
            <a:grpSpLocks/>
          </p:cNvGrpSpPr>
          <p:nvPr/>
        </p:nvGrpSpPr>
        <p:grpSpPr bwMode="auto">
          <a:xfrm>
            <a:off x="2359024" y="2099923"/>
            <a:ext cx="3736976" cy="534629"/>
            <a:chOff x="1129" y="-1"/>
            <a:chExt cx="5407385" cy="535340"/>
          </a:xfrm>
        </p:grpSpPr>
        <p:sp>
          <p:nvSpPr>
            <p:cNvPr id="23" name="矩形 11">
              <a:extLst>
                <a:ext uri="{FF2B5EF4-FFF2-40B4-BE49-F238E27FC236}">
                  <a16:creationId xmlns:a16="http://schemas.microsoft.com/office/drawing/2014/main" id="{7BAD54F0-7EF1-9F72-D2F9-10DFD874B92C}"/>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24" name="Rectangle 6">
              <a:extLst>
                <a:ext uri="{FF2B5EF4-FFF2-40B4-BE49-F238E27FC236}">
                  <a16:creationId xmlns:a16="http://schemas.microsoft.com/office/drawing/2014/main" id="{69001E94-FD4E-A7FD-25D0-C7D1D351E2CC}"/>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信息抽取概述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5" name="组合 8">
            <a:extLst>
              <a:ext uri="{FF2B5EF4-FFF2-40B4-BE49-F238E27FC236}">
                <a16:creationId xmlns:a16="http://schemas.microsoft.com/office/drawing/2014/main" id="{4103C2ED-567C-BFE8-B5AB-D906D3999A6D}"/>
              </a:ext>
            </a:extLst>
          </p:cNvPr>
          <p:cNvGrpSpPr>
            <a:grpSpLocks/>
          </p:cNvGrpSpPr>
          <p:nvPr/>
        </p:nvGrpSpPr>
        <p:grpSpPr bwMode="auto">
          <a:xfrm>
            <a:off x="844548" y="2099924"/>
            <a:ext cx="1328550" cy="488950"/>
            <a:chOff x="0" y="0"/>
            <a:chExt cx="1328685" cy="489600"/>
          </a:xfrm>
        </p:grpSpPr>
        <p:sp>
          <p:nvSpPr>
            <p:cNvPr id="26" name="矩形 9">
              <a:extLst>
                <a:ext uri="{FF2B5EF4-FFF2-40B4-BE49-F238E27FC236}">
                  <a16:creationId xmlns:a16="http://schemas.microsoft.com/office/drawing/2014/main" id="{9DDD2EFE-31A3-90B6-446B-1D5F7864573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文本框 10">
              <a:extLst>
                <a:ext uri="{FF2B5EF4-FFF2-40B4-BE49-F238E27FC236}">
                  <a16:creationId xmlns:a16="http://schemas.microsoft.com/office/drawing/2014/main" id="{E35706C2-F967-B59E-0C2D-C78DB709AF20}"/>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14">
            <a:extLst>
              <a:ext uri="{FF2B5EF4-FFF2-40B4-BE49-F238E27FC236}">
                <a16:creationId xmlns:a16="http://schemas.microsoft.com/office/drawing/2014/main" id="{08EEFEA4-5E22-CD60-C246-266F1E52C90A}"/>
              </a:ext>
            </a:extLst>
          </p:cNvPr>
          <p:cNvGrpSpPr>
            <a:grpSpLocks/>
          </p:cNvGrpSpPr>
          <p:nvPr/>
        </p:nvGrpSpPr>
        <p:grpSpPr bwMode="auto">
          <a:xfrm>
            <a:off x="2362199" y="2797027"/>
            <a:ext cx="3733800" cy="488950"/>
            <a:chOff x="1129" y="0"/>
            <a:chExt cx="5402789" cy="489600"/>
          </a:xfrm>
        </p:grpSpPr>
        <p:sp>
          <p:nvSpPr>
            <p:cNvPr id="29" name="矩形 18">
              <a:extLst>
                <a:ext uri="{FF2B5EF4-FFF2-40B4-BE49-F238E27FC236}">
                  <a16:creationId xmlns:a16="http://schemas.microsoft.com/office/drawing/2014/main" id="{E01C7552-F3ED-B3CC-7867-3FDF68D24458}"/>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0" name="Rectangle 6">
              <a:extLst>
                <a:ext uri="{FF2B5EF4-FFF2-40B4-BE49-F238E27FC236}">
                  <a16:creationId xmlns:a16="http://schemas.microsoft.com/office/drawing/2014/main" id="{4190EE76-775F-ABD5-1402-49E5E6FFCF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命名实体识别</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1" name="组合 15">
            <a:extLst>
              <a:ext uri="{FF2B5EF4-FFF2-40B4-BE49-F238E27FC236}">
                <a16:creationId xmlns:a16="http://schemas.microsoft.com/office/drawing/2014/main" id="{D76A9B3D-62D5-3EF4-F422-618F55A8D62B}"/>
              </a:ext>
            </a:extLst>
          </p:cNvPr>
          <p:cNvGrpSpPr>
            <a:grpSpLocks/>
          </p:cNvGrpSpPr>
          <p:nvPr/>
        </p:nvGrpSpPr>
        <p:grpSpPr bwMode="auto">
          <a:xfrm>
            <a:off x="847724" y="2797027"/>
            <a:ext cx="1328550" cy="488950"/>
            <a:chOff x="0" y="0"/>
            <a:chExt cx="1328685" cy="489600"/>
          </a:xfrm>
        </p:grpSpPr>
        <p:sp>
          <p:nvSpPr>
            <p:cNvPr id="32" name="矩形 16">
              <a:extLst>
                <a:ext uri="{FF2B5EF4-FFF2-40B4-BE49-F238E27FC236}">
                  <a16:creationId xmlns:a16="http://schemas.microsoft.com/office/drawing/2014/main" id="{D16EBA66-01BA-891E-0FA3-50B6DC03D0B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 name="文本框 17">
              <a:extLst>
                <a:ext uri="{FF2B5EF4-FFF2-40B4-BE49-F238E27FC236}">
                  <a16:creationId xmlns:a16="http://schemas.microsoft.com/office/drawing/2014/main" id="{B68F891F-F31D-09CA-06BF-A751861B7CB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34" name="组合 21">
            <a:extLst>
              <a:ext uri="{FF2B5EF4-FFF2-40B4-BE49-F238E27FC236}">
                <a16:creationId xmlns:a16="http://schemas.microsoft.com/office/drawing/2014/main" id="{C6609680-5EC5-06CF-9A1C-16810D6D1A0B}"/>
              </a:ext>
            </a:extLst>
          </p:cNvPr>
          <p:cNvGrpSpPr>
            <a:grpSpLocks/>
          </p:cNvGrpSpPr>
          <p:nvPr/>
        </p:nvGrpSpPr>
        <p:grpSpPr bwMode="auto">
          <a:xfrm>
            <a:off x="2359024" y="3457427"/>
            <a:ext cx="3733800" cy="488950"/>
            <a:chOff x="1129" y="0"/>
            <a:chExt cx="5402789" cy="489600"/>
          </a:xfrm>
        </p:grpSpPr>
        <p:sp>
          <p:nvSpPr>
            <p:cNvPr id="35" name="矩形 25">
              <a:extLst>
                <a:ext uri="{FF2B5EF4-FFF2-40B4-BE49-F238E27FC236}">
                  <a16:creationId xmlns:a16="http://schemas.microsoft.com/office/drawing/2014/main" id="{1DCE6714-7B7C-0C5C-A0C1-8E1DCBF85C80}"/>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6" name="Rectangle 6">
              <a:extLst>
                <a:ext uri="{FF2B5EF4-FFF2-40B4-BE49-F238E27FC236}">
                  <a16:creationId xmlns:a16="http://schemas.microsoft.com/office/drawing/2014/main" id="{47B5E542-4A27-D93C-7374-902CD19E1F63}"/>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关系抽取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7" name="组合 22">
            <a:extLst>
              <a:ext uri="{FF2B5EF4-FFF2-40B4-BE49-F238E27FC236}">
                <a16:creationId xmlns:a16="http://schemas.microsoft.com/office/drawing/2014/main" id="{667B7187-F764-A684-1A91-D024F7ABADB7}"/>
              </a:ext>
            </a:extLst>
          </p:cNvPr>
          <p:cNvGrpSpPr>
            <a:grpSpLocks/>
          </p:cNvGrpSpPr>
          <p:nvPr/>
        </p:nvGrpSpPr>
        <p:grpSpPr bwMode="auto">
          <a:xfrm>
            <a:off x="844549" y="3457427"/>
            <a:ext cx="1328550" cy="488950"/>
            <a:chOff x="0" y="0"/>
            <a:chExt cx="1328685" cy="489600"/>
          </a:xfrm>
        </p:grpSpPr>
        <p:sp>
          <p:nvSpPr>
            <p:cNvPr id="38" name="矩形 23">
              <a:extLst>
                <a:ext uri="{FF2B5EF4-FFF2-40B4-BE49-F238E27FC236}">
                  <a16:creationId xmlns:a16="http://schemas.microsoft.com/office/drawing/2014/main" id="{CE23945D-9CA1-88D7-A2E0-AAE34188C803}"/>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 name="文本框 24">
              <a:extLst>
                <a:ext uri="{FF2B5EF4-FFF2-40B4-BE49-F238E27FC236}">
                  <a16:creationId xmlns:a16="http://schemas.microsoft.com/office/drawing/2014/main" id="{364ED525-5055-178E-4E6F-9EB97AF8FB24}"/>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40" name="组合 21">
            <a:extLst>
              <a:ext uri="{FF2B5EF4-FFF2-40B4-BE49-F238E27FC236}">
                <a16:creationId xmlns:a16="http://schemas.microsoft.com/office/drawing/2014/main" id="{CE79DD25-0F8C-C262-62AD-AFFE94A10406}"/>
              </a:ext>
            </a:extLst>
          </p:cNvPr>
          <p:cNvGrpSpPr>
            <a:grpSpLocks/>
          </p:cNvGrpSpPr>
          <p:nvPr/>
        </p:nvGrpSpPr>
        <p:grpSpPr bwMode="auto">
          <a:xfrm>
            <a:off x="2359024" y="4117827"/>
            <a:ext cx="3733800" cy="488950"/>
            <a:chOff x="1129" y="0"/>
            <a:chExt cx="5402789" cy="489600"/>
          </a:xfrm>
        </p:grpSpPr>
        <p:sp>
          <p:nvSpPr>
            <p:cNvPr id="41" name="矩形 25">
              <a:extLst>
                <a:ext uri="{FF2B5EF4-FFF2-40B4-BE49-F238E27FC236}">
                  <a16:creationId xmlns:a16="http://schemas.microsoft.com/office/drawing/2014/main" id="{A5490EB0-DB6C-B8AA-BEC0-674CF552F11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42" name="Rectangle 6">
              <a:extLst>
                <a:ext uri="{FF2B5EF4-FFF2-40B4-BE49-F238E27FC236}">
                  <a16:creationId xmlns:a16="http://schemas.microsoft.com/office/drawing/2014/main" id="{FA83CF80-77B3-7281-C988-9B9261BF4B2F}"/>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事件抽取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43" name="组合 22">
            <a:extLst>
              <a:ext uri="{FF2B5EF4-FFF2-40B4-BE49-F238E27FC236}">
                <a16:creationId xmlns:a16="http://schemas.microsoft.com/office/drawing/2014/main" id="{F75B0BA6-2245-63A4-B41E-138694AD935C}"/>
              </a:ext>
            </a:extLst>
          </p:cNvPr>
          <p:cNvGrpSpPr>
            <a:grpSpLocks/>
          </p:cNvGrpSpPr>
          <p:nvPr/>
        </p:nvGrpSpPr>
        <p:grpSpPr bwMode="auto">
          <a:xfrm>
            <a:off x="844549" y="4117827"/>
            <a:ext cx="1328550" cy="488950"/>
            <a:chOff x="0" y="0"/>
            <a:chExt cx="1328685" cy="489600"/>
          </a:xfrm>
        </p:grpSpPr>
        <p:sp>
          <p:nvSpPr>
            <p:cNvPr id="44" name="矩形 23">
              <a:extLst>
                <a:ext uri="{FF2B5EF4-FFF2-40B4-BE49-F238E27FC236}">
                  <a16:creationId xmlns:a16="http://schemas.microsoft.com/office/drawing/2014/main" id="{58AC6BF6-C5DF-7F66-F299-93CE9B554594}"/>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 name="文本框 24">
              <a:extLst>
                <a:ext uri="{FF2B5EF4-FFF2-40B4-BE49-F238E27FC236}">
                  <a16:creationId xmlns:a16="http://schemas.microsoft.com/office/drawing/2014/main" id="{E6918CB4-2B78-E8A1-B425-3FF0A44C4E9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200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多规范命名实体识别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20" name="TextBox 19">
            <a:extLst>
              <a:ext uri="{FF2B5EF4-FFF2-40B4-BE49-F238E27FC236}">
                <a16:creationId xmlns:a16="http://schemas.microsoft.com/office/drawing/2014/main" id="{589DAA1A-14DD-AB94-33CD-81321AAAA894}"/>
              </a:ext>
            </a:extLst>
          </p:cNvPr>
          <p:cNvSpPr txBox="1"/>
          <p:nvPr/>
        </p:nvSpPr>
        <p:spPr>
          <a:xfrm>
            <a:off x="163595" y="1142911"/>
            <a:ext cx="11596603" cy="2453942"/>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BART使用的字节对编码（Byte-Pair-Encoding ，BPE）编码方式会将一个单词处理成若干子词，所以BART框架在使用时需要进行适当的修改，可以采用如下三种基于指针的实体表示来明确地定位原句子中的实体：</a:t>
            </a:r>
          </a:p>
          <a:p>
            <a:pPr marL="800100" lvl="1" indent="-342900">
              <a:lnSpc>
                <a:spcPct val="130000"/>
              </a:lnSpc>
              <a:buFont typeface="Arial" panose="020B0604020202020204" pitchFamily="34" charset="0"/>
              <a:buChar char="•"/>
            </a:pPr>
            <a:r>
              <a:rPr lang="en-US" sz="2000" dirty="0">
                <a:latin typeface="Microsoft YaHei" panose="020B0503020204020204" pitchFamily="34" charset="-122"/>
                <a:ea typeface="Microsoft YaHei" panose="020B0503020204020204" pitchFamily="34" charset="-122"/>
              </a:rPr>
              <a:t>Span：</a:t>
            </a:r>
            <a:r>
              <a:rPr lang="zh-CN" altLang="en-US" sz="2000" dirty="0">
                <a:latin typeface="Microsoft YaHei" panose="020B0503020204020204" pitchFamily="34" charset="-122"/>
                <a:ea typeface="Microsoft YaHei" panose="020B0503020204020204" pitchFamily="34" charset="-122"/>
              </a:rPr>
              <a:t>实体的每个起始位置与结束位置。 </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en-US" sz="2000" dirty="0">
                <a:latin typeface="Microsoft YaHei" panose="020B0503020204020204" pitchFamily="34" charset="-122"/>
                <a:ea typeface="Microsoft YaHei" panose="020B0503020204020204" pitchFamily="34" charset="-122"/>
              </a:rPr>
              <a:t>BPE：</a:t>
            </a:r>
            <a:r>
              <a:rPr lang="zh-CN" altLang="en-US" sz="2000" dirty="0">
                <a:latin typeface="Microsoft YaHei" panose="020B0503020204020204" pitchFamily="34" charset="-122"/>
                <a:ea typeface="Microsoft YaHei" panose="020B0503020204020204" pitchFamily="34" charset="-122"/>
              </a:rPr>
              <a:t>实体中每个词的所有</a:t>
            </a:r>
            <a:r>
              <a:rPr lang="en-US" sz="2000" dirty="0">
                <a:latin typeface="Microsoft YaHei" panose="020B0503020204020204" pitchFamily="34" charset="-122"/>
                <a:ea typeface="Microsoft YaHei" panose="020B0503020204020204" pitchFamily="34" charset="-122"/>
              </a:rPr>
              <a:t>BPE</a:t>
            </a:r>
            <a:r>
              <a:rPr lang="zh-CN" altLang="en-US" sz="2000" dirty="0">
                <a:latin typeface="Microsoft YaHei" panose="020B0503020204020204" pitchFamily="34" charset="-122"/>
                <a:ea typeface="Microsoft YaHei" panose="020B0503020204020204" pitchFamily="34" charset="-122"/>
              </a:rPr>
              <a:t>对应的位置索引。</a:t>
            </a:r>
          </a:p>
          <a:p>
            <a:pPr marL="800100" lvl="1" indent="-342900">
              <a:lnSpc>
                <a:spcPct val="130000"/>
              </a:lnSpc>
              <a:buFont typeface="Arial" panose="020B0604020202020204" pitchFamily="34" charset="0"/>
              <a:buChar char="•"/>
            </a:pPr>
            <a:r>
              <a:rPr lang="en-US" sz="2000" dirty="0">
                <a:latin typeface="Microsoft YaHei" panose="020B0503020204020204" pitchFamily="34" charset="-122"/>
                <a:ea typeface="Microsoft YaHei" panose="020B0503020204020204" pitchFamily="34" charset="-122"/>
              </a:rPr>
              <a:t>Word：</a:t>
            </a:r>
            <a:r>
              <a:rPr lang="zh-CN" altLang="en-US" sz="2000" dirty="0">
                <a:latin typeface="Microsoft YaHei" panose="020B0503020204020204" pitchFamily="34" charset="-122"/>
                <a:ea typeface="Microsoft YaHei" panose="020B0503020204020204" pitchFamily="34" charset="-122"/>
              </a:rPr>
              <a:t>每个实体的字的第一个</a:t>
            </a:r>
            <a:r>
              <a:rPr lang="en-US" sz="2000" dirty="0">
                <a:latin typeface="Microsoft YaHei" panose="020B0503020204020204" pitchFamily="34" charset="-122"/>
                <a:ea typeface="Microsoft YaHei" panose="020B0503020204020204" pitchFamily="34" charset="-122"/>
              </a:rPr>
              <a:t>BPE</a:t>
            </a:r>
            <a:r>
              <a:rPr lang="zh-CN" altLang="en-US" sz="2000" dirty="0">
                <a:latin typeface="Microsoft YaHei" panose="020B0503020204020204" pitchFamily="34" charset="-122"/>
                <a:ea typeface="Microsoft YaHei" panose="020B0503020204020204" pitchFamily="34" charset="-122"/>
              </a:rPr>
              <a:t>对应的位置索引。</a:t>
            </a:r>
            <a:endParaRPr lang="en-CN" sz="2000" dirty="0">
              <a:latin typeface="Microsoft YaHei" panose="020B0503020204020204" pitchFamily="34" charset="-122"/>
              <a:ea typeface="Microsoft YaHei" panose="020B0503020204020204" pitchFamily="34" charset="-122"/>
            </a:endParaRPr>
          </a:p>
        </p:txBody>
      </p:sp>
      <p:pic>
        <p:nvPicPr>
          <p:cNvPr id="22" name="Picture 21">
            <a:extLst>
              <a:ext uri="{FF2B5EF4-FFF2-40B4-BE49-F238E27FC236}">
                <a16:creationId xmlns:a16="http://schemas.microsoft.com/office/drawing/2014/main" id="{8E76499A-1C9C-99B9-9E79-B0266BC48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2" y="4283075"/>
            <a:ext cx="5535612" cy="1679048"/>
          </a:xfrm>
          <a:prstGeom prst="rect">
            <a:avLst/>
          </a:prstGeom>
        </p:spPr>
      </p:pic>
      <p:sp>
        <p:nvSpPr>
          <p:cNvPr id="24" name="TextBox 23">
            <a:extLst>
              <a:ext uri="{FF2B5EF4-FFF2-40B4-BE49-F238E27FC236}">
                <a16:creationId xmlns:a16="http://schemas.microsoft.com/office/drawing/2014/main" id="{CC8342B3-426D-992B-44CF-D22E50732EF5}"/>
              </a:ext>
            </a:extLst>
          </p:cNvPr>
          <p:cNvSpPr txBox="1"/>
          <p:nvPr/>
        </p:nvSpPr>
        <p:spPr>
          <a:xfrm>
            <a:off x="5961896" y="4660934"/>
            <a:ext cx="6093618" cy="1139030"/>
          </a:xfrm>
          <a:prstGeom prst="rect">
            <a:avLst/>
          </a:prstGeom>
          <a:noFill/>
        </p:spPr>
        <p:txBody>
          <a:bodyPr wrap="square">
            <a:spAutoFit/>
          </a:bodyPr>
          <a:lstStyle/>
          <a:p>
            <a:pPr>
              <a:lnSpc>
                <a:spcPct val="130000"/>
              </a:lnSpc>
            </a:pPr>
            <a:r>
              <a:rPr lang="en-US" b="0" i="0" dirty="0">
                <a:effectLst/>
                <a:latin typeface="Times New Roman" panose="02020603050405020304" pitchFamily="18" charset="0"/>
              </a:rPr>
              <a:t>• Span：[0,2,5,5,PER]，[0,7,LOC]，[6,7,ORG]</a:t>
            </a:r>
            <a:br>
              <a:rPr lang="en-US" dirty="0"/>
            </a:br>
            <a:r>
              <a:rPr lang="en-US" b="0" i="0" dirty="0">
                <a:effectLst/>
                <a:latin typeface="Times New Roman" panose="02020603050405020304" pitchFamily="18" charset="0"/>
              </a:rPr>
              <a:t>• BPE：[0,1,2,5,PER]，[0,1,2,3,4,5,6,7,LOC]，[6,7,ORG]</a:t>
            </a:r>
            <a:br>
              <a:rPr lang="en-US" dirty="0"/>
            </a:br>
            <a:r>
              <a:rPr lang="en-US" b="0" i="0" dirty="0">
                <a:effectLst/>
                <a:latin typeface="Times New Roman" panose="02020603050405020304" pitchFamily="18" charset="0"/>
              </a:rPr>
              <a:t>• Word：[0,5,PER]，[0,3,5,6,LOC]，[6,ORG]</a:t>
            </a:r>
            <a:endParaRPr lang="en-CN" dirty="0"/>
          </a:p>
        </p:txBody>
      </p:sp>
    </p:spTree>
    <p:extLst>
      <p:ext uri="{BB962C8B-B14F-4D97-AF65-F5344CB8AC3E}">
        <p14:creationId xmlns:p14="http://schemas.microsoft.com/office/powerpoint/2010/main" val="2117286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命名实体识别评价方法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20" name="TextBox 19">
            <a:extLst>
              <a:ext uri="{FF2B5EF4-FFF2-40B4-BE49-F238E27FC236}">
                <a16:creationId xmlns:a16="http://schemas.microsoft.com/office/drawing/2014/main" id="{589DAA1A-14DD-AB94-33CD-81321AAAA894}"/>
              </a:ext>
            </a:extLst>
          </p:cNvPr>
          <p:cNvSpPr txBox="1"/>
          <p:nvPr/>
        </p:nvSpPr>
        <p:spPr>
          <a:xfrm>
            <a:off x="328613" y="1142911"/>
            <a:ext cx="11431585" cy="3161828"/>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命名实体识别任务同时涉及两种识别目标，即实体的边界和实体的类型。</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对于精确匹配评估而言，实体识别任务的成功标准为实体边界以及实体类别同时被精确地识别。依据预测结果与真实结果之间的关系，能够得出</a:t>
            </a:r>
            <a:r>
              <a:rPr lang="en-US" sz="2000" dirty="0">
                <a:latin typeface="Microsoft YaHei" panose="020B0503020204020204" pitchFamily="34" charset="-122"/>
                <a:ea typeface="Microsoft YaHei" panose="020B0503020204020204" pitchFamily="34" charset="-122"/>
              </a:rPr>
              <a:t>NER</a:t>
            </a:r>
            <a:r>
              <a:rPr lang="zh-CN" altLang="en-US" sz="2000" dirty="0">
                <a:latin typeface="Microsoft YaHei" panose="020B0503020204020204" pitchFamily="34" charset="-122"/>
                <a:ea typeface="Microsoft YaHei" panose="020B0503020204020204" pitchFamily="34" charset="-122"/>
              </a:rPr>
              <a:t>任务的</a:t>
            </a:r>
            <a:r>
              <a:rPr lang="zh-CN" altLang="en-US" sz="2000" b="1" dirty="0">
                <a:latin typeface="Microsoft YaHei" panose="020B0503020204020204" pitchFamily="34" charset="-122"/>
                <a:ea typeface="Microsoft YaHei" panose="020B0503020204020204" pitchFamily="34" charset="-122"/>
              </a:rPr>
              <a:t>精确率</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召回率</a:t>
            </a:r>
            <a:r>
              <a:rPr lang="zh-CN" altLang="en-US" sz="2000" dirty="0">
                <a:latin typeface="Microsoft YaHei" panose="020B0503020204020204" pitchFamily="34" charset="-122"/>
                <a:ea typeface="Microsoft YaHei" panose="020B0503020204020204" pitchFamily="34" charset="-122"/>
              </a:rPr>
              <a:t>以及 </a:t>
            </a:r>
            <a:r>
              <a:rPr lang="en-US" sz="2000" b="1" dirty="0">
                <a:latin typeface="Microsoft YaHei" panose="020B0503020204020204" pitchFamily="34" charset="-122"/>
                <a:ea typeface="Microsoft YaHei" panose="020B0503020204020204" pitchFamily="34" charset="-122"/>
              </a:rPr>
              <a:t>F-score </a:t>
            </a:r>
            <a:r>
              <a:rPr lang="zh-CN" altLang="en-US" sz="2000" dirty="0">
                <a:latin typeface="Microsoft YaHei" panose="020B0503020204020204" pitchFamily="34" charset="-122"/>
                <a:ea typeface="Microsoft YaHei" panose="020B0503020204020204" pitchFamily="34" charset="-122"/>
              </a:rPr>
              <a:t>用于评估任务优劣。</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绝大多数的</a:t>
            </a:r>
            <a:r>
              <a:rPr lang="en-US" sz="2000" dirty="0">
                <a:latin typeface="Microsoft YaHei" panose="020B0503020204020204" pitchFamily="34" charset="-122"/>
                <a:ea typeface="Microsoft YaHei" panose="020B0503020204020204" pitchFamily="34" charset="-122"/>
              </a:rPr>
              <a:t>NER</a:t>
            </a:r>
            <a:r>
              <a:rPr lang="zh-CN" altLang="en-US" sz="2000" dirty="0">
                <a:latin typeface="Microsoft YaHei" panose="020B0503020204020204" pitchFamily="34" charset="-122"/>
                <a:ea typeface="Microsoft YaHei" panose="020B0503020204020204" pitchFamily="34" charset="-122"/>
              </a:rPr>
              <a:t>任务涉及对多种实体类别进行识别，这就要求对所有的实体类别评估</a:t>
            </a:r>
            <a:r>
              <a:rPr lang="en-US" sz="2000" dirty="0">
                <a:latin typeface="Microsoft YaHei" panose="020B0503020204020204" pitchFamily="34" charset="-122"/>
                <a:ea typeface="Microsoft YaHei" panose="020B0503020204020204" pitchFamily="34" charset="-122"/>
              </a:rPr>
              <a:t>NER</a:t>
            </a:r>
            <a:r>
              <a:rPr lang="zh-CN" altLang="en-US" sz="2000" dirty="0">
                <a:latin typeface="Microsoft YaHei" panose="020B0503020204020204" pitchFamily="34" charset="-122"/>
                <a:ea typeface="Microsoft YaHei" panose="020B0503020204020204" pitchFamily="34" charset="-122"/>
              </a:rPr>
              <a:t>的效果。为了实现这一目的，与词性标注问题相同，通常借助两类评估指标，即</a:t>
            </a:r>
            <a:r>
              <a:rPr lang="zh-CN" altLang="en-US" sz="2000" b="1" dirty="0">
                <a:latin typeface="Microsoft YaHei" panose="020B0503020204020204" pitchFamily="34" charset="-122"/>
                <a:ea typeface="Microsoft YaHei" panose="020B0503020204020204" pitchFamily="34" charset="-122"/>
              </a:rPr>
              <a:t>宏平均</a:t>
            </a:r>
            <a:r>
              <a:rPr lang="en-US" sz="2000" b="1" dirty="0">
                <a:latin typeface="Microsoft YaHei" panose="020B0503020204020204" pitchFamily="34" charset="-122"/>
                <a:ea typeface="Microsoft YaHei" panose="020B0503020204020204" pitchFamily="34" charset="-122"/>
              </a:rPr>
              <a:t>F1</a:t>
            </a:r>
            <a:r>
              <a:rPr lang="en-US" sz="2000" dirty="0">
                <a:latin typeface="Microsoft YaHei" panose="020B0503020204020204" pitchFamily="34" charset="-122"/>
                <a:ea typeface="Microsoft YaHei" panose="020B0503020204020204" pitchFamily="34" charset="-122"/>
              </a:rPr>
              <a:t>（Macro-F1）</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微平均</a:t>
            </a:r>
            <a:r>
              <a:rPr lang="en-US" sz="2000" b="1" dirty="0">
                <a:latin typeface="Microsoft YaHei" panose="020B0503020204020204" pitchFamily="34" charset="-122"/>
                <a:ea typeface="Microsoft YaHei" panose="020B0503020204020204" pitchFamily="34" charset="-122"/>
              </a:rPr>
              <a:t>F1</a:t>
            </a:r>
            <a:r>
              <a:rPr lang="en-US" sz="2000" dirty="0">
                <a:latin typeface="Microsoft YaHei" panose="020B0503020204020204" pitchFamily="34" charset="-122"/>
                <a:ea typeface="Microsoft YaHei" panose="020B0503020204020204" pitchFamily="34" charset="-122"/>
              </a:rPr>
              <a:t>（Micro-F1）。</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59426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命名实体识别语料库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pic>
        <p:nvPicPr>
          <p:cNvPr id="6" name="Picture 5">
            <a:extLst>
              <a:ext uri="{FF2B5EF4-FFF2-40B4-BE49-F238E27FC236}">
                <a16:creationId xmlns:a16="http://schemas.microsoft.com/office/drawing/2014/main" id="{F0DF902F-FC97-B26D-05A6-57ACE079B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85" y="1480412"/>
            <a:ext cx="9634430" cy="4309925"/>
          </a:xfrm>
          <a:prstGeom prst="rect">
            <a:avLst/>
          </a:prstGeom>
        </p:spPr>
      </p:pic>
    </p:spTree>
    <p:extLst>
      <p:ext uri="{BB962C8B-B14F-4D97-AF65-F5344CB8AC3E}">
        <p14:creationId xmlns:p14="http://schemas.microsoft.com/office/powerpoint/2010/main" val="790885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720226" y="3320769"/>
            <a:ext cx="5459908"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grpSp>
        <p:nvGrpSpPr>
          <p:cNvPr id="22" name="组合 7">
            <a:extLst>
              <a:ext uri="{FF2B5EF4-FFF2-40B4-BE49-F238E27FC236}">
                <a16:creationId xmlns:a16="http://schemas.microsoft.com/office/drawing/2014/main" id="{D9043446-0BE7-A608-F488-5254A6A1DE6D}"/>
              </a:ext>
            </a:extLst>
          </p:cNvPr>
          <p:cNvGrpSpPr>
            <a:grpSpLocks/>
          </p:cNvGrpSpPr>
          <p:nvPr/>
        </p:nvGrpSpPr>
        <p:grpSpPr bwMode="auto">
          <a:xfrm>
            <a:off x="2359024" y="2099923"/>
            <a:ext cx="3736976" cy="534629"/>
            <a:chOff x="1129" y="-1"/>
            <a:chExt cx="5407385" cy="535340"/>
          </a:xfrm>
        </p:grpSpPr>
        <p:sp>
          <p:nvSpPr>
            <p:cNvPr id="23" name="矩形 11">
              <a:extLst>
                <a:ext uri="{FF2B5EF4-FFF2-40B4-BE49-F238E27FC236}">
                  <a16:creationId xmlns:a16="http://schemas.microsoft.com/office/drawing/2014/main" id="{7BAD54F0-7EF1-9F72-D2F9-10DFD874B92C}"/>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24" name="Rectangle 6">
              <a:extLst>
                <a:ext uri="{FF2B5EF4-FFF2-40B4-BE49-F238E27FC236}">
                  <a16:creationId xmlns:a16="http://schemas.microsoft.com/office/drawing/2014/main" id="{69001E94-FD4E-A7FD-25D0-C7D1D351E2CC}"/>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信息抽取概述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5" name="组合 8">
            <a:extLst>
              <a:ext uri="{FF2B5EF4-FFF2-40B4-BE49-F238E27FC236}">
                <a16:creationId xmlns:a16="http://schemas.microsoft.com/office/drawing/2014/main" id="{4103C2ED-567C-BFE8-B5AB-D906D3999A6D}"/>
              </a:ext>
            </a:extLst>
          </p:cNvPr>
          <p:cNvGrpSpPr>
            <a:grpSpLocks/>
          </p:cNvGrpSpPr>
          <p:nvPr/>
        </p:nvGrpSpPr>
        <p:grpSpPr bwMode="auto">
          <a:xfrm>
            <a:off x="844548" y="2099924"/>
            <a:ext cx="1328550" cy="488950"/>
            <a:chOff x="0" y="0"/>
            <a:chExt cx="1328685" cy="489600"/>
          </a:xfrm>
        </p:grpSpPr>
        <p:sp>
          <p:nvSpPr>
            <p:cNvPr id="26" name="矩形 9">
              <a:extLst>
                <a:ext uri="{FF2B5EF4-FFF2-40B4-BE49-F238E27FC236}">
                  <a16:creationId xmlns:a16="http://schemas.microsoft.com/office/drawing/2014/main" id="{9DDD2EFE-31A3-90B6-446B-1D5F7864573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文本框 10">
              <a:extLst>
                <a:ext uri="{FF2B5EF4-FFF2-40B4-BE49-F238E27FC236}">
                  <a16:creationId xmlns:a16="http://schemas.microsoft.com/office/drawing/2014/main" id="{E35706C2-F967-B59E-0C2D-C78DB709AF20}"/>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14">
            <a:extLst>
              <a:ext uri="{FF2B5EF4-FFF2-40B4-BE49-F238E27FC236}">
                <a16:creationId xmlns:a16="http://schemas.microsoft.com/office/drawing/2014/main" id="{08EEFEA4-5E22-CD60-C246-266F1E52C90A}"/>
              </a:ext>
            </a:extLst>
          </p:cNvPr>
          <p:cNvGrpSpPr>
            <a:grpSpLocks/>
          </p:cNvGrpSpPr>
          <p:nvPr/>
        </p:nvGrpSpPr>
        <p:grpSpPr bwMode="auto">
          <a:xfrm>
            <a:off x="2362199" y="2797027"/>
            <a:ext cx="3733800" cy="488950"/>
            <a:chOff x="1129" y="0"/>
            <a:chExt cx="5402789" cy="489600"/>
          </a:xfrm>
        </p:grpSpPr>
        <p:sp>
          <p:nvSpPr>
            <p:cNvPr id="29" name="矩形 18">
              <a:extLst>
                <a:ext uri="{FF2B5EF4-FFF2-40B4-BE49-F238E27FC236}">
                  <a16:creationId xmlns:a16="http://schemas.microsoft.com/office/drawing/2014/main" id="{E01C7552-F3ED-B3CC-7867-3FDF68D24458}"/>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0" name="Rectangle 6">
              <a:extLst>
                <a:ext uri="{FF2B5EF4-FFF2-40B4-BE49-F238E27FC236}">
                  <a16:creationId xmlns:a16="http://schemas.microsoft.com/office/drawing/2014/main" id="{4190EE76-775F-ABD5-1402-49E5E6FFCF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命名实体识别</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1" name="组合 15">
            <a:extLst>
              <a:ext uri="{FF2B5EF4-FFF2-40B4-BE49-F238E27FC236}">
                <a16:creationId xmlns:a16="http://schemas.microsoft.com/office/drawing/2014/main" id="{D76A9B3D-62D5-3EF4-F422-618F55A8D62B}"/>
              </a:ext>
            </a:extLst>
          </p:cNvPr>
          <p:cNvGrpSpPr>
            <a:grpSpLocks/>
          </p:cNvGrpSpPr>
          <p:nvPr/>
        </p:nvGrpSpPr>
        <p:grpSpPr bwMode="auto">
          <a:xfrm>
            <a:off x="847724" y="2797027"/>
            <a:ext cx="1328550" cy="488950"/>
            <a:chOff x="0" y="0"/>
            <a:chExt cx="1328685" cy="489600"/>
          </a:xfrm>
        </p:grpSpPr>
        <p:sp>
          <p:nvSpPr>
            <p:cNvPr id="32" name="矩形 16">
              <a:extLst>
                <a:ext uri="{FF2B5EF4-FFF2-40B4-BE49-F238E27FC236}">
                  <a16:creationId xmlns:a16="http://schemas.microsoft.com/office/drawing/2014/main" id="{D16EBA66-01BA-891E-0FA3-50B6DC03D0B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 name="文本框 17">
              <a:extLst>
                <a:ext uri="{FF2B5EF4-FFF2-40B4-BE49-F238E27FC236}">
                  <a16:creationId xmlns:a16="http://schemas.microsoft.com/office/drawing/2014/main" id="{B68F891F-F31D-09CA-06BF-A751861B7CB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34" name="组合 21">
            <a:extLst>
              <a:ext uri="{FF2B5EF4-FFF2-40B4-BE49-F238E27FC236}">
                <a16:creationId xmlns:a16="http://schemas.microsoft.com/office/drawing/2014/main" id="{C6609680-5EC5-06CF-9A1C-16810D6D1A0B}"/>
              </a:ext>
            </a:extLst>
          </p:cNvPr>
          <p:cNvGrpSpPr>
            <a:grpSpLocks/>
          </p:cNvGrpSpPr>
          <p:nvPr/>
        </p:nvGrpSpPr>
        <p:grpSpPr bwMode="auto">
          <a:xfrm>
            <a:off x="2359024" y="3457427"/>
            <a:ext cx="3733800" cy="488950"/>
            <a:chOff x="1129" y="0"/>
            <a:chExt cx="5402789" cy="489600"/>
          </a:xfrm>
        </p:grpSpPr>
        <p:sp>
          <p:nvSpPr>
            <p:cNvPr id="35" name="矩形 25">
              <a:extLst>
                <a:ext uri="{FF2B5EF4-FFF2-40B4-BE49-F238E27FC236}">
                  <a16:creationId xmlns:a16="http://schemas.microsoft.com/office/drawing/2014/main" id="{1DCE6714-7B7C-0C5C-A0C1-8E1DCBF85C80}"/>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6" name="Rectangle 6">
              <a:extLst>
                <a:ext uri="{FF2B5EF4-FFF2-40B4-BE49-F238E27FC236}">
                  <a16:creationId xmlns:a16="http://schemas.microsoft.com/office/drawing/2014/main" id="{47B5E542-4A27-D93C-7374-902CD19E1F63}"/>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关系抽取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7" name="组合 22">
            <a:extLst>
              <a:ext uri="{FF2B5EF4-FFF2-40B4-BE49-F238E27FC236}">
                <a16:creationId xmlns:a16="http://schemas.microsoft.com/office/drawing/2014/main" id="{667B7187-F764-A684-1A91-D024F7ABADB7}"/>
              </a:ext>
            </a:extLst>
          </p:cNvPr>
          <p:cNvGrpSpPr>
            <a:grpSpLocks/>
          </p:cNvGrpSpPr>
          <p:nvPr/>
        </p:nvGrpSpPr>
        <p:grpSpPr bwMode="auto">
          <a:xfrm>
            <a:off x="844549" y="3457427"/>
            <a:ext cx="1328550" cy="488950"/>
            <a:chOff x="0" y="0"/>
            <a:chExt cx="1328685" cy="489600"/>
          </a:xfrm>
        </p:grpSpPr>
        <p:sp>
          <p:nvSpPr>
            <p:cNvPr id="38" name="矩形 23">
              <a:extLst>
                <a:ext uri="{FF2B5EF4-FFF2-40B4-BE49-F238E27FC236}">
                  <a16:creationId xmlns:a16="http://schemas.microsoft.com/office/drawing/2014/main" id="{CE23945D-9CA1-88D7-A2E0-AAE34188C803}"/>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 name="文本框 24">
              <a:extLst>
                <a:ext uri="{FF2B5EF4-FFF2-40B4-BE49-F238E27FC236}">
                  <a16:creationId xmlns:a16="http://schemas.microsoft.com/office/drawing/2014/main" id="{364ED525-5055-178E-4E6F-9EB97AF8FB24}"/>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40" name="组合 21">
            <a:extLst>
              <a:ext uri="{FF2B5EF4-FFF2-40B4-BE49-F238E27FC236}">
                <a16:creationId xmlns:a16="http://schemas.microsoft.com/office/drawing/2014/main" id="{CE79DD25-0F8C-C262-62AD-AFFE94A10406}"/>
              </a:ext>
            </a:extLst>
          </p:cNvPr>
          <p:cNvGrpSpPr>
            <a:grpSpLocks/>
          </p:cNvGrpSpPr>
          <p:nvPr/>
        </p:nvGrpSpPr>
        <p:grpSpPr bwMode="auto">
          <a:xfrm>
            <a:off x="2359024" y="4117827"/>
            <a:ext cx="3733800" cy="488950"/>
            <a:chOff x="1129" y="0"/>
            <a:chExt cx="5402789" cy="489600"/>
          </a:xfrm>
        </p:grpSpPr>
        <p:sp>
          <p:nvSpPr>
            <p:cNvPr id="41" name="矩形 25">
              <a:extLst>
                <a:ext uri="{FF2B5EF4-FFF2-40B4-BE49-F238E27FC236}">
                  <a16:creationId xmlns:a16="http://schemas.microsoft.com/office/drawing/2014/main" id="{A5490EB0-DB6C-B8AA-BEC0-674CF552F11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42" name="Rectangle 6">
              <a:extLst>
                <a:ext uri="{FF2B5EF4-FFF2-40B4-BE49-F238E27FC236}">
                  <a16:creationId xmlns:a16="http://schemas.microsoft.com/office/drawing/2014/main" id="{FA83CF80-77B3-7281-C988-9B9261BF4B2F}"/>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事件抽取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43" name="组合 22">
            <a:extLst>
              <a:ext uri="{FF2B5EF4-FFF2-40B4-BE49-F238E27FC236}">
                <a16:creationId xmlns:a16="http://schemas.microsoft.com/office/drawing/2014/main" id="{F75B0BA6-2245-63A4-B41E-138694AD935C}"/>
              </a:ext>
            </a:extLst>
          </p:cNvPr>
          <p:cNvGrpSpPr>
            <a:grpSpLocks/>
          </p:cNvGrpSpPr>
          <p:nvPr/>
        </p:nvGrpSpPr>
        <p:grpSpPr bwMode="auto">
          <a:xfrm>
            <a:off x="844549" y="4117827"/>
            <a:ext cx="1328550" cy="488950"/>
            <a:chOff x="0" y="0"/>
            <a:chExt cx="1328685" cy="489600"/>
          </a:xfrm>
        </p:grpSpPr>
        <p:sp>
          <p:nvSpPr>
            <p:cNvPr id="44" name="矩形 23">
              <a:extLst>
                <a:ext uri="{FF2B5EF4-FFF2-40B4-BE49-F238E27FC236}">
                  <a16:creationId xmlns:a16="http://schemas.microsoft.com/office/drawing/2014/main" id="{58AC6BF6-C5DF-7F66-F299-93CE9B554594}"/>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 name="文本框 24">
              <a:extLst>
                <a:ext uri="{FF2B5EF4-FFF2-40B4-BE49-F238E27FC236}">
                  <a16:creationId xmlns:a16="http://schemas.microsoft.com/office/drawing/2014/main" id="{E6918CB4-2B78-E8A1-B425-3FF0A44C4E9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8128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4" name="TextBox 3">
            <a:extLst>
              <a:ext uri="{FF2B5EF4-FFF2-40B4-BE49-F238E27FC236}">
                <a16:creationId xmlns:a16="http://schemas.microsoft.com/office/drawing/2014/main" id="{AC41FEA6-6C45-ECD2-F7D7-347C9AE3BFDD}"/>
              </a:ext>
            </a:extLst>
          </p:cNvPr>
          <p:cNvSpPr txBox="1"/>
          <p:nvPr/>
        </p:nvSpPr>
        <p:spPr>
          <a:xfrm>
            <a:off x="270710" y="1030287"/>
            <a:ext cx="11650579" cy="3560334"/>
          </a:xfrm>
          <a:prstGeom prst="rect">
            <a:avLst/>
          </a:prstGeom>
          <a:noFill/>
        </p:spPr>
        <p:txBody>
          <a:bodyPr wrap="square">
            <a:spAutoFit/>
          </a:bodyPr>
          <a:lstStyle/>
          <a:p>
            <a:pPr algn="just">
              <a:lnSpc>
                <a:spcPct val="130000"/>
              </a:lnSpc>
              <a:spcBef>
                <a:spcPts val="1200"/>
              </a:spcBef>
            </a:pPr>
            <a:r>
              <a:rPr lang="en-CN" sz="2400" b="1" dirty="0">
                <a:solidFill>
                  <a:srgbClr val="0070C0"/>
                </a:solidFill>
                <a:latin typeface="Microsoft YaHei" panose="020B0503020204020204" pitchFamily="34" charset="-122"/>
                <a:ea typeface="Microsoft YaHei" panose="020B0503020204020204" pitchFamily="34" charset="-122"/>
              </a:rPr>
              <a:t>关系抽取（Relation Extraction ，RE）</a:t>
            </a:r>
            <a:r>
              <a:rPr lang="en-CN" sz="2400" dirty="0">
                <a:latin typeface="Microsoft YaHei" panose="020B0503020204020204" pitchFamily="34" charset="-122"/>
                <a:ea typeface="Microsoft YaHei" panose="020B0503020204020204" pitchFamily="34" charset="-122"/>
              </a:rPr>
              <a:t>最初是在1998年MUC-7会议上首次正式提出，</a:t>
            </a:r>
            <a:r>
              <a:rPr lang="en-CN" sz="2400" b="1" dirty="0">
                <a:latin typeface="Microsoft YaHei" panose="020B0503020204020204" pitchFamily="34" charset="-122"/>
                <a:ea typeface="Microsoft YaHei" panose="020B0503020204020204" pitchFamily="34" charset="-122"/>
              </a:rPr>
              <a:t>旨在从无结构文本中识别两个或多个实体之间的语义关系</a:t>
            </a:r>
            <a:r>
              <a:rPr lang="en-CN" sz="2400" dirty="0">
                <a:latin typeface="Microsoft YaHei" panose="020B0503020204020204" pitchFamily="34" charset="-122"/>
                <a:ea typeface="Microsoft YaHei" panose="020B0503020204020204" pitchFamily="34" charset="-122"/>
              </a:rPr>
              <a:t>，是信息检索、智能问答、人机对话等应用系统中不可或缺的基础任务，也是知识图谱构建所依赖的关键技术之一。</a:t>
            </a: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本节主要介绍</a:t>
            </a:r>
            <a:r>
              <a:rPr lang="zh-CN" altLang="en-US" sz="2400" b="1" dirty="0">
                <a:latin typeface="Microsoft YaHei" panose="020B0503020204020204" pitchFamily="34" charset="-122"/>
                <a:ea typeface="Microsoft YaHei" panose="020B0503020204020204" pitchFamily="34" charset="-122"/>
              </a:rPr>
              <a:t>二元关系抽取</a:t>
            </a:r>
            <a:r>
              <a:rPr lang="zh-CN" altLang="en-US" sz="2400" dirty="0">
                <a:latin typeface="Microsoft YaHei" panose="020B0503020204020204" pitchFamily="34" charset="-122"/>
                <a:ea typeface="Microsoft YaHei" panose="020B0503020204020204" pitchFamily="34" charset="-122"/>
              </a:rPr>
              <a:t>，关注两个实体之间的语义关系。</a:t>
            </a:r>
            <a:r>
              <a:rPr lang="zh-CN" altLang="en-US" sz="2400" b="1" dirty="0">
                <a:latin typeface="Microsoft YaHei" panose="020B0503020204020204" pitchFamily="34" charset="-122"/>
                <a:ea typeface="Microsoft YaHei" panose="020B0503020204020204" pitchFamily="34" charset="-122"/>
              </a:rPr>
              <a:t>实体间的关系可以用</a:t>
            </a:r>
            <a:r>
              <a:rPr lang="en-US" altLang="zh-CN" sz="2400" b="1" dirty="0">
                <a:latin typeface="Microsoft YaHei" panose="020B0503020204020204" pitchFamily="34" charset="-122"/>
                <a:ea typeface="Microsoft YaHei" panose="020B0503020204020204" pitchFamily="34" charset="-122"/>
              </a:rPr>
              <a:t>&lt;</a:t>
            </a:r>
            <a:r>
              <a:rPr lang="en-US" sz="2400" b="1" dirty="0">
                <a:latin typeface="Microsoft YaHei" panose="020B0503020204020204" pitchFamily="34" charset="-122"/>
                <a:ea typeface="Microsoft YaHei" panose="020B0503020204020204" pitchFamily="34" charset="-122"/>
              </a:rPr>
              <a:t>HEAD，RELATION，TAIL&gt;</a:t>
            </a:r>
            <a:r>
              <a:rPr lang="zh-CN" altLang="en-US" sz="2400" b="1" dirty="0">
                <a:latin typeface="Microsoft YaHei" panose="020B0503020204020204" pitchFamily="34" charset="-122"/>
                <a:ea typeface="Microsoft YaHei" panose="020B0503020204020204" pitchFamily="34" charset="-122"/>
              </a:rPr>
              <a:t>三元组进行表示</a:t>
            </a: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Head</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Tail</a:t>
            </a:r>
            <a:r>
              <a:rPr lang="zh-CN" altLang="en-US" sz="2400" dirty="0">
                <a:latin typeface="Microsoft YaHei" panose="020B0503020204020204" pitchFamily="34" charset="-122"/>
                <a:ea typeface="Microsoft YaHei" panose="020B0503020204020204" pitchFamily="34" charset="-122"/>
              </a:rPr>
              <a:t>分别表示头实体和尾实体，</a:t>
            </a:r>
            <a:r>
              <a:rPr lang="en-US" sz="2400" dirty="0">
                <a:latin typeface="Microsoft YaHei" panose="020B0503020204020204" pitchFamily="34" charset="-122"/>
                <a:ea typeface="Microsoft YaHei" panose="020B0503020204020204" pitchFamily="34" charset="-122"/>
              </a:rPr>
              <a:t>Relation</a:t>
            </a:r>
            <a:r>
              <a:rPr lang="zh-CN" altLang="en-US" sz="2400" dirty="0">
                <a:latin typeface="Microsoft YaHei" panose="020B0503020204020204" pitchFamily="34" charset="-122"/>
                <a:ea typeface="Microsoft YaHei" panose="020B0503020204020204" pitchFamily="34" charset="-122"/>
              </a:rPr>
              <a:t>表示实体之间的关系类型。</a:t>
            </a:r>
            <a:endParaRPr lang="en-CN" sz="2400"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058274F3-EAC5-C968-5C1E-86C32F985203}"/>
              </a:ext>
            </a:extLst>
          </p:cNvPr>
          <p:cNvSpPr txBox="1"/>
          <p:nvPr/>
        </p:nvSpPr>
        <p:spPr>
          <a:xfrm>
            <a:off x="270710" y="4904383"/>
            <a:ext cx="11650578" cy="1015663"/>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例如：</a:t>
            </a:r>
            <a:r>
              <a:rPr lang="en-CN" sz="2000" dirty="0">
                <a:latin typeface="KaiTi_GB2312" panose="02010609030101010101" pitchFamily="49" charset="-122"/>
                <a:ea typeface="KaiTi_GB2312" panose="02010609030101010101" pitchFamily="49" charset="-122"/>
              </a:rPr>
              <a:t>根据句子“刘翔出生于上海”</a:t>
            </a:r>
          </a:p>
          <a:p>
            <a:r>
              <a:rPr lang="en-CN" sz="2000" dirty="0">
                <a:latin typeface="Microsoft YaHei" panose="020B0503020204020204" pitchFamily="34" charset="-122"/>
                <a:ea typeface="Microsoft YaHei" panose="020B0503020204020204" pitchFamily="34" charset="-122"/>
              </a:rPr>
              <a:t>        </a:t>
            </a:r>
          </a:p>
          <a:p>
            <a:r>
              <a:rPr lang="en-CN" sz="2000" dirty="0">
                <a:latin typeface="Microsoft YaHei" panose="020B0503020204020204" pitchFamily="34" charset="-122"/>
                <a:ea typeface="Microsoft YaHei" panose="020B0503020204020204" pitchFamily="34" charset="-122"/>
              </a:rPr>
              <a:t>           可抽取  </a:t>
            </a:r>
            <a:r>
              <a:rPr lang="en-CN" sz="2000" dirty="0">
                <a:latin typeface="KaiTi_GB2312" panose="02010609030101010101" pitchFamily="49" charset="-122"/>
                <a:ea typeface="KaiTi_GB2312" panose="02010609030101010101" pitchFamily="49" charset="-122"/>
              </a:rPr>
              <a:t>&lt;刘翔，出生地，上海&gt;，</a:t>
            </a:r>
            <a:r>
              <a:rPr lang="en-CN" sz="2000" dirty="0">
                <a:latin typeface="Microsoft YaHei" panose="020B0503020204020204" pitchFamily="34" charset="-122"/>
                <a:ea typeface="Microsoft YaHei" panose="020B0503020204020204" pitchFamily="34" charset="-122"/>
              </a:rPr>
              <a:t>表示“刘翔”和“上海”之间存在“出生地”关系。</a:t>
            </a:r>
          </a:p>
        </p:txBody>
      </p:sp>
    </p:spTree>
    <p:extLst>
      <p:ext uri="{BB962C8B-B14F-4D97-AF65-F5344CB8AC3E}">
        <p14:creationId xmlns:p14="http://schemas.microsoft.com/office/powerpoint/2010/main" val="2180728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4" name="TextBox 3">
            <a:extLst>
              <a:ext uri="{FF2B5EF4-FFF2-40B4-BE49-F238E27FC236}">
                <a16:creationId xmlns:a16="http://schemas.microsoft.com/office/drawing/2014/main" id="{AC41FEA6-6C45-ECD2-F7D7-347C9AE3BFDD}"/>
              </a:ext>
            </a:extLst>
          </p:cNvPr>
          <p:cNvSpPr txBox="1"/>
          <p:nvPr/>
        </p:nvSpPr>
        <p:spPr>
          <a:xfrm>
            <a:off x="270710" y="1030287"/>
            <a:ext cx="11650579" cy="5462393"/>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关系抽取任务的</a:t>
            </a:r>
            <a:r>
              <a:rPr lang="zh-CN" altLang="en-US" sz="2400" b="1" dirty="0">
                <a:solidFill>
                  <a:srgbClr val="0070C0"/>
                </a:solidFill>
                <a:latin typeface="Microsoft YaHei" panose="020B0503020204020204" pitchFamily="34" charset="-122"/>
                <a:ea typeface="Microsoft YaHei" panose="020B0503020204020204" pitchFamily="34" charset="-122"/>
              </a:rPr>
              <a:t>主要难度在于</a:t>
            </a:r>
            <a:r>
              <a:rPr lang="zh-CN" altLang="en-US" sz="2400" dirty="0">
                <a:latin typeface="Microsoft YaHei" panose="020B0503020204020204" pitchFamily="34" charset="-122"/>
                <a:ea typeface="Microsoft YaHei" panose="020B0503020204020204" pitchFamily="34" charset="-122"/>
              </a:rPr>
              <a:t>关系类型种类繁多以及对语义建模能力要求高。</a:t>
            </a: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以</a:t>
            </a:r>
            <a:r>
              <a:rPr lang="en-US" sz="2400" dirty="0">
                <a:latin typeface="Microsoft YaHei" panose="020B0503020204020204" pitchFamily="34" charset="-122"/>
                <a:ea typeface="Microsoft YaHei" panose="020B0503020204020204" pitchFamily="34" charset="-122"/>
              </a:rPr>
              <a:t>Freebase</a:t>
            </a:r>
            <a:r>
              <a:rPr lang="zh-CN" altLang="en-US" sz="2400" dirty="0">
                <a:latin typeface="Microsoft YaHei" panose="020B0503020204020204" pitchFamily="34" charset="-122"/>
                <a:ea typeface="Microsoft YaHei" panose="020B0503020204020204" pitchFamily="34" charset="-122"/>
              </a:rPr>
              <a:t>知识库为例，其包含</a:t>
            </a:r>
            <a:r>
              <a:rPr lang="en-US" altLang="zh-CN" sz="2400" b="1" dirty="0">
                <a:solidFill>
                  <a:srgbClr val="0070C0"/>
                </a:solidFill>
                <a:latin typeface="Microsoft YaHei" panose="020B0503020204020204" pitchFamily="34" charset="-122"/>
                <a:ea typeface="Microsoft YaHei" panose="020B0503020204020204" pitchFamily="34" charset="-122"/>
              </a:rPr>
              <a:t>4000</a:t>
            </a:r>
            <a:r>
              <a:rPr lang="zh-CN" altLang="en-US" sz="2400" b="1" dirty="0">
                <a:solidFill>
                  <a:srgbClr val="0070C0"/>
                </a:solidFill>
                <a:latin typeface="Microsoft YaHei" panose="020B0503020204020204" pitchFamily="34" charset="-122"/>
                <a:ea typeface="Microsoft YaHei" panose="020B0503020204020204" pitchFamily="34" charset="-122"/>
              </a:rPr>
              <a:t>种关系类型</a:t>
            </a:r>
            <a:r>
              <a:rPr lang="zh-CN" altLang="en-US" sz="2400" dirty="0">
                <a:latin typeface="Microsoft YaHei" panose="020B0503020204020204" pitchFamily="34" charset="-122"/>
                <a:ea typeface="Microsoft YaHei" panose="020B0503020204020204" pitchFamily="34" charset="-122"/>
              </a:rPr>
              <a:t>和</a:t>
            </a:r>
            <a:r>
              <a:rPr lang="en-US" altLang="zh-CN" sz="2400" b="1" dirty="0">
                <a:latin typeface="Microsoft YaHei" panose="020B0503020204020204" pitchFamily="34" charset="-122"/>
                <a:ea typeface="Microsoft YaHei" panose="020B0503020204020204" pitchFamily="34" charset="-122"/>
              </a:rPr>
              <a:t>7000</a:t>
            </a:r>
            <a:r>
              <a:rPr lang="zh-CN" altLang="en-US" sz="2400" b="1" dirty="0">
                <a:latin typeface="Microsoft YaHei" panose="020B0503020204020204" pitchFamily="34" charset="-122"/>
                <a:ea typeface="Microsoft YaHei" panose="020B0503020204020204" pitchFamily="34" charset="-122"/>
              </a:rPr>
              <a:t>种属性类型</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如果考虑多实体关系以及关系之间的重叠，关系类型将更加复杂。</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面对如此庞大且不断增长的关系类型，目前大多数基于有监督方法的关系抽取任务通常根据应用的不同，构建特定领域的关系抽取模型，从而大幅度降低了模型的复杂程度。</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但是在处理不同领域任务时，需要重复进行关系类型定义、标注数据收集、模型训练等环节，这在一定程度上制约了关系抽取算法的通用性。</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此外，描述实体之间关系的语言丰富，形式也多种多样，这进一步增加了关系抽取任务的难度。</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29237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4" name="TextBox 3">
            <a:extLst>
              <a:ext uri="{FF2B5EF4-FFF2-40B4-BE49-F238E27FC236}">
                <a16:creationId xmlns:a16="http://schemas.microsoft.com/office/drawing/2014/main" id="{AC41FEA6-6C45-ECD2-F7D7-347C9AE3BFDD}"/>
              </a:ext>
            </a:extLst>
          </p:cNvPr>
          <p:cNvSpPr txBox="1"/>
          <p:nvPr/>
        </p:nvSpPr>
        <p:spPr>
          <a:xfrm>
            <a:off x="270710" y="1030287"/>
            <a:ext cx="11650579" cy="1793696"/>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例如：</a:t>
            </a:r>
            <a:r>
              <a:rPr lang="en-US" altLang="zh-CN" sz="2400" dirty="0">
                <a:latin typeface="KaiTi_GB2312" panose="02010609030101010101" pitchFamily="49" charset="-122"/>
                <a:ea typeface="KaiTi_GB2312" panose="02010609030101010101" pitchFamily="49" charset="-122"/>
              </a:rPr>
              <a:t>(1) </a:t>
            </a:r>
            <a:r>
              <a:rPr lang="zh-CN" altLang="en-US" sz="2400" b="1" dirty="0">
                <a:latin typeface="KaiTi_GB2312" panose="02010609030101010101" pitchFamily="49" charset="-122"/>
                <a:ea typeface="KaiTi_GB2312" panose="02010609030101010101" pitchFamily="49" charset="-122"/>
              </a:rPr>
              <a:t>复旦大学</a:t>
            </a:r>
            <a:r>
              <a:rPr lang="zh-CN" altLang="en-US" sz="2400" dirty="0">
                <a:latin typeface="KaiTi_GB2312" panose="02010609030101010101" pitchFamily="49" charset="-122"/>
                <a:ea typeface="KaiTi_GB2312" panose="02010609030101010101" pitchFamily="49" charset="-122"/>
              </a:rPr>
              <a:t>始创于</a:t>
            </a:r>
            <a:r>
              <a:rPr lang="en-US" altLang="zh-CN" sz="2400" dirty="0">
                <a:latin typeface="KaiTi_GB2312" panose="02010609030101010101" pitchFamily="49" charset="-122"/>
                <a:ea typeface="KaiTi_GB2312" panose="02010609030101010101" pitchFamily="49" charset="-122"/>
              </a:rPr>
              <a:t>1905</a:t>
            </a:r>
            <a:r>
              <a:rPr lang="zh-CN" altLang="en-US" sz="2400" dirty="0">
                <a:latin typeface="KaiTi_GB2312" panose="02010609030101010101" pitchFamily="49" charset="-122"/>
                <a:ea typeface="KaiTi_GB2312" panose="02010609030101010101" pitchFamily="49" charset="-122"/>
              </a:rPr>
              <a:t>年，位于中国</a:t>
            </a:r>
            <a:r>
              <a:rPr lang="zh-CN" altLang="en-US" sz="2400" b="1" dirty="0">
                <a:latin typeface="KaiTi_GB2312" panose="02010609030101010101" pitchFamily="49" charset="-122"/>
                <a:ea typeface="KaiTi_GB2312" panose="02010609030101010101" pitchFamily="49" charset="-122"/>
              </a:rPr>
              <a:t>上海</a:t>
            </a:r>
            <a:r>
              <a:rPr lang="zh-CN" altLang="en-US" sz="2400" dirty="0">
                <a:latin typeface="KaiTi_GB2312" panose="02010609030101010101" pitchFamily="49" charset="-122"/>
                <a:ea typeface="KaiTi_GB2312" panose="02010609030101010101" pitchFamily="49" charset="-122"/>
              </a:rPr>
              <a:t>。</a:t>
            </a:r>
            <a:endParaRPr lang="en-US" altLang="zh-CN" sz="2400" dirty="0">
              <a:latin typeface="KaiTi_GB2312" panose="02010609030101010101" pitchFamily="49" charset="-122"/>
              <a:ea typeface="KaiTi_GB2312" panose="02010609030101010101" pitchFamily="49" charset="-122"/>
            </a:endParaRPr>
          </a:p>
          <a:p>
            <a:pPr algn="just">
              <a:lnSpc>
                <a:spcPct val="130000"/>
              </a:lnSpc>
              <a:spcBef>
                <a:spcPts val="1200"/>
              </a:spcBef>
            </a:pPr>
            <a:r>
              <a:rPr lang="en-US" altLang="zh-CN" sz="2400" dirty="0">
                <a:latin typeface="KaiTi_GB2312" panose="02010609030101010101" pitchFamily="49" charset="-122"/>
                <a:ea typeface="KaiTi_GB2312" panose="02010609030101010101" pitchFamily="49" charset="-122"/>
              </a:rPr>
              <a:t>      (2) </a:t>
            </a:r>
            <a:r>
              <a:rPr lang="zh-CN" altLang="en-US" sz="2400" b="1" dirty="0">
                <a:latin typeface="KaiTi_GB2312" panose="02010609030101010101" pitchFamily="49" charset="-122"/>
                <a:ea typeface="KaiTi_GB2312" panose="02010609030101010101" pitchFamily="49" charset="-122"/>
              </a:rPr>
              <a:t>复旦大学</a:t>
            </a:r>
            <a:r>
              <a:rPr lang="en-US" altLang="zh-CN" sz="2400" b="1"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地址：</a:t>
            </a:r>
            <a:r>
              <a:rPr lang="zh-CN" altLang="en-US" sz="2400" b="1" dirty="0">
                <a:latin typeface="KaiTi_GB2312" panose="02010609030101010101" pitchFamily="49" charset="-122"/>
                <a:ea typeface="KaiTi_GB2312" panose="02010609030101010101" pitchFamily="49" charset="-122"/>
              </a:rPr>
              <a:t>上海</a:t>
            </a:r>
            <a:r>
              <a:rPr lang="zh-CN" altLang="en-US" sz="2400" dirty="0">
                <a:latin typeface="KaiTi_GB2312" panose="02010609030101010101" pitchFamily="49" charset="-122"/>
                <a:ea typeface="KaiTi_GB2312" panose="02010609030101010101" pitchFamily="49" charset="-122"/>
              </a:rPr>
              <a:t>市杨浦区邯郸路</a:t>
            </a:r>
            <a:r>
              <a:rPr lang="en-US" altLang="zh-CN" sz="2400" dirty="0">
                <a:latin typeface="KaiTi_GB2312" panose="02010609030101010101" pitchFamily="49" charset="-122"/>
                <a:ea typeface="KaiTi_GB2312" panose="02010609030101010101" pitchFamily="49" charset="-122"/>
              </a:rPr>
              <a:t>220</a:t>
            </a:r>
            <a:r>
              <a:rPr lang="zh-CN" altLang="en-US" sz="2400" dirty="0">
                <a:latin typeface="KaiTi_GB2312" panose="02010609030101010101" pitchFamily="49" charset="-122"/>
                <a:ea typeface="KaiTi_GB2312" panose="02010609030101010101" pitchFamily="49" charset="-122"/>
              </a:rPr>
              <a:t>号</a:t>
            </a:r>
            <a:endParaRPr lang="en-US" altLang="zh-CN" sz="2400" dirty="0">
              <a:latin typeface="KaiTi_GB2312" panose="02010609030101010101" pitchFamily="49" charset="-122"/>
              <a:ea typeface="KaiTi_GB2312" panose="02010609030101010101" pitchFamily="49" charset="-122"/>
            </a:endParaRPr>
          </a:p>
          <a:p>
            <a:pPr algn="just">
              <a:lnSpc>
                <a:spcPct val="130000"/>
              </a:lnSpc>
              <a:spcBef>
                <a:spcPts val="1200"/>
              </a:spcBef>
            </a:pPr>
            <a:r>
              <a:rPr lang="en-US" altLang="zh-CN" sz="2400" dirty="0">
                <a:latin typeface="KaiTi_GB2312" panose="02010609030101010101" pitchFamily="49" charset="-122"/>
                <a:ea typeface="KaiTi_GB2312" panose="02010609030101010101" pitchFamily="49" charset="-122"/>
              </a:rPr>
              <a:t>      (3) </a:t>
            </a:r>
            <a:r>
              <a:rPr lang="zh-CN" altLang="en-US" sz="2400" b="1" dirty="0">
                <a:latin typeface="KaiTi_GB2312" panose="02010609030101010101" pitchFamily="49" charset="-122"/>
                <a:ea typeface="KaiTi_GB2312" panose="02010609030101010101" pitchFamily="49" charset="-122"/>
              </a:rPr>
              <a:t>杨浦区</a:t>
            </a:r>
            <a:r>
              <a:rPr lang="zh-CN" altLang="en-US" sz="2400" dirty="0">
                <a:latin typeface="KaiTi_GB2312" panose="02010609030101010101" pitchFamily="49" charset="-122"/>
                <a:ea typeface="KaiTi_GB2312" panose="02010609030101010101" pitchFamily="49" charset="-122"/>
              </a:rPr>
              <a:t>域坐落着</a:t>
            </a:r>
            <a:r>
              <a:rPr lang="en-US" altLang="zh-CN" sz="2400" dirty="0">
                <a:latin typeface="KaiTi_GB2312" panose="02010609030101010101" pitchFamily="49" charset="-122"/>
                <a:ea typeface="KaiTi_GB2312" panose="02010609030101010101" pitchFamily="49" charset="-122"/>
              </a:rPr>
              <a:t>14</a:t>
            </a:r>
            <a:r>
              <a:rPr lang="zh-CN" altLang="en-US" sz="2400" dirty="0">
                <a:latin typeface="KaiTi_GB2312" panose="02010609030101010101" pitchFamily="49" charset="-122"/>
                <a:ea typeface="KaiTi_GB2312" panose="02010609030101010101" pitchFamily="49" charset="-122"/>
              </a:rPr>
              <a:t>所各类高等院校，包括：</a:t>
            </a:r>
            <a:r>
              <a:rPr lang="zh-CN" altLang="en-US" sz="2400" b="1" dirty="0">
                <a:latin typeface="KaiTi_GB2312" panose="02010609030101010101" pitchFamily="49" charset="-122"/>
                <a:ea typeface="KaiTi_GB2312" panose="02010609030101010101" pitchFamily="49" charset="-122"/>
              </a:rPr>
              <a:t>复旦大学</a:t>
            </a:r>
            <a:r>
              <a:rPr lang="zh-CN" altLang="en-US" sz="2400" dirty="0">
                <a:latin typeface="KaiTi_GB2312" panose="02010609030101010101" pitchFamily="49" charset="-122"/>
                <a:ea typeface="KaiTi_GB2312" panose="02010609030101010101" pitchFamily="49" charset="-122"/>
              </a:rPr>
              <a:t>、同济大学等</a:t>
            </a:r>
          </a:p>
        </p:txBody>
      </p:sp>
      <p:sp>
        <p:nvSpPr>
          <p:cNvPr id="5" name="TextBox 4">
            <a:extLst>
              <a:ext uri="{FF2B5EF4-FFF2-40B4-BE49-F238E27FC236}">
                <a16:creationId xmlns:a16="http://schemas.microsoft.com/office/drawing/2014/main" id="{901F8967-9748-12CE-34A8-BA53145007B7}"/>
              </a:ext>
            </a:extLst>
          </p:cNvPr>
          <p:cNvSpPr txBox="1"/>
          <p:nvPr/>
        </p:nvSpPr>
        <p:spPr>
          <a:xfrm>
            <a:off x="297697" y="3429000"/>
            <a:ext cx="11596603" cy="1485920"/>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上述三个句子都表明了“复旦大学”和“上海”之间存在“位于”关系，但是其</a:t>
            </a:r>
            <a:r>
              <a:rPr lang="en-CN" sz="2400" b="1" dirty="0">
                <a:latin typeface="Microsoft YaHei" panose="020B0503020204020204" pitchFamily="34" charset="-122"/>
                <a:ea typeface="Microsoft YaHei" panose="020B0503020204020204" pitchFamily="34" charset="-122"/>
              </a:rPr>
              <a:t>表达形式之间的差别却非常大</a:t>
            </a:r>
            <a:r>
              <a:rPr lang="en-CN" sz="2400" dirty="0">
                <a:latin typeface="Microsoft YaHei" panose="020B0503020204020204" pitchFamily="34" charset="-122"/>
                <a:ea typeface="Microsoft YaHei" panose="020B0503020204020204" pitchFamily="34" charset="-122"/>
              </a:rPr>
              <a:t>，如何能够建模这种长距离、丰富内容且形式变化多样的语义关系是关系抽取算法迫切需要解决难题。</a:t>
            </a:r>
          </a:p>
        </p:txBody>
      </p:sp>
    </p:spTree>
    <p:extLst>
      <p:ext uri="{BB962C8B-B14F-4D97-AF65-F5344CB8AC3E}">
        <p14:creationId xmlns:p14="http://schemas.microsoft.com/office/powerpoint/2010/main" val="3909113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17572" y="1030287"/>
            <a:ext cx="11596603" cy="4934621"/>
          </a:xfrm>
          <a:prstGeom prst="rect">
            <a:avLst/>
          </a:prstGeom>
          <a:noFill/>
        </p:spPr>
        <p:txBody>
          <a:bodyPr wrap="square">
            <a:spAutoFit/>
          </a:bodyPr>
          <a:lstStyle/>
          <a:p>
            <a:pPr>
              <a:lnSpc>
                <a:spcPct val="130000"/>
              </a:lnSpc>
            </a:pPr>
            <a:r>
              <a:rPr lang="zh-CN" altLang="en-US" sz="2400" b="1" dirty="0">
                <a:latin typeface="Microsoft YaHei" panose="020B0503020204020204" pitchFamily="34" charset="-122"/>
                <a:ea typeface="Microsoft YaHei" panose="020B0503020204020204" pitchFamily="34" charset="-122"/>
              </a:rPr>
              <a:t>关系抽取任务目标</a:t>
            </a:r>
            <a:r>
              <a:rPr lang="zh-CN" altLang="en-US" sz="2400" dirty="0">
                <a:latin typeface="Microsoft YaHei" panose="020B0503020204020204" pitchFamily="34" charset="-122"/>
                <a:ea typeface="Microsoft YaHei" panose="020B0503020204020204" pitchFamily="34" charset="-122"/>
              </a:rPr>
              <a:t>是识别实体间语义关系，因此依据是否已经在无结构文本中标记了实体类型，关系抽取方法可分为</a:t>
            </a:r>
            <a:r>
              <a:rPr lang="zh-CN" altLang="en-US" sz="2400" b="1" dirty="0">
                <a:solidFill>
                  <a:srgbClr val="0070C0"/>
                </a:solidFill>
                <a:latin typeface="Microsoft YaHei" panose="020B0503020204020204" pitchFamily="34" charset="-122"/>
                <a:ea typeface="Microsoft YaHei" panose="020B0503020204020204" pitchFamily="34" charset="-122"/>
              </a:rPr>
              <a:t>联合式抽取</a:t>
            </a:r>
            <a:r>
              <a:rPr lang="zh-CN" altLang="en-US" sz="2400" dirty="0">
                <a:latin typeface="Microsoft YaHei" panose="020B0503020204020204" pitchFamily="34" charset="-122"/>
                <a:ea typeface="Microsoft YaHei" panose="020B0503020204020204" pitchFamily="34" charset="-122"/>
              </a:rPr>
              <a:t>和</a:t>
            </a:r>
            <a:r>
              <a:rPr lang="zh-CN" altLang="en-US" sz="2400" b="1" dirty="0">
                <a:solidFill>
                  <a:srgbClr val="0070C0"/>
                </a:solidFill>
                <a:latin typeface="Microsoft YaHei" panose="020B0503020204020204" pitchFamily="34" charset="-122"/>
                <a:ea typeface="Microsoft YaHei" panose="020B0503020204020204" pitchFamily="34" charset="-122"/>
              </a:rPr>
              <a:t>流水线式抽取</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联合式抽取</a:t>
            </a:r>
            <a:r>
              <a:rPr lang="zh-CN" altLang="en-US" sz="2400" dirty="0">
                <a:latin typeface="Microsoft YaHei" panose="020B0503020204020204" pitchFamily="34" charset="-122"/>
                <a:ea typeface="Microsoft YaHei" panose="020B0503020204020204" pitchFamily="34" charset="-122"/>
              </a:rPr>
              <a:t>是指利用单个算法完成从文本中同时完成命名实体识别和关系抽取。</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流水线式抽取</a:t>
            </a:r>
            <a:r>
              <a:rPr lang="zh-CN" altLang="en-US" sz="2400" dirty="0">
                <a:latin typeface="Microsoft YaHei" panose="020B0503020204020204" pitchFamily="34" charset="-122"/>
                <a:ea typeface="Microsoft YaHei" panose="020B0503020204020204" pitchFamily="34" charset="-122"/>
              </a:rPr>
              <a:t>则是首先使用命名实体识别算法识别文本中的实体，然后构造关系抽取模型识别实体对间的关系。</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两种方法各有利弊：</a:t>
            </a:r>
            <a:endParaRPr lang="en-US" altLang="zh-CN" sz="2400" dirty="0">
              <a:latin typeface="Microsoft YaHei" panose="020B0503020204020204" pitchFamily="34" charset="-122"/>
              <a:ea typeface="Microsoft YaHei" panose="020B0503020204020204" pitchFamily="34" charset="-122"/>
            </a:endParaRPr>
          </a:p>
          <a:p>
            <a:pPr marL="1257300" lvl="2" indent="-342900">
              <a:lnSpc>
                <a:spcPct val="130000"/>
              </a:lnSpc>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流水线式</a:t>
            </a:r>
            <a:r>
              <a:rPr lang="zh-CN" altLang="en-US" sz="2000" dirty="0">
                <a:latin typeface="Microsoft YaHei" panose="020B0503020204020204" pitchFamily="34" charset="-122"/>
                <a:ea typeface="Microsoft YaHei" panose="020B0503020204020204" pitchFamily="34" charset="-122"/>
              </a:rPr>
              <a:t>方法可以将复杂的关系抽取任务拆解，从而降低单个模型的复杂程度，但是会</a:t>
            </a:r>
            <a:r>
              <a:rPr lang="zh-CN" altLang="en-US" sz="2000" b="1" dirty="0">
                <a:latin typeface="Microsoft YaHei" panose="020B0503020204020204" pitchFamily="34" charset="-122"/>
                <a:ea typeface="Microsoft YaHei" panose="020B0503020204020204" pitchFamily="34" charset="-122"/>
              </a:rPr>
              <a:t>带来错误传递的风险</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1257300" lvl="2" indent="-342900">
              <a:lnSpc>
                <a:spcPct val="130000"/>
              </a:lnSpc>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联合式抽取</a:t>
            </a:r>
            <a:r>
              <a:rPr lang="zh-CN" altLang="en-US" sz="2000" dirty="0">
                <a:latin typeface="Microsoft YaHei" panose="020B0503020204020204" pitchFamily="34" charset="-122"/>
                <a:ea typeface="Microsoft YaHei" panose="020B0503020204020204" pitchFamily="34" charset="-122"/>
              </a:rPr>
              <a:t>算法可以有效缓解错误传递的问题，但是</a:t>
            </a:r>
            <a:r>
              <a:rPr lang="zh-CN" altLang="en-US" sz="2000" b="1" dirty="0">
                <a:latin typeface="Microsoft YaHei" panose="020B0503020204020204" pitchFamily="34" charset="-122"/>
                <a:ea typeface="Microsoft YaHei" panose="020B0503020204020204" pitchFamily="34" charset="-122"/>
              </a:rPr>
              <a:t>模型相对复杂</a:t>
            </a:r>
            <a:r>
              <a:rPr lang="zh-CN" altLang="en-US" sz="2000" dirty="0">
                <a:latin typeface="Microsoft YaHei" panose="020B0503020204020204" pitchFamily="34" charset="-122"/>
                <a:ea typeface="Microsoft YaHei" panose="020B0503020204020204" pitchFamily="34" charset="-122"/>
              </a:rPr>
              <a:t>，文本中不仅包含有语义关联的实体对，也包含单纯的命名实体，这会造成模型学习难度的急速提升，影响模型学习效果。</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18058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17572" y="1030287"/>
            <a:ext cx="11596603" cy="2827825"/>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根据关系类型是否需要提前预先定义，关系抽取算法可以分为</a:t>
            </a:r>
            <a:r>
              <a:rPr lang="zh-CN" altLang="en-US" sz="2400" b="1" dirty="0">
                <a:solidFill>
                  <a:srgbClr val="0070C0"/>
                </a:solidFill>
                <a:latin typeface="Microsoft YaHei" panose="020B0503020204020204" pitchFamily="34" charset="-122"/>
                <a:ea typeface="Microsoft YaHei" panose="020B0503020204020204" pitchFamily="34" charset="-122"/>
              </a:rPr>
              <a:t>预定义关系抽取</a:t>
            </a:r>
            <a:r>
              <a:rPr lang="zh-CN" altLang="en-US" sz="2400" dirty="0">
                <a:latin typeface="Microsoft YaHei" panose="020B0503020204020204" pitchFamily="34" charset="-122"/>
                <a:ea typeface="Microsoft YaHei" panose="020B0503020204020204" pitchFamily="34" charset="-122"/>
              </a:rPr>
              <a:t>和</a:t>
            </a:r>
            <a:r>
              <a:rPr lang="zh-CN" altLang="en-US" sz="2400" b="1" dirty="0">
                <a:solidFill>
                  <a:srgbClr val="0070C0"/>
                </a:solidFill>
                <a:latin typeface="Microsoft YaHei" panose="020B0503020204020204" pitchFamily="34" charset="-122"/>
                <a:ea typeface="Microsoft YaHei" panose="020B0503020204020204" pitchFamily="34" charset="-122"/>
              </a:rPr>
              <a:t>开放关系抽取</a:t>
            </a:r>
            <a:r>
              <a:rPr lang="zh-CN" altLang="en-US" sz="2400" dirty="0">
                <a:latin typeface="Microsoft YaHei" panose="020B0503020204020204" pitchFamily="34" charset="-122"/>
                <a:ea typeface="Microsoft YaHei" panose="020B0503020204020204" pitchFamily="34" charset="-122"/>
              </a:rPr>
              <a:t>两类。</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预定义关系抽取</a:t>
            </a:r>
            <a:r>
              <a:rPr lang="zh-CN" altLang="en-US" sz="2400" dirty="0">
                <a:latin typeface="Microsoft YaHei" panose="020B0503020204020204" pitchFamily="34" charset="-122"/>
                <a:ea typeface="Microsoft YaHei" panose="020B0503020204020204" pitchFamily="34" charset="-122"/>
              </a:rPr>
              <a:t>是针对一个或者多个领域内预先定义的实体间关系进行抽取。</a:t>
            </a:r>
            <a:endParaRPr lang="en-US" altLang="zh-CN" sz="2400" dirty="0">
              <a:latin typeface="Microsoft YaHei" panose="020B0503020204020204" pitchFamily="34" charset="-122"/>
              <a:ea typeface="Microsoft YaHei" panose="020B0503020204020204" pitchFamily="34" charset="-122"/>
            </a:endParaRPr>
          </a:p>
          <a:p>
            <a:pPr lvl="2">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根据所使用的训练数据是标注数据还是外部知识自动标注的情况细分为</a:t>
            </a:r>
            <a:r>
              <a:rPr lang="zh-CN" altLang="en-US" sz="2000" b="1" dirty="0">
                <a:latin typeface="Microsoft YaHei" panose="020B0503020204020204" pitchFamily="34" charset="-122"/>
                <a:ea typeface="Microsoft YaHei" panose="020B0503020204020204" pitchFamily="34" charset="-122"/>
              </a:rPr>
              <a:t>有监督</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远程监督</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开放关系抽取</a:t>
            </a:r>
            <a:r>
              <a:rPr lang="zh-CN" altLang="en-US" sz="2400" dirty="0">
                <a:latin typeface="Microsoft YaHei" panose="020B0503020204020204" pitchFamily="34" charset="-122"/>
                <a:ea typeface="Microsoft YaHei" panose="020B0503020204020204" pitchFamily="34" charset="-122"/>
              </a:rPr>
              <a:t>则针对不限定领域的范围和关系类别的抽取任务。</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35670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81074"/>
            <a:ext cx="11596603" cy="2600071"/>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有监督的关系抽取方法将关系抽取问题转换为</a:t>
            </a:r>
            <a:r>
              <a:rPr lang="zh-CN" altLang="en-US" sz="2400" b="1" dirty="0">
                <a:latin typeface="Microsoft YaHei" panose="020B0503020204020204" pitchFamily="34" charset="-122"/>
                <a:ea typeface="Microsoft YaHei" panose="020B0503020204020204" pitchFamily="34" charset="-122"/>
              </a:rPr>
              <a:t>多分类问题</a:t>
            </a:r>
            <a:r>
              <a:rPr lang="zh-CN" altLang="en-US" sz="2400" dirty="0">
                <a:latin typeface="Microsoft YaHei" panose="020B0503020204020204" pitchFamily="34" charset="-122"/>
                <a:ea typeface="Microsoft YaHei" panose="020B0503020204020204" pitchFamily="34" charset="-122"/>
              </a:rPr>
              <a:t>。其</a:t>
            </a:r>
            <a:r>
              <a:rPr lang="zh-CN" altLang="en-US" sz="2400" b="1" dirty="0">
                <a:latin typeface="Microsoft YaHei" panose="020B0503020204020204" pitchFamily="34" charset="-122"/>
                <a:ea typeface="Microsoft YaHei" panose="020B0503020204020204" pitchFamily="34" charset="-122"/>
              </a:rPr>
              <a:t>输入为</a:t>
            </a:r>
            <a:r>
              <a:rPr lang="zh-CN" altLang="en-US" sz="2400" dirty="0">
                <a:latin typeface="Microsoft YaHei" panose="020B0503020204020204" pitchFamily="34" charset="-122"/>
                <a:ea typeface="Microsoft YaHei" panose="020B0503020204020204" pitchFamily="34" charset="-122"/>
              </a:rPr>
              <a:t>文本内容和待判断的提及对（</a:t>
            </a:r>
            <a:r>
              <a:rPr lang="en-US" altLang="zh-CN" sz="2400" dirty="0">
                <a:latin typeface="Microsoft YaHei" panose="020B0503020204020204" pitchFamily="34" charset="-122"/>
                <a:ea typeface="Microsoft YaHei" panose="020B0503020204020204" pitchFamily="34" charset="-122"/>
              </a:rPr>
              <a:t>Mention Pair</a:t>
            </a:r>
            <a:r>
              <a:rPr lang="zh-CN" altLang="en-US" sz="24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输出为</a:t>
            </a:r>
            <a:r>
              <a:rPr lang="zh-CN" altLang="en-US" sz="2400" dirty="0">
                <a:latin typeface="Microsoft YaHei" panose="020B0503020204020204" pitchFamily="34" charset="-122"/>
                <a:ea typeface="Microsoft YaHei" panose="020B0503020204020204" pitchFamily="34" charset="-122"/>
              </a:rPr>
              <a:t>提及对之间根据给定的文本内容所表达的关系类型。</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有监督的关系抽取方法需要大量的人工标注训练语料，通过设计有效的特征来构建各类分类模型。或者利用深度神经网络自动提出语义特征进行关系抽取。</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7703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信息抽取概述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435136"/>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信息抽取目标</a:t>
            </a:r>
            <a:r>
              <a:rPr lang="zh-CN" altLang="en-US" sz="2400" dirty="0">
                <a:latin typeface="Microsoft YaHei" panose="020B0503020204020204" pitchFamily="34" charset="-122"/>
                <a:ea typeface="Microsoft YaHei" panose="020B0503020204020204" pitchFamily="34" charset="-122"/>
              </a:rPr>
              <a:t>不是构建通用的句子或者篇章理解方法，而是针对特定的需求，从自然语言构成的非结构化文本中抽取指定类型的实体、关系、事件等信息，进而形成结构化数据。</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9DA3215B-9357-D9E6-47AC-86FDF234F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754" y="2938235"/>
            <a:ext cx="7916419" cy="2607541"/>
          </a:xfrm>
          <a:prstGeom prst="rect">
            <a:avLst/>
          </a:prstGeom>
        </p:spPr>
      </p:pic>
      <p:sp>
        <p:nvSpPr>
          <p:cNvPr id="7" name="TextBox 6">
            <a:extLst>
              <a:ext uri="{FF2B5EF4-FFF2-40B4-BE49-F238E27FC236}">
                <a16:creationId xmlns:a16="http://schemas.microsoft.com/office/drawing/2014/main" id="{B1541776-A8B6-9899-2C2E-10AB409F3CCA}"/>
              </a:ext>
            </a:extLst>
          </p:cNvPr>
          <p:cNvSpPr txBox="1"/>
          <p:nvPr/>
        </p:nvSpPr>
        <p:spPr>
          <a:xfrm>
            <a:off x="3047011" y="5861081"/>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7.1 </a:t>
            </a:r>
            <a:r>
              <a:rPr lang="zh-CN" altLang="en-US" b="0" i="0" dirty="0">
                <a:effectLst/>
                <a:latin typeface="Microsoft YaHei" panose="020B0503020204020204" pitchFamily="34" charset="-122"/>
                <a:ea typeface="Microsoft YaHei" panose="020B0503020204020204" pitchFamily="34" charset="-122"/>
              </a:rPr>
              <a:t>非结构化文本信息抽取样例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基于最大熵的关系抽取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3387979"/>
          </a:xfrm>
          <a:prstGeom prst="rect">
            <a:avLst/>
          </a:prstGeom>
          <a:noFill/>
        </p:spPr>
        <p:txBody>
          <a:bodyPr wrap="square">
            <a:spAutoFit/>
          </a:bodyPr>
          <a:lstStyle/>
          <a:p>
            <a:pPr>
              <a:lnSpc>
                <a:spcPct val="130000"/>
              </a:lnSpc>
              <a:spcBef>
                <a:spcPts val="1200"/>
              </a:spcBef>
            </a:pPr>
            <a:r>
              <a:rPr lang="zh-CN" altLang="en-US" sz="2400" b="1" dirty="0">
                <a:latin typeface="Microsoft YaHei" panose="020B0503020204020204" pitchFamily="34" charset="-122"/>
                <a:ea typeface="Microsoft YaHei" panose="020B0503020204020204" pitchFamily="34" charset="-122"/>
              </a:rPr>
              <a:t>基于最大熵的统计建模方法</a:t>
            </a:r>
            <a:r>
              <a:rPr lang="zh-CN" altLang="en-US" sz="2400" dirty="0">
                <a:latin typeface="Microsoft YaHei" panose="020B0503020204020204" pitchFamily="34" charset="-122"/>
                <a:ea typeface="Microsoft YaHei" panose="020B0503020204020204" pitchFamily="34" charset="-122"/>
              </a:rPr>
              <a:t>可以很好综合地考虑文本中的词汇、句法、语法和语义特征，因此在自然语言处理有广泛的应用。</a:t>
            </a:r>
          </a:p>
          <a:p>
            <a:pPr>
              <a:lnSpc>
                <a:spcPct val="130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最大熵模型</a:t>
            </a:r>
            <a:r>
              <a:rPr lang="zh-CN" altLang="en-US" sz="2400" dirty="0">
                <a:latin typeface="Microsoft YaHei" panose="020B0503020204020204" pitchFamily="34" charset="-122"/>
                <a:ea typeface="Microsoft YaHei" panose="020B0503020204020204" pitchFamily="34" charset="-122"/>
              </a:rPr>
              <a:t>是由最大熵原理推导得出的用于分类的对数线性机器学习模型。</a:t>
            </a:r>
          </a:p>
          <a:p>
            <a:pPr>
              <a:lnSpc>
                <a:spcPct val="130000"/>
              </a:lnSpc>
              <a:spcBef>
                <a:spcPts val="1200"/>
              </a:spcBef>
            </a:pPr>
            <a:r>
              <a:rPr lang="zh-CN" altLang="en-US" sz="2400" b="1" dirty="0">
                <a:latin typeface="Microsoft YaHei" panose="020B0503020204020204" pitchFamily="34" charset="-122"/>
                <a:ea typeface="Microsoft YaHei" panose="020B0503020204020204" pitchFamily="34" charset="-122"/>
              </a:rPr>
              <a:t>其基本原理是</a:t>
            </a:r>
            <a:r>
              <a:rPr lang="zh-CN" altLang="en-US" sz="2400" dirty="0">
                <a:latin typeface="Microsoft YaHei" panose="020B0503020204020204" pitchFamily="34" charset="-122"/>
                <a:ea typeface="Microsoft YaHei" panose="020B0503020204020204" pitchFamily="34" charset="-122"/>
              </a:rPr>
              <a:t>：对于一个未知分布，在只掌握部分信息的情况下，不能对未知信息引入任何主观的假设，同时应该充分利用已经掌握的已知信息。</a:t>
            </a: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最大熵模型假设熵值最大的概率分布能够最真实地反映事件的分布情况。</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356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基于最大熵的关系抽取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1005788"/>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熵度量了事件的不确定性，对于越不确定的事件，其熵值就越大。具体来说，对于离散型随机变量</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P(x)</a:t>
            </a:r>
            <a:r>
              <a:rPr lang="zh-CN" altLang="en-US" sz="2400" dirty="0">
                <a:latin typeface="Microsoft YaHei" panose="020B0503020204020204" pitchFamily="34" charset="-122"/>
                <a:ea typeface="Microsoft YaHei" panose="020B0503020204020204" pitchFamily="34" charset="-122"/>
              </a:rPr>
              <a:t>表示</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的概率分布，</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的熵可以表示为：</a:t>
            </a:r>
            <a:endParaRPr lang="en-US" altLang="zh-CN" sz="24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99F8BCB9-1223-C12C-A186-76DE2C496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369" y="1963050"/>
            <a:ext cx="4240212" cy="1011520"/>
          </a:xfrm>
          <a:prstGeom prst="rect">
            <a:avLst/>
          </a:prstGeom>
        </p:spPr>
      </p:pic>
      <p:sp>
        <p:nvSpPr>
          <p:cNvPr id="6" name="TextBox 5">
            <a:extLst>
              <a:ext uri="{FF2B5EF4-FFF2-40B4-BE49-F238E27FC236}">
                <a16:creationId xmlns:a16="http://schemas.microsoft.com/office/drawing/2014/main" id="{3A81A4C1-F7BA-D91B-8401-43CA3801DE2E}"/>
              </a:ext>
            </a:extLst>
          </p:cNvPr>
          <p:cNvSpPr txBox="1"/>
          <p:nvPr/>
        </p:nvSpPr>
        <p:spPr>
          <a:xfrm>
            <a:off x="297697" y="2968838"/>
            <a:ext cx="11516477" cy="525657"/>
          </a:xfrm>
          <a:prstGeom prst="rect">
            <a:avLst/>
          </a:prstGeom>
          <a:noFill/>
        </p:spPr>
        <p:txBody>
          <a:bodyPr wrap="square">
            <a:spAutoFit/>
          </a:bodyPr>
          <a:lstStyle/>
          <a:p>
            <a:pPr>
              <a:lnSpc>
                <a:spcPct val="130000"/>
              </a:lnSpc>
              <a:spcBef>
                <a:spcPts val="1200"/>
              </a:spcBef>
            </a:pPr>
            <a:r>
              <a:rPr lang="en-CN" sz="2400" dirty="0">
                <a:latin typeface="Microsoft YaHei" panose="020B0503020204020204" pitchFamily="34" charset="-122"/>
                <a:ea typeface="Microsoft YaHei" panose="020B0503020204020204" pitchFamily="34" charset="-122"/>
              </a:rPr>
              <a:t>对于离散型随机变量Y，在已知随机变量X的条件下，条件熵H(Y|X)表示为</a:t>
            </a:r>
          </a:p>
        </p:txBody>
      </p:sp>
      <p:pic>
        <p:nvPicPr>
          <p:cNvPr id="8" name="Picture 7">
            <a:extLst>
              <a:ext uri="{FF2B5EF4-FFF2-40B4-BE49-F238E27FC236}">
                <a16:creationId xmlns:a16="http://schemas.microsoft.com/office/drawing/2014/main" id="{4BEF2683-6240-7F25-4BB6-942504CE8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275" y="3525329"/>
            <a:ext cx="7772400" cy="984318"/>
          </a:xfrm>
          <a:prstGeom prst="rect">
            <a:avLst/>
          </a:prstGeom>
        </p:spPr>
      </p:pic>
      <p:sp>
        <p:nvSpPr>
          <p:cNvPr id="10" name="TextBox 9">
            <a:extLst>
              <a:ext uri="{FF2B5EF4-FFF2-40B4-BE49-F238E27FC236}">
                <a16:creationId xmlns:a16="http://schemas.microsoft.com/office/drawing/2014/main" id="{1E61DB63-702F-9171-B597-83D1324869E8}"/>
              </a:ext>
            </a:extLst>
          </p:cNvPr>
          <p:cNvSpPr txBox="1"/>
          <p:nvPr/>
        </p:nvSpPr>
        <p:spPr>
          <a:xfrm>
            <a:off x="297697" y="4625603"/>
            <a:ext cx="11789528" cy="1005788"/>
          </a:xfrm>
          <a:prstGeom prst="rect">
            <a:avLst/>
          </a:prstGeom>
          <a:noFill/>
        </p:spPr>
        <p:txBody>
          <a:bodyPr wrap="square">
            <a:spAutoFit/>
          </a:bodyPr>
          <a:lstStyle/>
          <a:p>
            <a:pPr>
              <a:lnSpc>
                <a:spcPct val="130000"/>
              </a:lnSpc>
              <a:spcBef>
                <a:spcPts val="1200"/>
              </a:spcBef>
            </a:pPr>
            <a:r>
              <a:rPr lang="en-CN" sz="2400" dirty="0">
                <a:latin typeface="Microsoft YaHei" panose="020B0503020204020204" pitchFamily="34" charset="-122"/>
                <a:ea typeface="Microsoft YaHei" panose="020B0503020204020204" pitchFamily="34" charset="-122"/>
              </a:rPr>
              <a:t>最大熵原理的目标是在所有满足约束条件的概率分布中，选择使熵值最大的概率分布。因此，基于最大熵原理的目标函数为：</a:t>
            </a:r>
          </a:p>
        </p:txBody>
      </p:sp>
      <p:pic>
        <p:nvPicPr>
          <p:cNvPr id="12" name="Picture 11">
            <a:extLst>
              <a:ext uri="{FF2B5EF4-FFF2-40B4-BE49-F238E27FC236}">
                <a16:creationId xmlns:a16="http://schemas.microsoft.com/office/drawing/2014/main" id="{6CCC6CF1-FF1B-644F-FFAB-1E260FE8F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2917" y="5736360"/>
            <a:ext cx="6126163" cy="996037"/>
          </a:xfrm>
          <a:prstGeom prst="rect">
            <a:avLst/>
          </a:prstGeom>
        </p:spPr>
      </p:pic>
    </p:spTree>
    <p:extLst>
      <p:ext uri="{BB962C8B-B14F-4D97-AF65-F5344CB8AC3E}">
        <p14:creationId xmlns:p14="http://schemas.microsoft.com/office/powerpoint/2010/main" val="1967742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基于最大熵的关系抽取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1253100"/>
          </a:xfrm>
          <a:prstGeom prst="rect">
            <a:avLst/>
          </a:prstGeom>
          <a:noFill/>
        </p:spPr>
        <p:txBody>
          <a:bodyPr wrap="square">
            <a:spAutoFit/>
          </a:bodyPr>
          <a:lstStyle/>
          <a:p>
            <a:pPr>
              <a:lnSpc>
                <a:spcPct val="130000"/>
              </a:lnSpc>
              <a:spcBef>
                <a:spcPts val="1200"/>
              </a:spcBef>
            </a:pPr>
            <a:r>
              <a:rPr lang="zh-CN" altLang="en-US" sz="2000" b="0" i="0" dirty="0">
                <a:effectLst/>
                <a:latin typeface="Microsoft YaHei" panose="020B0503020204020204" pitchFamily="34" charset="-122"/>
                <a:ea typeface="Microsoft YaHei" panose="020B0503020204020204" pitchFamily="34" charset="-122"/>
              </a:rPr>
              <a:t>给定一个具有 </a:t>
            </a:r>
            <a:r>
              <a:rPr lang="en-US" sz="2000" b="0" i="0" dirty="0">
                <a:effectLst/>
                <a:latin typeface="Microsoft YaHei" panose="020B0503020204020204" pitchFamily="34" charset="-122"/>
                <a:ea typeface="Microsoft YaHei" panose="020B0503020204020204" pitchFamily="34" charset="-122"/>
              </a:rPr>
              <a:t>n </a:t>
            </a:r>
            <a:r>
              <a:rPr lang="zh-CN" altLang="en-US" sz="2000" b="0" i="0" dirty="0">
                <a:effectLst/>
                <a:latin typeface="Microsoft YaHei" panose="020B0503020204020204" pitchFamily="34" charset="-122"/>
                <a:ea typeface="Microsoft YaHei" panose="020B0503020204020204" pitchFamily="34" charset="-122"/>
              </a:rPr>
              <a:t>个样本的训练集 </a:t>
            </a:r>
            <a:r>
              <a:rPr lang="en-US" altLang="zh-CN"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x</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y</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(x</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y</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 · · , (</a:t>
            </a:r>
            <a:r>
              <a:rPr lang="en-US" sz="2000" b="0" i="0" dirty="0" err="1">
                <a:effectLst/>
                <a:latin typeface="Microsoft YaHei" panose="020B0503020204020204" pitchFamily="34" charset="-122"/>
                <a:ea typeface="Microsoft YaHei" panose="020B0503020204020204" pitchFamily="34" charset="-122"/>
              </a:rPr>
              <a:t>x</a:t>
            </a:r>
            <a:r>
              <a:rPr lang="en-US" sz="2000" b="0" i="0" baseline="-25000" dirty="0" err="1">
                <a:effectLst/>
                <a:latin typeface="Microsoft YaHei" panose="020B0503020204020204" pitchFamily="34" charset="-122"/>
                <a:ea typeface="Microsoft YaHei" panose="020B0503020204020204" pitchFamily="34" charset="-122"/>
              </a:rPr>
              <a:t>n</a:t>
            </a:r>
            <a:r>
              <a:rPr lang="en-US" sz="2000" b="0" i="0" dirty="0">
                <a:effectLst/>
                <a:latin typeface="Microsoft YaHei" panose="020B0503020204020204" pitchFamily="34" charset="-122"/>
                <a:ea typeface="Microsoft YaHei" panose="020B0503020204020204" pitchFamily="34" charset="-122"/>
              </a:rPr>
              <a:t>, </a:t>
            </a:r>
            <a:r>
              <a:rPr lang="en-US" sz="2000" b="0" i="0" dirty="0" err="1">
                <a:effectLst/>
                <a:latin typeface="Microsoft YaHei" panose="020B0503020204020204" pitchFamily="34" charset="-122"/>
                <a:ea typeface="Microsoft YaHei" panose="020B0503020204020204" pitchFamily="34" charset="-122"/>
              </a:rPr>
              <a:t>y</a:t>
            </a:r>
            <a:r>
              <a:rPr lang="en-US" sz="2000" b="0" i="0" baseline="-25000" dirty="0" err="1">
                <a:effectLst/>
                <a:latin typeface="Microsoft YaHei" panose="020B0503020204020204" pitchFamily="34" charset="-122"/>
                <a:ea typeface="Microsoft YaHei" panose="020B0503020204020204" pitchFamily="34" charset="-122"/>
              </a:rPr>
              <a:t>n</a:t>
            </a:r>
            <a:r>
              <a:rPr lang="en-US" sz="2000" b="0" i="0" dirty="0">
                <a:effectLst/>
                <a:latin typeface="Microsoft YaHei" panose="020B0503020204020204" pitchFamily="34" charset="-122"/>
                <a:ea typeface="Microsoft YaHei" panose="020B0503020204020204" pitchFamily="34" charset="-122"/>
              </a:rPr>
              <a:t>)}，</a:t>
            </a:r>
            <a:r>
              <a:rPr lang="zh-CN" altLang="en-US" sz="2000" b="0" i="0" dirty="0">
                <a:effectLst/>
                <a:latin typeface="Microsoft YaHei" panose="020B0503020204020204" pitchFamily="34" charset="-122"/>
                <a:ea typeface="Microsoft YaHei" panose="020B0503020204020204" pitchFamily="34" charset="-122"/>
              </a:rPr>
              <a:t>其中 </a:t>
            </a:r>
            <a:r>
              <a:rPr lang="en-US" sz="2000" b="0" i="0" dirty="0">
                <a:effectLst/>
                <a:latin typeface="Microsoft YaHei" panose="020B0503020204020204" pitchFamily="34" charset="-122"/>
                <a:ea typeface="Microsoft YaHei" panose="020B0503020204020204" pitchFamily="34" charset="-122"/>
              </a:rPr>
              <a:t>x</a:t>
            </a:r>
            <a:r>
              <a:rPr lang="en-US" sz="2000" b="0" i="0" baseline="-25000" dirty="0">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为模型的输入特征，</a:t>
            </a:r>
            <a:r>
              <a:rPr lang="en-US" sz="2000" b="0" i="0" dirty="0" err="1">
                <a:effectLst/>
                <a:latin typeface="Microsoft YaHei" panose="020B0503020204020204" pitchFamily="34" charset="-122"/>
                <a:ea typeface="Microsoft YaHei" panose="020B0503020204020204" pitchFamily="34" charset="-122"/>
              </a:rPr>
              <a:t>y</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为 </a:t>
            </a:r>
            <a:r>
              <a:rPr lang="en-US" sz="2000" b="0" i="0" dirty="0">
                <a:effectLst/>
                <a:latin typeface="Microsoft YaHei" panose="020B0503020204020204" pitchFamily="34" charset="-122"/>
                <a:ea typeface="Microsoft YaHei" panose="020B0503020204020204" pitchFamily="34" charset="-122"/>
              </a:rPr>
              <a:t>x</a:t>
            </a:r>
            <a:r>
              <a:rPr lang="en-US" sz="2000" b="0" i="0" baseline="-25000" dirty="0">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所对应的样本类别输出。定义 </a:t>
            </a:r>
            <a:r>
              <a:rPr lang="en-US" sz="2000" b="0" i="0" dirty="0">
                <a:effectLst/>
                <a:latin typeface="Microsoft YaHei" panose="020B0503020204020204" pitchFamily="34" charset="-122"/>
                <a:ea typeface="Microsoft YaHei" panose="020B0503020204020204" pitchFamily="34" charset="-122"/>
              </a:rPr>
              <a:t>m(X = x, Y = y) </a:t>
            </a:r>
            <a:r>
              <a:rPr lang="zh-CN" altLang="en-US" sz="2000" b="0" i="0" dirty="0">
                <a:effectLst/>
                <a:latin typeface="Microsoft YaHei" panose="020B0503020204020204" pitchFamily="34" charset="-122"/>
                <a:ea typeface="Microsoft YaHei" panose="020B0503020204020204" pitchFamily="34" charset="-122"/>
              </a:rPr>
              <a:t>为样本 </a:t>
            </a:r>
            <a:r>
              <a:rPr lang="en-US" altLang="zh-CN"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x, y) </a:t>
            </a:r>
            <a:r>
              <a:rPr lang="zh-CN" altLang="en-US" sz="2000" b="0" i="0" dirty="0">
                <a:effectLst/>
                <a:latin typeface="Microsoft YaHei" panose="020B0503020204020204" pitchFamily="34" charset="-122"/>
                <a:ea typeface="Microsoft YaHei" panose="020B0503020204020204" pitchFamily="34" charset="-122"/>
              </a:rPr>
              <a:t>出现的次数，随机变量 </a:t>
            </a:r>
            <a:r>
              <a:rPr lang="en-US" sz="2000" b="0" i="0" dirty="0">
                <a:effectLst/>
                <a:latin typeface="Microsoft YaHei" panose="020B0503020204020204" pitchFamily="34" charset="-122"/>
                <a:ea typeface="Microsoft YaHei" panose="020B0503020204020204" pitchFamily="34" charset="-122"/>
              </a:rPr>
              <a:t>X</a:t>
            </a:r>
            <a:r>
              <a:rPr lang="zh-CN" altLang="en-US" sz="2000" b="0" i="0" dirty="0">
                <a:effectLst/>
                <a:latin typeface="Microsoft YaHei" panose="020B0503020204020204" pitchFamily="34" charset="-122"/>
                <a:ea typeface="Microsoft YaHei" panose="020B0503020204020204" pitchFamily="34" charset="-122"/>
              </a:rPr>
              <a:t>和 </a:t>
            </a:r>
            <a:r>
              <a:rPr lang="en-US" sz="2000" b="0" i="0" dirty="0">
                <a:effectLst/>
                <a:latin typeface="Microsoft YaHei" panose="020B0503020204020204" pitchFamily="34" charset="-122"/>
                <a:ea typeface="Microsoft YaHei" panose="020B0503020204020204" pitchFamily="34" charset="-122"/>
              </a:rPr>
              <a:t>Y </a:t>
            </a:r>
            <a:r>
              <a:rPr lang="zh-CN" altLang="en-US" sz="2000" b="0" i="0" dirty="0">
                <a:effectLst/>
                <a:latin typeface="Microsoft YaHei" panose="020B0503020204020204" pitchFamily="34" charset="-122"/>
                <a:ea typeface="Microsoft YaHei" panose="020B0503020204020204" pitchFamily="34" charset="-122"/>
              </a:rPr>
              <a:t>的联合分布 </a:t>
            </a:r>
            <a:r>
              <a:rPr lang="en-US" sz="2000" b="0" i="0" dirty="0">
                <a:effectLst/>
                <a:latin typeface="Microsoft YaHei" panose="020B0503020204020204" pitchFamily="34" charset="-122"/>
                <a:ea typeface="Microsoft YaHei" panose="020B0503020204020204" pitchFamily="34" charset="-122"/>
              </a:rPr>
              <a:t>P (X, Y ) </a:t>
            </a:r>
            <a:r>
              <a:rPr lang="zh-CN" altLang="en-US" sz="2000" b="0" i="0" dirty="0">
                <a:effectLst/>
                <a:latin typeface="Microsoft YaHei" panose="020B0503020204020204" pitchFamily="34" charset="-122"/>
                <a:ea typeface="Microsoft YaHei" panose="020B0503020204020204" pitchFamily="34" charset="-122"/>
              </a:rPr>
              <a:t>的经验分布 </a:t>
            </a:r>
            <a:r>
              <a:rPr lang="en-US" sz="2000" b="0" i="0" dirty="0">
                <a:effectLst/>
                <a:latin typeface="Microsoft YaHei" panose="020B0503020204020204" pitchFamily="34" charset="-122"/>
                <a:ea typeface="Microsoft YaHei" panose="020B0503020204020204" pitchFamily="34" charset="-122"/>
              </a:rPr>
              <a:t>P</a:t>
            </a:r>
            <a:r>
              <a:rPr lang="zh-CN" altLang="en-US" sz="2000" b="0" i="0" dirty="0">
                <a:effectLst/>
                <a:latin typeface="Microsoft YaHei" panose="020B0503020204020204" pitchFamily="34" charset="-122"/>
                <a:ea typeface="Microsoft YaHei" panose="020B0503020204020204" pitchFamily="34" charset="-122"/>
              </a:rPr>
              <a:t> ̃</a:t>
            </a:r>
            <a:r>
              <a:rPr lang="en-US" sz="2000" b="0" i="0" dirty="0">
                <a:effectLst/>
                <a:latin typeface="Microsoft YaHei" panose="020B0503020204020204" pitchFamily="34" charset="-122"/>
                <a:ea typeface="Microsoft YaHei" panose="020B0503020204020204" pitchFamily="34" charset="-122"/>
              </a:rPr>
              <a:t> (X, Y ) </a:t>
            </a:r>
            <a:r>
              <a:rPr lang="zh-CN" altLang="en-US" sz="2000" b="0" i="0" dirty="0">
                <a:effectLst/>
                <a:latin typeface="Microsoft YaHei" panose="020B0503020204020204" pitchFamily="34" charset="-122"/>
                <a:ea typeface="Microsoft YaHei" panose="020B0503020204020204" pitchFamily="34" charset="-122"/>
              </a:rPr>
              <a:t>以及 </a:t>
            </a:r>
            <a:r>
              <a:rPr lang="en-US" sz="2000" b="0" i="0" dirty="0">
                <a:effectLst/>
                <a:latin typeface="Microsoft YaHei" panose="020B0503020204020204" pitchFamily="34" charset="-122"/>
                <a:ea typeface="Microsoft YaHei" panose="020B0503020204020204" pitchFamily="34" charset="-122"/>
              </a:rPr>
              <a:t>X </a:t>
            </a:r>
            <a:r>
              <a:rPr lang="zh-CN" altLang="en-US" sz="2000" b="0" i="0" dirty="0">
                <a:effectLst/>
                <a:latin typeface="Microsoft YaHei" panose="020B0503020204020204" pitchFamily="34" charset="-122"/>
                <a:ea typeface="Microsoft YaHei" panose="020B0503020204020204" pitchFamily="34" charset="-122"/>
              </a:rPr>
              <a:t>的边缘分布 </a:t>
            </a:r>
            <a:r>
              <a:rPr lang="en-US" sz="2000" b="0" i="0" dirty="0">
                <a:effectLst/>
                <a:latin typeface="Microsoft YaHei" panose="020B0503020204020204" pitchFamily="34" charset="-122"/>
                <a:ea typeface="Microsoft YaHei" panose="020B0503020204020204" pitchFamily="34" charset="-122"/>
              </a:rPr>
              <a:t>P (X) </a:t>
            </a:r>
            <a:r>
              <a:rPr lang="zh-CN" altLang="en-US" sz="2000" b="0" i="0" dirty="0">
                <a:effectLst/>
                <a:latin typeface="Microsoft YaHei" panose="020B0503020204020204" pitchFamily="34" charset="-122"/>
                <a:ea typeface="Microsoft YaHei" panose="020B0503020204020204" pitchFamily="34" charset="-122"/>
              </a:rPr>
              <a:t>的经验分布</a:t>
            </a:r>
            <a:r>
              <a:rPr lang="en-US" sz="2000" b="0" i="0" dirty="0">
                <a:effectLst/>
                <a:latin typeface="Microsoft YaHei" panose="020B0503020204020204" pitchFamily="34" charset="-122"/>
                <a:ea typeface="Microsoft YaHei" panose="020B0503020204020204" pitchFamily="34" charset="-122"/>
              </a:rPr>
              <a:t>P</a:t>
            </a:r>
            <a:r>
              <a:rPr lang="zh-CN" altLang="en-US" sz="2000" b="0" i="0" dirty="0">
                <a:effectLst/>
                <a:latin typeface="Microsoft YaHei" panose="020B0503020204020204" pitchFamily="34" charset="-122"/>
                <a:ea typeface="Microsoft YaHei" panose="020B0503020204020204" pitchFamily="34" charset="-122"/>
              </a:rPr>
              <a:t> ̃</a:t>
            </a:r>
            <a:r>
              <a:rPr lang="en-US" sz="2000" b="0" i="0" dirty="0">
                <a:effectLst/>
                <a:latin typeface="Microsoft YaHei" panose="020B0503020204020204" pitchFamily="34" charset="-122"/>
                <a:ea typeface="Microsoft YaHei" panose="020B0503020204020204" pitchFamily="34" charset="-122"/>
              </a:rPr>
              <a:t> (X) </a:t>
            </a:r>
            <a:r>
              <a:rPr lang="zh-CN" altLang="en-US" sz="2000" b="0" i="0" dirty="0">
                <a:effectLst/>
                <a:latin typeface="Microsoft YaHei" panose="020B0503020204020204" pitchFamily="34" charset="-122"/>
                <a:ea typeface="Microsoft YaHei" panose="020B0503020204020204" pitchFamily="34" charset="-122"/>
              </a:rPr>
              <a:t>可以被定义为：</a:t>
            </a:r>
            <a:endParaRPr lang="en-US" altLang="zh-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8A2C06FF-C2D3-268D-CFD7-FA28CF8D6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012" y="2295391"/>
            <a:ext cx="3046600" cy="1253100"/>
          </a:xfrm>
          <a:prstGeom prst="rect">
            <a:avLst/>
          </a:prstGeom>
        </p:spPr>
      </p:pic>
      <p:sp>
        <p:nvSpPr>
          <p:cNvPr id="8" name="TextBox 7">
            <a:extLst>
              <a:ext uri="{FF2B5EF4-FFF2-40B4-BE49-F238E27FC236}">
                <a16:creationId xmlns:a16="http://schemas.microsoft.com/office/drawing/2014/main" id="{44E4C7A4-1647-76C3-0852-99834E0FFA6E}"/>
              </a:ext>
            </a:extLst>
          </p:cNvPr>
          <p:cNvSpPr txBox="1"/>
          <p:nvPr/>
        </p:nvSpPr>
        <p:spPr>
          <a:xfrm>
            <a:off x="297698" y="3633520"/>
            <a:ext cx="11596602" cy="85350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对于训练集中存在的一些事实关系可以通过特征函数描述。同一个样本可以具有多个特征函数，并最终通过特征函数来约束模型。对于输入特征 </a:t>
            </a:r>
            <a:r>
              <a:rPr lang="en-US"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和类别输出 </a:t>
            </a:r>
            <a:r>
              <a:rPr lang="en-US" sz="2000" dirty="0">
                <a:latin typeface="Microsoft YaHei" panose="020B0503020204020204" pitchFamily="34" charset="-122"/>
                <a:ea typeface="Microsoft YaHei" panose="020B0503020204020204" pitchFamily="34" charset="-122"/>
              </a:rPr>
              <a:t>y </a:t>
            </a:r>
            <a:r>
              <a:rPr lang="zh-CN" altLang="en-US" sz="2000" dirty="0">
                <a:latin typeface="Microsoft YaHei" panose="020B0503020204020204" pitchFamily="34" charset="-122"/>
                <a:ea typeface="Microsoft YaHei" panose="020B0503020204020204" pitchFamily="34" charset="-122"/>
              </a:rPr>
              <a:t>的特征函数 </a:t>
            </a:r>
            <a:r>
              <a:rPr lang="en-US" sz="2000" dirty="0">
                <a:latin typeface="Microsoft YaHei" panose="020B0503020204020204" pitchFamily="34" charset="-122"/>
                <a:ea typeface="Microsoft YaHei" panose="020B0503020204020204" pitchFamily="34" charset="-122"/>
              </a:rPr>
              <a:t>f (x, y)：</a:t>
            </a:r>
            <a:endParaRPr lang="en-CN" sz="2000"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B19E6336-E03B-83F5-2E0F-34988D709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6824" y="4572052"/>
            <a:ext cx="3931351" cy="1027512"/>
          </a:xfrm>
          <a:prstGeom prst="rect">
            <a:avLst/>
          </a:prstGeom>
        </p:spPr>
      </p:pic>
    </p:spTree>
    <p:extLst>
      <p:ext uri="{BB962C8B-B14F-4D97-AF65-F5344CB8AC3E}">
        <p14:creationId xmlns:p14="http://schemas.microsoft.com/office/powerpoint/2010/main" val="2496009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基于最大熵的关系抽取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450060"/>
          </a:xfrm>
          <a:prstGeom prst="rect">
            <a:avLst/>
          </a:prstGeom>
          <a:noFill/>
        </p:spPr>
        <p:txBody>
          <a:bodyPr wrap="square">
            <a:spAutoFit/>
          </a:bodyPr>
          <a:lstStyle/>
          <a:p>
            <a:pPr>
              <a:lnSpc>
                <a:spcPct val="130000"/>
              </a:lnSpc>
              <a:spcBef>
                <a:spcPts val="1200"/>
              </a:spcBef>
            </a:pPr>
            <a:r>
              <a:rPr lang="zh-CN" altLang="en-US" sz="2000" b="0" i="0" dirty="0">
                <a:effectLst/>
                <a:latin typeface="Microsoft YaHei" panose="020B0503020204020204" pitchFamily="34" charset="-122"/>
                <a:ea typeface="Microsoft YaHei" panose="020B0503020204020204" pitchFamily="34" charset="-122"/>
              </a:rPr>
              <a:t>特征函数 </a:t>
            </a:r>
            <a:r>
              <a:rPr lang="en-US" sz="2000" b="0" i="0" dirty="0">
                <a:effectLst/>
                <a:latin typeface="Microsoft YaHei" panose="020B0503020204020204" pitchFamily="34" charset="-122"/>
                <a:ea typeface="Microsoft YaHei" panose="020B0503020204020204" pitchFamily="34" charset="-122"/>
              </a:rPr>
              <a:t>f (x, y) </a:t>
            </a:r>
            <a:r>
              <a:rPr lang="zh-CN" altLang="en-US" sz="2000" b="0" i="0" dirty="0">
                <a:effectLst/>
                <a:latin typeface="Microsoft YaHei" panose="020B0503020204020204" pitchFamily="34" charset="-122"/>
                <a:ea typeface="Microsoft YaHei" panose="020B0503020204020204" pitchFamily="34" charset="-122"/>
              </a:rPr>
              <a:t>关于经验分布 ̃</a:t>
            </a:r>
            <a:r>
              <a:rPr lang="en-US" sz="2000" b="0" i="0" dirty="0">
                <a:effectLst/>
                <a:latin typeface="Microsoft YaHei" panose="020B0503020204020204" pitchFamily="34" charset="-122"/>
                <a:ea typeface="Microsoft YaHei" panose="020B0503020204020204" pitchFamily="34" charset="-122"/>
              </a:rPr>
              <a:t>P (X, Y ) </a:t>
            </a:r>
            <a:r>
              <a:rPr lang="zh-CN" altLang="en-US" sz="2000" b="0" i="0" dirty="0">
                <a:effectLst/>
                <a:latin typeface="Microsoft YaHei" panose="020B0503020204020204" pitchFamily="34" charset="-122"/>
                <a:ea typeface="Microsoft YaHei" panose="020B0503020204020204" pitchFamily="34" charset="-122"/>
              </a:rPr>
              <a:t>的期望 </a:t>
            </a:r>
            <a:r>
              <a:rPr lang="en-US" sz="2000" b="0" i="0" dirty="0">
                <a:effectLst/>
                <a:latin typeface="Microsoft YaHei" panose="020B0503020204020204" pitchFamily="34" charset="-122"/>
                <a:ea typeface="Microsoft YaHei" panose="020B0503020204020204" pitchFamily="34" charset="-122"/>
              </a:rPr>
              <a:t>E </a:t>
            </a:r>
            <a:r>
              <a:rPr lang="en-US" sz="2000" b="0" i="0" baseline="-25000" dirty="0">
                <a:effectLst/>
                <a:latin typeface="Microsoft YaHei" panose="020B0503020204020204" pitchFamily="34" charset="-122"/>
                <a:ea typeface="Microsoft YaHei" panose="020B0503020204020204" pitchFamily="34" charset="-122"/>
              </a:rPr>
              <a:t>̃P (f ) </a:t>
            </a:r>
            <a:r>
              <a:rPr lang="zh-CN" altLang="en-US" sz="2000" b="0" i="0" dirty="0">
                <a:effectLst/>
                <a:latin typeface="Microsoft YaHei" panose="020B0503020204020204" pitchFamily="34" charset="-122"/>
                <a:ea typeface="Microsoft YaHei" panose="020B0503020204020204" pitchFamily="34" charset="-122"/>
              </a:rPr>
              <a:t>为：</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A8EA52B4-74EF-6B2A-EE8E-B39D42C6C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499" y="1579164"/>
            <a:ext cx="3351015" cy="860396"/>
          </a:xfrm>
          <a:prstGeom prst="rect">
            <a:avLst/>
          </a:prstGeom>
        </p:spPr>
      </p:pic>
      <p:pic>
        <p:nvPicPr>
          <p:cNvPr id="9" name="Picture 8">
            <a:extLst>
              <a:ext uri="{FF2B5EF4-FFF2-40B4-BE49-F238E27FC236}">
                <a16:creationId xmlns:a16="http://schemas.microsoft.com/office/drawing/2014/main" id="{C51BF287-E2A1-5286-AAD7-2B28FEF8A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499" y="3329120"/>
            <a:ext cx="3930650" cy="778885"/>
          </a:xfrm>
          <a:prstGeom prst="rect">
            <a:avLst/>
          </a:prstGeom>
        </p:spPr>
      </p:pic>
      <p:sp>
        <p:nvSpPr>
          <p:cNvPr id="12" name="TextBox 11">
            <a:extLst>
              <a:ext uri="{FF2B5EF4-FFF2-40B4-BE49-F238E27FC236}">
                <a16:creationId xmlns:a16="http://schemas.microsoft.com/office/drawing/2014/main" id="{CE6F92F2-6EFB-2C60-E86F-60354B1FF919}"/>
              </a:ext>
            </a:extLst>
          </p:cNvPr>
          <p:cNvSpPr txBox="1"/>
          <p:nvPr/>
        </p:nvSpPr>
        <p:spPr>
          <a:xfrm>
            <a:off x="297698" y="2566577"/>
            <a:ext cx="10332202" cy="452881"/>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特征函数 </a:t>
            </a:r>
            <a:r>
              <a:rPr lang="en-US" sz="2000" dirty="0">
                <a:latin typeface="Microsoft YaHei" panose="020B0503020204020204" pitchFamily="34" charset="-122"/>
                <a:ea typeface="Microsoft YaHei" panose="020B0503020204020204" pitchFamily="34" charset="-122"/>
              </a:rPr>
              <a:t>f (x, y) </a:t>
            </a:r>
            <a:r>
              <a:rPr lang="zh-CN" altLang="en-US" sz="2000" dirty="0">
                <a:latin typeface="Microsoft YaHei" panose="020B0503020204020204" pitchFamily="34" charset="-122"/>
                <a:ea typeface="Microsoft YaHei" panose="020B0503020204020204" pitchFamily="34" charset="-122"/>
              </a:rPr>
              <a:t>关于条件分布 </a:t>
            </a:r>
            <a:r>
              <a:rPr lang="en-US" sz="2000" dirty="0">
                <a:latin typeface="Microsoft YaHei" panose="020B0503020204020204" pitchFamily="34" charset="-122"/>
                <a:ea typeface="Microsoft YaHei" panose="020B0503020204020204" pitchFamily="34" charset="-122"/>
              </a:rPr>
              <a:t>P (Y |X) </a:t>
            </a:r>
            <a:r>
              <a:rPr lang="zh-CN" altLang="en-US" sz="2000" dirty="0">
                <a:latin typeface="Microsoft YaHei" panose="020B0503020204020204" pitchFamily="34" charset="-122"/>
                <a:ea typeface="Microsoft YaHei" panose="020B0503020204020204" pitchFamily="34" charset="-122"/>
              </a:rPr>
              <a:t>和经验分布 ̃</a:t>
            </a:r>
            <a:r>
              <a:rPr lang="en-US" sz="2000" dirty="0">
                <a:latin typeface="Microsoft YaHei" panose="020B0503020204020204" pitchFamily="34" charset="-122"/>
                <a:ea typeface="Microsoft YaHei" panose="020B0503020204020204" pitchFamily="34" charset="-122"/>
              </a:rPr>
              <a:t>P (X) </a:t>
            </a:r>
            <a:r>
              <a:rPr lang="zh-CN" altLang="en-US" sz="2000" dirty="0">
                <a:latin typeface="Microsoft YaHei" panose="020B0503020204020204" pitchFamily="34" charset="-122"/>
                <a:ea typeface="Microsoft YaHei" panose="020B0503020204020204" pitchFamily="34" charset="-122"/>
              </a:rPr>
              <a:t>的期望 </a:t>
            </a:r>
            <a:r>
              <a:rPr lang="en-US" sz="2000" dirty="0">
                <a:latin typeface="Microsoft YaHei" panose="020B0503020204020204" pitchFamily="34" charset="-122"/>
                <a:ea typeface="Microsoft YaHei" panose="020B0503020204020204" pitchFamily="34" charset="-122"/>
              </a:rPr>
              <a:t>E</a:t>
            </a:r>
            <a:r>
              <a:rPr lang="en-US" sz="2000" baseline="-25000" dirty="0">
                <a:latin typeface="Microsoft YaHei" panose="020B0503020204020204" pitchFamily="34" charset="-122"/>
                <a:ea typeface="Microsoft YaHei" panose="020B0503020204020204" pitchFamily="34" charset="-122"/>
              </a:rPr>
              <a:t>P (f )</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可以表示为：</a:t>
            </a:r>
            <a:endParaRPr lang="en-CN" sz="2000" dirty="0">
              <a:latin typeface="Microsoft YaHei" panose="020B0503020204020204" pitchFamily="34" charset="-122"/>
              <a:ea typeface="Microsoft YaHei" panose="020B0503020204020204" pitchFamily="34" charset="-122"/>
            </a:endParaRPr>
          </a:p>
        </p:txBody>
      </p:sp>
      <p:sp>
        <p:nvSpPr>
          <p:cNvPr id="14" name="TextBox 13">
            <a:extLst>
              <a:ext uri="{FF2B5EF4-FFF2-40B4-BE49-F238E27FC236}">
                <a16:creationId xmlns:a16="http://schemas.microsoft.com/office/drawing/2014/main" id="{BD722EFA-4866-C43E-DF87-05567453336F}"/>
              </a:ext>
            </a:extLst>
          </p:cNvPr>
          <p:cNvSpPr txBox="1"/>
          <p:nvPr/>
        </p:nvSpPr>
        <p:spPr>
          <a:xfrm>
            <a:off x="297697" y="4251664"/>
            <a:ext cx="11596603" cy="85350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假设训练集中有 </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个特征函数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fi(x, y)}</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∈[1,M ] ，</a:t>
            </a:r>
            <a:r>
              <a:rPr lang="zh-CN" altLang="en-US" sz="2000" dirty="0">
                <a:latin typeface="Microsoft YaHei" panose="020B0503020204020204" pitchFamily="34" charset="-122"/>
                <a:ea typeface="Microsoft YaHei" panose="020B0503020204020204" pitchFamily="34" charset="-122"/>
              </a:rPr>
              <a:t>分别对应最大熵模型的 </a:t>
            </a:r>
            <a:r>
              <a:rPr lang="en-US" sz="2000" dirty="0">
                <a:latin typeface="Microsoft YaHei" panose="020B0503020204020204" pitchFamily="34" charset="-122"/>
                <a:ea typeface="Microsoft YaHei" panose="020B0503020204020204" pitchFamily="34" charset="-122"/>
              </a:rPr>
              <a:t>M </a:t>
            </a:r>
            <a:r>
              <a:rPr lang="zh-CN" altLang="en-US" sz="2000" dirty="0">
                <a:latin typeface="Microsoft YaHei" panose="020B0503020204020204" pitchFamily="34" charset="-122"/>
                <a:ea typeface="Microsoft YaHei" panose="020B0503020204020204" pitchFamily="34" charset="-122"/>
              </a:rPr>
              <a:t>个约束条件。模型从特征 </a:t>
            </a:r>
            <a:r>
              <a:rPr lang="en-US" sz="2000" dirty="0">
                <a:latin typeface="Microsoft YaHei" panose="020B0503020204020204" pitchFamily="34" charset="-122"/>
                <a:ea typeface="Microsoft YaHei" panose="020B0503020204020204" pitchFamily="34" charset="-122"/>
              </a:rPr>
              <a:t>fi </a:t>
            </a:r>
            <a:r>
              <a:rPr lang="zh-CN" altLang="en-US" sz="2000" dirty="0">
                <a:latin typeface="Microsoft YaHei" panose="020B0503020204020204" pitchFamily="34" charset="-122"/>
                <a:ea typeface="Microsoft YaHei" panose="020B0503020204020204" pitchFamily="34" charset="-122"/>
              </a:rPr>
              <a:t>中学习参数，上述两个数学期望值应相等，即：</a:t>
            </a:r>
            <a:endParaRPr lang="en-CN" sz="2000" dirty="0">
              <a:latin typeface="Microsoft YaHei" panose="020B0503020204020204" pitchFamily="34" charset="-122"/>
              <a:ea typeface="Microsoft YaHei" panose="020B0503020204020204" pitchFamily="34" charset="-122"/>
            </a:endParaRPr>
          </a:p>
        </p:txBody>
      </p:sp>
      <p:pic>
        <p:nvPicPr>
          <p:cNvPr id="16" name="Picture 15">
            <a:extLst>
              <a:ext uri="{FF2B5EF4-FFF2-40B4-BE49-F238E27FC236}">
                <a16:creationId xmlns:a16="http://schemas.microsoft.com/office/drawing/2014/main" id="{16CC98D5-0BC7-8CEF-46BF-6DADA3C19F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0505" y="5474830"/>
            <a:ext cx="2161637" cy="603987"/>
          </a:xfrm>
          <a:prstGeom prst="rect">
            <a:avLst/>
          </a:prstGeom>
        </p:spPr>
      </p:pic>
    </p:spTree>
    <p:extLst>
      <p:ext uri="{BB962C8B-B14F-4D97-AF65-F5344CB8AC3E}">
        <p14:creationId xmlns:p14="http://schemas.microsoft.com/office/powerpoint/2010/main" val="2945057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基于最大熵的关系抽取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450060"/>
          </a:xfrm>
          <a:prstGeom prst="rect">
            <a:avLst/>
          </a:prstGeom>
          <a:noFill/>
        </p:spPr>
        <p:txBody>
          <a:bodyPr wrap="square">
            <a:spAutoFit/>
          </a:bodyPr>
          <a:lstStyle/>
          <a:p>
            <a:pPr>
              <a:lnSpc>
                <a:spcPct val="130000"/>
              </a:lnSpc>
              <a:spcBef>
                <a:spcPts val="1200"/>
              </a:spcBef>
            </a:pPr>
            <a:r>
              <a:rPr lang="zh-CN" altLang="en-US" sz="2000" b="0" i="0" dirty="0">
                <a:effectLst/>
                <a:latin typeface="Microsoft YaHei" panose="020B0503020204020204" pitchFamily="34" charset="-122"/>
                <a:ea typeface="Microsoft YaHei" panose="020B0503020204020204" pitchFamily="34" charset="-122"/>
              </a:rPr>
              <a:t>最大熵模型的优化问题可以表示为：</a:t>
            </a:r>
            <a:endParaRPr lang="en-US" altLang="zh-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3E90FDAD-1082-1551-4BAE-731883083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288" y="1601788"/>
            <a:ext cx="5545138" cy="1930592"/>
          </a:xfrm>
          <a:prstGeom prst="rect">
            <a:avLst/>
          </a:prstGeom>
        </p:spPr>
      </p:pic>
      <p:sp>
        <p:nvSpPr>
          <p:cNvPr id="8" name="TextBox 7">
            <a:extLst>
              <a:ext uri="{FF2B5EF4-FFF2-40B4-BE49-F238E27FC236}">
                <a16:creationId xmlns:a16="http://schemas.microsoft.com/office/drawing/2014/main" id="{A12D6805-106B-E146-09FA-3C312EA5A197}"/>
              </a:ext>
            </a:extLst>
          </p:cNvPr>
          <p:cNvSpPr txBox="1"/>
          <p:nvPr/>
        </p:nvSpPr>
        <p:spPr>
          <a:xfrm>
            <a:off x="297698" y="3429000"/>
            <a:ext cx="11279938" cy="85350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拉格朗日乘子法可以在满足约束条件下求解目标函数的最优解。可以证明，满足约束条件的最优解可以表示为：</a:t>
            </a:r>
          </a:p>
        </p:txBody>
      </p:sp>
      <p:pic>
        <p:nvPicPr>
          <p:cNvPr id="11" name="Picture 10">
            <a:extLst>
              <a:ext uri="{FF2B5EF4-FFF2-40B4-BE49-F238E27FC236}">
                <a16:creationId xmlns:a16="http://schemas.microsoft.com/office/drawing/2014/main" id="{938D5C04-2439-6BF0-EFE5-408F9783D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492" y="4298477"/>
            <a:ext cx="4975226" cy="1061115"/>
          </a:xfrm>
          <a:prstGeom prst="rect">
            <a:avLst/>
          </a:prstGeom>
        </p:spPr>
      </p:pic>
      <p:pic>
        <p:nvPicPr>
          <p:cNvPr id="15" name="Picture 14">
            <a:extLst>
              <a:ext uri="{FF2B5EF4-FFF2-40B4-BE49-F238E27FC236}">
                <a16:creationId xmlns:a16="http://schemas.microsoft.com/office/drawing/2014/main" id="{D0C58C57-1E22-FCD1-26D7-073064455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1328" y="5509948"/>
            <a:ext cx="3366293" cy="898217"/>
          </a:xfrm>
          <a:prstGeom prst="rect">
            <a:avLst/>
          </a:prstGeom>
        </p:spPr>
      </p:pic>
    </p:spTree>
    <p:extLst>
      <p:ext uri="{BB962C8B-B14F-4D97-AF65-F5344CB8AC3E}">
        <p14:creationId xmlns:p14="http://schemas.microsoft.com/office/powerpoint/2010/main" val="2615908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基于最大熵的关系抽取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5291641"/>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最大熵模型的训练过程可以简述为选取有效的特征 </a:t>
            </a:r>
            <a:r>
              <a:rPr lang="en-US" sz="2000" dirty="0">
                <a:latin typeface="Microsoft YaHei" panose="020B0503020204020204" pitchFamily="34" charset="-122"/>
                <a:ea typeface="Microsoft YaHei" panose="020B0503020204020204" pitchFamily="34" charset="-122"/>
              </a:rPr>
              <a:t>fi </a:t>
            </a:r>
            <a:r>
              <a:rPr lang="zh-CN" altLang="en-US" sz="2000" dirty="0">
                <a:latin typeface="Microsoft YaHei" panose="020B0503020204020204" pitchFamily="34" charset="-122"/>
                <a:ea typeface="Microsoft YaHei" panose="020B0503020204020204" pitchFamily="34" charset="-122"/>
              </a:rPr>
              <a:t>及其权重 </a:t>
            </a:r>
            <a:r>
              <a:rPr lang="el-GR" sz="2000" dirty="0">
                <a:latin typeface="Microsoft YaHei" panose="020B0503020204020204" pitchFamily="34" charset="-122"/>
                <a:ea typeface="Microsoft YaHei" panose="020B0503020204020204" pitchFamily="34" charset="-122"/>
              </a:rPr>
              <a:t>ω</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所以能够包含更多语义信息的特征条件对最大熵模型的训练尤为关键。</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针对关系抽取问题，提及对之间所具备的关系需要通过输入的文本内容进行确定，因此关系抽取中通常需要抽取提及本身以及提及对之间的特征，常见的特征有：</a:t>
            </a:r>
            <a:endParaRPr lang="en-US" altLang="zh-CN" sz="2000" dirty="0">
              <a:latin typeface="Microsoft YaHei" panose="020B0503020204020204" pitchFamily="34" charset="-122"/>
              <a:ea typeface="Microsoft YaHei" panose="020B0503020204020204" pitchFamily="34" charset="-122"/>
            </a:endParaRPr>
          </a:p>
          <a:p>
            <a:pPr marL="914400" lvl="1" indent="-457200">
              <a:lnSpc>
                <a:spcPct val="130000"/>
              </a:lnSpc>
              <a:spcBef>
                <a:spcPts val="1200"/>
              </a:spcBef>
              <a:buFont typeface="+mj-lt"/>
              <a:buAutoNum type="arabicParenR"/>
            </a:pPr>
            <a:r>
              <a:rPr lang="zh-CN" altLang="en-US" b="1" dirty="0">
                <a:latin typeface="Microsoft YaHei" panose="020B0503020204020204" pitchFamily="34" charset="-122"/>
                <a:ea typeface="Microsoft YaHei" panose="020B0503020204020204" pitchFamily="34" charset="-122"/>
              </a:rPr>
              <a:t>单词特征：</a:t>
            </a:r>
            <a:r>
              <a:rPr lang="zh-CN" altLang="en-US" dirty="0">
                <a:latin typeface="Microsoft YaHei" panose="020B0503020204020204" pitchFamily="34" charset="-122"/>
                <a:ea typeface="Microsoft YaHei" panose="020B0503020204020204" pitchFamily="34" charset="-122"/>
              </a:rPr>
              <a:t>提及对中两个提及的单词和这两个提及中间的所有单词。</a:t>
            </a:r>
          </a:p>
          <a:p>
            <a:pPr marL="914400" lvl="1" indent="-457200">
              <a:lnSpc>
                <a:spcPct val="130000"/>
              </a:lnSpc>
              <a:spcBef>
                <a:spcPts val="1200"/>
              </a:spcBef>
              <a:buFont typeface="+mj-lt"/>
              <a:buAutoNum type="arabicParenR"/>
            </a:pPr>
            <a:r>
              <a:rPr lang="zh-CN" altLang="en-US" b="1" dirty="0">
                <a:latin typeface="Microsoft YaHei" panose="020B0503020204020204" pitchFamily="34" charset="-122"/>
                <a:ea typeface="Microsoft YaHei" panose="020B0503020204020204" pitchFamily="34" charset="-122"/>
              </a:rPr>
              <a:t>实体类型特征：</a:t>
            </a:r>
            <a:r>
              <a:rPr lang="zh-CN" altLang="en-US" dirty="0">
                <a:latin typeface="Microsoft YaHei" panose="020B0503020204020204" pitchFamily="34" charset="-122"/>
                <a:ea typeface="Microsoft YaHei" panose="020B0503020204020204" pitchFamily="34" charset="-122"/>
              </a:rPr>
              <a:t>两个提及所表示的实体的类型。</a:t>
            </a:r>
          </a:p>
          <a:p>
            <a:pPr marL="914400" lvl="1" indent="-457200">
              <a:lnSpc>
                <a:spcPct val="130000"/>
              </a:lnSpc>
              <a:spcBef>
                <a:spcPts val="1200"/>
              </a:spcBef>
              <a:buFont typeface="+mj-lt"/>
              <a:buAutoNum type="arabicParenR"/>
            </a:pPr>
            <a:r>
              <a:rPr lang="zh-CN" altLang="en-US" b="1" dirty="0">
                <a:latin typeface="Microsoft YaHei" panose="020B0503020204020204" pitchFamily="34" charset="-122"/>
                <a:ea typeface="Microsoft YaHei" panose="020B0503020204020204" pitchFamily="34" charset="-122"/>
              </a:rPr>
              <a:t>重叠性特征：</a:t>
            </a:r>
            <a:r>
              <a:rPr lang="zh-CN" altLang="en-US" dirty="0">
                <a:latin typeface="Microsoft YaHei" panose="020B0503020204020204" pitchFamily="34" charset="-122"/>
                <a:ea typeface="Microsoft YaHei" panose="020B0503020204020204" pitchFamily="34" charset="-122"/>
              </a:rPr>
              <a:t>两个提及中间的单词数目；两个提及中间其他提及的数量以及指示这两个提及是否是相同的词性（如名词或者动词）的标志。</a:t>
            </a:r>
          </a:p>
          <a:p>
            <a:pPr marL="914400" lvl="1" indent="-457200">
              <a:lnSpc>
                <a:spcPct val="130000"/>
              </a:lnSpc>
              <a:spcBef>
                <a:spcPts val="1200"/>
              </a:spcBef>
              <a:buFont typeface="+mj-lt"/>
              <a:buAutoNum type="arabicParenR"/>
            </a:pPr>
            <a:r>
              <a:rPr lang="zh-CN" altLang="en-US" b="1" dirty="0">
                <a:latin typeface="Microsoft YaHei" panose="020B0503020204020204" pitchFamily="34" charset="-122"/>
                <a:ea typeface="Microsoft YaHei" panose="020B0503020204020204" pitchFamily="34" charset="-122"/>
              </a:rPr>
              <a:t>依赖性特征：</a:t>
            </a:r>
            <a:r>
              <a:rPr lang="zh-CN" altLang="en-US" dirty="0">
                <a:latin typeface="Microsoft YaHei" panose="020B0503020204020204" pitchFamily="34" charset="-122"/>
                <a:ea typeface="Microsoft YaHei" panose="020B0503020204020204" pitchFamily="34" charset="-122"/>
              </a:rPr>
              <a:t>依存关系树中提及对所依赖的单词以及单词的词性和组块标签。</a:t>
            </a:r>
          </a:p>
          <a:p>
            <a:pPr marL="914400" lvl="1" indent="-457200">
              <a:lnSpc>
                <a:spcPct val="130000"/>
              </a:lnSpc>
              <a:spcBef>
                <a:spcPts val="1200"/>
              </a:spcBef>
              <a:buFont typeface="+mj-lt"/>
              <a:buAutoNum type="arabicParenR"/>
            </a:pPr>
            <a:r>
              <a:rPr lang="zh-CN" altLang="en-US" b="1" dirty="0">
                <a:latin typeface="Microsoft YaHei" panose="020B0503020204020204" pitchFamily="34" charset="-122"/>
                <a:ea typeface="Microsoft YaHei" panose="020B0503020204020204" pitchFamily="34" charset="-122"/>
              </a:rPr>
              <a:t>语法树特征：</a:t>
            </a:r>
            <a:r>
              <a:rPr lang="zh-CN" altLang="en-US" dirty="0">
                <a:latin typeface="Microsoft YaHei" panose="020B0503020204020204" pitchFamily="34" charset="-122"/>
                <a:ea typeface="Microsoft YaHei" panose="020B0503020204020204" pitchFamily="34" charset="-122"/>
              </a:rPr>
              <a:t>语法树中连接这提及对的非终结符</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去掉重复项</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的路径。</a:t>
            </a: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 </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53448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基于最大熵的关系抽取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850169"/>
          </a:xfrm>
          <a:prstGeom prst="rect">
            <a:avLst/>
          </a:prstGeom>
          <a:noFill/>
        </p:spPr>
        <p:txBody>
          <a:bodyPr wrap="square">
            <a:spAutoFit/>
          </a:bodyPr>
          <a:lstStyle/>
          <a:p>
            <a:pPr>
              <a:lnSpc>
                <a:spcPct val="130000"/>
              </a:lnSpc>
              <a:spcBef>
                <a:spcPts val="1200"/>
              </a:spcBef>
            </a:pPr>
            <a:r>
              <a:rPr lang="zh-CN" altLang="en-US" sz="2000" b="0" i="0" dirty="0">
                <a:effectLst/>
                <a:latin typeface="Microsoft YaHei" panose="020B0503020204020204" pitchFamily="34" charset="-122"/>
                <a:ea typeface="Microsoft YaHei" panose="020B0503020204020204" pitchFamily="34" charset="-122"/>
              </a:rPr>
              <a:t>例如，“上市公司拒绝了曾担任其董事会主席</a:t>
            </a:r>
            <a:r>
              <a:rPr lang="en-US" altLang="zh-CN" sz="2000" b="0" i="0" dirty="0">
                <a:effectLst/>
                <a:latin typeface="Microsoft YaHei" panose="020B0503020204020204" pitchFamily="34" charset="-122"/>
                <a:ea typeface="Microsoft YaHei" panose="020B0503020204020204" pitchFamily="34" charset="-122"/>
              </a:rPr>
              <a:t>-</a:t>
            </a:r>
            <a:r>
              <a:rPr lang="zh-CN" altLang="en-US" sz="2000" b="0" i="0" dirty="0">
                <a:effectLst/>
                <a:latin typeface="Microsoft YaHei" panose="020B0503020204020204" pitchFamily="34" charset="-122"/>
                <a:ea typeface="Microsoft YaHei" panose="020B0503020204020204" pitchFamily="34" charset="-122"/>
              </a:rPr>
              <a:t>鲍勃的请求”中片段“</a:t>
            </a:r>
            <a:r>
              <a:rPr lang="zh-CN" altLang="en-US" sz="2000" dirty="0">
                <a:latin typeface="Microsoft YaHei" panose="020B0503020204020204" pitchFamily="34" charset="-122"/>
                <a:ea typeface="Microsoft YaHei" panose="020B0503020204020204" pitchFamily="34" charset="-122"/>
              </a:rPr>
              <a:t>担任其董事会主席”所对应的语法树如下图所示</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D5B8FD54-3466-2432-C1DD-2B9F46FC9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171" y="1591767"/>
            <a:ext cx="3365658" cy="1960001"/>
          </a:xfrm>
          <a:prstGeom prst="rect">
            <a:avLst/>
          </a:prstGeom>
        </p:spPr>
      </p:pic>
      <p:sp>
        <p:nvSpPr>
          <p:cNvPr id="7" name="TextBox 6">
            <a:extLst>
              <a:ext uri="{FF2B5EF4-FFF2-40B4-BE49-F238E27FC236}">
                <a16:creationId xmlns:a16="http://schemas.microsoft.com/office/drawing/2014/main" id="{86792E34-C9A5-C58D-DC3D-057B57DFCE3C}"/>
              </a:ext>
            </a:extLst>
          </p:cNvPr>
          <p:cNvSpPr txBox="1"/>
          <p:nvPr/>
        </p:nvSpPr>
        <p:spPr>
          <a:xfrm>
            <a:off x="500855" y="3851289"/>
            <a:ext cx="11596603" cy="2205540"/>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对于该句子片段中的一个提及对“董事会”和“主席”，可以从特征规则中抽取的特征如下所示：</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30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单词特征：</a:t>
            </a:r>
            <a:r>
              <a:rPr lang="en-US" dirty="0">
                <a:latin typeface="Microsoft YaHei" panose="020B0503020204020204" pitchFamily="34" charset="-122"/>
                <a:ea typeface="Microsoft YaHei" panose="020B0503020204020204" pitchFamily="34" charset="-122"/>
              </a:rPr>
              <a:t>PERSON m1（“</a:t>
            </a:r>
            <a:r>
              <a:rPr lang="zh-CN" altLang="en-US" dirty="0">
                <a:latin typeface="Microsoft YaHei" panose="020B0503020204020204" pitchFamily="34" charset="-122"/>
                <a:ea typeface="Microsoft YaHei" panose="020B0503020204020204" pitchFamily="34" charset="-122"/>
              </a:rPr>
              <a:t>主席”）</a:t>
            </a:r>
            <a:r>
              <a:rPr lang="en-US" altLang="zh-CN"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ORGm2（“</a:t>
            </a:r>
            <a:r>
              <a:rPr lang="zh-CN" altLang="en-US" dirty="0">
                <a:latin typeface="Microsoft YaHei" panose="020B0503020204020204" pitchFamily="34" charset="-122"/>
                <a:ea typeface="Microsoft YaHei" panose="020B0503020204020204" pitchFamily="34" charset="-122"/>
              </a:rPr>
              <a:t>董事会”）。</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实体类型特征：</a:t>
            </a:r>
            <a:r>
              <a:rPr lang="en-US" dirty="0">
                <a:latin typeface="Microsoft YaHei" panose="020B0503020204020204" pitchFamily="34" charset="-122"/>
                <a:ea typeface="Microsoft YaHei" panose="020B0503020204020204" pitchFamily="34" charset="-122"/>
              </a:rPr>
              <a:t>N OM IN ALm1, N OM IN ALm2。</a:t>
            </a:r>
          </a:p>
          <a:p>
            <a:pPr marL="800100" lvl="1" indent="-342900">
              <a:lnSpc>
                <a:spcPct val="130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重叠性特征：两个提及中间的单词数目为 </a:t>
            </a:r>
            <a:r>
              <a:rPr lang="en-US" altLang="zh-CN" dirty="0">
                <a:latin typeface="Microsoft YaHei" panose="020B0503020204020204" pitchFamily="34" charset="-122"/>
                <a:ea typeface="Microsoft YaHei" panose="020B0503020204020204" pitchFamily="34" charset="-122"/>
              </a:rPr>
              <a:t>0</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语法树特征：语法树中连接这两个提及的非终结符的路径（</a:t>
            </a:r>
            <a:r>
              <a:rPr lang="en-US" dirty="0">
                <a:latin typeface="Microsoft YaHei" panose="020B0503020204020204" pitchFamily="34" charset="-122"/>
                <a:ea typeface="Microsoft YaHei" panose="020B0503020204020204" pitchFamily="34" charset="-122"/>
              </a:rPr>
              <a:t>PERSON-NP-ORGANIZATION）。</a:t>
            </a:r>
            <a:endParaRPr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2289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0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基于图卷积网络的关系抽取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1653722"/>
          </a:xfrm>
          <a:prstGeom prst="rect">
            <a:avLst/>
          </a:prstGeom>
          <a:noFill/>
        </p:spPr>
        <p:txBody>
          <a:bodyPr wrap="square">
            <a:spAutoFit/>
          </a:bodyPr>
          <a:lstStyle/>
          <a:p>
            <a:pPr>
              <a:lnSpc>
                <a:spcPct val="130000"/>
              </a:lnSpc>
              <a:spcBef>
                <a:spcPts val="1200"/>
              </a:spcBef>
            </a:pPr>
            <a:r>
              <a:rPr lang="zh-CN" altLang="en-US" sz="2000" b="0" i="0" dirty="0">
                <a:effectLst/>
                <a:latin typeface="Microsoft YaHei" panose="020B0503020204020204" pitchFamily="34" charset="-122"/>
                <a:ea typeface="Microsoft YaHei" panose="020B0503020204020204" pitchFamily="34" charset="-122"/>
              </a:rPr>
              <a:t>关系抽取需要根据句子抽取实体之间的关系，句子的句法结构提供了捕捉单词之间的长距离关系的有效信息。文献</a:t>
            </a:r>
            <a:r>
              <a:rPr lang="en-US" altLang="zh-CN" sz="2000" b="0" i="0" dirty="0">
                <a:effectLst/>
                <a:latin typeface="Microsoft YaHei" panose="020B0503020204020204" pitchFamily="34" charset="-122"/>
                <a:ea typeface="Microsoft YaHei" panose="020B0503020204020204" pitchFamily="34" charset="-122"/>
              </a:rPr>
              <a:t>[356]</a:t>
            </a:r>
            <a:r>
              <a:rPr lang="zh-CN" altLang="en-US" sz="2000" b="0" i="0" dirty="0">
                <a:effectLst/>
                <a:latin typeface="Microsoft YaHei" panose="020B0503020204020204" pitchFamily="34" charset="-122"/>
                <a:ea typeface="Microsoft YaHei" panose="020B0503020204020204" pitchFamily="34" charset="-122"/>
              </a:rPr>
              <a:t>提出了通过</a:t>
            </a:r>
            <a:r>
              <a:rPr lang="zh-CN" altLang="en-US" sz="2000" b="1" i="0" dirty="0">
                <a:solidFill>
                  <a:srgbClr val="0070C0"/>
                </a:solidFill>
                <a:effectLst/>
                <a:latin typeface="Microsoft YaHei" panose="020B0503020204020204" pitchFamily="34" charset="-122"/>
                <a:ea typeface="Microsoft YaHei" panose="020B0503020204020204" pitchFamily="34" charset="-122"/>
              </a:rPr>
              <a:t>图卷积神经网络</a:t>
            </a:r>
            <a:r>
              <a:rPr lang="zh-CN" altLang="en-US" sz="2000" b="0" i="0" dirty="0">
                <a:effectLst/>
                <a:latin typeface="Microsoft YaHei" panose="020B0503020204020204" pitchFamily="34" charset="-122"/>
                <a:ea typeface="Microsoft YaHei" panose="020B0503020204020204" pitchFamily="34" charset="-122"/>
              </a:rPr>
              <a:t>（</a:t>
            </a:r>
            <a:r>
              <a:rPr lang="en-US" altLang="zh-CN" sz="2000" b="0" i="0" dirty="0">
                <a:effectLst/>
                <a:latin typeface="Microsoft YaHei" panose="020B0503020204020204" pitchFamily="34" charset="-122"/>
                <a:ea typeface="Microsoft YaHei" panose="020B0503020204020204" pitchFamily="34" charset="-122"/>
              </a:rPr>
              <a:t>Graph Convolutional Network, GCN</a:t>
            </a:r>
            <a:r>
              <a:rPr lang="zh-CN" altLang="en-US" sz="2000" b="0" i="0" dirty="0">
                <a:effectLst/>
                <a:latin typeface="Microsoft YaHei" panose="020B0503020204020204" pitchFamily="34" charset="-122"/>
                <a:ea typeface="Microsoft YaHei" panose="020B0503020204020204" pitchFamily="34" charset="-122"/>
              </a:rPr>
              <a:t>）有效利用句子依存句法树结构的关系抽取算法。通过图卷积操作对输入句子的依存结构进行编码，然后提取以实体为中心的表示，从而进行关系预测。模型结构如</a:t>
            </a:r>
            <a:r>
              <a:rPr lang="zh-CN" altLang="en-US" sz="2000" dirty="0">
                <a:latin typeface="Microsoft YaHei" panose="020B0503020204020204" pitchFamily="34" charset="-122"/>
                <a:ea typeface="Microsoft YaHei" panose="020B0503020204020204" pitchFamily="34" charset="-122"/>
              </a:rPr>
              <a:t>下</a:t>
            </a:r>
            <a:r>
              <a:rPr lang="zh-CN" altLang="en-US" sz="2000" b="0" i="0" dirty="0">
                <a:effectLst/>
                <a:latin typeface="Microsoft YaHei" panose="020B0503020204020204" pitchFamily="34" charset="-122"/>
                <a:ea typeface="Microsoft YaHei" panose="020B0503020204020204" pitchFamily="34" charset="-122"/>
              </a:rPr>
              <a:t>图所示。</a:t>
            </a:r>
            <a:endParaRPr lang="en-US" altLang="zh-CN" sz="2000"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B53362B0-784E-A69C-AC68-8276E5503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 y="2847974"/>
            <a:ext cx="9984460" cy="3690938"/>
          </a:xfrm>
          <a:prstGeom prst="rect">
            <a:avLst/>
          </a:prstGeom>
        </p:spPr>
      </p:pic>
    </p:spTree>
    <p:extLst>
      <p:ext uri="{BB962C8B-B14F-4D97-AF65-F5344CB8AC3E}">
        <p14:creationId xmlns:p14="http://schemas.microsoft.com/office/powerpoint/2010/main" val="3687390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1253613"/>
              </a:xfrm>
              <a:prstGeom prst="rect">
                <a:avLst/>
              </a:prstGeom>
              <a:noFill/>
            </p:spPr>
            <p:txBody>
              <a:bodyPr wrap="square">
                <a:spAutoFit/>
              </a:bodyPr>
              <a:lstStyle/>
              <a:p>
                <a:pPr>
                  <a:lnSpc>
                    <a:spcPct val="130000"/>
                  </a:lnSpc>
                  <a:spcBef>
                    <a:spcPts val="1200"/>
                  </a:spcBef>
                </a:pPr>
                <a:r>
                  <a:rPr lang="zh-CN" altLang="en-US" sz="2000" b="0" i="0" dirty="0">
                    <a:effectLst/>
                    <a:latin typeface="Microsoft YaHei" panose="020B0503020204020204" pitchFamily="34" charset="-122"/>
                    <a:ea typeface="Microsoft YaHei" panose="020B0503020204020204" pitchFamily="34" charset="-122"/>
                  </a:rPr>
                  <a:t>给定一个拥有</a:t>
                </a:r>
                <a:r>
                  <a:rPr lang="en-US" altLang="zh-CN" sz="2000" b="0" i="0" dirty="0">
                    <a:effectLst/>
                    <a:latin typeface="Microsoft YaHei" panose="020B0503020204020204" pitchFamily="34" charset="-122"/>
                    <a:ea typeface="Microsoft YaHei" panose="020B0503020204020204" pitchFamily="34" charset="-122"/>
                  </a:rPr>
                  <a:t>n</a:t>
                </a:r>
                <a:r>
                  <a:rPr lang="zh-CN" altLang="en-US" sz="2000" b="0" i="0" dirty="0">
                    <a:effectLst/>
                    <a:latin typeface="Microsoft YaHei" panose="020B0503020204020204" pitchFamily="34" charset="-122"/>
                    <a:ea typeface="Microsoft YaHei" panose="020B0503020204020204" pitchFamily="34" charset="-122"/>
                  </a:rPr>
                  <a:t>个节点的图，可以使用一个</a:t>
                </a:r>
                <a:r>
                  <a:rPr lang="en-US" altLang="zh-CN" sz="2000" b="0" i="0" dirty="0">
                    <a:effectLst/>
                    <a:latin typeface="Microsoft YaHei" panose="020B0503020204020204" pitchFamily="34" charset="-122"/>
                    <a:ea typeface="Microsoft YaHei" panose="020B0503020204020204" pitchFamily="34" charset="-122"/>
                  </a:rPr>
                  <a:t>n X</a:t>
                </a:r>
                <a:r>
                  <a:rPr lang="zh-CN" altLang="en-US" sz="2000" b="0" i="0" dirty="0">
                    <a:effectLst/>
                    <a:latin typeface="Microsoft YaHei" panose="020B0503020204020204" pitchFamily="34" charset="-122"/>
                    <a:ea typeface="Microsoft YaHei" panose="020B0503020204020204" pitchFamily="34" charset="-122"/>
                  </a:rPr>
                  <a:t> </a:t>
                </a:r>
                <a:r>
                  <a:rPr lang="en-US" altLang="zh-CN" sz="2000" b="0" i="0" dirty="0">
                    <a:effectLst/>
                    <a:latin typeface="Microsoft YaHei" panose="020B0503020204020204" pitchFamily="34" charset="-122"/>
                    <a:ea typeface="Microsoft YaHei" panose="020B0503020204020204" pitchFamily="34" charset="-122"/>
                  </a:rPr>
                  <a:t>n</a:t>
                </a:r>
                <a:r>
                  <a:rPr lang="zh-CN" altLang="en-US" sz="2000" b="0" i="0" dirty="0">
                    <a:effectLst/>
                    <a:latin typeface="Microsoft YaHei" panose="020B0503020204020204" pitchFamily="34" charset="-122"/>
                    <a:ea typeface="Microsoft YaHei" panose="020B0503020204020204" pitchFamily="34" charset="-122"/>
                  </a:rPr>
                  <a:t>的邻接矩阵</a:t>
                </a:r>
                <a:r>
                  <a:rPr lang="en-US" altLang="zh-CN" sz="2000" b="0" i="0" dirty="0">
                    <a:effectLst/>
                    <a:latin typeface="Microsoft YaHei" panose="020B0503020204020204" pitchFamily="34" charset="-122"/>
                    <a:ea typeface="Microsoft YaHei" panose="020B0503020204020204" pitchFamily="34" charset="-122"/>
                  </a:rPr>
                  <a:t>A</a:t>
                </a:r>
                <a:r>
                  <a:rPr lang="zh-CN" altLang="en-US" sz="2000" b="0" i="0" dirty="0">
                    <a:effectLst/>
                    <a:latin typeface="Microsoft YaHei" panose="020B0503020204020204" pitchFamily="34" charset="-122"/>
                    <a:ea typeface="Microsoft YaHei" panose="020B0503020204020204" pitchFamily="34" charset="-122"/>
                  </a:rPr>
                  <a:t>来表示这个图结构。其中，如果节点</a:t>
                </a:r>
                <a:r>
                  <a:rPr lang="en-US" altLang="zh-CN" sz="2000" b="0" i="0" dirty="0" err="1">
                    <a:effectLst/>
                    <a:latin typeface="Microsoft YaHei" panose="020B0503020204020204" pitchFamily="34" charset="-122"/>
                    <a:ea typeface="Microsoft YaHei" panose="020B0503020204020204" pitchFamily="34" charset="-122"/>
                  </a:rPr>
                  <a:t>i</a:t>
                </a:r>
                <a:r>
                  <a:rPr lang="zh-CN" altLang="en-US" sz="2000" b="0" i="0" dirty="0">
                    <a:effectLst/>
                    <a:latin typeface="Microsoft YaHei" panose="020B0503020204020204" pitchFamily="34" charset="-122"/>
                    <a:ea typeface="Microsoft YaHei" panose="020B0503020204020204" pitchFamily="34" charset="-122"/>
                  </a:rPr>
                  <a:t>到节点</a:t>
                </a:r>
                <a:r>
                  <a:rPr lang="en-US" altLang="zh-CN" sz="2000" b="0" i="0" dirty="0">
                    <a:effectLst/>
                    <a:latin typeface="Microsoft YaHei" panose="020B0503020204020204" pitchFamily="34" charset="-122"/>
                    <a:ea typeface="Microsoft YaHei" panose="020B0503020204020204" pitchFamily="34" charset="-122"/>
                  </a:rPr>
                  <a:t>j</a:t>
                </a:r>
                <a:r>
                  <a:rPr lang="zh-CN" altLang="en-US" sz="2000" b="0" i="0" dirty="0">
                    <a:effectLst/>
                    <a:latin typeface="Microsoft YaHei" panose="020B0503020204020204" pitchFamily="34" charset="-122"/>
                    <a:ea typeface="Microsoft YaHei" panose="020B0503020204020204" pitchFamily="34" charset="-122"/>
                  </a:rPr>
                  <a:t>之间存在一条边的话，则有</a:t>
                </a:r>
                <a14:m>
                  <m:oMath xmlns:m="http://schemas.openxmlformats.org/officeDocument/2006/math">
                    <m:sSub>
                      <m:sSubPr>
                        <m:ctrlPr>
                          <a:rPr lang="en-CN" sz="1800" i="1"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N" sz="1800" i="1">
                            <a:effectLst/>
                            <a:latin typeface="Cambria Math" panose="02040503050406030204" pitchFamily="18" charset="0"/>
                            <a:ea typeface="DengXian" panose="02010600030101010101" pitchFamily="2" charset="-122"/>
                            <a:cs typeface="Times New Roman" panose="02020603050405020304" pitchFamily="18" charset="0"/>
                          </a:rPr>
                          <m:t>𝐴</m:t>
                        </m:r>
                      </m:e>
                      <m:sub>
                        <m:r>
                          <a:rPr lang="en-CN" sz="1800" i="1">
                            <a:effectLst/>
                            <a:latin typeface="Cambria Math" panose="02040503050406030204" pitchFamily="18" charset="0"/>
                            <a:ea typeface="DengXian" panose="02010600030101010101" pitchFamily="2" charset="-122"/>
                            <a:cs typeface="Times New Roman" panose="02020603050405020304" pitchFamily="18" charset="0"/>
                          </a:rPr>
                          <m:t>𝑖𝑗</m:t>
                        </m:r>
                      </m:sub>
                    </m:sSub>
                  </m:oMath>
                </a14:m>
                <a:r>
                  <a:rPr lang="en-US" altLang="zh-CN" sz="2000" b="0" i="0" dirty="0">
                    <a:effectLst/>
                    <a:latin typeface="Microsoft YaHei" panose="020B0503020204020204" pitchFamily="34" charset="-122"/>
                    <a:ea typeface="Microsoft YaHei" panose="020B0503020204020204" pitchFamily="34" charset="-122"/>
                  </a:rPr>
                  <a:t>= 1</a:t>
                </a:r>
                <a:r>
                  <a:rPr lang="zh-CN" altLang="en-US" sz="2000" b="0" i="0" dirty="0">
                    <a:effectLst/>
                    <a:latin typeface="Microsoft YaHei" panose="020B0503020204020204" pitchFamily="34" charset="-122"/>
                    <a:ea typeface="Microsoft YaHei" panose="020B0503020204020204" pitchFamily="34" charset="-122"/>
                  </a:rPr>
                  <a:t>。在一个拥有</a:t>
                </a:r>
                <a:r>
                  <a:rPr lang="en-US" altLang="zh-CN" sz="2000" b="0" i="0" dirty="0">
                    <a:effectLst/>
                    <a:latin typeface="Microsoft YaHei" panose="020B0503020204020204" pitchFamily="34" charset="-122"/>
                    <a:ea typeface="Microsoft YaHei" panose="020B0503020204020204" pitchFamily="34" charset="-122"/>
                  </a:rPr>
                  <a:t>L</a:t>
                </a:r>
                <a:r>
                  <a:rPr lang="zh-CN" altLang="en-US" sz="2000" b="0" i="0" dirty="0">
                    <a:effectLst/>
                    <a:latin typeface="Microsoft YaHei" panose="020B0503020204020204" pitchFamily="34" charset="-122"/>
                    <a:ea typeface="Microsoft YaHei" panose="020B0503020204020204" pitchFamily="34" charset="-122"/>
                  </a:rPr>
                  <a:t>层的图卷积网络中，假定第</a:t>
                </a:r>
                <a:r>
                  <a:rPr lang="en-US" altLang="zh-CN" sz="2000" b="0" i="0" dirty="0">
                    <a:effectLst/>
                    <a:latin typeface="Microsoft YaHei" panose="020B0503020204020204" pitchFamily="34" charset="-122"/>
                    <a:ea typeface="Microsoft YaHei" panose="020B0503020204020204" pitchFamily="34" charset="-122"/>
                  </a:rPr>
                  <a:t>l</a:t>
                </a:r>
                <a:r>
                  <a:rPr lang="zh-CN" altLang="en-US" sz="2000" b="0" i="0" dirty="0">
                    <a:effectLst/>
                    <a:latin typeface="Microsoft YaHei" panose="020B0503020204020204" pitchFamily="34" charset="-122"/>
                    <a:ea typeface="Microsoft YaHei" panose="020B0503020204020204" pitchFamily="34" charset="-122"/>
                  </a:rPr>
                  <a:t>层中节点</a:t>
                </a:r>
                <a:r>
                  <a:rPr lang="en-US" altLang="zh-CN" sz="2000" b="0" i="0" dirty="0" err="1">
                    <a:effectLst/>
                    <a:latin typeface="Microsoft YaHei" panose="020B0503020204020204" pitchFamily="34" charset="-122"/>
                    <a:ea typeface="Microsoft YaHei" panose="020B0503020204020204" pitchFamily="34" charset="-122"/>
                  </a:rPr>
                  <a:t>i</a:t>
                </a:r>
                <a:r>
                  <a:rPr lang="zh-CN" altLang="en-US" sz="2000" b="0" i="0" dirty="0">
                    <a:effectLst/>
                    <a:latin typeface="Microsoft YaHei" panose="020B0503020204020204" pitchFamily="34" charset="-122"/>
                    <a:ea typeface="Microsoft YaHei" panose="020B0503020204020204" pitchFamily="34" charset="-122"/>
                  </a:rPr>
                  <a:t>的输入向量为         ，输出向量为       ，那么一个图卷积操作可以表示为：</a:t>
                </a:r>
                <a:endParaRPr lang="en-US" altLang="zh-CN" sz="2000" dirty="0">
                  <a:latin typeface="Microsoft YaHei" panose="020B0503020204020204" pitchFamily="34" charset="-122"/>
                  <a:ea typeface="Microsoft YaHei" panose="020B0503020204020204" pitchFamily="34" charset="-122"/>
                </a:endParaRPr>
              </a:p>
            </p:txBody>
          </p:sp>
        </mc:Choice>
        <mc:Fallback xmlns="">
          <p:sp>
            <p:nvSpPr>
              <p:cNvPr id="5" name="TextBox 4">
                <a:extLst>
                  <a:ext uri="{FF2B5EF4-FFF2-40B4-BE49-F238E27FC236}">
                    <a16:creationId xmlns:a16="http://schemas.microsoft.com/office/drawing/2014/main" id="{901F8967-9748-12CE-34A8-BA53145007B7}"/>
                  </a:ext>
                </a:extLst>
              </p:cNvPr>
              <p:cNvSpPr txBox="1">
                <a:spLocks noRot="1" noChangeAspect="1" noMove="1" noResize="1" noEditPoints="1" noAdjustHandles="1" noChangeArrowheads="1" noChangeShapeType="1" noTextEdit="1"/>
              </p:cNvSpPr>
              <p:nvPr/>
            </p:nvSpPr>
            <p:spPr>
              <a:xfrm>
                <a:off x="297698" y="957262"/>
                <a:ext cx="11596603" cy="1253613"/>
              </a:xfrm>
              <a:prstGeom prst="rect">
                <a:avLst/>
              </a:prstGeom>
              <a:blipFill>
                <a:blip r:embed="rId65"/>
                <a:stretch>
                  <a:fillRect l="-547" b="-8000"/>
                </a:stretch>
              </a:blipFill>
            </p:spPr>
            <p:txBody>
              <a:bodyPr/>
              <a:lstStyle/>
              <a:p>
                <a:r>
                  <a:rPr lang="en-CN">
                    <a:noFill/>
                  </a:rPr>
                  <a:t> </a:t>
                </a:r>
              </a:p>
            </p:txBody>
          </p:sp>
        </mc:Fallback>
      </mc:AlternateContent>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0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基于图卷积网络的关系抽取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grpSp>
        <p:nvGrpSpPr>
          <p:cNvPr id="33" name="Group 32" descr="\documentclass{article}&#10;\usepackage{amsmath,bm}&#10;\pagestyle{empty}&#10;\begin{document}&#10;&#10;$\bm{h}_i^{(l)}$&#10;&#10;&#10;\end{document}" title="IguanaTex Vector Display">
            <a:extLst>
              <a:ext uri="{FF2B5EF4-FFF2-40B4-BE49-F238E27FC236}">
                <a16:creationId xmlns:a16="http://schemas.microsoft.com/office/drawing/2014/main" id="{67C9BC37-B430-E905-60E2-00B8BDFCBEE8}"/>
              </a:ext>
            </a:extLst>
          </p:cNvPr>
          <p:cNvGrpSpPr>
            <a:grpSpLocks noChangeAspect="1"/>
          </p:cNvGrpSpPr>
          <p:nvPr>
            <p:custDataLst>
              <p:tags r:id="rId1"/>
            </p:custDataLst>
          </p:nvPr>
        </p:nvGrpSpPr>
        <p:grpSpPr>
          <a:xfrm>
            <a:off x="3252520" y="1849221"/>
            <a:ext cx="358836" cy="336604"/>
            <a:chOff x="4501145" y="3881170"/>
            <a:chExt cx="358836" cy="336604"/>
          </a:xfrm>
        </p:grpSpPr>
        <p:sp>
          <p:nvSpPr>
            <p:cNvPr id="28" name="Freeform 27">
              <a:extLst>
                <a:ext uri="{FF2B5EF4-FFF2-40B4-BE49-F238E27FC236}">
                  <a16:creationId xmlns:a16="http://schemas.microsoft.com/office/drawing/2014/main" id="{8B935578-D955-7891-7E98-AEE406748393}"/>
                </a:ext>
              </a:extLst>
            </p:cNvPr>
            <p:cNvSpPr/>
            <p:nvPr>
              <p:custDataLst>
                <p:tags r:id="rId58"/>
              </p:custDataLst>
            </p:nvPr>
          </p:nvSpPr>
          <p:spPr>
            <a:xfrm>
              <a:off x="4501145" y="3969850"/>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5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8 h 177641"/>
                <a:gd name="connsiteX9" fmla="*/ 77 w 147781"/>
                <a:gd name="connsiteY9" fmla="*/ 166318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5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3 h 177641"/>
                <a:gd name="connsiteX25" fmla="*/ 126349 w 147781"/>
                <a:gd name="connsiteY25" fmla="*/ 90655 h 177641"/>
                <a:gd name="connsiteX26" fmla="*/ 88645 w 147781"/>
                <a:gd name="connsiteY26" fmla="*/ 61302 h 177641"/>
                <a:gd name="connsiteX27" fmla="*/ 50434 w 147781"/>
                <a:gd name="connsiteY27" fmla="*/ 76991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5"/>
                  </a:lnTo>
                  <a:cubicBezTo>
                    <a:pt x="24876" y="2088"/>
                    <a:pt x="20321" y="2341"/>
                    <a:pt x="20321" y="9426"/>
                  </a:cubicBezTo>
                  <a:cubicBezTo>
                    <a:pt x="20321" y="13981"/>
                    <a:pt x="24876" y="13981"/>
                    <a:pt x="26900" y="13981"/>
                  </a:cubicBezTo>
                  <a:cubicBezTo>
                    <a:pt x="29684" y="13981"/>
                    <a:pt x="34239" y="13981"/>
                    <a:pt x="37528" y="14487"/>
                  </a:cubicBezTo>
                  <a:lnTo>
                    <a:pt x="1089" y="160498"/>
                  </a:lnTo>
                  <a:cubicBezTo>
                    <a:pt x="836" y="161510"/>
                    <a:pt x="77" y="165306"/>
                    <a:pt x="77" y="166318"/>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9"/>
                    <a:pt x="65617" y="70411"/>
                    <a:pt x="86620" y="70411"/>
                  </a:cubicBezTo>
                  <a:cubicBezTo>
                    <a:pt x="93200" y="70411"/>
                    <a:pt x="99273" y="72942"/>
                    <a:pt x="99273" y="85341"/>
                  </a:cubicBezTo>
                  <a:cubicBezTo>
                    <a:pt x="99273" y="100018"/>
                    <a:pt x="88138" y="129625"/>
                    <a:pt x="83331" y="142025"/>
                  </a:cubicBezTo>
                  <a:cubicBezTo>
                    <a:pt x="80547" y="148857"/>
                    <a:pt x="79788" y="150629"/>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5"/>
                    <a:pt x="113950" y="168595"/>
                    <a:pt x="109901" y="168595"/>
                  </a:cubicBezTo>
                  <a:cubicBezTo>
                    <a:pt x="108130" y="168595"/>
                    <a:pt x="105599" y="168595"/>
                    <a:pt x="105599" y="163281"/>
                  </a:cubicBezTo>
                  <a:cubicBezTo>
                    <a:pt x="105599" y="157714"/>
                    <a:pt x="108383" y="150882"/>
                    <a:pt x="109901" y="146833"/>
                  </a:cubicBezTo>
                  <a:cubicBezTo>
                    <a:pt x="114709" y="134433"/>
                    <a:pt x="126349" y="104826"/>
                    <a:pt x="126349" y="90655"/>
                  </a:cubicBezTo>
                  <a:cubicBezTo>
                    <a:pt x="126349" y="67375"/>
                    <a:pt x="106864" y="61302"/>
                    <a:pt x="88645" y="61302"/>
                  </a:cubicBezTo>
                  <a:cubicBezTo>
                    <a:pt x="83077" y="61302"/>
                    <a:pt x="67641" y="61302"/>
                    <a:pt x="50434" y="76991"/>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6EA0D529-2438-9379-5B95-A042DED29691}"/>
                </a:ext>
              </a:extLst>
            </p:cNvPr>
            <p:cNvSpPr/>
            <p:nvPr>
              <p:custDataLst>
                <p:tags r:id="rId59"/>
              </p:custDataLst>
            </p:nvPr>
          </p:nvSpPr>
          <p:spPr>
            <a:xfrm>
              <a:off x="4677798" y="3881170"/>
              <a:ext cx="46055" cy="176958"/>
            </a:xfrm>
            <a:custGeom>
              <a:avLst/>
              <a:gdLst>
                <a:gd name="connsiteX0" fmla="*/ 42596 w 46055"/>
                <a:gd name="connsiteY0" fmla="*/ 58 h 176958"/>
                <a:gd name="connsiteX1" fmla="*/ 83 w 46055"/>
                <a:gd name="connsiteY1" fmla="*/ 88449 h 176958"/>
                <a:gd name="connsiteX2" fmla="*/ 42596 w 46055"/>
                <a:gd name="connsiteY2" fmla="*/ 177017 h 176958"/>
                <a:gd name="connsiteX3" fmla="*/ 46139 w 46055"/>
                <a:gd name="connsiteY3" fmla="*/ 174891 h 176958"/>
                <a:gd name="connsiteX4" fmla="*/ 44367 w 46055"/>
                <a:gd name="connsiteY4" fmla="*/ 172234 h 176958"/>
                <a:gd name="connsiteX5" fmla="*/ 12129 w 46055"/>
                <a:gd name="connsiteY5" fmla="*/ 88626 h 176958"/>
                <a:gd name="connsiteX6" fmla="*/ 44899 w 46055"/>
                <a:gd name="connsiteY6" fmla="*/ 4309 h 176958"/>
                <a:gd name="connsiteX7" fmla="*/ 46139 w 46055"/>
                <a:gd name="connsiteY7" fmla="*/ 2184 h 176958"/>
                <a:gd name="connsiteX8" fmla="*/ 42596 w 46055"/>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6958">
                  <a:moveTo>
                    <a:pt x="42596" y="58"/>
                  </a:moveTo>
                  <a:cubicBezTo>
                    <a:pt x="8940" y="23794"/>
                    <a:pt x="83" y="61347"/>
                    <a:pt x="83" y="88449"/>
                  </a:cubicBezTo>
                  <a:cubicBezTo>
                    <a:pt x="83" y="113425"/>
                    <a:pt x="7523" y="152218"/>
                    <a:pt x="42596" y="177017"/>
                  </a:cubicBezTo>
                  <a:cubicBezTo>
                    <a:pt x="44013" y="177017"/>
                    <a:pt x="46139" y="177017"/>
                    <a:pt x="46139" y="174891"/>
                  </a:cubicBezTo>
                  <a:cubicBezTo>
                    <a:pt x="46139" y="173828"/>
                    <a:pt x="45607" y="173474"/>
                    <a:pt x="44367" y="172234"/>
                  </a:cubicBezTo>
                  <a:cubicBezTo>
                    <a:pt x="20808" y="150978"/>
                    <a:pt x="12129" y="120865"/>
                    <a:pt x="12129" y="88626"/>
                  </a:cubicBezTo>
                  <a:cubicBezTo>
                    <a:pt x="12129" y="40799"/>
                    <a:pt x="30374" y="17417"/>
                    <a:pt x="44899" y="4309"/>
                  </a:cubicBezTo>
                  <a:cubicBezTo>
                    <a:pt x="45607" y="3601"/>
                    <a:pt x="46139" y="3069"/>
                    <a:pt x="46139" y="2184"/>
                  </a:cubicBezTo>
                  <a:cubicBezTo>
                    <a:pt x="46139" y="58"/>
                    <a:pt x="44013" y="58"/>
                    <a:pt x="42596" y="58"/>
                  </a:cubicBez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2BE98BAD-3581-56F5-E571-66E63BF3BB26}"/>
                </a:ext>
              </a:extLst>
            </p:cNvPr>
            <p:cNvSpPr/>
            <p:nvPr>
              <p:custDataLst>
                <p:tags r:id="rId60"/>
              </p:custDataLst>
            </p:nvPr>
          </p:nvSpPr>
          <p:spPr>
            <a:xfrm>
              <a:off x="4747488" y="3891090"/>
              <a:ext cx="39678" cy="124703"/>
            </a:xfrm>
            <a:custGeom>
              <a:avLst/>
              <a:gdLst>
                <a:gd name="connsiteX0" fmla="*/ 39056 w 39678"/>
                <a:gd name="connsiteY0" fmla="*/ 5372 h 124703"/>
                <a:gd name="connsiteX1" fmla="*/ 39765 w 39678"/>
                <a:gd name="connsiteY1" fmla="*/ 2538 h 124703"/>
                <a:gd name="connsiteX2" fmla="*/ 36931 w 39678"/>
                <a:gd name="connsiteY2" fmla="*/ 58 h 124703"/>
                <a:gd name="connsiteX3" fmla="*/ 14257 w 39678"/>
                <a:gd name="connsiteY3" fmla="*/ 1829 h 124703"/>
                <a:gd name="connsiteX4" fmla="*/ 10537 w 39678"/>
                <a:gd name="connsiteY4" fmla="*/ 5904 h 124703"/>
                <a:gd name="connsiteX5" fmla="*/ 14966 w 39678"/>
                <a:gd name="connsiteY5" fmla="*/ 8383 h 124703"/>
                <a:gd name="connsiteX6" fmla="*/ 23468 w 39678"/>
                <a:gd name="connsiteY6" fmla="*/ 11040 h 124703"/>
                <a:gd name="connsiteX7" fmla="*/ 22760 w 39678"/>
                <a:gd name="connsiteY7" fmla="*/ 14937 h 124703"/>
                <a:gd name="connsiteX8" fmla="*/ 795 w 39678"/>
                <a:gd name="connsiteY8" fmla="*/ 102443 h 124703"/>
                <a:gd name="connsiteX9" fmla="*/ 86 w 39678"/>
                <a:gd name="connsiteY9" fmla="*/ 107934 h 124703"/>
                <a:gd name="connsiteX10" fmla="*/ 18686 w 39678"/>
                <a:gd name="connsiteY10" fmla="*/ 124762 h 124703"/>
                <a:gd name="connsiteX11" fmla="*/ 32857 w 39678"/>
                <a:gd name="connsiteY11" fmla="*/ 115373 h 124703"/>
                <a:gd name="connsiteX12" fmla="*/ 39056 w 39678"/>
                <a:gd name="connsiteY12" fmla="*/ 97660 h 124703"/>
                <a:gd name="connsiteX13" fmla="*/ 36222 w 39678"/>
                <a:gd name="connsiteY13" fmla="*/ 95357 h 124703"/>
                <a:gd name="connsiteX14" fmla="*/ 32679 w 39678"/>
                <a:gd name="connsiteY14" fmla="*/ 99608 h 124703"/>
                <a:gd name="connsiteX15" fmla="*/ 19394 w 39678"/>
                <a:gd name="connsiteY15" fmla="*/ 119802 h 124703"/>
                <a:gd name="connsiteX16" fmla="*/ 13372 w 39678"/>
                <a:gd name="connsiteY16" fmla="*/ 111122 h 124703"/>
                <a:gd name="connsiteX17" fmla="*/ 14434 w 39678"/>
                <a:gd name="connsiteY17" fmla="*/ 103860 h 124703"/>
                <a:gd name="connsiteX18" fmla="*/ 39056 w 39678"/>
                <a:gd name="connsiteY18" fmla="*/ 537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056" y="5372"/>
                  </a:moveTo>
                  <a:cubicBezTo>
                    <a:pt x="39233" y="5018"/>
                    <a:pt x="39765" y="2715"/>
                    <a:pt x="39765" y="2538"/>
                  </a:cubicBezTo>
                  <a:cubicBezTo>
                    <a:pt x="39765" y="1652"/>
                    <a:pt x="39056" y="58"/>
                    <a:pt x="36931" y="58"/>
                  </a:cubicBezTo>
                  <a:cubicBezTo>
                    <a:pt x="33388" y="58"/>
                    <a:pt x="18686" y="1475"/>
                    <a:pt x="14257" y="1829"/>
                  </a:cubicBezTo>
                  <a:cubicBezTo>
                    <a:pt x="13017" y="2007"/>
                    <a:pt x="10537" y="2184"/>
                    <a:pt x="10537" y="5904"/>
                  </a:cubicBezTo>
                  <a:cubicBezTo>
                    <a:pt x="10537" y="8383"/>
                    <a:pt x="13017" y="8383"/>
                    <a:pt x="14966" y="8383"/>
                  </a:cubicBezTo>
                  <a:cubicBezTo>
                    <a:pt x="23468" y="8383"/>
                    <a:pt x="23468" y="9623"/>
                    <a:pt x="23468" y="11040"/>
                  </a:cubicBezTo>
                  <a:cubicBezTo>
                    <a:pt x="23468" y="12280"/>
                    <a:pt x="23114" y="13343"/>
                    <a:pt x="22760" y="14937"/>
                  </a:cubicBezTo>
                  <a:lnTo>
                    <a:pt x="795" y="102443"/>
                  </a:lnTo>
                  <a:cubicBezTo>
                    <a:pt x="264" y="104214"/>
                    <a:pt x="86" y="106162"/>
                    <a:pt x="86" y="107934"/>
                  </a:cubicBezTo>
                  <a:cubicBezTo>
                    <a:pt x="86" y="119270"/>
                    <a:pt x="10183" y="124762"/>
                    <a:pt x="18686" y="124762"/>
                  </a:cubicBezTo>
                  <a:cubicBezTo>
                    <a:pt x="22937" y="124762"/>
                    <a:pt x="28251" y="123345"/>
                    <a:pt x="32857" y="115373"/>
                  </a:cubicBezTo>
                  <a:cubicBezTo>
                    <a:pt x="36576" y="108819"/>
                    <a:pt x="39056" y="98368"/>
                    <a:pt x="39056" y="97660"/>
                  </a:cubicBezTo>
                  <a:cubicBezTo>
                    <a:pt x="39056" y="95357"/>
                    <a:pt x="36754" y="95357"/>
                    <a:pt x="36222" y="95357"/>
                  </a:cubicBezTo>
                  <a:cubicBezTo>
                    <a:pt x="33742" y="95357"/>
                    <a:pt x="33388" y="96420"/>
                    <a:pt x="32679" y="99608"/>
                  </a:cubicBezTo>
                  <a:cubicBezTo>
                    <a:pt x="30377" y="108465"/>
                    <a:pt x="27011" y="119802"/>
                    <a:pt x="19394" y="119802"/>
                  </a:cubicBezTo>
                  <a:cubicBezTo>
                    <a:pt x="14612" y="119802"/>
                    <a:pt x="13372" y="115373"/>
                    <a:pt x="13372" y="111122"/>
                  </a:cubicBezTo>
                  <a:cubicBezTo>
                    <a:pt x="13372" y="109174"/>
                    <a:pt x="13903" y="105808"/>
                    <a:pt x="14434" y="103860"/>
                  </a:cubicBezTo>
                  <a:lnTo>
                    <a:pt x="39056" y="5372"/>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0DE28F61-47F1-0605-CE1C-43E4EBE6F07C}"/>
                </a:ext>
              </a:extLst>
            </p:cNvPr>
            <p:cNvSpPr/>
            <p:nvPr>
              <p:custDataLst>
                <p:tags r:id="rId61"/>
              </p:custDataLst>
            </p:nvPr>
          </p:nvSpPr>
          <p:spPr>
            <a:xfrm>
              <a:off x="4814103" y="3881170"/>
              <a:ext cx="45878" cy="176958"/>
            </a:xfrm>
            <a:custGeom>
              <a:avLst/>
              <a:gdLst>
                <a:gd name="connsiteX0" fmla="*/ 3455 w 45878"/>
                <a:gd name="connsiteY0" fmla="*/ 58 h 176958"/>
                <a:gd name="connsiteX1" fmla="*/ 89 w 45878"/>
                <a:gd name="connsiteY1" fmla="*/ 2184 h 176958"/>
                <a:gd name="connsiteX2" fmla="*/ 1683 w 45878"/>
                <a:gd name="connsiteY2" fmla="*/ 4841 h 176958"/>
                <a:gd name="connsiteX3" fmla="*/ 33922 w 45878"/>
                <a:gd name="connsiteY3" fmla="*/ 88449 h 176958"/>
                <a:gd name="connsiteX4" fmla="*/ 3277 w 45878"/>
                <a:gd name="connsiteY4" fmla="*/ 170817 h 176958"/>
                <a:gd name="connsiteX5" fmla="*/ 89 w 45878"/>
                <a:gd name="connsiteY5" fmla="*/ 174891 h 176958"/>
                <a:gd name="connsiteX6" fmla="*/ 2392 w 45878"/>
                <a:gd name="connsiteY6" fmla="*/ 177017 h 176958"/>
                <a:gd name="connsiteX7" fmla="*/ 33036 w 45878"/>
                <a:gd name="connsiteY7" fmla="*/ 143184 h 176958"/>
                <a:gd name="connsiteX8" fmla="*/ 45967 w 45878"/>
                <a:gd name="connsiteY8" fmla="*/ 88626 h 176958"/>
                <a:gd name="connsiteX9" fmla="*/ 3455 w 45878"/>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6958">
                  <a:moveTo>
                    <a:pt x="3455" y="58"/>
                  </a:moveTo>
                  <a:cubicBezTo>
                    <a:pt x="2215" y="58"/>
                    <a:pt x="89" y="58"/>
                    <a:pt x="89" y="2184"/>
                  </a:cubicBezTo>
                  <a:cubicBezTo>
                    <a:pt x="89" y="3069"/>
                    <a:pt x="620" y="3601"/>
                    <a:pt x="1683" y="4841"/>
                  </a:cubicBezTo>
                  <a:cubicBezTo>
                    <a:pt x="16917" y="18834"/>
                    <a:pt x="33922" y="42748"/>
                    <a:pt x="33922" y="88449"/>
                  </a:cubicBezTo>
                  <a:cubicBezTo>
                    <a:pt x="33922" y="125470"/>
                    <a:pt x="22408" y="153458"/>
                    <a:pt x="3277" y="170817"/>
                  </a:cubicBezTo>
                  <a:cubicBezTo>
                    <a:pt x="266" y="173828"/>
                    <a:pt x="89" y="174005"/>
                    <a:pt x="89" y="174891"/>
                  </a:cubicBezTo>
                  <a:cubicBezTo>
                    <a:pt x="89" y="175777"/>
                    <a:pt x="620" y="177017"/>
                    <a:pt x="2392" y="177017"/>
                  </a:cubicBezTo>
                  <a:cubicBezTo>
                    <a:pt x="4517" y="177017"/>
                    <a:pt x="21345" y="165326"/>
                    <a:pt x="33036" y="143184"/>
                  </a:cubicBezTo>
                  <a:cubicBezTo>
                    <a:pt x="40830" y="128481"/>
                    <a:pt x="45967" y="109351"/>
                    <a:pt x="45967" y="88626"/>
                  </a:cubicBezTo>
                  <a:cubicBezTo>
                    <a:pt x="45967" y="63650"/>
                    <a:pt x="38527" y="24857"/>
                    <a:pt x="3455" y="58"/>
                  </a:cubicBez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46F63DC1-1974-3CC1-A2CE-1D1E4EEDB067}"/>
                </a:ext>
              </a:extLst>
            </p:cNvPr>
            <p:cNvSpPr/>
            <p:nvPr>
              <p:custDataLst>
                <p:tags r:id="rId62"/>
              </p:custDataLst>
            </p:nvPr>
          </p:nvSpPr>
          <p:spPr>
            <a:xfrm>
              <a:off x="4665752" y="4098562"/>
              <a:ext cx="53672" cy="119212"/>
            </a:xfrm>
            <a:custGeom>
              <a:avLst/>
              <a:gdLst>
                <a:gd name="connsiteX0" fmla="*/ 49150 w 53672"/>
                <a:gd name="connsiteY0" fmla="*/ 6797 h 119212"/>
                <a:gd name="connsiteX1" fmla="*/ 42065 w 53672"/>
                <a:gd name="connsiteY1" fmla="*/ 66 h 119212"/>
                <a:gd name="connsiteX2" fmla="*/ 32145 w 53672"/>
                <a:gd name="connsiteY2" fmla="*/ 9808 h 119212"/>
                <a:gd name="connsiteX3" fmla="*/ 39230 w 53672"/>
                <a:gd name="connsiteY3" fmla="*/ 16540 h 119212"/>
                <a:gd name="connsiteX4" fmla="*/ 49150 w 53672"/>
                <a:gd name="connsiteY4" fmla="*/ 6797 h 119212"/>
                <a:gd name="connsiteX5" fmla="*/ 13014 w 53672"/>
                <a:gd name="connsiteY5" fmla="*/ 96782 h 119212"/>
                <a:gd name="connsiteX6" fmla="*/ 11420 w 53672"/>
                <a:gd name="connsiteY6" fmla="*/ 104222 h 119212"/>
                <a:gd name="connsiteX7" fmla="*/ 28248 w 53672"/>
                <a:gd name="connsiteY7" fmla="*/ 119278 h 119212"/>
                <a:gd name="connsiteX8" fmla="*/ 53755 w 53672"/>
                <a:gd name="connsiteY8" fmla="*/ 92177 h 119212"/>
                <a:gd name="connsiteX9" fmla="*/ 50921 w 53672"/>
                <a:gd name="connsiteY9" fmla="*/ 89874 h 119212"/>
                <a:gd name="connsiteX10" fmla="*/ 47556 w 53672"/>
                <a:gd name="connsiteY10" fmla="*/ 92885 h 119212"/>
                <a:gd name="connsiteX11" fmla="*/ 28779 w 53672"/>
                <a:gd name="connsiteY11" fmla="*/ 114319 h 119212"/>
                <a:gd name="connsiteX12" fmla="*/ 24351 w 53672"/>
                <a:gd name="connsiteY12" fmla="*/ 108119 h 119212"/>
                <a:gd name="connsiteX13" fmla="*/ 27185 w 53672"/>
                <a:gd name="connsiteY13" fmla="*/ 96782 h 119212"/>
                <a:gd name="connsiteX14" fmla="*/ 32853 w 53672"/>
                <a:gd name="connsiteY14" fmla="*/ 82611 h 119212"/>
                <a:gd name="connsiteX15" fmla="*/ 41533 w 53672"/>
                <a:gd name="connsiteY15" fmla="*/ 60115 h 119212"/>
                <a:gd name="connsiteX16" fmla="*/ 42596 w 53672"/>
                <a:gd name="connsiteY16" fmla="*/ 54447 h 119212"/>
                <a:gd name="connsiteX17" fmla="*/ 25768 w 53672"/>
                <a:gd name="connsiteY17" fmla="*/ 39390 h 119212"/>
                <a:gd name="connsiteX18" fmla="*/ 83 w 53672"/>
                <a:gd name="connsiteY18" fmla="*/ 66492 h 119212"/>
                <a:gd name="connsiteX19" fmla="*/ 3095 w 53672"/>
                <a:gd name="connsiteY19" fmla="*/ 68795 h 119212"/>
                <a:gd name="connsiteX20" fmla="*/ 6283 w 53672"/>
                <a:gd name="connsiteY20" fmla="*/ 65960 h 119212"/>
                <a:gd name="connsiteX21" fmla="*/ 25237 w 53672"/>
                <a:gd name="connsiteY21" fmla="*/ 44350 h 119212"/>
                <a:gd name="connsiteX22" fmla="*/ 29665 w 53672"/>
                <a:gd name="connsiteY22" fmla="*/ 50550 h 119212"/>
                <a:gd name="connsiteX23" fmla="*/ 24174 w 53672"/>
                <a:gd name="connsiteY23" fmla="*/ 68263 h 119212"/>
                <a:gd name="connsiteX24" fmla="*/ 13014 w 53672"/>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7"/>
                  </a:moveTo>
                  <a:cubicBezTo>
                    <a:pt x="49150" y="3963"/>
                    <a:pt x="47024" y="66"/>
                    <a:pt x="42065" y="66"/>
                  </a:cubicBezTo>
                  <a:cubicBezTo>
                    <a:pt x="37282" y="66"/>
                    <a:pt x="32145" y="4672"/>
                    <a:pt x="32145" y="9808"/>
                  </a:cubicBezTo>
                  <a:cubicBezTo>
                    <a:pt x="32145" y="12820"/>
                    <a:pt x="34448" y="16540"/>
                    <a:pt x="39230" y="16540"/>
                  </a:cubicBezTo>
                  <a:cubicBezTo>
                    <a:pt x="44367" y="16540"/>
                    <a:pt x="49150" y="11580"/>
                    <a:pt x="49150" y="6797"/>
                  </a:cubicBezTo>
                  <a:close/>
                  <a:moveTo>
                    <a:pt x="13014" y="96782"/>
                  </a:moveTo>
                  <a:cubicBezTo>
                    <a:pt x="12306" y="99085"/>
                    <a:pt x="11420" y="101210"/>
                    <a:pt x="11420" y="104222"/>
                  </a:cubicBezTo>
                  <a:cubicBezTo>
                    <a:pt x="11420" y="112547"/>
                    <a:pt x="18505" y="119278"/>
                    <a:pt x="28248" y="119278"/>
                  </a:cubicBezTo>
                  <a:cubicBezTo>
                    <a:pt x="45962" y="119278"/>
                    <a:pt x="53755" y="94834"/>
                    <a:pt x="53755" y="92177"/>
                  </a:cubicBezTo>
                  <a:cubicBezTo>
                    <a:pt x="53755" y="89874"/>
                    <a:pt x="51453" y="89874"/>
                    <a:pt x="50921" y="89874"/>
                  </a:cubicBezTo>
                  <a:cubicBezTo>
                    <a:pt x="48441" y="89874"/>
                    <a:pt x="48264" y="90937"/>
                    <a:pt x="47556" y="92885"/>
                  </a:cubicBezTo>
                  <a:cubicBezTo>
                    <a:pt x="43482" y="107056"/>
                    <a:pt x="35688" y="114319"/>
                    <a:pt x="28779" y="114319"/>
                  </a:cubicBezTo>
                  <a:cubicBezTo>
                    <a:pt x="25237" y="114319"/>
                    <a:pt x="24351" y="112016"/>
                    <a:pt x="24351" y="108119"/>
                  </a:cubicBezTo>
                  <a:cubicBezTo>
                    <a:pt x="24351" y="104045"/>
                    <a:pt x="25591" y="100679"/>
                    <a:pt x="27185" y="96782"/>
                  </a:cubicBezTo>
                  <a:cubicBezTo>
                    <a:pt x="28956" y="91999"/>
                    <a:pt x="30905" y="87217"/>
                    <a:pt x="32853" y="82611"/>
                  </a:cubicBezTo>
                  <a:cubicBezTo>
                    <a:pt x="34448" y="78360"/>
                    <a:pt x="40825" y="62241"/>
                    <a:pt x="41533" y="60115"/>
                  </a:cubicBezTo>
                  <a:cubicBezTo>
                    <a:pt x="42065" y="58344"/>
                    <a:pt x="42596" y="56218"/>
                    <a:pt x="42596" y="54447"/>
                  </a:cubicBezTo>
                  <a:cubicBezTo>
                    <a:pt x="42596" y="46121"/>
                    <a:pt x="35510" y="39390"/>
                    <a:pt x="25768" y="39390"/>
                  </a:cubicBezTo>
                  <a:cubicBezTo>
                    <a:pt x="8232" y="39390"/>
                    <a:pt x="83" y="63481"/>
                    <a:pt x="83" y="66492"/>
                  </a:cubicBezTo>
                  <a:cubicBezTo>
                    <a:pt x="83" y="68795"/>
                    <a:pt x="2563" y="68795"/>
                    <a:pt x="3095" y="68795"/>
                  </a:cubicBezTo>
                  <a:cubicBezTo>
                    <a:pt x="5575" y="68795"/>
                    <a:pt x="5752" y="67909"/>
                    <a:pt x="6283" y="65960"/>
                  </a:cubicBezTo>
                  <a:cubicBezTo>
                    <a:pt x="10889" y="50727"/>
                    <a:pt x="18683" y="44350"/>
                    <a:pt x="25237" y="44350"/>
                  </a:cubicBezTo>
                  <a:cubicBezTo>
                    <a:pt x="28071" y="44350"/>
                    <a:pt x="29665" y="45767"/>
                    <a:pt x="29665" y="50550"/>
                  </a:cubicBezTo>
                  <a:cubicBezTo>
                    <a:pt x="29665" y="54624"/>
                    <a:pt x="28602" y="57281"/>
                    <a:pt x="24174" y="68263"/>
                  </a:cubicBezTo>
                  <a:lnTo>
                    <a:pt x="13014" y="96782"/>
                  </a:lnTo>
                  <a:close/>
                </a:path>
              </a:pathLst>
            </a:custGeom>
            <a:solidFill>
              <a:srgbClr val="000000"/>
            </a:solidFill>
            <a:ln w="25400" cap="flat">
              <a:noFill/>
              <a:prstDash val="solid"/>
              <a:miter/>
            </a:ln>
          </p:spPr>
          <p:txBody>
            <a:bodyPr rtlCol="0" anchor="ctr"/>
            <a:lstStyle/>
            <a:p>
              <a:endParaRPr lang="en-CN"/>
            </a:p>
          </p:txBody>
        </p:sp>
      </p:grpSp>
      <p:grpSp>
        <p:nvGrpSpPr>
          <p:cNvPr id="44" name="Group 43" descr="\documentclass{article}&#10;\usepackage{amsmath,bm}&#10;\pagestyle{empty}&#10;\begin{document}&#10;&#10;$\bm{h}_i^{(l-1)}$&#10;&#10;&#10;\end{document}" title="IguanaTex Vector Display">
            <a:extLst>
              <a:ext uri="{FF2B5EF4-FFF2-40B4-BE49-F238E27FC236}">
                <a16:creationId xmlns:a16="http://schemas.microsoft.com/office/drawing/2014/main" id="{292AAF06-6F54-60B3-BE52-37DB1CC7EC7E}"/>
              </a:ext>
            </a:extLst>
          </p:cNvPr>
          <p:cNvGrpSpPr>
            <a:grpSpLocks noChangeAspect="1"/>
          </p:cNvGrpSpPr>
          <p:nvPr>
            <p:custDataLst>
              <p:tags r:id="rId2"/>
            </p:custDataLst>
          </p:nvPr>
        </p:nvGrpSpPr>
        <p:grpSpPr>
          <a:xfrm>
            <a:off x="1092685" y="1849221"/>
            <a:ext cx="594098" cy="336604"/>
            <a:chOff x="4425717" y="3881170"/>
            <a:chExt cx="594098" cy="336604"/>
          </a:xfrm>
        </p:grpSpPr>
        <p:sp>
          <p:nvSpPr>
            <p:cNvPr id="37" name="Freeform 36">
              <a:extLst>
                <a:ext uri="{FF2B5EF4-FFF2-40B4-BE49-F238E27FC236}">
                  <a16:creationId xmlns:a16="http://schemas.microsoft.com/office/drawing/2014/main" id="{50AD380E-D85D-DC44-12B8-FB37CD10AC33}"/>
                </a:ext>
              </a:extLst>
            </p:cNvPr>
            <p:cNvSpPr/>
            <p:nvPr>
              <p:custDataLst>
                <p:tags r:id="rId51"/>
              </p:custDataLst>
            </p:nvPr>
          </p:nvSpPr>
          <p:spPr>
            <a:xfrm>
              <a:off x="4425717" y="3969850"/>
              <a:ext cx="142097" cy="177641"/>
            </a:xfrm>
            <a:custGeom>
              <a:avLst/>
              <a:gdLst>
                <a:gd name="connsiteX0" fmla="*/ 64799 w 142097"/>
                <a:gd name="connsiteY0" fmla="*/ 8920 h 177641"/>
                <a:gd name="connsiteX1" fmla="*/ 65773 w 142097"/>
                <a:gd name="connsiteY1" fmla="*/ 4618 h 177641"/>
                <a:gd name="connsiteX2" fmla="*/ 60420 w 142097"/>
                <a:gd name="connsiteY2" fmla="*/ 63 h 177641"/>
                <a:gd name="connsiteX3" fmla="*/ 58716 w 142097"/>
                <a:gd name="connsiteY3" fmla="*/ 316 h 177641"/>
                <a:gd name="connsiteX4" fmla="*/ 27328 w 142097"/>
                <a:gd name="connsiteY4" fmla="*/ 1835 h 177641"/>
                <a:gd name="connsiteX5" fmla="*/ 19542 w 142097"/>
                <a:gd name="connsiteY5" fmla="*/ 9426 h 177641"/>
                <a:gd name="connsiteX6" fmla="*/ 25868 w 142097"/>
                <a:gd name="connsiteY6" fmla="*/ 13981 h 177641"/>
                <a:gd name="connsiteX7" fmla="*/ 36088 w 142097"/>
                <a:gd name="connsiteY7" fmla="*/ 14487 h 177641"/>
                <a:gd name="connsiteX8" fmla="*/ 1050 w 142097"/>
                <a:gd name="connsiteY8" fmla="*/ 160498 h 177641"/>
                <a:gd name="connsiteX9" fmla="*/ 77 w 142097"/>
                <a:gd name="connsiteY9" fmla="*/ 166318 h 177641"/>
                <a:gd name="connsiteX10" fmla="*/ 11756 w 142097"/>
                <a:gd name="connsiteY10" fmla="*/ 177705 h 177641"/>
                <a:gd name="connsiteX11" fmla="*/ 27572 w 142097"/>
                <a:gd name="connsiteY11" fmla="*/ 163534 h 177641"/>
                <a:gd name="connsiteX12" fmla="*/ 42171 w 142097"/>
                <a:gd name="connsiteY12" fmla="*/ 103561 h 177641"/>
                <a:gd name="connsiteX13" fmla="*/ 47037 w 142097"/>
                <a:gd name="connsiteY13" fmla="*/ 93186 h 177641"/>
                <a:gd name="connsiteX14" fmla="*/ 83292 w 142097"/>
                <a:gd name="connsiteY14" fmla="*/ 70411 h 177641"/>
                <a:gd name="connsiteX15" fmla="*/ 95458 w 142097"/>
                <a:gd name="connsiteY15" fmla="*/ 85341 h 177641"/>
                <a:gd name="connsiteX16" fmla="*/ 80128 w 142097"/>
                <a:gd name="connsiteY16" fmla="*/ 142025 h 177641"/>
                <a:gd name="connsiteX17" fmla="*/ 76722 w 142097"/>
                <a:gd name="connsiteY17" fmla="*/ 154930 h 177641"/>
                <a:gd name="connsiteX18" fmla="*/ 104217 w 142097"/>
                <a:gd name="connsiteY18" fmla="*/ 177705 h 177641"/>
                <a:gd name="connsiteX19" fmla="*/ 142175 w 142097"/>
                <a:gd name="connsiteY19" fmla="*/ 138229 h 177641"/>
                <a:gd name="connsiteX20" fmla="*/ 136335 w 142097"/>
                <a:gd name="connsiteY20" fmla="*/ 134686 h 177641"/>
                <a:gd name="connsiteX21" fmla="*/ 130739 w 142097"/>
                <a:gd name="connsiteY21" fmla="*/ 137976 h 177641"/>
                <a:gd name="connsiteX22" fmla="*/ 105677 w 142097"/>
                <a:gd name="connsiteY22" fmla="*/ 168595 h 177641"/>
                <a:gd name="connsiteX23" fmla="*/ 101540 w 142097"/>
                <a:gd name="connsiteY23" fmla="*/ 163281 h 177641"/>
                <a:gd name="connsiteX24" fmla="*/ 105677 w 142097"/>
                <a:gd name="connsiteY24" fmla="*/ 146833 h 177641"/>
                <a:gd name="connsiteX25" fmla="*/ 121493 w 142097"/>
                <a:gd name="connsiteY25" fmla="*/ 90655 h 177641"/>
                <a:gd name="connsiteX26" fmla="*/ 85238 w 142097"/>
                <a:gd name="connsiteY26" fmla="*/ 61302 h 177641"/>
                <a:gd name="connsiteX27" fmla="*/ 48497 w 142097"/>
                <a:gd name="connsiteY27" fmla="*/ 76991 h 177641"/>
                <a:gd name="connsiteX28" fmla="*/ 64799 w 14209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097" h="177641">
                  <a:moveTo>
                    <a:pt x="64799" y="8920"/>
                  </a:moveTo>
                  <a:cubicBezTo>
                    <a:pt x="65773" y="5377"/>
                    <a:pt x="65773" y="4871"/>
                    <a:pt x="65773" y="4618"/>
                  </a:cubicBezTo>
                  <a:cubicBezTo>
                    <a:pt x="65773" y="1328"/>
                    <a:pt x="63096" y="63"/>
                    <a:pt x="60420" y="63"/>
                  </a:cubicBezTo>
                  <a:cubicBezTo>
                    <a:pt x="59446" y="63"/>
                    <a:pt x="59203" y="63"/>
                    <a:pt x="58716" y="316"/>
                  </a:cubicBezTo>
                  <a:lnTo>
                    <a:pt x="27328" y="1835"/>
                  </a:lnTo>
                  <a:cubicBezTo>
                    <a:pt x="23922" y="2088"/>
                    <a:pt x="19542" y="2341"/>
                    <a:pt x="19542" y="9426"/>
                  </a:cubicBezTo>
                  <a:cubicBezTo>
                    <a:pt x="19542" y="13981"/>
                    <a:pt x="23922" y="13981"/>
                    <a:pt x="25868" y="13981"/>
                  </a:cubicBezTo>
                  <a:cubicBezTo>
                    <a:pt x="28545" y="13981"/>
                    <a:pt x="32925" y="13981"/>
                    <a:pt x="36088" y="14487"/>
                  </a:cubicBezTo>
                  <a:lnTo>
                    <a:pt x="1050" y="160498"/>
                  </a:lnTo>
                  <a:cubicBezTo>
                    <a:pt x="807" y="161510"/>
                    <a:pt x="77" y="165306"/>
                    <a:pt x="77" y="166318"/>
                  </a:cubicBezTo>
                  <a:cubicBezTo>
                    <a:pt x="77" y="172391"/>
                    <a:pt x="4700" y="177705"/>
                    <a:pt x="11756" y="177705"/>
                  </a:cubicBezTo>
                  <a:cubicBezTo>
                    <a:pt x="13216" y="177705"/>
                    <a:pt x="24165" y="177705"/>
                    <a:pt x="27572" y="163534"/>
                  </a:cubicBezTo>
                  <a:lnTo>
                    <a:pt x="42171" y="103561"/>
                  </a:lnTo>
                  <a:cubicBezTo>
                    <a:pt x="43387" y="98753"/>
                    <a:pt x="43387" y="98247"/>
                    <a:pt x="47037" y="93186"/>
                  </a:cubicBezTo>
                  <a:cubicBezTo>
                    <a:pt x="50930" y="87619"/>
                    <a:pt x="63096" y="70411"/>
                    <a:pt x="83292" y="70411"/>
                  </a:cubicBezTo>
                  <a:cubicBezTo>
                    <a:pt x="89618" y="70411"/>
                    <a:pt x="95458" y="72942"/>
                    <a:pt x="95458" y="85341"/>
                  </a:cubicBezTo>
                  <a:cubicBezTo>
                    <a:pt x="95458" y="100018"/>
                    <a:pt x="84752" y="129625"/>
                    <a:pt x="80128" y="142025"/>
                  </a:cubicBezTo>
                  <a:cubicBezTo>
                    <a:pt x="77452" y="148857"/>
                    <a:pt x="76722" y="150629"/>
                    <a:pt x="76722" y="154930"/>
                  </a:cubicBezTo>
                  <a:cubicBezTo>
                    <a:pt x="76722" y="169607"/>
                    <a:pt x="90834" y="177705"/>
                    <a:pt x="104217" y="177705"/>
                  </a:cubicBezTo>
                  <a:cubicBezTo>
                    <a:pt x="130009" y="177705"/>
                    <a:pt x="142175" y="143290"/>
                    <a:pt x="142175" y="138229"/>
                  </a:cubicBezTo>
                  <a:cubicBezTo>
                    <a:pt x="142175" y="134686"/>
                    <a:pt x="138525" y="134686"/>
                    <a:pt x="136335" y="134686"/>
                  </a:cubicBezTo>
                  <a:cubicBezTo>
                    <a:pt x="133415" y="134686"/>
                    <a:pt x="131712" y="134686"/>
                    <a:pt x="130739" y="137976"/>
                  </a:cubicBezTo>
                  <a:cubicBezTo>
                    <a:pt x="122952" y="166065"/>
                    <a:pt x="109570" y="168595"/>
                    <a:pt x="105677" y="168595"/>
                  </a:cubicBezTo>
                  <a:cubicBezTo>
                    <a:pt x="103974" y="168595"/>
                    <a:pt x="101540" y="168595"/>
                    <a:pt x="101540" y="163281"/>
                  </a:cubicBezTo>
                  <a:cubicBezTo>
                    <a:pt x="101540" y="157714"/>
                    <a:pt x="104217" y="150882"/>
                    <a:pt x="105677" y="146833"/>
                  </a:cubicBezTo>
                  <a:cubicBezTo>
                    <a:pt x="110300" y="134433"/>
                    <a:pt x="121493" y="104826"/>
                    <a:pt x="121493" y="90655"/>
                  </a:cubicBezTo>
                  <a:cubicBezTo>
                    <a:pt x="121493" y="67375"/>
                    <a:pt x="102757" y="61302"/>
                    <a:pt x="85238" y="61302"/>
                  </a:cubicBezTo>
                  <a:cubicBezTo>
                    <a:pt x="79885" y="61302"/>
                    <a:pt x="65043" y="61302"/>
                    <a:pt x="48497" y="76991"/>
                  </a:cubicBezTo>
                  <a:lnTo>
                    <a:pt x="64799" y="8920"/>
                  </a:lnTo>
                  <a:close/>
                </a:path>
              </a:pathLst>
            </a:custGeom>
            <a:solidFill>
              <a:srgbClr val="000000"/>
            </a:solidFill>
            <a:ln w="24179"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46D117C4-2738-7DED-92F8-622037262120}"/>
                </a:ext>
              </a:extLst>
            </p:cNvPr>
            <p:cNvSpPr/>
            <p:nvPr>
              <p:custDataLst>
                <p:tags r:id="rId52"/>
              </p:custDataLst>
            </p:nvPr>
          </p:nvSpPr>
          <p:spPr>
            <a:xfrm>
              <a:off x="4595575" y="3881170"/>
              <a:ext cx="44283" cy="176958"/>
            </a:xfrm>
            <a:custGeom>
              <a:avLst/>
              <a:gdLst>
                <a:gd name="connsiteX0" fmla="*/ 40961 w 44283"/>
                <a:gd name="connsiteY0" fmla="*/ 58 h 176958"/>
                <a:gd name="connsiteX1" fmla="*/ 83 w 44283"/>
                <a:gd name="connsiteY1" fmla="*/ 88449 h 176958"/>
                <a:gd name="connsiteX2" fmla="*/ 40961 w 44283"/>
                <a:gd name="connsiteY2" fmla="*/ 177017 h 176958"/>
                <a:gd name="connsiteX3" fmla="*/ 44367 w 44283"/>
                <a:gd name="connsiteY3" fmla="*/ 174891 h 176958"/>
                <a:gd name="connsiteX4" fmla="*/ 42664 w 44283"/>
                <a:gd name="connsiteY4" fmla="*/ 172234 h 176958"/>
                <a:gd name="connsiteX5" fmla="*/ 11665 w 44283"/>
                <a:gd name="connsiteY5" fmla="*/ 88626 h 176958"/>
                <a:gd name="connsiteX6" fmla="*/ 43175 w 44283"/>
                <a:gd name="connsiteY6" fmla="*/ 4309 h 176958"/>
                <a:gd name="connsiteX7" fmla="*/ 44367 w 44283"/>
                <a:gd name="connsiteY7" fmla="*/ 2184 h 176958"/>
                <a:gd name="connsiteX8" fmla="*/ 40961 w 44283"/>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3" h="176958">
                  <a:moveTo>
                    <a:pt x="40961" y="58"/>
                  </a:moveTo>
                  <a:cubicBezTo>
                    <a:pt x="8599" y="23794"/>
                    <a:pt x="83" y="61347"/>
                    <a:pt x="83" y="88449"/>
                  </a:cubicBezTo>
                  <a:cubicBezTo>
                    <a:pt x="83" y="113425"/>
                    <a:pt x="7237" y="152218"/>
                    <a:pt x="40961" y="177017"/>
                  </a:cubicBezTo>
                  <a:cubicBezTo>
                    <a:pt x="42323" y="177017"/>
                    <a:pt x="44367" y="177017"/>
                    <a:pt x="44367" y="174891"/>
                  </a:cubicBezTo>
                  <a:cubicBezTo>
                    <a:pt x="44367" y="173828"/>
                    <a:pt x="43856" y="173474"/>
                    <a:pt x="42664" y="172234"/>
                  </a:cubicBezTo>
                  <a:cubicBezTo>
                    <a:pt x="20011" y="150978"/>
                    <a:pt x="11665" y="120865"/>
                    <a:pt x="11665" y="88626"/>
                  </a:cubicBezTo>
                  <a:cubicBezTo>
                    <a:pt x="11665" y="40799"/>
                    <a:pt x="29209" y="17417"/>
                    <a:pt x="43175" y="4309"/>
                  </a:cubicBezTo>
                  <a:cubicBezTo>
                    <a:pt x="43856" y="3601"/>
                    <a:pt x="44367" y="3069"/>
                    <a:pt x="44367" y="2184"/>
                  </a:cubicBezTo>
                  <a:cubicBezTo>
                    <a:pt x="44367" y="58"/>
                    <a:pt x="42323" y="58"/>
                    <a:pt x="40961" y="58"/>
                  </a:cubicBezTo>
                  <a:close/>
                </a:path>
              </a:pathLst>
            </a:custGeom>
            <a:solidFill>
              <a:srgbClr val="000000"/>
            </a:solidFill>
            <a:ln w="24179"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ABA5B321-0831-3BB4-A0C0-4C846D293C4C}"/>
                </a:ext>
              </a:extLst>
            </p:cNvPr>
            <p:cNvSpPr/>
            <p:nvPr>
              <p:custDataLst>
                <p:tags r:id="rId53"/>
              </p:custDataLst>
            </p:nvPr>
          </p:nvSpPr>
          <p:spPr>
            <a:xfrm>
              <a:off x="4662585" y="3891090"/>
              <a:ext cx="38152" cy="124703"/>
            </a:xfrm>
            <a:custGeom>
              <a:avLst/>
              <a:gdLst>
                <a:gd name="connsiteX0" fmla="*/ 37557 w 38152"/>
                <a:gd name="connsiteY0" fmla="*/ 5372 h 124703"/>
                <a:gd name="connsiteX1" fmla="*/ 38239 w 38152"/>
                <a:gd name="connsiteY1" fmla="*/ 2538 h 124703"/>
                <a:gd name="connsiteX2" fmla="*/ 35514 w 38152"/>
                <a:gd name="connsiteY2" fmla="*/ 58 h 124703"/>
                <a:gd name="connsiteX3" fmla="*/ 13712 w 38152"/>
                <a:gd name="connsiteY3" fmla="*/ 1829 h 124703"/>
                <a:gd name="connsiteX4" fmla="*/ 10136 w 38152"/>
                <a:gd name="connsiteY4" fmla="*/ 5904 h 124703"/>
                <a:gd name="connsiteX5" fmla="*/ 14394 w 38152"/>
                <a:gd name="connsiteY5" fmla="*/ 8383 h 124703"/>
                <a:gd name="connsiteX6" fmla="*/ 22569 w 38152"/>
                <a:gd name="connsiteY6" fmla="*/ 11040 h 124703"/>
                <a:gd name="connsiteX7" fmla="*/ 21888 w 38152"/>
                <a:gd name="connsiteY7" fmla="*/ 14937 h 124703"/>
                <a:gd name="connsiteX8" fmla="*/ 768 w 38152"/>
                <a:gd name="connsiteY8" fmla="*/ 102443 h 124703"/>
                <a:gd name="connsiteX9" fmla="*/ 86 w 38152"/>
                <a:gd name="connsiteY9" fmla="*/ 107934 h 124703"/>
                <a:gd name="connsiteX10" fmla="*/ 17970 w 38152"/>
                <a:gd name="connsiteY10" fmla="*/ 124762 h 124703"/>
                <a:gd name="connsiteX11" fmla="*/ 31596 w 38152"/>
                <a:gd name="connsiteY11" fmla="*/ 115373 h 124703"/>
                <a:gd name="connsiteX12" fmla="*/ 37557 w 38152"/>
                <a:gd name="connsiteY12" fmla="*/ 97660 h 124703"/>
                <a:gd name="connsiteX13" fmla="*/ 34832 w 38152"/>
                <a:gd name="connsiteY13" fmla="*/ 95357 h 124703"/>
                <a:gd name="connsiteX14" fmla="*/ 31426 w 38152"/>
                <a:gd name="connsiteY14" fmla="*/ 99608 h 124703"/>
                <a:gd name="connsiteX15" fmla="*/ 18652 w 38152"/>
                <a:gd name="connsiteY15" fmla="*/ 119802 h 124703"/>
                <a:gd name="connsiteX16" fmla="*/ 12861 w 38152"/>
                <a:gd name="connsiteY16" fmla="*/ 111122 h 124703"/>
                <a:gd name="connsiteX17" fmla="*/ 13883 w 38152"/>
                <a:gd name="connsiteY17" fmla="*/ 103860 h 124703"/>
                <a:gd name="connsiteX18" fmla="*/ 37557 w 38152"/>
                <a:gd name="connsiteY18" fmla="*/ 537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52" h="124703">
                  <a:moveTo>
                    <a:pt x="37557" y="5372"/>
                  </a:moveTo>
                  <a:cubicBezTo>
                    <a:pt x="37728" y="5018"/>
                    <a:pt x="38239" y="2715"/>
                    <a:pt x="38239" y="2538"/>
                  </a:cubicBezTo>
                  <a:cubicBezTo>
                    <a:pt x="38239" y="1652"/>
                    <a:pt x="37557" y="58"/>
                    <a:pt x="35514" y="58"/>
                  </a:cubicBezTo>
                  <a:cubicBezTo>
                    <a:pt x="32107" y="58"/>
                    <a:pt x="17970" y="1475"/>
                    <a:pt x="13712" y="1829"/>
                  </a:cubicBezTo>
                  <a:cubicBezTo>
                    <a:pt x="12520" y="2007"/>
                    <a:pt x="10136" y="2184"/>
                    <a:pt x="10136" y="5904"/>
                  </a:cubicBezTo>
                  <a:cubicBezTo>
                    <a:pt x="10136" y="8383"/>
                    <a:pt x="12520" y="8383"/>
                    <a:pt x="14394" y="8383"/>
                  </a:cubicBezTo>
                  <a:cubicBezTo>
                    <a:pt x="22569" y="8383"/>
                    <a:pt x="22569" y="9623"/>
                    <a:pt x="22569" y="11040"/>
                  </a:cubicBezTo>
                  <a:cubicBezTo>
                    <a:pt x="22569" y="12280"/>
                    <a:pt x="22228" y="13343"/>
                    <a:pt x="21888" y="14937"/>
                  </a:cubicBezTo>
                  <a:lnTo>
                    <a:pt x="768" y="102443"/>
                  </a:lnTo>
                  <a:cubicBezTo>
                    <a:pt x="257" y="104214"/>
                    <a:pt x="86" y="106162"/>
                    <a:pt x="86" y="107934"/>
                  </a:cubicBezTo>
                  <a:cubicBezTo>
                    <a:pt x="86" y="119270"/>
                    <a:pt x="9795" y="124762"/>
                    <a:pt x="17970" y="124762"/>
                  </a:cubicBezTo>
                  <a:cubicBezTo>
                    <a:pt x="22058" y="124762"/>
                    <a:pt x="27168" y="123345"/>
                    <a:pt x="31596" y="115373"/>
                  </a:cubicBezTo>
                  <a:cubicBezTo>
                    <a:pt x="35173" y="108819"/>
                    <a:pt x="37557" y="98368"/>
                    <a:pt x="37557" y="97660"/>
                  </a:cubicBezTo>
                  <a:cubicBezTo>
                    <a:pt x="37557" y="95357"/>
                    <a:pt x="35343" y="95357"/>
                    <a:pt x="34832" y="95357"/>
                  </a:cubicBezTo>
                  <a:cubicBezTo>
                    <a:pt x="32448" y="95357"/>
                    <a:pt x="32107" y="96420"/>
                    <a:pt x="31426" y="99608"/>
                  </a:cubicBezTo>
                  <a:cubicBezTo>
                    <a:pt x="29212" y="108465"/>
                    <a:pt x="25976" y="119802"/>
                    <a:pt x="18652" y="119802"/>
                  </a:cubicBezTo>
                  <a:cubicBezTo>
                    <a:pt x="14053" y="119802"/>
                    <a:pt x="12861" y="115373"/>
                    <a:pt x="12861" y="111122"/>
                  </a:cubicBezTo>
                  <a:cubicBezTo>
                    <a:pt x="12861" y="109174"/>
                    <a:pt x="13372" y="105808"/>
                    <a:pt x="13883" y="103860"/>
                  </a:cubicBezTo>
                  <a:lnTo>
                    <a:pt x="37557" y="5372"/>
                  </a:lnTo>
                  <a:close/>
                </a:path>
              </a:pathLst>
            </a:custGeom>
            <a:solidFill>
              <a:srgbClr val="000000"/>
            </a:solidFill>
            <a:ln w="24179"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9A21EEFF-5B54-F705-F161-6DA037CC1195}"/>
                </a:ext>
              </a:extLst>
            </p:cNvPr>
            <p:cNvSpPr/>
            <p:nvPr>
              <p:custDataLst>
                <p:tags r:id="rId54"/>
              </p:custDataLst>
            </p:nvPr>
          </p:nvSpPr>
          <p:spPr>
            <a:xfrm>
              <a:off x="4732940" y="3965310"/>
              <a:ext cx="115138" cy="8679"/>
            </a:xfrm>
            <a:custGeom>
              <a:avLst/>
              <a:gdLst>
                <a:gd name="connsiteX0" fmla="*/ 108414 w 115138"/>
                <a:gd name="connsiteY0" fmla="*/ 8738 h 8679"/>
                <a:gd name="connsiteX1" fmla="*/ 115227 w 115138"/>
                <a:gd name="connsiteY1" fmla="*/ 4486 h 8679"/>
                <a:gd name="connsiteX2" fmla="*/ 108414 w 115138"/>
                <a:gd name="connsiteY2" fmla="*/ 58 h 8679"/>
                <a:gd name="connsiteX3" fmla="*/ 6902 w 115138"/>
                <a:gd name="connsiteY3" fmla="*/ 58 h 8679"/>
                <a:gd name="connsiteX4" fmla="*/ 89 w 115138"/>
                <a:gd name="connsiteY4" fmla="*/ 4309 h 8679"/>
                <a:gd name="connsiteX5" fmla="*/ 6902 w 115138"/>
                <a:gd name="connsiteY5" fmla="*/ 8738 h 8679"/>
                <a:gd name="connsiteX6" fmla="*/ 108414 w 115138"/>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38" h="8679">
                  <a:moveTo>
                    <a:pt x="108414" y="8738"/>
                  </a:moveTo>
                  <a:cubicBezTo>
                    <a:pt x="111140" y="8738"/>
                    <a:pt x="115227" y="8738"/>
                    <a:pt x="115227" y="4486"/>
                  </a:cubicBezTo>
                  <a:cubicBezTo>
                    <a:pt x="115227" y="58"/>
                    <a:pt x="111310" y="58"/>
                    <a:pt x="108414" y="58"/>
                  </a:cubicBezTo>
                  <a:lnTo>
                    <a:pt x="6902" y="58"/>
                  </a:lnTo>
                  <a:cubicBezTo>
                    <a:pt x="4177" y="58"/>
                    <a:pt x="89" y="58"/>
                    <a:pt x="89" y="4309"/>
                  </a:cubicBezTo>
                  <a:cubicBezTo>
                    <a:pt x="89" y="8738"/>
                    <a:pt x="4006" y="8738"/>
                    <a:pt x="6902" y="8738"/>
                  </a:cubicBezTo>
                  <a:lnTo>
                    <a:pt x="108414" y="8738"/>
                  </a:lnTo>
                  <a:close/>
                </a:path>
              </a:pathLst>
            </a:custGeom>
            <a:solidFill>
              <a:srgbClr val="000000"/>
            </a:solidFill>
            <a:ln w="24179"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F39D15DC-A10E-A80A-EA20-77C70002AC59}"/>
                </a:ext>
              </a:extLst>
            </p:cNvPr>
            <p:cNvSpPr/>
            <p:nvPr>
              <p:custDataLst>
                <p:tags r:id="rId55"/>
              </p:custDataLst>
            </p:nvPr>
          </p:nvSpPr>
          <p:spPr>
            <a:xfrm>
              <a:off x="4885185" y="3896404"/>
              <a:ext cx="61997" cy="117618"/>
            </a:xfrm>
            <a:custGeom>
              <a:avLst/>
              <a:gdLst>
                <a:gd name="connsiteX0" fmla="*/ 38588 w 61997"/>
                <a:gd name="connsiteY0" fmla="*/ 5018 h 117618"/>
                <a:gd name="connsiteX1" fmla="*/ 33479 w 61997"/>
                <a:gd name="connsiteY1" fmla="*/ 58 h 117618"/>
                <a:gd name="connsiteX2" fmla="*/ 95 w 61997"/>
                <a:gd name="connsiteY2" fmla="*/ 11395 h 117618"/>
                <a:gd name="connsiteX3" fmla="*/ 95 w 61997"/>
                <a:gd name="connsiteY3" fmla="*/ 17772 h 117618"/>
                <a:gd name="connsiteX4" fmla="*/ 24792 w 61997"/>
                <a:gd name="connsiteY4" fmla="*/ 12812 h 117618"/>
                <a:gd name="connsiteX5" fmla="*/ 24792 w 61997"/>
                <a:gd name="connsiteY5" fmla="*/ 103151 h 117618"/>
                <a:gd name="connsiteX6" fmla="*/ 7760 w 61997"/>
                <a:gd name="connsiteY6" fmla="*/ 111299 h 117618"/>
                <a:gd name="connsiteX7" fmla="*/ 1288 w 61997"/>
                <a:gd name="connsiteY7" fmla="*/ 111299 h 117618"/>
                <a:gd name="connsiteX8" fmla="*/ 1288 w 61997"/>
                <a:gd name="connsiteY8" fmla="*/ 117676 h 117618"/>
                <a:gd name="connsiteX9" fmla="*/ 31605 w 61997"/>
                <a:gd name="connsiteY9" fmla="*/ 116968 h 117618"/>
                <a:gd name="connsiteX10" fmla="*/ 62093 w 61997"/>
                <a:gd name="connsiteY10" fmla="*/ 117676 h 117618"/>
                <a:gd name="connsiteX11" fmla="*/ 62093 w 61997"/>
                <a:gd name="connsiteY11" fmla="*/ 111299 h 117618"/>
                <a:gd name="connsiteX12" fmla="*/ 55621 w 61997"/>
                <a:gd name="connsiteY12" fmla="*/ 111299 h 117618"/>
                <a:gd name="connsiteX13" fmla="*/ 38588 w 61997"/>
                <a:gd name="connsiteY13" fmla="*/ 103151 h 117618"/>
                <a:gd name="connsiteX14" fmla="*/ 38588 w 6199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97" h="117618">
                  <a:moveTo>
                    <a:pt x="38588" y="5018"/>
                  </a:moveTo>
                  <a:cubicBezTo>
                    <a:pt x="38588" y="235"/>
                    <a:pt x="38248" y="58"/>
                    <a:pt x="33479" y="58"/>
                  </a:cubicBezTo>
                  <a:cubicBezTo>
                    <a:pt x="22578" y="11218"/>
                    <a:pt x="7079" y="11395"/>
                    <a:pt x="95" y="11395"/>
                  </a:cubicBezTo>
                  <a:lnTo>
                    <a:pt x="95" y="17772"/>
                  </a:lnTo>
                  <a:cubicBezTo>
                    <a:pt x="4183" y="17772"/>
                    <a:pt x="15424" y="17772"/>
                    <a:pt x="24792" y="12812"/>
                  </a:cubicBezTo>
                  <a:lnTo>
                    <a:pt x="24792" y="103151"/>
                  </a:lnTo>
                  <a:cubicBezTo>
                    <a:pt x="24792" y="108996"/>
                    <a:pt x="24792" y="111299"/>
                    <a:pt x="7760" y="111299"/>
                  </a:cubicBezTo>
                  <a:lnTo>
                    <a:pt x="1288" y="111299"/>
                  </a:lnTo>
                  <a:lnTo>
                    <a:pt x="1288" y="117676"/>
                  </a:lnTo>
                  <a:cubicBezTo>
                    <a:pt x="4353" y="117499"/>
                    <a:pt x="25303" y="116968"/>
                    <a:pt x="31605" y="116968"/>
                  </a:cubicBezTo>
                  <a:cubicBezTo>
                    <a:pt x="36885" y="116968"/>
                    <a:pt x="58346" y="117499"/>
                    <a:pt x="62093" y="117676"/>
                  </a:cubicBezTo>
                  <a:lnTo>
                    <a:pt x="62093" y="111299"/>
                  </a:lnTo>
                  <a:lnTo>
                    <a:pt x="55621" y="111299"/>
                  </a:lnTo>
                  <a:cubicBezTo>
                    <a:pt x="38588" y="111299"/>
                    <a:pt x="38588" y="108996"/>
                    <a:pt x="38588" y="103151"/>
                  </a:cubicBezTo>
                  <a:lnTo>
                    <a:pt x="38588" y="5018"/>
                  </a:lnTo>
                  <a:close/>
                </a:path>
              </a:pathLst>
            </a:custGeom>
            <a:solidFill>
              <a:srgbClr val="000000"/>
            </a:solidFill>
            <a:ln w="24179"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3C9522B7-B518-7267-259F-5FE8CD8D422C}"/>
                </a:ext>
              </a:extLst>
            </p:cNvPr>
            <p:cNvSpPr/>
            <p:nvPr>
              <p:custDataLst>
                <p:tags r:id="rId56"/>
              </p:custDataLst>
            </p:nvPr>
          </p:nvSpPr>
          <p:spPr>
            <a:xfrm>
              <a:off x="4975702" y="3881170"/>
              <a:ext cx="44113" cy="176958"/>
            </a:xfrm>
            <a:custGeom>
              <a:avLst/>
              <a:gdLst>
                <a:gd name="connsiteX0" fmla="*/ 3335 w 44113"/>
                <a:gd name="connsiteY0" fmla="*/ 58 h 176958"/>
                <a:gd name="connsiteX1" fmla="*/ 99 w 44113"/>
                <a:gd name="connsiteY1" fmla="*/ 2184 h 176958"/>
                <a:gd name="connsiteX2" fmla="*/ 1632 w 44113"/>
                <a:gd name="connsiteY2" fmla="*/ 4841 h 176958"/>
                <a:gd name="connsiteX3" fmla="*/ 32631 w 44113"/>
                <a:gd name="connsiteY3" fmla="*/ 88449 h 176958"/>
                <a:gd name="connsiteX4" fmla="*/ 3165 w 44113"/>
                <a:gd name="connsiteY4" fmla="*/ 170817 h 176958"/>
                <a:gd name="connsiteX5" fmla="*/ 99 w 44113"/>
                <a:gd name="connsiteY5" fmla="*/ 174891 h 176958"/>
                <a:gd name="connsiteX6" fmla="*/ 2313 w 44113"/>
                <a:gd name="connsiteY6" fmla="*/ 177017 h 176958"/>
                <a:gd name="connsiteX7" fmla="*/ 31779 w 44113"/>
                <a:gd name="connsiteY7" fmla="*/ 143184 h 176958"/>
                <a:gd name="connsiteX8" fmla="*/ 44213 w 44113"/>
                <a:gd name="connsiteY8" fmla="*/ 88626 h 176958"/>
                <a:gd name="connsiteX9" fmla="*/ 3335 w 44113"/>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 h="176958">
                  <a:moveTo>
                    <a:pt x="3335" y="58"/>
                  </a:moveTo>
                  <a:cubicBezTo>
                    <a:pt x="2143" y="58"/>
                    <a:pt x="99" y="58"/>
                    <a:pt x="99" y="2184"/>
                  </a:cubicBezTo>
                  <a:cubicBezTo>
                    <a:pt x="99" y="3069"/>
                    <a:pt x="610" y="3601"/>
                    <a:pt x="1632" y="4841"/>
                  </a:cubicBezTo>
                  <a:cubicBezTo>
                    <a:pt x="16280" y="18834"/>
                    <a:pt x="32631" y="42748"/>
                    <a:pt x="32631" y="88449"/>
                  </a:cubicBezTo>
                  <a:cubicBezTo>
                    <a:pt x="32631" y="125470"/>
                    <a:pt x="21560" y="153458"/>
                    <a:pt x="3165" y="170817"/>
                  </a:cubicBezTo>
                  <a:cubicBezTo>
                    <a:pt x="270" y="173828"/>
                    <a:pt x="99" y="174005"/>
                    <a:pt x="99" y="174891"/>
                  </a:cubicBezTo>
                  <a:cubicBezTo>
                    <a:pt x="99" y="175777"/>
                    <a:pt x="610" y="177017"/>
                    <a:pt x="2313" y="177017"/>
                  </a:cubicBezTo>
                  <a:cubicBezTo>
                    <a:pt x="4357" y="177017"/>
                    <a:pt x="20538" y="165326"/>
                    <a:pt x="31779" y="143184"/>
                  </a:cubicBezTo>
                  <a:cubicBezTo>
                    <a:pt x="39273" y="128481"/>
                    <a:pt x="44213" y="109351"/>
                    <a:pt x="44213" y="88626"/>
                  </a:cubicBezTo>
                  <a:cubicBezTo>
                    <a:pt x="44213" y="63650"/>
                    <a:pt x="37059" y="24857"/>
                    <a:pt x="3335" y="58"/>
                  </a:cubicBezTo>
                  <a:close/>
                </a:path>
              </a:pathLst>
            </a:custGeom>
            <a:solidFill>
              <a:srgbClr val="000000"/>
            </a:solidFill>
            <a:ln w="24179"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4419CA1E-3920-7691-A236-D0AF5A239D73}"/>
                </a:ext>
              </a:extLst>
            </p:cNvPr>
            <p:cNvSpPr/>
            <p:nvPr>
              <p:custDataLst>
                <p:tags r:id="rId57"/>
              </p:custDataLst>
            </p:nvPr>
          </p:nvSpPr>
          <p:spPr>
            <a:xfrm>
              <a:off x="4583993" y="4098562"/>
              <a:ext cx="51607" cy="119212"/>
            </a:xfrm>
            <a:custGeom>
              <a:avLst/>
              <a:gdLst>
                <a:gd name="connsiteX0" fmla="*/ 47263 w 51607"/>
                <a:gd name="connsiteY0" fmla="*/ 6797 h 119212"/>
                <a:gd name="connsiteX1" fmla="*/ 40450 w 51607"/>
                <a:gd name="connsiteY1" fmla="*/ 66 h 119212"/>
                <a:gd name="connsiteX2" fmla="*/ 30912 w 51607"/>
                <a:gd name="connsiteY2" fmla="*/ 9808 h 119212"/>
                <a:gd name="connsiteX3" fmla="*/ 37725 w 51607"/>
                <a:gd name="connsiteY3" fmla="*/ 16540 h 119212"/>
                <a:gd name="connsiteX4" fmla="*/ 47263 w 51607"/>
                <a:gd name="connsiteY4" fmla="*/ 6797 h 119212"/>
                <a:gd name="connsiteX5" fmla="*/ 12517 w 51607"/>
                <a:gd name="connsiteY5" fmla="*/ 96782 h 119212"/>
                <a:gd name="connsiteX6" fmla="*/ 10984 w 51607"/>
                <a:gd name="connsiteY6" fmla="*/ 104222 h 119212"/>
                <a:gd name="connsiteX7" fmla="*/ 27165 w 51607"/>
                <a:gd name="connsiteY7" fmla="*/ 119278 h 119212"/>
                <a:gd name="connsiteX8" fmla="*/ 51691 w 51607"/>
                <a:gd name="connsiteY8" fmla="*/ 92177 h 119212"/>
                <a:gd name="connsiteX9" fmla="*/ 48966 w 51607"/>
                <a:gd name="connsiteY9" fmla="*/ 89874 h 119212"/>
                <a:gd name="connsiteX10" fmla="*/ 45730 w 51607"/>
                <a:gd name="connsiteY10" fmla="*/ 92885 h 119212"/>
                <a:gd name="connsiteX11" fmla="*/ 27676 w 51607"/>
                <a:gd name="connsiteY11" fmla="*/ 114319 h 119212"/>
                <a:gd name="connsiteX12" fmla="*/ 23418 w 51607"/>
                <a:gd name="connsiteY12" fmla="*/ 108119 h 119212"/>
                <a:gd name="connsiteX13" fmla="*/ 26143 w 51607"/>
                <a:gd name="connsiteY13" fmla="*/ 96782 h 119212"/>
                <a:gd name="connsiteX14" fmla="*/ 31593 w 51607"/>
                <a:gd name="connsiteY14" fmla="*/ 82611 h 119212"/>
                <a:gd name="connsiteX15" fmla="*/ 39939 w 51607"/>
                <a:gd name="connsiteY15" fmla="*/ 60115 h 119212"/>
                <a:gd name="connsiteX16" fmla="*/ 40961 w 51607"/>
                <a:gd name="connsiteY16" fmla="*/ 54447 h 119212"/>
                <a:gd name="connsiteX17" fmla="*/ 24780 w 51607"/>
                <a:gd name="connsiteY17" fmla="*/ 39390 h 119212"/>
                <a:gd name="connsiteX18" fmla="*/ 83 w 51607"/>
                <a:gd name="connsiteY18" fmla="*/ 66492 h 119212"/>
                <a:gd name="connsiteX19" fmla="*/ 2979 w 51607"/>
                <a:gd name="connsiteY19" fmla="*/ 68795 h 119212"/>
                <a:gd name="connsiteX20" fmla="*/ 6045 w 51607"/>
                <a:gd name="connsiteY20" fmla="*/ 65960 h 119212"/>
                <a:gd name="connsiteX21" fmla="*/ 24269 w 51607"/>
                <a:gd name="connsiteY21" fmla="*/ 44350 h 119212"/>
                <a:gd name="connsiteX22" fmla="*/ 28527 w 51607"/>
                <a:gd name="connsiteY22" fmla="*/ 50550 h 119212"/>
                <a:gd name="connsiteX23" fmla="*/ 23247 w 51607"/>
                <a:gd name="connsiteY23" fmla="*/ 68263 h 119212"/>
                <a:gd name="connsiteX24" fmla="*/ 12517 w 51607"/>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607" h="119212">
                  <a:moveTo>
                    <a:pt x="47263" y="6797"/>
                  </a:moveTo>
                  <a:cubicBezTo>
                    <a:pt x="47263" y="3963"/>
                    <a:pt x="45219" y="66"/>
                    <a:pt x="40450" y="66"/>
                  </a:cubicBezTo>
                  <a:cubicBezTo>
                    <a:pt x="35851" y="66"/>
                    <a:pt x="30912" y="4672"/>
                    <a:pt x="30912" y="9808"/>
                  </a:cubicBezTo>
                  <a:cubicBezTo>
                    <a:pt x="30912" y="12820"/>
                    <a:pt x="33126" y="16540"/>
                    <a:pt x="37725" y="16540"/>
                  </a:cubicBezTo>
                  <a:cubicBezTo>
                    <a:pt x="42664" y="16540"/>
                    <a:pt x="47263" y="11580"/>
                    <a:pt x="47263" y="6797"/>
                  </a:cubicBezTo>
                  <a:close/>
                  <a:moveTo>
                    <a:pt x="12517" y="96782"/>
                  </a:moveTo>
                  <a:cubicBezTo>
                    <a:pt x="11836" y="99085"/>
                    <a:pt x="10984" y="101210"/>
                    <a:pt x="10984" y="104222"/>
                  </a:cubicBezTo>
                  <a:cubicBezTo>
                    <a:pt x="10984" y="112547"/>
                    <a:pt x="17797" y="119278"/>
                    <a:pt x="27165" y="119278"/>
                  </a:cubicBezTo>
                  <a:cubicBezTo>
                    <a:pt x="44197" y="119278"/>
                    <a:pt x="51691" y="94834"/>
                    <a:pt x="51691" y="92177"/>
                  </a:cubicBezTo>
                  <a:cubicBezTo>
                    <a:pt x="51691" y="89874"/>
                    <a:pt x="49477" y="89874"/>
                    <a:pt x="48966" y="89874"/>
                  </a:cubicBezTo>
                  <a:cubicBezTo>
                    <a:pt x="46581" y="89874"/>
                    <a:pt x="46411" y="90937"/>
                    <a:pt x="45730" y="92885"/>
                  </a:cubicBezTo>
                  <a:cubicBezTo>
                    <a:pt x="41812" y="107056"/>
                    <a:pt x="34318" y="114319"/>
                    <a:pt x="27676" y="114319"/>
                  </a:cubicBezTo>
                  <a:cubicBezTo>
                    <a:pt x="24269" y="114319"/>
                    <a:pt x="23418" y="112016"/>
                    <a:pt x="23418" y="108119"/>
                  </a:cubicBezTo>
                  <a:cubicBezTo>
                    <a:pt x="23418" y="104045"/>
                    <a:pt x="24610" y="100679"/>
                    <a:pt x="26143" y="96782"/>
                  </a:cubicBezTo>
                  <a:cubicBezTo>
                    <a:pt x="27846" y="91999"/>
                    <a:pt x="29720" y="87217"/>
                    <a:pt x="31593" y="82611"/>
                  </a:cubicBezTo>
                  <a:cubicBezTo>
                    <a:pt x="33126" y="78360"/>
                    <a:pt x="39258" y="62241"/>
                    <a:pt x="39939" y="60115"/>
                  </a:cubicBezTo>
                  <a:cubicBezTo>
                    <a:pt x="40450" y="58344"/>
                    <a:pt x="40961" y="56218"/>
                    <a:pt x="40961" y="54447"/>
                  </a:cubicBezTo>
                  <a:cubicBezTo>
                    <a:pt x="40961" y="46121"/>
                    <a:pt x="34148" y="39390"/>
                    <a:pt x="24780" y="39390"/>
                  </a:cubicBezTo>
                  <a:cubicBezTo>
                    <a:pt x="7918" y="39390"/>
                    <a:pt x="83" y="63481"/>
                    <a:pt x="83" y="66492"/>
                  </a:cubicBezTo>
                  <a:cubicBezTo>
                    <a:pt x="83" y="68795"/>
                    <a:pt x="2468" y="68795"/>
                    <a:pt x="2979" y="68795"/>
                  </a:cubicBezTo>
                  <a:cubicBezTo>
                    <a:pt x="5363" y="68795"/>
                    <a:pt x="5534" y="67909"/>
                    <a:pt x="6045" y="65960"/>
                  </a:cubicBezTo>
                  <a:cubicBezTo>
                    <a:pt x="10473" y="50727"/>
                    <a:pt x="17967" y="44350"/>
                    <a:pt x="24269" y="44350"/>
                  </a:cubicBezTo>
                  <a:cubicBezTo>
                    <a:pt x="26994" y="44350"/>
                    <a:pt x="28527" y="45767"/>
                    <a:pt x="28527" y="50550"/>
                  </a:cubicBezTo>
                  <a:cubicBezTo>
                    <a:pt x="28527" y="54624"/>
                    <a:pt x="27505" y="57281"/>
                    <a:pt x="23247" y="68263"/>
                  </a:cubicBezTo>
                  <a:lnTo>
                    <a:pt x="12517" y="96782"/>
                  </a:lnTo>
                  <a:close/>
                </a:path>
              </a:pathLst>
            </a:custGeom>
            <a:solidFill>
              <a:srgbClr val="000000"/>
            </a:solidFill>
            <a:ln w="24179" cap="flat">
              <a:noFill/>
              <a:prstDash val="solid"/>
              <a:miter/>
            </a:ln>
          </p:spPr>
          <p:txBody>
            <a:bodyPr rtlCol="0" anchor="ctr"/>
            <a:lstStyle/>
            <a:p>
              <a:endParaRPr lang="en-CN"/>
            </a:p>
          </p:txBody>
        </p:sp>
      </p:grpSp>
      <p:grpSp>
        <p:nvGrpSpPr>
          <p:cNvPr id="18496" name="Group 18495" descr="\documentclass{article}&#10;\usepackage{amsmath,bm}&#10;\pagestyle{empty}&#10;\begin{document}&#10;&#10;\begin{equation*}&#10;    \label{eq:GCN}&#10;    \bm{h}_i^{(l)} = \sigma(\sum_{j=1}^{n} A_{ij} \bm{W}^{(l)}\bm{h}_{j}^{(l-1)}+b^{(l)})&#10;\end{equation*}&#10;&#10;&#10;\end{document}" title="IguanaTex Vector Display">
            <a:extLst>
              <a:ext uri="{FF2B5EF4-FFF2-40B4-BE49-F238E27FC236}">
                <a16:creationId xmlns:a16="http://schemas.microsoft.com/office/drawing/2014/main" id="{EFDE4A5B-1A89-BC83-FE33-F38A8045CA38}"/>
              </a:ext>
            </a:extLst>
          </p:cNvPr>
          <p:cNvGrpSpPr>
            <a:grpSpLocks noChangeAspect="1"/>
          </p:cNvGrpSpPr>
          <p:nvPr>
            <p:custDataLst>
              <p:tags r:id="rId3"/>
            </p:custDataLst>
          </p:nvPr>
        </p:nvGrpSpPr>
        <p:grpSpPr>
          <a:xfrm>
            <a:off x="3914826" y="2386802"/>
            <a:ext cx="3700781" cy="703990"/>
            <a:chOff x="6617345" y="4126327"/>
            <a:chExt cx="3700781" cy="703990"/>
          </a:xfrm>
        </p:grpSpPr>
        <p:sp>
          <p:nvSpPr>
            <p:cNvPr id="18461" name="Freeform 18460">
              <a:extLst>
                <a:ext uri="{FF2B5EF4-FFF2-40B4-BE49-F238E27FC236}">
                  <a16:creationId xmlns:a16="http://schemas.microsoft.com/office/drawing/2014/main" id="{A2A4E914-BB75-521C-9EA1-A7BAF5CEDF0B}"/>
                </a:ext>
              </a:extLst>
            </p:cNvPr>
            <p:cNvSpPr/>
            <p:nvPr>
              <p:custDataLst>
                <p:tags r:id="rId18"/>
              </p:custDataLst>
            </p:nvPr>
          </p:nvSpPr>
          <p:spPr>
            <a:xfrm>
              <a:off x="6617345" y="4337596"/>
              <a:ext cx="147781" cy="171516"/>
            </a:xfrm>
            <a:custGeom>
              <a:avLst/>
              <a:gdLst>
                <a:gd name="connsiteX0" fmla="*/ 67472 w 147781"/>
                <a:gd name="connsiteY0" fmla="*/ 8632 h 171516"/>
                <a:gd name="connsiteX1" fmla="*/ 68484 w 147781"/>
                <a:gd name="connsiteY1" fmla="*/ 4478 h 171516"/>
                <a:gd name="connsiteX2" fmla="*/ 62917 w 147781"/>
                <a:gd name="connsiteY2" fmla="*/ 80 h 171516"/>
                <a:gd name="connsiteX3" fmla="*/ 61145 w 147781"/>
                <a:gd name="connsiteY3" fmla="*/ 325 h 171516"/>
                <a:gd name="connsiteX4" fmla="*/ 28502 w 147781"/>
                <a:gd name="connsiteY4" fmla="*/ 1790 h 171516"/>
                <a:gd name="connsiteX5" fmla="*/ 20404 w 147781"/>
                <a:gd name="connsiteY5" fmla="*/ 9120 h 171516"/>
                <a:gd name="connsiteX6" fmla="*/ 26983 w 147781"/>
                <a:gd name="connsiteY6" fmla="*/ 13518 h 171516"/>
                <a:gd name="connsiteX7" fmla="*/ 37612 w 147781"/>
                <a:gd name="connsiteY7" fmla="*/ 14007 h 171516"/>
                <a:gd name="connsiteX8" fmla="*/ 1172 w 147781"/>
                <a:gd name="connsiteY8" fmla="*/ 154982 h 171516"/>
                <a:gd name="connsiteX9" fmla="*/ 160 w 147781"/>
                <a:gd name="connsiteY9" fmla="*/ 160602 h 171516"/>
                <a:gd name="connsiteX10" fmla="*/ 12306 w 147781"/>
                <a:gd name="connsiteY10" fmla="*/ 171596 h 171516"/>
                <a:gd name="connsiteX11" fmla="*/ 28755 w 147781"/>
                <a:gd name="connsiteY11" fmla="*/ 157914 h 171516"/>
                <a:gd name="connsiteX12" fmla="*/ 43938 w 147781"/>
                <a:gd name="connsiteY12" fmla="*/ 100009 h 171516"/>
                <a:gd name="connsiteX13" fmla="*/ 48999 w 147781"/>
                <a:gd name="connsiteY13" fmla="*/ 89992 h 171516"/>
                <a:gd name="connsiteX14" fmla="*/ 86703 w 147781"/>
                <a:gd name="connsiteY14" fmla="*/ 68003 h 171516"/>
                <a:gd name="connsiteX15" fmla="*/ 99356 w 147781"/>
                <a:gd name="connsiteY15" fmla="*/ 82418 h 171516"/>
                <a:gd name="connsiteX16" fmla="*/ 83414 w 147781"/>
                <a:gd name="connsiteY16" fmla="*/ 137147 h 171516"/>
                <a:gd name="connsiteX17" fmla="*/ 79871 w 147781"/>
                <a:gd name="connsiteY17" fmla="*/ 149607 h 171516"/>
                <a:gd name="connsiteX18" fmla="*/ 108466 w 147781"/>
                <a:gd name="connsiteY18" fmla="*/ 171596 h 171516"/>
                <a:gd name="connsiteX19" fmla="*/ 147942 w 147781"/>
                <a:gd name="connsiteY19" fmla="*/ 133482 h 171516"/>
                <a:gd name="connsiteX20" fmla="*/ 141869 w 147781"/>
                <a:gd name="connsiteY20" fmla="*/ 130061 h 171516"/>
                <a:gd name="connsiteX21" fmla="*/ 136048 w 147781"/>
                <a:gd name="connsiteY21" fmla="*/ 133237 h 171516"/>
                <a:gd name="connsiteX22" fmla="*/ 109984 w 147781"/>
                <a:gd name="connsiteY22" fmla="*/ 162801 h 171516"/>
                <a:gd name="connsiteX23" fmla="*/ 105682 w 147781"/>
                <a:gd name="connsiteY23" fmla="*/ 157670 h 171516"/>
                <a:gd name="connsiteX24" fmla="*/ 109984 w 147781"/>
                <a:gd name="connsiteY24" fmla="*/ 141789 h 171516"/>
                <a:gd name="connsiteX25" fmla="*/ 126433 w 147781"/>
                <a:gd name="connsiteY25" fmla="*/ 87549 h 171516"/>
                <a:gd name="connsiteX26" fmla="*/ 88728 w 147781"/>
                <a:gd name="connsiteY26" fmla="*/ 59207 h 171516"/>
                <a:gd name="connsiteX27" fmla="*/ 50517 w 147781"/>
                <a:gd name="connsiteY27" fmla="*/ 74355 h 171516"/>
                <a:gd name="connsiteX28" fmla="*/ 67472 w 147781"/>
                <a:gd name="connsiteY28" fmla="*/ 8632 h 17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1516">
                  <a:moveTo>
                    <a:pt x="67472" y="8632"/>
                  </a:moveTo>
                  <a:cubicBezTo>
                    <a:pt x="68484" y="5211"/>
                    <a:pt x="68484" y="4722"/>
                    <a:pt x="68484" y="4478"/>
                  </a:cubicBezTo>
                  <a:cubicBezTo>
                    <a:pt x="68484" y="1302"/>
                    <a:pt x="65700" y="80"/>
                    <a:pt x="62917" y="80"/>
                  </a:cubicBezTo>
                  <a:cubicBezTo>
                    <a:pt x="61904" y="80"/>
                    <a:pt x="61651" y="80"/>
                    <a:pt x="61145" y="325"/>
                  </a:cubicBezTo>
                  <a:lnTo>
                    <a:pt x="28502" y="1790"/>
                  </a:lnTo>
                  <a:cubicBezTo>
                    <a:pt x="24959" y="2035"/>
                    <a:pt x="20404" y="2279"/>
                    <a:pt x="20404" y="9120"/>
                  </a:cubicBezTo>
                  <a:cubicBezTo>
                    <a:pt x="20404" y="13518"/>
                    <a:pt x="24959" y="13518"/>
                    <a:pt x="26983" y="13518"/>
                  </a:cubicBezTo>
                  <a:cubicBezTo>
                    <a:pt x="29767" y="13518"/>
                    <a:pt x="34322" y="13518"/>
                    <a:pt x="37612" y="14007"/>
                  </a:cubicBezTo>
                  <a:lnTo>
                    <a:pt x="1172" y="154982"/>
                  </a:lnTo>
                  <a:cubicBezTo>
                    <a:pt x="919" y="155960"/>
                    <a:pt x="160" y="159625"/>
                    <a:pt x="160" y="160602"/>
                  </a:cubicBezTo>
                  <a:cubicBezTo>
                    <a:pt x="160" y="166466"/>
                    <a:pt x="4968" y="171596"/>
                    <a:pt x="12306" y="171596"/>
                  </a:cubicBezTo>
                  <a:cubicBezTo>
                    <a:pt x="13825" y="171596"/>
                    <a:pt x="25212" y="171596"/>
                    <a:pt x="28755" y="157914"/>
                  </a:cubicBezTo>
                  <a:lnTo>
                    <a:pt x="43938" y="100009"/>
                  </a:lnTo>
                  <a:cubicBezTo>
                    <a:pt x="45203" y="95367"/>
                    <a:pt x="45203" y="94878"/>
                    <a:pt x="48999" y="89992"/>
                  </a:cubicBezTo>
                  <a:cubicBezTo>
                    <a:pt x="53048" y="84617"/>
                    <a:pt x="65700" y="68003"/>
                    <a:pt x="86703" y="68003"/>
                  </a:cubicBezTo>
                  <a:cubicBezTo>
                    <a:pt x="93283" y="68003"/>
                    <a:pt x="99356" y="70446"/>
                    <a:pt x="99356" y="82418"/>
                  </a:cubicBezTo>
                  <a:cubicBezTo>
                    <a:pt x="99356" y="96589"/>
                    <a:pt x="88222" y="125175"/>
                    <a:pt x="83414" y="137147"/>
                  </a:cubicBezTo>
                  <a:cubicBezTo>
                    <a:pt x="80630" y="143743"/>
                    <a:pt x="79871" y="145454"/>
                    <a:pt x="79871" y="149607"/>
                  </a:cubicBezTo>
                  <a:cubicBezTo>
                    <a:pt x="79871" y="163778"/>
                    <a:pt x="94548" y="171596"/>
                    <a:pt x="108466" y="171596"/>
                  </a:cubicBezTo>
                  <a:cubicBezTo>
                    <a:pt x="135289" y="171596"/>
                    <a:pt x="147942" y="138368"/>
                    <a:pt x="147942" y="133482"/>
                  </a:cubicBezTo>
                  <a:cubicBezTo>
                    <a:pt x="147942" y="130061"/>
                    <a:pt x="144146" y="130061"/>
                    <a:pt x="141869" y="130061"/>
                  </a:cubicBezTo>
                  <a:cubicBezTo>
                    <a:pt x="138832" y="130061"/>
                    <a:pt x="137061" y="130061"/>
                    <a:pt x="136048" y="133237"/>
                  </a:cubicBezTo>
                  <a:cubicBezTo>
                    <a:pt x="127951" y="160358"/>
                    <a:pt x="114033" y="162801"/>
                    <a:pt x="109984" y="162801"/>
                  </a:cubicBezTo>
                  <a:cubicBezTo>
                    <a:pt x="108213" y="162801"/>
                    <a:pt x="105682" y="162801"/>
                    <a:pt x="105682" y="157670"/>
                  </a:cubicBezTo>
                  <a:cubicBezTo>
                    <a:pt x="105682" y="152295"/>
                    <a:pt x="108466" y="145698"/>
                    <a:pt x="109984" y="141789"/>
                  </a:cubicBezTo>
                  <a:cubicBezTo>
                    <a:pt x="114792" y="129817"/>
                    <a:pt x="126433" y="101231"/>
                    <a:pt x="126433" y="87549"/>
                  </a:cubicBezTo>
                  <a:cubicBezTo>
                    <a:pt x="126433" y="65071"/>
                    <a:pt x="106948" y="59207"/>
                    <a:pt x="88728" y="59207"/>
                  </a:cubicBezTo>
                  <a:cubicBezTo>
                    <a:pt x="83161" y="59207"/>
                    <a:pt x="67725" y="59207"/>
                    <a:pt x="50517" y="74355"/>
                  </a:cubicBezTo>
                  <a:lnTo>
                    <a:pt x="67472" y="8632"/>
                  </a:ln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EC9E206C-BC68-5C94-FA22-1F0F1D1B1A97}"/>
                </a:ext>
              </a:extLst>
            </p:cNvPr>
            <p:cNvSpPr/>
            <p:nvPr>
              <p:custDataLst>
                <p:tags r:id="rId19"/>
              </p:custDataLst>
            </p:nvPr>
          </p:nvSpPr>
          <p:spPr>
            <a:xfrm>
              <a:off x="6793997" y="4251974"/>
              <a:ext cx="46055" cy="170856"/>
            </a:xfrm>
            <a:custGeom>
              <a:avLst/>
              <a:gdLst>
                <a:gd name="connsiteX0" fmla="*/ 42679 w 46055"/>
                <a:gd name="connsiteY0" fmla="*/ 75 h 170856"/>
                <a:gd name="connsiteX1" fmla="*/ 167 w 46055"/>
                <a:gd name="connsiteY1" fmla="*/ 85418 h 170856"/>
                <a:gd name="connsiteX2" fmla="*/ 42679 w 46055"/>
                <a:gd name="connsiteY2" fmla="*/ 170932 h 170856"/>
                <a:gd name="connsiteX3" fmla="*/ 46222 w 46055"/>
                <a:gd name="connsiteY3" fmla="*/ 168879 h 170856"/>
                <a:gd name="connsiteX4" fmla="*/ 44451 w 46055"/>
                <a:gd name="connsiteY4" fmla="*/ 166314 h 170856"/>
                <a:gd name="connsiteX5" fmla="*/ 12212 w 46055"/>
                <a:gd name="connsiteY5" fmla="*/ 85589 h 170856"/>
                <a:gd name="connsiteX6" fmla="*/ 44982 w 46055"/>
                <a:gd name="connsiteY6" fmla="*/ 4180 h 170856"/>
                <a:gd name="connsiteX7" fmla="*/ 46222 w 46055"/>
                <a:gd name="connsiteY7" fmla="*/ 2127 h 170856"/>
                <a:gd name="connsiteX8" fmla="*/ 42679 w 46055"/>
                <a:gd name="connsiteY8"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856">
                  <a:moveTo>
                    <a:pt x="42679" y="75"/>
                  </a:moveTo>
                  <a:cubicBezTo>
                    <a:pt x="9023" y="22993"/>
                    <a:pt x="167" y="59251"/>
                    <a:pt x="167" y="85418"/>
                  </a:cubicBezTo>
                  <a:cubicBezTo>
                    <a:pt x="167" y="109533"/>
                    <a:pt x="7606" y="146988"/>
                    <a:pt x="42679" y="170932"/>
                  </a:cubicBezTo>
                  <a:cubicBezTo>
                    <a:pt x="44096" y="170932"/>
                    <a:pt x="46222" y="170932"/>
                    <a:pt x="46222" y="168879"/>
                  </a:cubicBezTo>
                  <a:cubicBezTo>
                    <a:pt x="46222" y="167853"/>
                    <a:pt x="45691" y="167511"/>
                    <a:pt x="44451" y="166314"/>
                  </a:cubicBezTo>
                  <a:cubicBezTo>
                    <a:pt x="20892" y="145791"/>
                    <a:pt x="12212" y="116716"/>
                    <a:pt x="12212" y="85589"/>
                  </a:cubicBezTo>
                  <a:cubicBezTo>
                    <a:pt x="12212" y="39411"/>
                    <a:pt x="30457" y="16836"/>
                    <a:pt x="44982" y="4180"/>
                  </a:cubicBezTo>
                  <a:cubicBezTo>
                    <a:pt x="45691" y="3496"/>
                    <a:pt x="46222" y="2982"/>
                    <a:pt x="46222" y="2127"/>
                  </a:cubicBezTo>
                  <a:cubicBezTo>
                    <a:pt x="46222" y="75"/>
                    <a:pt x="44096" y="75"/>
                    <a:pt x="42679" y="75"/>
                  </a:cubicBez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7DD93827-F459-652D-35A3-441F9A6440AB}"/>
                </a:ext>
              </a:extLst>
            </p:cNvPr>
            <p:cNvSpPr/>
            <p:nvPr>
              <p:custDataLst>
                <p:tags r:id="rId20"/>
              </p:custDataLst>
            </p:nvPr>
          </p:nvSpPr>
          <p:spPr>
            <a:xfrm>
              <a:off x="6863688" y="4261551"/>
              <a:ext cx="39678" cy="120403"/>
            </a:xfrm>
            <a:custGeom>
              <a:avLst/>
              <a:gdLst>
                <a:gd name="connsiteX0" fmla="*/ 39140 w 39678"/>
                <a:gd name="connsiteY0" fmla="*/ 5206 h 120403"/>
                <a:gd name="connsiteX1" fmla="*/ 39848 w 39678"/>
                <a:gd name="connsiteY1" fmla="*/ 2469 h 120403"/>
                <a:gd name="connsiteX2" fmla="*/ 37014 w 39678"/>
                <a:gd name="connsiteY2" fmla="*/ 75 h 120403"/>
                <a:gd name="connsiteX3" fmla="*/ 14341 w 39678"/>
                <a:gd name="connsiteY3" fmla="*/ 1785 h 120403"/>
                <a:gd name="connsiteX4" fmla="*/ 10621 w 39678"/>
                <a:gd name="connsiteY4" fmla="*/ 5719 h 120403"/>
                <a:gd name="connsiteX5" fmla="*/ 15049 w 39678"/>
                <a:gd name="connsiteY5" fmla="*/ 8113 h 120403"/>
                <a:gd name="connsiteX6" fmla="*/ 23552 w 39678"/>
                <a:gd name="connsiteY6" fmla="*/ 10679 h 120403"/>
                <a:gd name="connsiteX7" fmla="*/ 22843 w 39678"/>
                <a:gd name="connsiteY7" fmla="*/ 14441 h 120403"/>
                <a:gd name="connsiteX8" fmla="*/ 878 w 39678"/>
                <a:gd name="connsiteY8" fmla="*/ 98929 h 120403"/>
                <a:gd name="connsiteX9" fmla="*/ 170 w 39678"/>
                <a:gd name="connsiteY9" fmla="*/ 104231 h 120403"/>
                <a:gd name="connsiteX10" fmla="*/ 18769 w 39678"/>
                <a:gd name="connsiteY10" fmla="*/ 120478 h 120403"/>
                <a:gd name="connsiteX11" fmla="*/ 32940 w 39678"/>
                <a:gd name="connsiteY11" fmla="*/ 111414 h 120403"/>
                <a:gd name="connsiteX12" fmla="*/ 39140 w 39678"/>
                <a:gd name="connsiteY12" fmla="*/ 94311 h 120403"/>
                <a:gd name="connsiteX13" fmla="*/ 36305 w 39678"/>
                <a:gd name="connsiteY13" fmla="*/ 92088 h 120403"/>
                <a:gd name="connsiteX14" fmla="*/ 32763 w 39678"/>
                <a:gd name="connsiteY14" fmla="*/ 96193 h 120403"/>
                <a:gd name="connsiteX15" fmla="*/ 19478 w 39678"/>
                <a:gd name="connsiteY15" fmla="*/ 115690 h 120403"/>
                <a:gd name="connsiteX16" fmla="*/ 13455 w 39678"/>
                <a:gd name="connsiteY16" fmla="*/ 107309 h 120403"/>
                <a:gd name="connsiteX17" fmla="*/ 14518 w 39678"/>
                <a:gd name="connsiteY17" fmla="*/ 100297 h 120403"/>
                <a:gd name="connsiteX18" fmla="*/ 39140 w 39678"/>
                <a:gd name="connsiteY18" fmla="*/ 5206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403">
                  <a:moveTo>
                    <a:pt x="39140" y="5206"/>
                  </a:moveTo>
                  <a:cubicBezTo>
                    <a:pt x="39317" y="4864"/>
                    <a:pt x="39848" y="2640"/>
                    <a:pt x="39848" y="2469"/>
                  </a:cubicBezTo>
                  <a:cubicBezTo>
                    <a:pt x="39848" y="1614"/>
                    <a:pt x="39140" y="75"/>
                    <a:pt x="37014" y="75"/>
                  </a:cubicBezTo>
                  <a:cubicBezTo>
                    <a:pt x="33471" y="75"/>
                    <a:pt x="18769" y="1443"/>
                    <a:pt x="14341" y="1785"/>
                  </a:cubicBezTo>
                  <a:cubicBezTo>
                    <a:pt x="13101" y="1956"/>
                    <a:pt x="10621" y="2127"/>
                    <a:pt x="10621" y="5719"/>
                  </a:cubicBezTo>
                  <a:cubicBezTo>
                    <a:pt x="10621" y="8113"/>
                    <a:pt x="13101" y="8113"/>
                    <a:pt x="15049" y="8113"/>
                  </a:cubicBezTo>
                  <a:cubicBezTo>
                    <a:pt x="23552" y="8113"/>
                    <a:pt x="23552" y="9311"/>
                    <a:pt x="23552" y="10679"/>
                  </a:cubicBezTo>
                  <a:cubicBezTo>
                    <a:pt x="23552" y="11876"/>
                    <a:pt x="23197" y="12902"/>
                    <a:pt x="22843" y="14441"/>
                  </a:cubicBezTo>
                  <a:lnTo>
                    <a:pt x="878" y="98929"/>
                  </a:lnTo>
                  <a:cubicBezTo>
                    <a:pt x="347" y="100639"/>
                    <a:pt x="170" y="102521"/>
                    <a:pt x="170" y="104231"/>
                  </a:cubicBezTo>
                  <a:cubicBezTo>
                    <a:pt x="170" y="115177"/>
                    <a:pt x="10267" y="120478"/>
                    <a:pt x="18769" y="120478"/>
                  </a:cubicBezTo>
                  <a:cubicBezTo>
                    <a:pt x="23020" y="120478"/>
                    <a:pt x="28334" y="119110"/>
                    <a:pt x="32940" y="111414"/>
                  </a:cubicBezTo>
                  <a:cubicBezTo>
                    <a:pt x="36660" y="105086"/>
                    <a:pt x="39140" y="94995"/>
                    <a:pt x="39140" y="94311"/>
                  </a:cubicBezTo>
                  <a:cubicBezTo>
                    <a:pt x="39140" y="92088"/>
                    <a:pt x="36837" y="92088"/>
                    <a:pt x="36305" y="92088"/>
                  </a:cubicBezTo>
                  <a:cubicBezTo>
                    <a:pt x="33826" y="92088"/>
                    <a:pt x="33471" y="93114"/>
                    <a:pt x="32763" y="96193"/>
                  </a:cubicBezTo>
                  <a:cubicBezTo>
                    <a:pt x="30460" y="104744"/>
                    <a:pt x="27094" y="115690"/>
                    <a:pt x="19478" y="115690"/>
                  </a:cubicBezTo>
                  <a:cubicBezTo>
                    <a:pt x="14695" y="115690"/>
                    <a:pt x="13455" y="111414"/>
                    <a:pt x="13455" y="107309"/>
                  </a:cubicBezTo>
                  <a:cubicBezTo>
                    <a:pt x="13455" y="105428"/>
                    <a:pt x="13986" y="102179"/>
                    <a:pt x="14518" y="100297"/>
                  </a:cubicBezTo>
                  <a:lnTo>
                    <a:pt x="39140" y="5206"/>
                  </a:lnTo>
                  <a:close/>
                </a:path>
              </a:pathLst>
            </a:custGeom>
            <a:solidFill>
              <a:srgbClr val="000000"/>
            </a:solidFill>
            <a:ln w="25400" cap="flat">
              <a:noFill/>
              <a:prstDash val="solid"/>
              <a:miter/>
            </a:ln>
          </p:spPr>
          <p:txBody>
            <a:bodyPr rtlCol="0" anchor="ctr"/>
            <a:lstStyle/>
            <a:p>
              <a:endParaRPr lang="en-CN" dirty="0"/>
            </a:p>
          </p:txBody>
        </p:sp>
        <p:sp>
          <p:nvSpPr>
            <p:cNvPr id="18466" name="Freeform 18465">
              <a:extLst>
                <a:ext uri="{FF2B5EF4-FFF2-40B4-BE49-F238E27FC236}">
                  <a16:creationId xmlns:a16="http://schemas.microsoft.com/office/drawing/2014/main" id="{643E2386-CDC9-9666-EB9F-DC7BA17D318D}"/>
                </a:ext>
              </a:extLst>
            </p:cNvPr>
            <p:cNvSpPr/>
            <p:nvPr>
              <p:custDataLst>
                <p:tags r:id="rId21"/>
              </p:custDataLst>
            </p:nvPr>
          </p:nvSpPr>
          <p:spPr>
            <a:xfrm>
              <a:off x="6930303" y="4251974"/>
              <a:ext cx="45878" cy="170856"/>
            </a:xfrm>
            <a:custGeom>
              <a:avLst/>
              <a:gdLst>
                <a:gd name="connsiteX0" fmla="*/ 3538 w 45878"/>
                <a:gd name="connsiteY0" fmla="*/ 75 h 170856"/>
                <a:gd name="connsiteX1" fmla="*/ 172 w 45878"/>
                <a:gd name="connsiteY1" fmla="*/ 2127 h 170856"/>
                <a:gd name="connsiteX2" fmla="*/ 1767 w 45878"/>
                <a:gd name="connsiteY2" fmla="*/ 4693 h 170856"/>
                <a:gd name="connsiteX3" fmla="*/ 34005 w 45878"/>
                <a:gd name="connsiteY3" fmla="*/ 85418 h 170856"/>
                <a:gd name="connsiteX4" fmla="*/ 3361 w 45878"/>
                <a:gd name="connsiteY4" fmla="*/ 164946 h 170856"/>
                <a:gd name="connsiteX5" fmla="*/ 172 w 45878"/>
                <a:gd name="connsiteY5" fmla="*/ 168879 h 170856"/>
                <a:gd name="connsiteX6" fmla="*/ 2475 w 45878"/>
                <a:gd name="connsiteY6" fmla="*/ 170932 h 170856"/>
                <a:gd name="connsiteX7" fmla="*/ 33120 w 45878"/>
                <a:gd name="connsiteY7" fmla="*/ 138265 h 170856"/>
                <a:gd name="connsiteX8" fmla="*/ 46051 w 45878"/>
                <a:gd name="connsiteY8" fmla="*/ 85589 h 170856"/>
                <a:gd name="connsiteX9" fmla="*/ 3538 w 45878"/>
                <a:gd name="connsiteY9"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856">
                  <a:moveTo>
                    <a:pt x="3538" y="75"/>
                  </a:moveTo>
                  <a:cubicBezTo>
                    <a:pt x="2298" y="75"/>
                    <a:pt x="172" y="75"/>
                    <a:pt x="172" y="2127"/>
                  </a:cubicBezTo>
                  <a:cubicBezTo>
                    <a:pt x="172" y="2982"/>
                    <a:pt x="704" y="3496"/>
                    <a:pt x="1767" y="4693"/>
                  </a:cubicBezTo>
                  <a:cubicBezTo>
                    <a:pt x="17000" y="18204"/>
                    <a:pt x="34005" y="41293"/>
                    <a:pt x="34005" y="85418"/>
                  </a:cubicBezTo>
                  <a:cubicBezTo>
                    <a:pt x="34005" y="121163"/>
                    <a:pt x="22491" y="148185"/>
                    <a:pt x="3361" y="164946"/>
                  </a:cubicBezTo>
                  <a:cubicBezTo>
                    <a:pt x="349" y="167853"/>
                    <a:pt x="172" y="168024"/>
                    <a:pt x="172" y="168879"/>
                  </a:cubicBezTo>
                  <a:cubicBezTo>
                    <a:pt x="172" y="169734"/>
                    <a:pt x="704" y="170932"/>
                    <a:pt x="2475" y="170932"/>
                  </a:cubicBezTo>
                  <a:cubicBezTo>
                    <a:pt x="4601" y="170932"/>
                    <a:pt x="21429" y="159644"/>
                    <a:pt x="33120" y="138265"/>
                  </a:cubicBezTo>
                  <a:cubicBezTo>
                    <a:pt x="40914" y="124070"/>
                    <a:pt x="46051" y="105599"/>
                    <a:pt x="46051" y="85589"/>
                  </a:cubicBezTo>
                  <a:cubicBezTo>
                    <a:pt x="46051" y="61474"/>
                    <a:pt x="38611" y="24019"/>
                    <a:pt x="3538" y="75"/>
                  </a:cubicBez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95A4BC60-FD46-8320-6537-17BC4AA65D09}"/>
                </a:ext>
              </a:extLst>
            </p:cNvPr>
            <p:cNvSpPr/>
            <p:nvPr>
              <p:custDataLst>
                <p:tags r:id="rId22"/>
              </p:custDataLst>
            </p:nvPr>
          </p:nvSpPr>
          <p:spPr>
            <a:xfrm>
              <a:off x="6781952" y="4461870"/>
              <a:ext cx="53672" cy="115101"/>
            </a:xfrm>
            <a:custGeom>
              <a:avLst/>
              <a:gdLst>
                <a:gd name="connsiteX0" fmla="*/ 49233 w 53672"/>
                <a:gd name="connsiteY0" fmla="*/ 6582 h 115101"/>
                <a:gd name="connsiteX1" fmla="*/ 42148 w 53672"/>
                <a:gd name="connsiteY1" fmla="*/ 83 h 115101"/>
                <a:gd name="connsiteX2" fmla="*/ 32228 w 53672"/>
                <a:gd name="connsiteY2" fmla="*/ 9489 h 115101"/>
                <a:gd name="connsiteX3" fmla="*/ 39314 w 53672"/>
                <a:gd name="connsiteY3" fmla="*/ 15989 h 115101"/>
                <a:gd name="connsiteX4" fmla="*/ 49233 w 53672"/>
                <a:gd name="connsiteY4" fmla="*/ 6582 h 115101"/>
                <a:gd name="connsiteX5" fmla="*/ 13098 w 53672"/>
                <a:gd name="connsiteY5" fmla="*/ 93464 h 115101"/>
                <a:gd name="connsiteX6" fmla="*/ 11503 w 53672"/>
                <a:gd name="connsiteY6" fmla="*/ 100647 h 115101"/>
                <a:gd name="connsiteX7" fmla="*/ 28331 w 53672"/>
                <a:gd name="connsiteY7" fmla="*/ 115185 h 115101"/>
                <a:gd name="connsiteX8" fmla="*/ 53839 w 53672"/>
                <a:gd name="connsiteY8" fmla="*/ 89017 h 115101"/>
                <a:gd name="connsiteX9" fmla="*/ 51005 w 53672"/>
                <a:gd name="connsiteY9" fmla="*/ 86794 h 115101"/>
                <a:gd name="connsiteX10" fmla="*/ 47639 w 53672"/>
                <a:gd name="connsiteY10" fmla="*/ 89701 h 115101"/>
                <a:gd name="connsiteX11" fmla="*/ 28863 w 53672"/>
                <a:gd name="connsiteY11" fmla="*/ 110396 h 115101"/>
                <a:gd name="connsiteX12" fmla="*/ 24434 w 53672"/>
                <a:gd name="connsiteY12" fmla="*/ 104410 h 115101"/>
                <a:gd name="connsiteX13" fmla="*/ 27268 w 53672"/>
                <a:gd name="connsiteY13" fmla="*/ 93464 h 115101"/>
                <a:gd name="connsiteX14" fmla="*/ 32937 w 53672"/>
                <a:gd name="connsiteY14" fmla="*/ 79782 h 115101"/>
                <a:gd name="connsiteX15" fmla="*/ 41616 w 53672"/>
                <a:gd name="connsiteY15" fmla="*/ 58061 h 115101"/>
                <a:gd name="connsiteX16" fmla="*/ 42679 w 53672"/>
                <a:gd name="connsiteY16" fmla="*/ 52588 h 115101"/>
                <a:gd name="connsiteX17" fmla="*/ 25851 w 53672"/>
                <a:gd name="connsiteY17" fmla="*/ 38051 h 115101"/>
                <a:gd name="connsiteX18" fmla="*/ 167 w 53672"/>
                <a:gd name="connsiteY18" fmla="*/ 64218 h 115101"/>
                <a:gd name="connsiteX19" fmla="*/ 3178 w 53672"/>
                <a:gd name="connsiteY19" fmla="*/ 66442 h 115101"/>
                <a:gd name="connsiteX20" fmla="*/ 6366 w 53672"/>
                <a:gd name="connsiteY20" fmla="*/ 63705 h 115101"/>
                <a:gd name="connsiteX21" fmla="*/ 25320 w 53672"/>
                <a:gd name="connsiteY21" fmla="*/ 42840 h 115101"/>
                <a:gd name="connsiteX22" fmla="*/ 29748 w 53672"/>
                <a:gd name="connsiteY22" fmla="*/ 48826 h 115101"/>
                <a:gd name="connsiteX23" fmla="*/ 24257 w 53672"/>
                <a:gd name="connsiteY23" fmla="*/ 65929 h 115101"/>
                <a:gd name="connsiteX24" fmla="*/ 13098 w 53672"/>
                <a:gd name="connsiteY24" fmla="*/ 93464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5101">
                  <a:moveTo>
                    <a:pt x="49233" y="6582"/>
                  </a:moveTo>
                  <a:cubicBezTo>
                    <a:pt x="49233" y="3846"/>
                    <a:pt x="47108" y="83"/>
                    <a:pt x="42148" y="83"/>
                  </a:cubicBezTo>
                  <a:cubicBezTo>
                    <a:pt x="37365" y="83"/>
                    <a:pt x="32228" y="4530"/>
                    <a:pt x="32228" y="9489"/>
                  </a:cubicBezTo>
                  <a:cubicBezTo>
                    <a:pt x="32228" y="12397"/>
                    <a:pt x="34531" y="15989"/>
                    <a:pt x="39314" y="15989"/>
                  </a:cubicBezTo>
                  <a:cubicBezTo>
                    <a:pt x="44451" y="15989"/>
                    <a:pt x="49233" y="11200"/>
                    <a:pt x="49233" y="6582"/>
                  </a:cubicBezTo>
                  <a:close/>
                  <a:moveTo>
                    <a:pt x="13098" y="93464"/>
                  </a:moveTo>
                  <a:cubicBezTo>
                    <a:pt x="12389" y="95687"/>
                    <a:pt x="11503" y="97740"/>
                    <a:pt x="11503" y="100647"/>
                  </a:cubicBezTo>
                  <a:cubicBezTo>
                    <a:pt x="11503" y="108686"/>
                    <a:pt x="18589" y="115185"/>
                    <a:pt x="28331" y="115185"/>
                  </a:cubicBezTo>
                  <a:cubicBezTo>
                    <a:pt x="46045" y="115185"/>
                    <a:pt x="53839" y="91583"/>
                    <a:pt x="53839" y="89017"/>
                  </a:cubicBezTo>
                  <a:cubicBezTo>
                    <a:pt x="53839" y="86794"/>
                    <a:pt x="51536" y="86794"/>
                    <a:pt x="51005" y="86794"/>
                  </a:cubicBezTo>
                  <a:cubicBezTo>
                    <a:pt x="48525" y="86794"/>
                    <a:pt x="48348" y="87820"/>
                    <a:pt x="47639" y="89701"/>
                  </a:cubicBezTo>
                  <a:cubicBezTo>
                    <a:pt x="43565" y="103384"/>
                    <a:pt x="35771" y="110396"/>
                    <a:pt x="28863" y="110396"/>
                  </a:cubicBezTo>
                  <a:cubicBezTo>
                    <a:pt x="25320" y="110396"/>
                    <a:pt x="24434" y="108172"/>
                    <a:pt x="24434" y="104410"/>
                  </a:cubicBezTo>
                  <a:cubicBezTo>
                    <a:pt x="24434" y="100476"/>
                    <a:pt x="25674" y="97227"/>
                    <a:pt x="27268" y="93464"/>
                  </a:cubicBezTo>
                  <a:cubicBezTo>
                    <a:pt x="29040" y="88846"/>
                    <a:pt x="30988" y="84229"/>
                    <a:pt x="32937" y="79782"/>
                  </a:cubicBezTo>
                  <a:cubicBezTo>
                    <a:pt x="34531" y="75677"/>
                    <a:pt x="40908" y="60114"/>
                    <a:pt x="41616" y="58061"/>
                  </a:cubicBezTo>
                  <a:cubicBezTo>
                    <a:pt x="42148" y="56351"/>
                    <a:pt x="42679" y="54299"/>
                    <a:pt x="42679" y="52588"/>
                  </a:cubicBezTo>
                  <a:cubicBezTo>
                    <a:pt x="42679" y="44550"/>
                    <a:pt x="35594" y="38051"/>
                    <a:pt x="25851" y="38051"/>
                  </a:cubicBezTo>
                  <a:cubicBezTo>
                    <a:pt x="8315" y="38051"/>
                    <a:pt x="167" y="61311"/>
                    <a:pt x="167" y="64218"/>
                  </a:cubicBezTo>
                  <a:cubicBezTo>
                    <a:pt x="167" y="66442"/>
                    <a:pt x="2647" y="66442"/>
                    <a:pt x="3178" y="66442"/>
                  </a:cubicBezTo>
                  <a:cubicBezTo>
                    <a:pt x="5658" y="66442"/>
                    <a:pt x="5835" y="65587"/>
                    <a:pt x="6366" y="63705"/>
                  </a:cubicBezTo>
                  <a:cubicBezTo>
                    <a:pt x="10972" y="48997"/>
                    <a:pt x="18766" y="42840"/>
                    <a:pt x="25320" y="42840"/>
                  </a:cubicBezTo>
                  <a:cubicBezTo>
                    <a:pt x="28154" y="42840"/>
                    <a:pt x="29748" y="44208"/>
                    <a:pt x="29748" y="48826"/>
                  </a:cubicBezTo>
                  <a:cubicBezTo>
                    <a:pt x="29748" y="52759"/>
                    <a:pt x="28686" y="55325"/>
                    <a:pt x="24257" y="65929"/>
                  </a:cubicBezTo>
                  <a:lnTo>
                    <a:pt x="13098" y="93464"/>
                  </a:ln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96FC4F4D-1A9E-7CD6-58F9-6728C14C7533}"/>
                </a:ext>
              </a:extLst>
            </p:cNvPr>
            <p:cNvSpPr/>
            <p:nvPr>
              <p:custDataLst>
                <p:tags r:id="rId23"/>
              </p:custDataLst>
            </p:nvPr>
          </p:nvSpPr>
          <p:spPr>
            <a:xfrm>
              <a:off x="7093918" y="4417490"/>
              <a:ext cx="168278" cy="57172"/>
            </a:xfrm>
            <a:custGeom>
              <a:avLst/>
              <a:gdLst>
                <a:gd name="connsiteX0" fmla="*/ 159854 w 168278"/>
                <a:gd name="connsiteY0" fmla="*/ 9853 h 57172"/>
                <a:gd name="connsiteX1" fmla="*/ 168458 w 168278"/>
                <a:gd name="connsiteY1" fmla="*/ 4967 h 57172"/>
                <a:gd name="connsiteX2" fmla="*/ 160107 w 168278"/>
                <a:gd name="connsiteY2" fmla="*/ 80 h 57172"/>
                <a:gd name="connsiteX3" fmla="*/ 8529 w 168278"/>
                <a:gd name="connsiteY3" fmla="*/ 80 h 57172"/>
                <a:gd name="connsiteX4" fmla="*/ 179 w 168278"/>
                <a:gd name="connsiteY4" fmla="*/ 4967 h 57172"/>
                <a:gd name="connsiteX5" fmla="*/ 8782 w 168278"/>
                <a:gd name="connsiteY5" fmla="*/ 9853 h 57172"/>
                <a:gd name="connsiteX6" fmla="*/ 159854 w 168278"/>
                <a:gd name="connsiteY6" fmla="*/ 9853 h 57172"/>
                <a:gd name="connsiteX7" fmla="*/ 160107 w 168278"/>
                <a:gd name="connsiteY7" fmla="*/ 57252 h 57172"/>
                <a:gd name="connsiteX8" fmla="*/ 168458 w 168278"/>
                <a:gd name="connsiteY8" fmla="*/ 52366 h 57172"/>
                <a:gd name="connsiteX9" fmla="*/ 159854 w 168278"/>
                <a:gd name="connsiteY9" fmla="*/ 47479 h 57172"/>
                <a:gd name="connsiteX10" fmla="*/ 8782 w 168278"/>
                <a:gd name="connsiteY10" fmla="*/ 47479 h 57172"/>
                <a:gd name="connsiteX11" fmla="*/ 179 w 168278"/>
                <a:gd name="connsiteY11" fmla="*/ 52366 h 57172"/>
                <a:gd name="connsiteX12" fmla="*/ 8529 w 168278"/>
                <a:gd name="connsiteY12" fmla="*/ 57252 h 57172"/>
                <a:gd name="connsiteX13" fmla="*/ 160107 w 168278"/>
                <a:gd name="connsiteY13" fmla="*/ 57252 h 5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172">
                  <a:moveTo>
                    <a:pt x="159854" y="9853"/>
                  </a:moveTo>
                  <a:cubicBezTo>
                    <a:pt x="163650" y="9853"/>
                    <a:pt x="168458" y="9853"/>
                    <a:pt x="168458" y="4967"/>
                  </a:cubicBezTo>
                  <a:cubicBezTo>
                    <a:pt x="168458" y="80"/>
                    <a:pt x="163650" y="80"/>
                    <a:pt x="160107" y="80"/>
                  </a:cubicBezTo>
                  <a:lnTo>
                    <a:pt x="8529" y="80"/>
                  </a:lnTo>
                  <a:cubicBezTo>
                    <a:pt x="4987" y="80"/>
                    <a:pt x="179" y="80"/>
                    <a:pt x="179" y="4967"/>
                  </a:cubicBezTo>
                  <a:cubicBezTo>
                    <a:pt x="179" y="9853"/>
                    <a:pt x="4987" y="9853"/>
                    <a:pt x="8782" y="9853"/>
                  </a:cubicBezTo>
                  <a:lnTo>
                    <a:pt x="159854" y="9853"/>
                  </a:lnTo>
                  <a:close/>
                  <a:moveTo>
                    <a:pt x="160107" y="57252"/>
                  </a:moveTo>
                  <a:cubicBezTo>
                    <a:pt x="163650" y="57252"/>
                    <a:pt x="168458" y="57252"/>
                    <a:pt x="168458" y="52366"/>
                  </a:cubicBezTo>
                  <a:cubicBezTo>
                    <a:pt x="168458" y="47479"/>
                    <a:pt x="163650" y="47479"/>
                    <a:pt x="159854" y="47479"/>
                  </a:cubicBezTo>
                  <a:lnTo>
                    <a:pt x="8782" y="47479"/>
                  </a:lnTo>
                  <a:cubicBezTo>
                    <a:pt x="4987" y="47479"/>
                    <a:pt x="179" y="47479"/>
                    <a:pt x="179" y="52366"/>
                  </a:cubicBezTo>
                  <a:cubicBezTo>
                    <a:pt x="179" y="57252"/>
                    <a:pt x="4987" y="57252"/>
                    <a:pt x="8529" y="57252"/>
                  </a:cubicBezTo>
                  <a:lnTo>
                    <a:pt x="160107" y="57252"/>
                  </a:ln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28F53F93-9B3A-D9C0-63E1-DF1B946B0C82}"/>
                </a:ext>
              </a:extLst>
            </p:cNvPr>
            <p:cNvSpPr/>
            <p:nvPr>
              <p:custDataLst>
                <p:tags r:id="rId24"/>
              </p:custDataLst>
            </p:nvPr>
          </p:nvSpPr>
          <p:spPr>
            <a:xfrm>
              <a:off x="7356472" y="4401853"/>
              <a:ext cx="133864" cy="107991"/>
            </a:xfrm>
            <a:custGeom>
              <a:avLst/>
              <a:gdLst>
                <a:gd name="connsiteX0" fmla="*/ 121654 w 133864"/>
                <a:gd name="connsiteY0" fmla="*/ 14251 h 107991"/>
                <a:gd name="connsiteX1" fmla="*/ 134053 w 133864"/>
                <a:gd name="connsiteY1" fmla="*/ 5944 h 107991"/>
                <a:gd name="connsiteX2" fmla="*/ 124184 w 133864"/>
                <a:gd name="connsiteY2" fmla="*/ 80 h 107991"/>
                <a:gd name="connsiteX3" fmla="*/ 66489 w 133864"/>
                <a:gd name="connsiteY3" fmla="*/ 80 h 107991"/>
                <a:gd name="connsiteX4" fmla="*/ 189 w 133864"/>
                <a:gd name="connsiteY4" fmla="*/ 69469 h 107991"/>
                <a:gd name="connsiteX5" fmla="*/ 38147 w 133864"/>
                <a:gd name="connsiteY5" fmla="*/ 108072 h 107991"/>
                <a:gd name="connsiteX6" fmla="*/ 101663 w 133864"/>
                <a:gd name="connsiteY6" fmla="*/ 40883 h 107991"/>
                <a:gd name="connsiteX7" fmla="*/ 93818 w 133864"/>
                <a:gd name="connsiteY7" fmla="*/ 14251 h 107991"/>
                <a:gd name="connsiteX8" fmla="*/ 121654 w 133864"/>
                <a:gd name="connsiteY8" fmla="*/ 14251 h 107991"/>
                <a:gd name="connsiteX9" fmla="*/ 38400 w 133864"/>
                <a:gd name="connsiteY9" fmla="*/ 102697 h 107991"/>
                <a:gd name="connsiteX10" fmla="*/ 15878 w 133864"/>
                <a:gd name="connsiteY10" fmla="*/ 76310 h 107991"/>
                <a:gd name="connsiteX11" fmla="*/ 27772 w 133864"/>
                <a:gd name="connsiteY11" fmla="*/ 34530 h 107991"/>
                <a:gd name="connsiteX12" fmla="*/ 62187 w 133864"/>
                <a:gd name="connsiteY12" fmla="*/ 14251 h 107991"/>
                <a:gd name="connsiteX13" fmla="*/ 85467 w 133864"/>
                <a:gd name="connsiteY13" fmla="*/ 37951 h 107991"/>
                <a:gd name="connsiteX14" fmla="*/ 71803 w 133864"/>
                <a:gd name="connsiteY14" fmla="*/ 81929 h 107991"/>
                <a:gd name="connsiteX15" fmla="*/ 38400 w 133864"/>
                <a:gd name="connsiteY15" fmla="*/ 102697 h 10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64" h="107991">
                  <a:moveTo>
                    <a:pt x="121654" y="14251"/>
                  </a:moveTo>
                  <a:cubicBezTo>
                    <a:pt x="124943" y="14251"/>
                    <a:pt x="134053" y="14251"/>
                    <a:pt x="134053" y="5944"/>
                  </a:cubicBezTo>
                  <a:cubicBezTo>
                    <a:pt x="134053" y="80"/>
                    <a:pt x="128739" y="80"/>
                    <a:pt x="124184" y="80"/>
                  </a:cubicBezTo>
                  <a:lnTo>
                    <a:pt x="66489" y="80"/>
                  </a:lnTo>
                  <a:cubicBezTo>
                    <a:pt x="28278" y="80"/>
                    <a:pt x="189" y="40394"/>
                    <a:pt x="189" y="69469"/>
                  </a:cubicBezTo>
                  <a:cubicBezTo>
                    <a:pt x="189" y="90969"/>
                    <a:pt x="15119" y="108072"/>
                    <a:pt x="38147" y="108072"/>
                  </a:cubicBezTo>
                  <a:cubicBezTo>
                    <a:pt x="68007" y="108072"/>
                    <a:pt x="101663" y="78509"/>
                    <a:pt x="101663" y="40883"/>
                  </a:cubicBezTo>
                  <a:cubicBezTo>
                    <a:pt x="101663" y="36729"/>
                    <a:pt x="101663" y="25001"/>
                    <a:pt x="93818" y="14251"/>
                  </a:cubicBezTo>
                  <a:lnTo>
                    <a:pt x="121654" y="14251"/>
                  </a:lnTo>
                  <a:close/>
                  <a:moveTo>
                    <a:pt x="38400" y="102697"/>
                  </a:moveTo>
                  <a:cubicBezTo>
                    <a:pt x="26000" y="102697"/>
                    <a:pt x="15878" y="93901"/>
                    <a:pt x="15878" y="76310"/>
                  </a:cubicBezTo>
                  <a:cubicBezTo>
                    <a:pt x="15878" y="68980"/>
                    <a:pt x="18915" y="48945"/>
                    <a:pt x="27772" y="34530"/>
                  </a:cubicBezTo>
                  <a:cubicBezTo>
                    <a:pt x="38400" y="17672"/>
                    <a:pt x="53583" y="14251"/>
                    <a:pt x="62187" y="14251"/>
                  </a:cubicBezTo>
                  <a:cubicBezTo>
                    <a:pt x="83443" y="14251"/>
                    <a:pt x="85467" y="30377"/>
                    <a:pt x="85467" y="37951"/>
                  </a:cubicBezTo>
                  <a:cubicBezTo>
                    <a:pt x="85467" y="49434"/>
                    <a:pt x="80406" y="69469"/>
                    <a:pt x="71803" y="81929"/>
                  </a:cubicBezTo>
                  <a:cubicBezTo>
                    <a:pt x="61934" y="96344"/>
                    <a:pt x="48269" y="102697"/>
                    <a:pt x="38400" y="102697"/>
                  </a:cubicBez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1E10E78F-148A-DE85-F546-FCA4DD1A6215}"/>
                </a:ext>
              </a:extLst>
            </p:cNvPr>
            <p:cNvSpPr/>
            <p:nvPr>
              <p:custDataLst>
                <p:tags r:id="rId25"/>
              </p:custDataLst>
            </p:nvPr>
          </p:nvSpPr>
          <p:spPr>
            <a:xfrm>
              <a:off x="7525584" y="4323914"/>
              <a:ext cx="58707" cy="244325"/>
            </a:xfrm>
            <a:custGeom>
              <a:avLst/>
              <a:gdLst>
                <a:gd name="connsiteX0" fmla="*/ 58903 w 58707"/>
                <a:gd name="connsiteY0" fmla="*/ 241962 h 244325"/>
                <a:gd name="connsiteX1" fmla="*/ 54601 w 58707"/>
                <a:gd name="connsiteY1" fmla="*/ 236587 h 244325"/>
                <a:gd name="connsiteX2" fmla="*/ 14872 w 58707"/>
                <a:gd name="connsiteY2" fmla="*/ 122243 h 244325"/>
                <a:gd name="connsiteX3" fmla="*/ 55613 w 58707"/>
                <a:gd name="connsiteY3" fmla="*/ 6677 h 244325"/>
                <a:gd name="connsiteX4" fmla="*/ 58903 w 58707"/>
                <a:gd name="connsiteY4" fmla="*/ 2523 h 244325"/>
                <a:gd name="connsiteX5" fmla="*/ 56373 w 58707"/>
                <a:gd name="connsiteY5" fmla="*/ 80 h 244325"/>
                <a:gd name="connsiteX6" fmla="*/ 16138 w 58707"/>
                <a:gd name="connsiteY6" fmla="*/ 47724 h 244325"/>
                <a:gd name="connsiteX7" fmla="*/ 195 w 58707"/>
                <a:gd name="connsiteY7" fmla="*/ 122243 h 244325"/>
                <a:gd name="connsiteX8" fmla="*/ 16897 w 58707"/>
                <a:gd name="connsiteY8" fmla="*/ 198472 h 244325"/>
                <a:gd name="connsiteX9" fmla="*/ 56373 w 58707"/>
                <a:gd name="connsiteY9" fmla="*/ 244405 h 244325"/>
                <a:gd name="connsiteX10" fmla="*/ 58903 w 58707"/>
                <a:gd name="connsiteY10" fmla="*/ 24196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03" y="241962"/>
                  </a:moveTo>
                  <a:cubicBezTo>
                    <a:pt x="58903" y="241229"/>
                    <a:pt x="58903" y="240740"/>
                    <a:pt x="54601" y="236587"/>
                  </a:cubicBezTo>
                  <a:cubicBezTo>
                    <a:pt x="22970" y="205802"/>
                    <a:pt x="14872" y="159625"/>
                    <a:pt x="14872" y="122243"/>
                  </a:cubicBezTo>
                  <a:cubicBezTo>
                    <a:pt x="14872" y="79730"/>
                    <a:pt x="24488" y="37218"/>
                    <a:pt x="55613" y="6677"/>
                  </a:cubicBezTo>
                  <a:cubicBezTo>
                    <a:pt x="58903" y="3745"/>
                    <a:pt x="58903" y="3256"/>
                    <a:pt x="58903" y="2523"/>
                  </a:cubicBezTo>
                  <a:cubicBezTo>
                    <a:pt x="58903" y="813"/>
                    <a:pt x="57891" y="80"/>
                    <a:pt x="56373" y="80"/>
                  </a:cubicBezTo>
                  <a:cubicBezTo>
                    <a:pt x="53842" y="80"/>
                    <a:pt x="31068" y="16694"/>
                    <a:pt x="16138" y="47724"/>
                  </a:cubicBezTo>
                  <a:cubicBezTo>
                    <a:pt x="3232" y="74599"/>
                    <a:pt x="195" y="101719"/>
                    <a:pt x="195" y="122243"/>
                  </a:cubicBezTo>
                  <a:cubicBezTo>
                    <a:pt x="195" y="141300"/>
                    <a:pt x="2979" y="170863"/>
                    <a:pt x="16897" y="198472"/>
                  </a:cubicBezTo>
                  <a:cubicBezTo>
                    <a:pt x="32080" y="228524"/>
                    <a:pt x="53842" y="244405"/>
                    <a:pt x="56373" y="244405"/>
                  </a:cubicBezTo>
                  <a:cubicBezTo>
                    <a:pt x="57891" y="244405"/>
                    <a:pt x="58903" y="243672"/>
                    <a:pt x="58903" y="241962"/>
                  </a:cubicBezTo>
                  <a:close/>
                </a:path>
              </a:pathLst>
            </a:custGeom>
            <a:solidFill>
              <a:srgbClr val="000000"/>
            </a:solidFill>
            <a:ln w="25400" cap="flat">
              <a:noFill/>
              <a:prstDash val="solid"/>
              <a:miter/>
            </a:ln>
          </p:spPr>
          <p:txBody>
            <a:bodyPr rtlCol="0" anchor="ctr"/>
            <a:lstStyle/>
            <a:p>
              <a:endParaRPr lang="en-CN" dirty="0"/>
            </a:p>
          </p:txBody>
        </p:sp>
        <p:sp>
          <p:nvSpPr>
            <p:cNvPr id="18471" name="Freeform 18470">
              <a:extLst>
                <a:ext uri="{FF2B5EF4-FFF2-40B4-BE49-F238E27FC236}">
                  <a16:creationId xmlns:a16="http://schemas.microsoft.com/office/drawing/2014/main" id="{6CC5FC00-D8DD-C5E3-96F7-38BA37E472F2}"/>
                </a:ext>
              </a:extLst>
            </p:cNvPr>
            <p:cNvSpPr/>
            <p:nvPr>
              <p:custDataLst>
                <p:tags r:id="rId26"/>
              </p:custDataLst>
            </p:nvPr>
          </p:nvSpPr>
          <p:spPr>
            <a:xfrm>
              <a:off x="7727480" y="4126327"/>
              <a:ext cx="108229" cy="77133"/>
            </a:xfrm>
            <a:custGeom>
              <a:avLst/>
              <a:gdLst>
                <a:gd name="connsiteX0" fmla="*/ 13489 w 108229"/>
                <a:gd name="connsiteY0" fmla="*/ 64716 h 77133"/>
                <a:gd name="connsiteX1" fmla="*/ 11718 w 108229"/>
                <a:gd name="connsiteY1" fmla="*/ 71728 h 77133"/>
                <a:gd name="connsiteX2" fmla="*/ 17740 w 108229"/>
                <a:gd name="connsiteY2" fmla="*/ 77201 h 77133"/>
                <a:gd name="connsiteX3" fmla="*/ 24649 w 108229"/>
                <a:gd name="connsiteY3" fmla="*/ 73439 h 77133"/>
                <a:gd name="connsiteX4" fmla="*/ 27837 w 108229"/>
                <a:gd name="connsiteY4" fmla="*/ 62835 h 77133"/>
                <a:gd name="connsiteX5" fmla="*/ 31734 w 108229"/>
                <a:gd name="connsiteY5" fmla="*/ 47442 h 77133"/>
                <a:gd name="connsiteX6" fmla="*/ 34745 w 108229"/>
                <a:gd name="connsiteY6" fmla="*/ 35984 h 77133"/>
                <a:gd name="connsiteX7" fmla="*/ 42185 w 108229"/>
                <a:gd name="connsiteY7" fmla="*/ 20591 h 77133"/>
                <a:gd name="connsiteX8" fmla="*/ 68755 w 108229"/>
                <a:gd name="connsiteY8" fmla="*/ 4857 h 77133"/>
                <a:gd name="connsiteX9" fmla="*/ 79206 w 108229"/>
                <a:gd name="connsiteY9" fmla="*/ 16828 h 77133"/>
                <a:gd name="connsiteX10" fmla="*/ 68755 w 108229"/>
                <a:gd name="connsiteY10" fmla="*/ 53257 h 77133"/>
                <a:gd name="connsiteX11" fmla="*/ 66098 w 108229"/>
                <a:gd name="connsiteY11" fmla="*/ 62493 h 77133"/>
                <a:gd name="connsiteX12" fmla="*/ 82926 w 108229"/>
                <a:gd name="connsiteY12" fmla="*/ 77201 h 77133"/>
                <a:gd name="connsiteX13" fmla="*/ 108434 w 108229"/>
                <a:gd name="connsiteY13" fmla="*/ 51034 h 77133"/>
                <a:gd name="connsiteX14" fmla="*/ 105600 w 108229"/>
                <a:gd name="connsiteY14" fmla="*/ 48811 h 77133"/>
                <a:gd name="connsiteX15" fmla="*/ 102234 w 108229"/>
                <a:gd name="connsiteY15" fmla="*/ 51718 h 77133"/>
                <a:gd name="connsiteX16" fmla="*/ 83458 w 108229"/>
                <a:gd name="connsiteY16" fmla="*/ 72412 h 77133"/>
                <a:gd name="connsiteX17" fmla="*/ 79029 w 108229"/>
                <a:gd name="connsiteY17" fmla="*/ 66426 h 77133"/>
                <a:gd name="connsiteX18" fmla="*/ 83103 w 108229"/>
                <a:gd name="connsiteY18" fmla="*/ 52573 h 77133"/>
                <a:gd name="connsiteX19" fmla="*/ 92492 w 108229"/>
                <a:gd name="connsiteY19" fmla="*/ 19565 h 77133"/>
                <a:gd name="connsiteX20" fmla="*/ 69464 w 108229"/>
                <a:gd name="connsiteY20" fmla="*/ 68 h 77133"/>
                <a:gd name="connsiteX21" fmla="*/ 39528 w 108229"/>
                <a:gd name="connsiteY21" fmla="*/ 15631 h 77133"/>
                <a:gd name="connsiteX22" fmla="*/ 20575 w 108229"/>
                <a:gd name="connsiteY22" fmla="*/ 68 h 77133"/>
                <a:gd name="connsiteX23" fmla="*/ 6581 w 108229"/>
                <a:gd name="connsiteY23" fmla="*/ 9303 h 77133"/>
                <a:gd name="connsiteX24" fmla="*/ 204 w 108229"/>
                <a:gd name="connsiteY24" fmla="*/ 26235 h 77133"/>
                <a:gd name="connsiteX25" fmla="*/ 3215 w 108229"/>
                <a:gd name="connsiteY25" fmla="*/ 28458 h 77133"/>
                <a:gd name="connsiteX26" fmla="*/ 7112 w 108229"/>
                <a:gd name="connsiteY26" fmla="*/ 23328 h 77133"/>
                <a:gd name="connsiteX27" fmla="*/ 20043 w 108229"/>
                <a:gd name="connsiteY27" fmla="*/ 4857 h 77133"/>
                <a:gd name="connsiteX28" fmla="*/ 25889 w 108229"/>
                <a:gd name="connsiteY28" fmla="*/ 13237 h 77133"/>
                <a:gd name="connsiteX29" fmla="*/ 23054 w 108229"/>
                <a:gd name="connsiteY29" fmla="*/ 27432 h 77133"/>
                <a:gd name="connsiteX30" fmla="*/ 19157 w 108229"/>
                <a:gd name="connsiteY30" fmla="*/ 42825 h 77133"/>
                <a:gd name="connsiteX31" fmla="*/ 13489 w 108229"/>
                <a:gd name="connsiteY31" fmla="*/ 64716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7133">
                  <a:moveTo>
                    <a:pt x="13489" y="64716"/>
                  </a:moveTo>
                  <a:cubicBezTo>
                    <a:pt x="12781" y="66940"/>
                    <a:pt x="11718" y="71215"/>
                    <a:pt x="11718" y="71728"/>
                  </a:cubicBezTo>
                  <a:cubicBezTo>
                    <a:pt x="11718" y="75491"/>
                    <a:pt x="14906" y="77201"/>
                    <a:pt x="17740" y="77201"/>
                  </a:cubicBezTo>
                  <a:cubicBezTo>
                    <a:pt x="20929" y="77201"/>
                    <a:pt x="23763" y="74978"/>
                    <a:pt x="24649" y="73439"/>
                  </a:cubicBezTo>
                  <a:cubicBezTo>
                    <a:pt x="25534" y="71899"/>
                    <a:pt x="26951" y="66426"/>
                    <a:pt x="27837" y="62835"/>
                  </a:cubicBezTo>
                  <a:cubicBezTo>
                    <a:pt x="28723" y="59585"/>
                    <a:pt x="30671" y="51718"/>
                    <a:pt x="31734" y="47442"/>
                  </a:cubicBezTo>
                  <a:cubicBezTo>
                    <a:pt x="32797" y="43680"/>
                    <a:pt x="33860" y="39917"/>
                    <a:pt x="34745" y="35984"/>
                  </a:cubicBezTo>
                  <a:cubicBezTo>
                    <a:pt x="36694" y="28971"/>
                    <a:pt x="37048" y="27603"/>
                    <a:pt x="42185" y="20591"/>
                  </a:cubicBezTo>
                  <a:cubicBezTo>
                    <a:pt x="47145" y="13750"/>
                    <a:pt x="55470" y="4857"/>
                    <a:pt x="68755" y="4857"/>
                  </a:cubicBezTo>
                  <a:cubicBezTo>
                    <a:pt x="79029" y="4857"/>
                    <a:pt x="79206" y="13579"/>
                    <a:pt x="79206" y="16828"/>
                  </a:cubicBezTo>
                  <a:cubicBezTo>
                    <a:pt x="79206" y="27090"/>
                    <a:pt x="71590" y="46074"/>
                    <a:pt x="68755" y="53257"/>
                  </a:cubicBezTo>
                  <a:cubicBezTo>
                    <a:pt x="66807" y="58046"/>
                    <a:pt x="66098" y="59585"/>
                    <a:pt x="66098" y="62493"/>
                  </a:cubicBezTo>
                  <a:cubicBezTo>
                    <a:pt x="66098" y="71557"/>
                    <a:pt x="73892" y="77201"/>
                    <a:pt x="82926" y="77201"/>
                  </a:cubicBezTo>
                  <a:cubicBezTo>
                    <a:pt x="100640" y="77201"/>
                    <a:pt x="108434" y="53599"/>
                    <a:pt x="108434" y="51034"/>
                  </a:cubicBezTo>
                  <a:cubicBezTo>
                    <a:pt x="108434" y="48811"/>
                    <a:pt x="106131" y="48811"/>
                    <a:pt x="105600" y="48811"/>
                  </a:cubicBezTo>
                  <a:cubicBezTo>
                    <a:pt x="103120" y="48811"/>
                    <a:pt x="102943" y="49837"/>
                    <a:pt x="102234" y="51718"/>
                  </a:cubicBezTo>
                  <a:cubicBezTo>
                    <a:pt x="98160" y="65400"/>
                    <a:pt x="90543" y="72412"/>
                    <a:pt x="83458" y="72412"/>
                  </a:cubicBezTo>
                  <a:cubicBezTo>
                    <a:pt x="79738" y="72412"/>
                    <a:pt x="79029" y="70018"/>
                    <a:pt x="79029" y="66426"/>
                  </a:cubicBezTo>
                  <a:cubicBezTo>
                    <a:pt x="79029" y="62493"/>
                    <a:pt x="79915" y="60269"/>
                    <a:pt x="83103" y="52573"/>
                  </a:cubicBezTo>
                  <a:cubicBezTo>
                    <a:pt x="85229" y="47271"/>
                    <a:pt x="92492" y="29142"/>
                    <a:pt x="92492" y="19565"/>
                  </a:cubicBezTo>
                  <a:cubicBezTo>
                    <a:pt x="92492" y="2975"/>
                    <a:pt x="78852" y="68"/>
                    <a:pt x="69464" y="68"/>
                  </a:cubicBezTo>
                  <a:cubicBezTo>
                    <a:pt x="54762" y="68"/>
                    <a:pt x="44842" y="8790"/>
                    <a:pt x="39528" y="15631"/>
                  </a:cubicBezTo>
                  <a:cubicBezTo>
                    <a:pt x="38288" y="3830"/>
                    <a:pt x="27837" y="68"/>
                    <a:pt x="20575" y="68"/>
                  </a:cubicBezTo>
                  <a:cubicBezTo>
                    <a:pt x="12958" y="68"/>
                    <a:pt x="8884" y="5370"/>
                    <a:pt x="6581" y="9303"/>
                  </a:cubicBezTo>
                  <a:cubicBezTo>
                    <a:pt x="2684" y="15631"/>
                    <a:pt x="204" y="25380"/>
                    <a:pt x="204" y="26235"/>
                  </a:cubicBezTo>
                  <a:cubicBezTo>
                    <a:pt x="204" y="28458"/>
                    <a:pt x="2684" y="28458"/>
                    <a:pt x="3215" y="28458"/>
                  </a:cubicBezTo>
                  <a:cubicBezTo>
                    <a:pt x="5695" y="28458"/>
                    <a:pt x="5872" y="27945"/>
                    <a:pt x="7112" y="23328"/>
                  </a:cubicBezTo>
                  <a:cubicBezTo>
                    <a:pt x="9769" y="13237"/>
                    <a:pt x="13135" y="4857"/>
                    <a:pt x="20043" y="4857"/>
                  </a:cubicBezTo>
                  <a:cubicBezTo>
                    <a:pt x="24649" y="4857"/>
                    <a:pt x="25889" y="8619"/>
                    <a:pt x="25889" y="13237"/>
                  </a:cubicBezTo>
                  <a:cubicBezTo>
                    <a:pt x="25889" y="16486"/>
                    <a:pt x="24294" y="22814"/>
                    <a:pt x="23054" y="27432"/>
                  </a:cubicBezTo>
                  <a:cubicBezTo>
                    <a:pt x="21814" y="32050"/>
                    <a:pt x="20043" y="39062"/>
                    <a:pt x="19157" y="42825"/>
                  </a:cubicBezTo>
                  <a:lnTo>
                    <a:pt x="13489" y="64716"/>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66E29DDD-19BF-4C09-2BA9-0E89BF88DEED}"/>
                </a:ext>
              </a:extLst>
            </p:cNvPr>
            <p:cNvSpPr/>
            <p:nvPr>
              <p:custDataLst>
                <p:tags r:id="rId27"/>
              </p:custDataLst>
            </p:nvPr>
          </p:nvSpPr>
          <p:spPr>
            <a:xfrm>
              <a:off x="7613112" y="4275047"/>
              <a:ext cx="336810" cy="342055"/>
            </a:xfrm>
            <a:custGeom>
              <a:avLst/>
              <a:gdLst>
                <a:gd name="connsiteX0" fmla="*/ 306391 w 336810"/>
                <a:gd name="connsiteY0" fmla="*/ 342126 h 342055"/>
                <a:gd name="connsiteX1" fmla="*/ 337010 w 336810"/>
                <a:gd name="connsiteY1" fmla="*/ 263942 h 342055"/>
                <a:gd name="connsiteX2" fmla="*/ 330684 w 336810"/>
                <a:gd name="connsiteY2" fmla="*/ 263942 h 342055"/>
                <a:gd name="connsiteX3" fmla="*/ 264891 w 336810"/>
                <a:gd name="connsiteY3" fmla="*/ 313296 h 342055"/>
                <a:gd name="connsiteX4" fmla="*/ 186192 w 336810"/>
                <a:gd name="connsiteY4" fmla="*/ 320870 h 342055"/>
                <a:gd name="connsiteX5" fmla="*/ 33602 w 336810"/>
                <a:gd name="connsiteY5" fmla="*/ 320870 h 342055"/>
                <a:gd name="connsiteX6" fmla="*/ 162405 w 336810"/>
                <a:gd name="connsiteY6" fmla="*/ 175008 h 342055"/>
                <a:gd name="connsiteX7" fmla="*/ 164682 w 336810"/>
                <a:gd name="connsiteY7" fmla="*/ 171098 h 342055"/>
                <a:gd name="connsiteX8" fmla="*/ 162911 w 336810"/>
                <a:gd name="connsiteY8" fmla="*/ 167433 h 342055"/>
                <a:gd name="connsiteX9" fmla="*/ 44989 w 336810"/>
                <a:gd name="connsiteY9" fmla="*/ 11798 h 342055"/>
                <a:gd name="connsiteX10" fmla="*/ 183661 w 336810"/>
                <a:gd name="connsiteY10" fmla="*/ 11798 h 342055"/>
                <a:gd name="connsiteX11" fmla="*/ 242875 w 336810"/>
                <a:gd name="connsiteY11" fmla="*/ 15708 h 342055"/>
                <a:gd name="connsiteX12" fmla="*/ 298546 w 336810"/>
                <a:gd name="connsiteY12" fmla="*/ 34032 h 342055"/>
                <a:gd name="connsiteX13" fmla="*/ 330684 w 336810"/>
                <a:gd name="connsiteY13" fmla="*/ 68726 h 342055"/>
                <a:gd name="connsiteX14" fmla="*/ 337010 w 336810"/>
                <a:gd name="connsiteY14" fmla="*/ 68726 h 342055"/>
                <a:gd name="connsiteX15" fmla="*/ 306391 w 336810"/>
                <a:gd name="connsiteY15" fmla="*/ 71 h 342055"/>
                <a:gd name="connsiteX16" fmla="*/ 7285 w 336810"/>
                <a:gd name="connsiteY16" fmla="*/ 71 h 342055"/>
                <a:gd name="connsiteX17" fmla="*/ 452 w 336810"/>
                <a:gd name="connsiteY17" fmla="*/ 1781 h 342055"/>
                <a:gd name="connsiteX18" fmla="*/ 199 w 336810"/>
                <a:gd name="connsiteY18" fmla="*/ 9844 h 342055"/>
                <a:gd name="connsiteX19" fmla="*/ 134063 w 336810"/>
                <a:gd name="connsiteY19" fmla="*/ 186735 h 342055"/>
                <a:gd name="connsiteX20" fmla="*/ 2983 w 336810"/>
                <a:gd name="connsiteY20" fmla="*/ 335041 h 342055"/>
                <a:gd name="connsiteX21" fmla="*/ 452 w 336810"/>
                <a:gd name="connsiteY21" fmla="*/ 339438 h 342055"/>
                <a:gd name="connsiteX22" fmla="*/ 7285 w 336810"/>
                <a:gd name="connsiteY22" fmla="*/ 342126 h 342055"/>
                <a:gd name="connsiteX23" fmla="*/ 306391 w 336810"/>
                <a:gd name="connsiteY23" fmla="*/ 34212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42055">
                  <a:moveTo>
                    <a:pt x="306391" y="342126"/>
                  </a:moveTo>
                  <a:lnTo>
                    <a:pt x="337010" y="263942"/>
                  </a:lnTo>
                  <a:lnTo>
                    <a:pt x="330684" y="263942"/>
                  </a:lnTo>
                  <a:cubicBezTo>
                    <a:pt x="320815" y="289352"/>
                    <a:pt x="293991" y="305966"/>
                    <a:pt x="264891" y="313296"/>
                  </a:cubicBezTo>
                  <a:cubicBezTo>
                    <a:pt x="259577" y="314517"/>
                    <a:pt x="234777" y="320870"/>
                    <a:pt x="186192" y="320870"/>
                  </a:cubicBezTo>
                  <a:lnTo>
                    <a:pt x="33602" y="320870"/>
                  </a:lnTo>
                  <a:lnTo>
                    <a:pt x="162405" y="175008"/>
                  </a:lnTo>
                  <a:cubicBezTo>
                    <a:pt x="164176" y="173053"/>
                    <a:pt x="164682" y="172320"/>
                    <a:pt x="164682" y="171098"/>
                  </a:cubicBezTo>
                  <a:cubicBezTo>
                    <a:pt x="164682" y="170610"/>
                    <a:pt x="164682" y="169877"/>
                    <a:pt x="162911" y="167433"/>
                  </a:cubicBezTo>
                  <a:lnTo>
                    <a:pt x="44989" y="11798"/>
                  </a:lnTo>
                  <a:lnTo>
                    <a:pt x="183661" y="11798"/>
                  </a:lnTo>
                  <a:cubicBezTo>
                    <a:pt x="217570" y="11798"/>
                    <a:pt x="240598" y="15219"/>
                    <a:pt x="242875" y="15708"/>
                  </a:cubicBezTo>
                  <a:cubicBezTo>
                    <a:pt x="256540" y="17662"/>
                    <a:pt x="278555" y="21816"/>
                    <a:pt x="298546" y="34032"/>
                  </a:cubicBezTo>
                  <a:cubicBezTo>
                    <a:pt x="304873" y="37941"/>
                    <a:pt x="322080" y="48936"/>
                    <a:pt x="330684" y="68726"/>
                  </a:cubicBezTo>
                  <a:lnTo>
                    <a:pt x="337010" y="68726"/>
                  </a:lnTo>
                  <a:lnTo>
                    <a:pt x="306391" y="71"/>
                  </a:lnTo>
                  <a:lnTo>
                    <a:pt x="7285" y="71"/>
                  </a:lnTo>
                  <a:cubicBezTo>
                    <a:pt x="1464" y="71"/>
                    <a:pt x="1211" y="315"/>
                    <a:pt x="452" y="1781"/>
                  </a:cubicBezTo>
                  <a:cubicBezTo>
                    <a:pt x="199" y="2514"/>
                    <a:pt x="199" y="7156"/>
                    <a:pt x="199" y="9844"/>
                  </a:cubicBezTo>
                  <a:lnTo>
                    <a:pt x="134063" y="186735"/>
                  </a:lnTo>
                  <a:lnTo>
                    <a:pt x="2983" y="335041"/>
                  </a:lnTo>
                  <a:cubicBezTo>
                    <a:pt x="452" y="337972"/>
                    <a:pt x="452" y="339194"/>
                    <a:pt x="452" y="339438"/>
                  </a:cubicBezTo>
                  <a:cubicBezTo>
                    <a:pt x="452" y="342126"/>
                    <a:pt x="2730" y="342126"/>
                    <a:pt x="7285" y="342126"/>
                  </a:cubicBezTo>
                  <a:lnTo>
                    <a:pt x="306391" y="342126"/>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B28AB91C-3C12-1787-0B22-5FC2FF97307D}"/>
                </a:ext>
              </a:extLst>
            </p:cNvPr>
            <p:cNvSpPr/>
            <p:nvPr>
              <p:custDataLst>
                <p:tags r:id="rId28"/>
              </p:custDataLst>
            </p:nvPr>
          </p:nvSpPr>
          <p:spPr>
            <a:xfrm>
              <a:off x="7606606" y="4682037"/>
              <a:ext cx="77762" cy="148280"/>
            </a:xfrm>
            <a:custGeom>
              <a:avLst/>
              <a:gdLst>
                <a:gd name="connsiteX0" fmla="*/ 77962 w 77762"/>
                <a:gd name="connsiteY0" fmla="*/ 6591 h 148280"/>
                <a:gd name="connsiteX1" fmla="*/ 70877 w 77762"/>
                <a:gd name="connsiteY1" fmla="*/ 92 h 148280"/>
                <a:gd name="connsiteX2" fmla="*/ 60957 w 77762"/>
                <a:gd name="connsiteY2" fmla="*/ 9498 h 148280"/>
                <a:gd name="connsiteX3" fmla="*/ 68042 w 77762"/>
                <a:gd name="connsiteY3" fmla="*/ 15998 h 148280"/>
                <a:gd name="connsiteX4" fmla="*/ 77962 w 77762"/>
                <a:gd name="connsiteY4" fmla="*/ 6591 h 148280"/>
                <a:gd name="connsiteX5" fmla="*/ 40409 w 77762"/>
                <a:gd name="connsiteY5" fmla="*/ 121864 h 148280"/>
                <a:gd name="connsiteX6" fmla="*/ 17559 w 77762"/>
                <a:gd name="connsiteY6" fmla="*/ 143584 h 148280"/>
                <a:gd name="connsiteX7" fmla="*/ 11182 w 77762"/>
                <a:gd name="connsiteY7" fmla="*/ 142558 h 148280"/>
                <a:gd name="connsiteX8" fmla="*/ 17204 w 77762"/>
                <a:gd name="connsiteY8" fmla="*/ 133836 h 148280"/>
                <a:gd name="connsiteX9" fmla="*/ 10296 w 77762"/>
                <a:gd name="connsiteY9" fmla="*/ 127508 h 148280"/>
                <a:gd name="connsiteX10" fmla="*/ 199 w 77762"/>
                <a:gd name="connsiteY10" fmla="*/ 137598 h 148280"/>
                <a:gd name="connsiteX11" fmla="*/ 17736 w 77762"/>
                <a:gd name="connsiteY11" fmla="*/ 148373 h 148280"/>
                <a:gd name="connsiteX12" fmla="*/ 54580 w 77762"/>
                <a:gd name="connsiteY12" fmla="*/ 121351 h 148280"/>
                <a:gd name="connsiteX13" fmla="*/ 70522 w 77762"/>
                <a:gd name="connsiteY13" fmla="*/ 60123 h 148280"/>
                <a:gd name="connsiteX14" fmla="*/ 71408 w 77762"/>
                <a:gd name="connsiteY14" fmla="*/ 54137 h 148280"/>
                <a:gd name="connsiteX15" fmla="*/ 52455 w 77762"/>
                <a:gd name="connsiteY15" fmla="*/ 38060 h 148280"/>
                <a:gd name="connsiteX16" fmla="*/ 21456 w 77762"/>
                <a:gd name="connsiteY16" fmla="*/ 64227 h 148280"/>
                <a:gd name="connsiteX17" fmla="*/ 24467 w 77762"/>
                <a:gd name="connsiteY17" fmla="*/ 66451 h 148280"/>
                <a:gd name="connsiteX18" fmla="*/ 28010 w 77762"/>
                <a:gd name="connsiteY18" fmla="*/ 63372 h 148280"/>
                <a:gd name="connsiteX19" fmla="*/ 51923 w 77762"/>
                <a:gd name="connsiteY19" fmla="*/ 42849 h 148280"/>
                <a:gd name="connsiteX20" fmla="*/ 57946 w 77762"/>
                <a:gd name="connsiteY20" fmla="*/ 51229 h 148280"/>
                <a:gd name="connsiteX21" fmla="*/ 57414 w 77762"/>
                <a:gd name="connsiteY21" fmla="*/ 56360 h 148280"/>
                <a:gd name="connsiteX22" fmla="*/ 40409 w 77762"/>
                <a:gd name="connsiteY22" fmla="*/ 12186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62" y="6591"/>
                  </a:moveTo>
                  <a:cubicBezTo>
                    <a:pt x="77962" y="3684"/>
                    <a:pt x="75659" y="92"/>
                    <a:pt x="70877" y="92"/>
                  </a:cubicBezTo>
                  <a:cubicBezTo>
                    <a:pt x="65740" y="92"/>
                    <a:pt x="60957" y="4881"/>
                    <a:pt x="60957" y="9498"/>
                  </a:cubicBezTo>
                  <a:cubicBezTo>
                    <a:pt x="60957" y="12235"/>
                    <a:pt x="63083" y="15998"/>
                    <a:pt x="68042" y="15998"/>
                  </a:cubicBezTo>
                  <a:cubicBezTo>
                    <a:pt x="72825" y="15998"/>
                    <a:pt x="77962" y="11551"/>
                    <a:pt x="77962" y="6591"/>
                  </a:cubicBezTo>
                  <a:close/>
                  <a:moveTo>
                    <a:pt x="40409" y="121864"/>
                  </a:moveTo>
                  <a:cubicBezTo>
                    <a:pt x="37398" y="133665"/>
                    <a:pt x="28010" y="143584"/>
                    <a:pt x="17559" y="143584"/>
                  </a:cubicBezTo>
                  <a:cubicBezTo>
                    <a:pt x="15256" y="143584"/>
                    <a:pt x="13130" y="143242"/>
                    <a:pt x="11182" y="142558"/>
                  </a:cubicBezTo>
                  <a:cubicBezTo>
                    <a:pt x="15787" y="140506"/>
                    <a:pt x="17204" y="136401"/>
                    <a:pt x="17204" y="133836"/>
                  </a:cubicBezTo>
                  <a:cubicBezTo>
                    <a:pt x="17204" y="129731"/>
                    <a:pt x="13839" y="127508"/>
                    <a:pt x="10296" y="127508"/>
                  </a:cubicBezTo>
                  <a:cubicBezTo>
                    <a:pt x="4805" y="127508"/>
                    <a:pt x="199" y="132125"/>
                    <a:pt x="199" y="137598"/>
                  </a:cubicBezTo>
                  <a:cubicBezTo>
                    <a:pt x="199" y="144097"/>
                    <a:pt x="7108" y="148373"/>
                    <a:pt x="17736" y="148373"/>
                  </a:cubicBezTo>
                  <a:cubicBezTo>
                    <a:pt x="28364" y="148373"/>
                    <a:pt x="49089" y="142216"/>
                    <a:pt x="54580" y="121351"/>
                  </a:cubicBezTo>
                  <a:lnTo>
                    <a:pt x="70522" y="60123"/>
                  </a:lnTo>
                  <a:cubicBezTo>
                    <a:pt x="71054" y="58241"/>
                    <a:pt x="71408" y="56702"/>
                    <a:pt x="71408" y="54137"/>
                  </a:cubicBezTo>
                  <a:cubicBezTo>
                    <a:pt x="71408" y="44730"/>
                    <a:pt x="63083" y="38060"/>
                    <a:pt x="52455" y="38060"/>
                  </a:cubicBezTo>
                  <a:cubicBezTo>
                    <a:pt x="32792" y="38060"/>
                    <a:pt x="21456" y="61833"/>
                    <a:pt x="21456" y="64227"/>
                  </a:cubicBezTo>
                  <a:cubicBezTo>
                    <a:pt x="21456" y="66451"/>
                    <a:pt x="23936" y="66451"/>
                    <a:pt x="24467" y="66451"/>
                  </a:cubicBezTo>
                  <a:cubicBezTo>
                    <a:pt x="26593" y="66451"/>
                    <a:pt x="26770" y="65938"/>
                    <a:pt x="28010" y="63372"/>
                  </a:cubicBezTo>
                  <a:cubicBezTo>
                    <a:pt x="32438" y="53453"/>
                    <a:pt x="41649" y="42849"/>
                    <a:pt x="51923" y="42849"/>
                  </a:cubicBezTo>
                  <a:cubicBezTo>
                    <a:pt x="56352" y="42849"/>
                    <a:pt x="57946" y="45756"/>
                    <a:pt x="57946" y="51229"/>
                  </a:cubicBezTo>
                  <a:cubicBezTo>
                    <a:pt x="57946" y="53111"/>
                    <a:pt x="57591" y="55505"/>
                    <a:pt x="57414" y="56360"/>
                  </a:cubicBezTo>
                  <a:lnTo>
                    <a:pt x="40409" y="121864"/>
                  </a:ln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10FD0E46-D061-0EB8-7C60-91CEBDAE9EBA}"/>
                </a:ext>
              </a:extLst>
            </p:cNvPr>
            <p:cNvSpPr/>
            <p:nvPr>
              <p:custDataLst>
                <p:tags r:id="rId29"/>
              </p:custDataLst>
            </p:nvPr>
          </p:nvSpPr>
          <p:spPr>
            <a:xfrm>
              <a:off x="7712978" y="4729582"/>
              <a:ext cx="130371" cy="46006"/>
            </a:xfrm>
            <a:custGeom>
              <a:avLst/>
              <a:gdLst>
                <a:gd name="connsiteX0" fmla="*/ 123844 w 130371"/>
                <a:gd name="connsiteY0" fmla="*/ 8472 h 46006"/>
                <a:gd name="connsiteX1" fmla="*/ 130575 w 130371"/>
                <a:gd name="connsiteY1" fmla="*/ 4197 h 46006"/>
                <a:gd name="connsiteX2" fmla="*/ 124021 w 130371"/>
                <a:gd name="connsiteY2" fmla="*/ 92 h 46006"/>
                <a:gd name="connsiteX3" fmla="*/ 6757 w 130371"/>
                <a:gd name="connsiteY3" fmla="*/ 92 h 46006"/>
                <a:gd name="connsiteX4" fmla="*/ 203 w 130371"/>
                <a:gd name="connsiteY4" fmla="*/ 4197 h 46006"/>
                <a:gd name="connsiteX5" fmla="*/ 6934 w 130371"/>
                <a:gd name="connsiteY5" fmla="*/ 8472 h 46006"/>
                <a:gd name="connsiteX6" fmla="*/ 123844 w 130371"/>
                <a:gd name="connsiteY6" fmla="*/ 8472 h 46006"/>
                <a:gd name="connsiteX7" fmla="*/ 124021 w 130371"/>
                <a:gd name="connsiteY7" fmla="*/ 46098 h 46006"/>
                <a:gd name="connsiteX8" fmla="*/ 130575 w 130371"/>
                <a:gd name="connsiteY8" fmla="*/ 41994 h 46006"/>
                <a:gd name="connsiteX9" fmla="*/ 123844 w 130371"/>
                <a:gd name="connsiteY9" fmla="*/ 37718 h 46006"/>
                <a:gd name="connsiteX10" fmla="*/ 6934 w 130371"/>
                <a:gd name="connsiteY10" fmla="*/ 37718 h 46006"/>
                <a:gd name="connsiteX11" fmla="*/ 203 w 130371"/>
                <a:gd name="connsiteY11" fmla="*/ 41994 h 46006"/>
                <a:gd name="connsiteX12" fmla="*/ 6757 w 130371"/>
                <a:gd name="connsiteY12" fmla="*/ 46098 h 46006"/>
                <a:gd name="connsiteX13" fmla="*/ 124021 w 130371"/>
                <a:gd name="connsiteY13" fmla="*/ 46098 h 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006">
                  <a:moveTo>
                    <a:pt x="123844" y="8472"/>
                  </a:moveTo>
                  <a:cubicBezTo>
                    <a:pt x="126501" y="8472"/>
                    <a:pt x="130575" y="8472"/>
                    <a:pt x="130575" y="4197"/>
                  </a:cubicBezTo>
                  <a:cubicBezTo>
                    <a:pt x="130575" y="92"/>
                    <a:pt x="126324" y="92"/>
                    <a:pt x="124021" y="92"/>
                  </a:cubicBezTo>
                  <a:lnTo>
                    <a:pt x="6757" y="92"/>
                  </a:lnTo>
                  <a:cubicBezTo>
                    <a:pt x="4454" y="92"/>
                    <a:pt x="203" y="92"/>
                    <a:pt x="203" y="4197"/>
                  </a:cubicBezTo>
                  <a:cubicBezTo>
                    <a:pt x="203" y="8472"/>
                    <a:pt x="4277" y="8472"/>
                    <a:pt x="6934" y="8472"/>
                  </a:cubicBezTo>
                  <a:lnTo>
                    <a:pt x="123844" y="8472"/>
                  </a:lnTo>
                  <a:close/>
                  <a:moveTo>
                    <a:pt x="124021" y="46098"/>
                  </a:moveTo>
                  <a:cubicBezTo>
                    <a:pt x="126324" y="46098"/>
                    <a:pt x="130575" y="46098"/>
                    <a:pt x="130575" y="41994"/>
                  </a:cubicBezTo>
                  <a:cubicBezTo>
                    <a:pt x="130575" y="37718"/>
                    <a:pt x="126501" y="37718"/>
                    <a:pt x="123844" y="37718"/>
                  </a:cubicBezTo>
                  <a:lnTo>
                    <a:pt x="6934" y="37718"/>
                  </a:lnTo>
                  <a:cubicBezTo>
                    <a:pt x="4277" y="37718"/>
                    <a:pt x="203" y="37718"/>
                    <a:pt x="203" y="41994"/>
                  </a:cubicBezTo>
                  <a:cubicBezTo>
                    <a:pt x="203" y="46098"/>
                    <a:pt x="4454" y="46098"/>
                    <a:pt x="6757" y="46098"/>
                  </a:cubicBezTo>
                  <a:lnTo>
                    <a:pt x="124021" y="46098"/>
                  </a:ln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31DA710B-E71C-B2A6-9CD0-9F897006F093}"/>
                </a:ext>
              </a:extLst>
            </p:cNvPr>
            <p:cNvSpPr/>
            <p:nvPr>
              <p:custDataLst>
                <p:tags r:id="rId30"/>
              </p:custDataLst>
            </p:nvPr>
          </p:nvSpPr>
          <p:spPr>
            <a:xfrm>
              <a:off x="7875232" y="4681866"/>
              <a:ext cx="64477" cy="113562"/>
            </a:xfrm>
            <a:custGeom>
              <a:avLst/>
              <a:gdLst>
                <a:gd name="connsiteX0" fmla="*/ 40242 w 64477"/>
                <a:gd name="connsiteY0" fmla="*/ 4881 h 113562"/>
                <a:gd name="connsiteX1" fmla="*/ 34928 w 64477"/>
                <a:gd name="connsiteY1" fmla="*/ 92 h 113562"/>
                <a:gd name="connsiteX2" fmla="*/ 209 w 64477"/>
                <a:gd name="connsiteY2" fmla="*/ 11038 h 113562"/>
                <a:gd name="connsiteX3" fmla="*/ 209 w 64477"/>
                <a:gd name="connsiteY3" fmla="*/ 17195 h 113562"/>
                <a:gd name="connsiteX4" fmla="*/ 25894 w 64477"/>
                <a:gd name="connsiteY4" fmla="*/ 12406 h 113562"/>
                <a:gd name="connsiteX5" fmla="*/ 25894 w 64477"/>
                <a:gd name="connsiteY5" fmla="*/ 99630 h 113562"/>
                <a:gd name="connsiteX6" fmla="*/ 8180 w 64477"/>
                <a:gd name="connsiteY6" fmla="*/ 107497 h 113562"/>
                <a:gd name="connsiteX7" fmla="*/ 1449 w 64477"/>
                <a:gd name="connsiteY7" fmla="*/ 107497 h 113562"/>
                <a:gd name="connsiteX8" fmla="*/ 1449 w 64477"/>
                <a:gd name="connsiteY8" fmla="*/ 113654 h 113562"/>
                <a:gd name="connsiteX9" fmla="*/ 32979 w 64477"/>
                <a:gd name="connsiteY9" fmla="*/ 112970 h 113562"/>
                <a:gd name="connsiteX10" fmla="*/ 64687 w 64477"/>
                <a:gd name="connsiteY10" fmla="*/ 113654 h 113562"/>
                <a:gd name="connsiteX11" fmla="*/ 64687 w 64477"/>
                <a:gd name="connsiteY11" fmla="*/ 107497 h 113562"/>
                <a:gd name="connsiteX12" fmla="*/ 57956 w 64477"/>
                <a:gd name="connsiteY12" fmla="*/ 107497 h 113562"/>
                <a:gd name="connsiteX13" fmla="*/ 40242 w 64477"/>
                <a:gd name="connsiteY13" fmla="*/ 99630 h 113562"/>
                <a:gd name="connsiteX14" fmla="*/ 40242 w 64477"/>
                <a:gd name="connsiteY14" fmla="*/ 4881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42" y="4881"/>
                  </a:moveTo>
                  <a:cubicBezTo>
                    <a:pt x="40242" y="263"/>
                    <a:pt x="39888" y="92"/>
                    <a:pt x="34928" y="92"/>
                  </a:cubicBezTo>
                  <a:cubicBezTo>
                    <a:pt x="23591" y="10867"/>
                    <a:pt x="7472" y="11038"/>
                    <a:pt x="209" y="11038"/>
                  </a:cubicBezTo>
                  <a:lnTo>
                    <a:pt x="209" y="17195"/>
                  </a:lnTo>
                  <a:cubicBezTo>
                    <a:pt x="4461" y="17195"/>
                    <a:pt x="16152" y="17195"/>
                    <a:pt x="25894" y="12406"/>
                  </a:cubicBezTo>
                  <a:lnTo>
                    <a:pt x="25894" y="99630"/>
                  </a:lnTo>
                  <a:cubicBezTo>
                    <a:pt x="25894" y="105274"/>
                    <a:pt x="25894" y="107497"/>
                    <a:pt x="8180" y="107497"/>
                  </a:cubicBezTo>
                  <a:lnTo>
                    <a:pt x="1449" y="107497"/>
                  </a:lnTo>
                  <a:lnTo>
                    <a:pt x="1449" y="113654"/>
                  </a:lnTo>
                  <a:cubicBezTo>
                    <a:pt x="4638" y="113483"/>
                    <a:pt x="26425" y="112970"/>
                    <a:pt x="32979" y="112970"/>
                  </a:cubicBezTo>
                  <a:cubicBezTo>
                    <a:pt x="38471" y="112970"/>
                    <a:pt x="60790" y="113483"/>
                    <a:pt x="64687" y="113654"/>
                  </a:cubicBezTo>
                  <a:lnTo>
                    <a:pt x="64687" y="107497"/>
                  </a:lnTo>
                  <a:lnTo>
                    <a:pt x="57956" y="107497"/>
                  </a:lnTo>
                  <a:cubicBezTo>
                    <a:pt x="40242" y="107497"/>
                    <a:pt x="40242" y="105274"/>
                    <a:pt x="40242" y="99630"/>
                  </a:cubicBezTo>
                  <a:lnTo>
                    <a:pt x="40242" y="4881"/>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57CD1886-06BB-993A-F646-4475CD4F9A70}"/>
                </a:ext>
              </a:extLst>
            </p:cNvPr>
            <p:cNvSpPr/>
            <p:nvPr>
              <p:custDataLst>
                <p:tags r:id="rId31"/>
              </p:custDataLst>
            </p:nvPr>
          </p:nvSpPr>
          <p:spPr>
            <a:xfrm>
              <a:off x="8015491" y="4332221"/>
              <a:ext cx="173593" cy="174936"/>
            </a:xfrm>
            <a:custGeom>
              <a:avLst/>
              <a:gdLst>
                <a:gd name="connsiteX0" fmla="*/ 36655 w 173593"/>
                <a:gd name="connsiteY0" fmla="*/ 146920 h 174936"/>
                <a:gd name="connsiteX1" fmla="*/ 5529 w 173593"/>
                <a:gd name="connsiteY1" fmla="*/ 167443 h 174936"/>
                <a:gd name="connsiteX2" fmla="*/ 215 w 173593"/>
                <a:gd name="connsiteY2" fmla="*/ 172329 h 174936"/>
                <a:gd name="connsiteX3" fmla="*/ 3505 w 173593"/>
                <a:gd name="connsiteY3" fmla="*/ 175017 h 174936"/>
                <a:gd name="connsiteX4" fmla="*/ 25267 w 173593"/>
                <a:gd name="connsiteY4" fmla="*/ 174284 h 174936"/>
                <a:gd name="connsiteX5" fmla="*/ 50572 w 173593"/>
                <a:gd name="connsiteY5" fmla="*/ 175017 h 174936"/>
                <a:gd name="connsiteX6" fmla="*/ 55380 w 173593"/>
                <a:gd name="connsiteY6" fmla="*/ 170375 h 174936"/>
                <a:gd name="connsiteX7" fmla="*/ 51332 w 173593"/>
                <a:gd name="connsiteY7" fmla="*/ 167443 h 174936"/>
                <a:gd name="connsiteX8" fmla="*/ 39438 w 173593"/>
                <a:gd name="connsiteY8" fmla="*/ 158892 h 174936"/>
                <a:gd name="connsiteX9" fmla="*/ 42981 w 173593"/>
                <a:gd name="connsiteY9" fmla="*/ 149852 h 174936"/>
                <a:gd name="connsiteX10" fmla="*/ 62213 w 173593"/>
                <a:gd name="connsiteY10" fmla="*/ 118578 h 174936"/>
                <a:gd name="connsiteX11" fmla="*/ 125729 w 173593"/>
                <a:gd name="connsiteY11" fmla="*/ 118578 h 174936"/>
                <a:gd name="connsiteX12" fmla="*/ 129777 w 173593"/>
                <a:gd name="connsiteY12" fmla="*/ 159380 h 174936"/>
                <a:gd name="connsiteX13" fmla="*/ 111558 w 173593"/>
                <a:gd name="connsiteY13" fmla="*/ 167443 h 174936"/>
                <a:gd name="connsiteX14" fmla="*/ 105484 w 173593"/>
                <a:gd name="connsiteY14" fmla="*/ 172329 h 174936"/>
                <a:gd name="connsiteX15" fmla="*/ 109027 w 173593"/>
                <a:gd name="connsiteY15" fmla="*/ 175017 h 174936"/>
                <a:gd name="connsiteX16" fmla="*/ 140659 w 173593"/>
                <a:gd name="connsiteY16" fmla="*/ 174284 h 174936"/>
                <a:gd name="connsiteX17" fmla="*/ 169253 w 173593"/>
                <a:gd name="connsiteY17" fmla="*/ 175017 h 174936"/>
                <a:gd name="connsiteX18" fmla="*/ 173808 w 173593"/>
                <a:gd name="connsiteY18" fmla="*/ 170131 h 174936"/>
                <a:gd name="connsiteX19" fmla="*/ 167988 w 173593"/>
                <a:gd name="connsiteY19" fmla="*/ 167443 h 174936"/>
                <a:gd name="connsiteX20" fmla="*/ 151540 w 173593"/>
                <a:gd name="connsiteY20" fmla="*/ 158647 h 174936"/>
                <a:gd name="connsiteX21" fmla="*/ 136104 w 173593"/>
                <a:gd name="connsiteY21" fmla="*/ 5944 h 174936"/>
                <a:gd name="connsiteX22" fmla="*/ 131296 w 173593"/>
                <a:gd name="connsiteY22" fmla="*/ 80 h 174936"/>
                <a:gd name="connsiteX23" fmla="*/ 124716 w 173593"/>
                <a:gd name="connsiteY23" fmla="*/ 4234 h 174936"/>
                <a:gd name="connsiteX24" fmla="*/ 36655 w 173593"/>
                <a:gd name="connsiteY24" fmla="*/ 146920 h 174936"/>
                <a:gd name="connsiteX25" fmla="*/ 67021 w 173593"/>
                <a:gd name="connsiteY25" fmla="*/ 111004 h 174936"/>
                <a:gd name="connsiteX26" fmla="*/ 116872 w 173593"/>
                <a:gd name="connsiteY26" fmla="*/ 30377 h 174936"/>
                <a:gd name="connsiteX27" fmla="*/ 124969 w 173593"/>
                <a:gd name="connsiteY27" fmla="*/ 111004 h 174936"/>
                <a:gd name="connsiteX28" fmla="*/ 67021 w 173593"/>
                <a:gd name="connsiteY28" fmla="*/ 111004 h 17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593" h="174936">
                  <a:moveTo>
                    <a:pt x="36655" y="146920"/>
                  </a:moveTo>
                  <a:cubicBezTo>
                    <a:pt x="26533" y="163289"/>
                    <a:pt x="16664" y="166710"/>
                    <a:pt x="5529" y="167443"/>
                  </a:cubicBezTo>
                  <a:cubicBezTo>
                    <a:pt x="2493" y="167687"/>
                    <a:pt x="215" y="167687"/>
                    <a:pt x="215" y="172329"/>
                  </a:cubicBezTo>
                  <a:cubicBezTo>
                    <a:pt x="215" y="173795"/>
                    <a:pt x="1480" y="175017"/>
                    <a:pt x="3505" y="175017"/>
                  </a:cubicBezTo>
                  <a:cubicBezTo>
                    <a:pt x="10337" y="175017"/>
                    <a:pt x="18182" y="174284"/>
                    <a:pt x="25267" y="174284"/>
                  </a:cubicBezTo>
                  <a:cubicBezTo>
                    <a:pt x="33618" y="174284"/>
                    <a:pt x="42475" y="175017"/>
                    <a:pt x="50572" y="175017"/>
                  </a:cubicBezTo>
                  <a:cubicBezTo>
                    <a:pt x="52091" y="175017"/>
                    <a:pt x="55380" y="175017"/>
                    <a:pt x="55380" y="170375"/>
                  </a:cubicBezTo>
                  <a:cubicBezTo>
                    <a:pt x="55380" y="167687"/>
                    <a:pt x="53103" y="167443"/>
                    <a:pt x="51332" y="167443"/>
                  </a:cubicBezTo>
                  <a:cubicBezTo>
                    <a:pt x="45511" y="166954"/>
                    <a:pt x="39438" y="165000"/>
                    <a:pt x="39438" y="158892"/>
                  </a:cubicBezTo>
                  <a:cubicBezTo>
                    <a:pt x="39438" y="155960"/>
                    <a:pt x="40956" y="153272"/>
                    <a:pt x="42981" y="149852"/>
                  </a:cubicBezTo>
                  <a:lnTo>
                    <a:pt x="62213" y="118578"/>
                  </a:lnTo>
                  <a:lnTo>
                    <a:pt x="125729" y="118578"/>
                  </a:lnTo>
                  <a:cubicBezTo>
                    <a:pt x="126235" y="123709"/>
                    <a:pt x="129777" y="156937"/>
                    <a:pt x="129777" y="159380"/>
                  </a:cubicBezTo>
                  <a:cubicBezTo>
                    <a:pt x="129777" y="166710"/>
                    <a:pt x="116619" y="167443"/>
                    <a:pt x="111558" y="167443"/>
                  </a:cubicBezTo>
                  <a:cubicBezTo>
                    <a:pt x="108015" y="167443"/>
                    <a:pt x="105484" y="167443"/>
                    <a:pt x="105484" y="172329"/>
                  </a:cubicBezTo>
                  <a:cubicBezTo>
                    <a:pt x="105484" y="175017"/>
                    <a:pt x="108521" y="175017"/>
                    <a:pt x="109027" y="175017"/>
                  </a:cubicBezTo>
                  <a:cubicBezTo>
                    <a:pt x="119402" y="175017"/>
                    <a:pt x="130283" y="174284"/>
                    <a:pt x="140659" y="174284"/>
                  </a:cubicBezTo>
                  <a:cubicBezTo>
                    <a:pt x="146985" y="174284"/>
                    <a:pt x="162927" y="175017"/>
                    <a:pt x="169253" y="175017"/>
                  </a:cubicBezTo>
                  <a:cubicBezTo>
                    <a:pt x="170772" y="175017"/>
                    <a:pt x="173808" y="175017"/>
                    <a:pt x="173808" y="170131"/>
                  </a:cubicBezTo>
                  <a:cubicBezTo>
                    <a:pt x="173808" y="167443"/>
                    <a:pt x="171278" y="167443"/>
                    <a:pt x="167988" y="167443"/>
                  </a:cubicBezTo>
                  <a:cubicBezTo>
                    <a:pt x="152299" y="167443"/>
                    <a:pt x="152299" y="165733"/>
                    <a:pt x="151540" y="158647"/>
                  </a:cubicBezTo>
                  <a:lnTo>
                    <a:pt x="136104" y="5944"/>
                  </a:lnTo>
                  <a:cubicBezTo>
                    <a:pt x="135598" y="1058"/>
                    <a:pt x="135598" y="80"/>
                    <a:pt x="131296" y="80"/>
                  </a:cubicBezTo>
                  <a:cubicBezTo>
                    <a:pt x="127247" y="80"/>
                    <a:pt x="126235" y="1790"/>
                    <a:pt x="124716" y="4234"/>
                  </a:cubicBezTo>
                  <a:lnTo>
                    <a:pt x="36655" y="146920"/>
                  </a:lnTo>
                  <a:close/>
                  <a:moveTo>
                    <a:pt x="67021" y="111004"/>
                  </a:moveTo>
                  <a:lnTo>
                    <a:pt x="116872" y="30377"/>
                  </a:lnTo>
                  <a:lnTo>
                    <a:pt x="124969" y="111004"/>
                  </a:lnTo>
                  <a:lnTo>
                    <a:pt x="67021" y="111004"/>
                  </a:ln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37AC71A4-B60B-505D-F31B-05DFD6DDD8A8}"/>
                </a:ext>
              </a:extLst>
            </p:cNvPr>
            <p:cNvSpPr/>
            <p:nvPr>
              <p:custDataLst>
                <p:tags r:id="rId32"/>
              </p:custDataLst>
            </p:nvPr>
          </p:nvSpPr>
          <p:spPr>
            <a:xfrm>
              <a:off x="8204748" y="4430415"/>
              <a:ext cx="53672" cy="115101"/>
            </a:xfrm>
            <a:custGeom>
              <a:avLst/>
              <a:gdLst>
                <a:gd name="connsiteX0" fmla="*/ 49289 w 53672"/>
                <a:gd name="connsiteY0" fmla="*/ 6581 h 115101"/>
                <a:gd name="connsiteX1" fmla="*/ 42204 w 53672"/>
                <a:gd name="connsiteY1" fmla="*/ 82 h 115101"/>
                <a:gd name="connsiteX2" fmla="*/ 32284 w 53672"/>
                <a:gd name="connsiteY2" fmla="*/ 9488 h 115101"/>
                <a:gd name="connsiteX3" fmla="*/ 39370 w 53672"/>
                <a:gd name="connsiteY3" fmla="*/ 15987 h 115101"/>
                <a:gd name="connsiteX4" fmla="*/ 49289 w 53672"/>
                <a:gd name="connsiteY4" fmla="*/ 6581 h 115101"/>
                <a:gd name="connsiteX5" fmla="*/ 13154 w 53672"/>
                <a:gd name="connsiteY5" fmla="*/ 93463 h 115101"/>
                <a:gd name="connsiteX6" fmla="*/ 11559 w 53672"/>
                <a:gd name="connsiteY6" fmla="*/ 100646 h 115101"/>
                <a:gd name="connsiteX7" fmla="*/ 28387 w 53672"/>
                <a:gd name="connsiteY7" fmla="*/ 115183 h 115101"/>
                <a:gd name="connsiteX8" fmla="*/ 53895 w 53672"/>
                <a:gd name="connsiteY8" fmla="*/ 89016 h 115101"/>
                <a:gd name="connsiteX9" fmla="*/ 51061 w 53672"/>
                <a:gd name="connsiteY9" fmla="*/ 86793 h 115101"/>
                <a:gd name="connsiteX10" fmla="*/ 47695 w 53672"/>
                <a:gd name="connsiteY10" fmla="*/ 89700 h 115101"/>
                <a:gd name="connsiteX11" fmla="*/ 28919 w 53672"/>
                <a:gd name="connsiteY11" fmla="*/ 110395 h 115101"/>
                <a:gd name="connsiteX12" fmla="*/ 24490 w 53672"/>
                <a:gd name="connsiteY12" fmla="*/ 104409 h 115101"/>
                <a:gd name="connsiteX13" fmla="*/ 27324 w 53672"/>
                <a:gd name="connsiteY13" fmla="*/ 93463 h 115101"/>
                <a:gd name="connsiteX14" fmla="*/ 32993 w 53672"/>
                <a:gd name="connsiteY14" fmla="*/ 79781 h 115101"/>
                <a:gd name="connsiteX15" fmla="*/ 41672 w 53672"/>
                <a:gd name="connsiteY15" fmla="*/ 58060 h 115101"/>
                <a:gd name="connsiteX16" fmla="*/ 42735 w 53672"/>
                <a:gd name="connsiteY16" fmla="*/ 52587 h 115101"/>
                <a:gd name="connsiteX17" fmla="*/ 25907 w 53672"/>
                <a:gd name="connsiteY17" fmla="*/ 38050 h 115101"/>
                <a:gd name="connsiteX18" fmla="*/ 223 w 53672"/>
                <a:gd name="connsiteY18" fmla="*/ 64217 h 115101"/>
                <a:gd name="connsiteX19" fmla="*/ 3234 w 53672"/>
                <a:gd name="connsiteY19" fmla="*/ 66440 h 115101"/>
                <a:gd name="connsiteX20" fmla="*/ 6422 w 53672"/>
                <a:gd name="connsiteY20" fmla="*/ 63704 h 115101"/>
                <a:gd name="connsiteX21" fmla="*/ 25376 w 53672"/>
                <a:gd name="connsiteY21" fmla="*/ 42839 h 115101"/>
                <a:gd name="connsiteX22" fmla="*/ 29804 w 53672"/>
                <a:gd name="connsiteY22" fmla="*/ 48825 h 115101"/>
                <a:gd name="connsiteX23" fmla="*/ 24313 w 53672"/>
                <a:gd name="connsiteY23" fmla="*/ 65927 h 115101"/>
                <a:gd name="connsiteX24" fmla="*/ 13154 w 53672"/>
                <a:gd name="connsiteY24" fmla="*/ 93463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5101">
                  <a:moveTo>
                    <a:pt x="49289" y="6581"/>
                  </a:moveTo>
                  <a:cubicBezTo>
                    <a:pt x="49289" y="3844"/>
                    <a:pt x="47164" y="82"/>
                    <a:pt x="42204" y="82"/>
                  </a:cubicBezTo>
                  <a:cubicBezTo>
                    <a:pt x="37421" y="82"/>
                    <a:pt x="32284" y="4528"/>
                    <a:pt x="32284" y="9488"/>
                  </a:cubicBezTo>
                  <a:cubicBezTo>
                    <a:pt x="32284" y="12396"/>
                    <a:pt x="34587" y="15987"/>
                    <a:pt x="39370" y="15987"/>
                  </a:cubicBezTo>
                  <a:cubicBezTo>
                    <a:pt x="44507" y="15987"/>
                    <a:pt x="49289" y="11198"/>
                    <a:pt x="49289" y="6581"/>
                  </a:cubicBezTo>
                  <a:close/>
                  <a:moveTo>
                    <a:pt x="13154" y="93463"/>
                  </a:moveTo>
                  <a:cubicBezTo>
                    <a:pt x="12445" y="95686"/>
                    <a:pt x="11559" y="97738"/>
                    <a:pt x="11559" y="100646"/>
                  </a:cubicBezTo>
                  <a:cubicBezTo>
                    <a:pt x="11559" y="108684"/>
                    <a:pt x="18645" y="115183"/>
                    <a:pt x="28387" y="115183"/>
                  </a:cubicBezTo>
                  <a:cubicBezTo>
                    <a:pt x="46101" y="115183"/>
                    <a:pt x="53895" y="91581"/>
                    <a:pt x="53895" y="89016"/>
                  </a:cubicBezTo>
                  <a:cubicBezTo>
                    <a:pt x="53895" y="86793"/>
                    <a:pt x="51592" y="86793"/>
                    <a:pt x="51061" y="86793"/>
                  </a:cubicBezTo>
                  <a:cubicBezTo>
                    <a:pt x="48581" y="86793"/>
                    <a:pt x="48404" y="87819"/>
                    <a:pt x="47695" y="89700"/>
                  </a:cubicBezTo>
                  <a:cubicBezTo>
                    <a:pt x="43621" y="103382"/>
                    <a:pt x="35827" y="110395"/>
                    <a:pt x="28919" y="110395"/>
                  </a:cubicBezTo>
                  <a:cubicBezTo>
                    <a:pt x="25376" y="110395"/>
                    <a:pt x="24490" y="108171"/>
                    <a:pt x="24490" y="104409"/>
                  </a:cubicBezTo>
                  <a:cubicBezTo>
                    <a:pt x="24490" y="100475"/>
                    <a:pt x="25730" y="97225"/>
                    <a:pt x="27324" y="93463"/>
                  </a:cubicBezTo>
                  <a:cubicBezTo>
                    <a:pt x="29096" y="88845"/>
                    <a:pt x="31044" y="84227"/>
                    <a:pt x="32993" y="79781"/>
                  </a:cubicBezTo>
                  <a:cubicBezTo>
                    <a:pt x="34587" y="75676"/>
                    <a:pt x="40964" y="60112"/>
                    <a:pt x="41672" y="58060"/>
                  </a:cubicBezTo>
                  <a:cubicBezTo>
                    <a:pt x="42204" y="56350"/>
                    <a:pt x="42735" y="54297"/>
                    <a:pt x="42735" y="52587"/>
                  </a:cubicBezTo>
                  <a:cubicBezTo>
                    <a:pt x="42735" y="44549"/>
                    <a:pt x="35650" y="38050"/>
                    <a:pt x="25907" y="38050"/>
                  </a:cubicBezTo>
                  <a:cubicBezTo>
                    <a:pt x="8371" y="38050"/>
                    <a:pt x="223" y="61310"/>
                    <a:pt x="223" y="64217"/>
                  </a:cubicBezTo>
                  <a:cubicBezTo>
                    <a:pt x="223" y="66440"/>
                    <a:pt x="2703" y="66440"/>
                    <a:pt x="3234" y="66440"/>
                  </a:cubicBezTo>
                  <a:cubicBezTo>
                    <a:pt x="5714" y="66440"/>
                    <a:pt x="5891" y="65585"/>
                    <a:pt x="6422" y="63704"/>
                  </a:cubicBezTo>
                  <a:cubicBezTo>
                    <a:pt x="11028" y="48996"/>
                    <a:pt x="18822" y="42839"/>
                    <a:pt x="25376" y="42839"/>
                  </a:cubicBezTo>
                  <a:cubicBezTo>
                    <a:pt x="28210" y="42839"/>
                    <a:pt x="29804" y="44207"/>
                    <a:pt x="29804" y="48825"/>
                  </a:cubicBezTo>
                  <a:cubicBezTo>
                    <a:pt x="29804" y="52758"/>
                    <a:pt x="28742" y="55324"/>
                    <a:pt x="24313" y="65927"/>
                  </a:cubicBezTo>
                  <a:lnTo>
                    <a:pt x="13154" y="93463"/>
                  </a:ln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5182CEF3-DE76-938B-5F21-8B7B5312FA43}"/>
                </a:ext>
              </a:extLst>
            </p:cNvPr>
            <p:cNvSpPr/>
            <p:nvPr>
              <p:custDataLst>
                <p:tags r:id="rId33"/>
              </p:custDataLst>
            </p:nvPr>
          </p:nvSpPr>
          <p:spPr>
            <a:xfrm>
              <a:off x="8268018" y="4430415"/>
              <a:ext cx="77762" cy="148280"/>
            </a:xfrm>
            <a:custGeom>
              <a:avLst/>
              <a:gdLst>
                <a:gd name="connsiteX0" fmla="*/ 77988 w 77762"/>
                <a:gd name="connsiteY0" fmla="*/ 6581 h 148280"/>
                <a:gd name="connsiteX1" fmla="*/ 70903 w 77762"/>
                <a:gd name="connsiteY1" fmla="*/ 82 h 148280"/>
                <a:gd name="connsiteX2" fmla="*/ 60983 w 77762"/>
                <a:gd name="connsiteY2" fmla="*/ 9488 h 148280"/>
                <a:gd name="connsiteX3" fmla="*/ 68069 w 77762"/>
                <a:gd name="connsiteY3" fmla="*/ 15987 h 148280"/>
                <a:gd name="connsiteX4" fmla="*/ 77988 w 77762"/>
                <a:gd name="connsiteY4" fmla="*/ 6581 h 148280"/>
                <a:gd name="connsiteX5" fmla="*/ 40435 w 77762"/>
                <a:gd name="connsiteY5" fmla="*/ 121853 h 148280"/>
                <a:gd name="connsiteX6" fmla="*/ 17585 w 77762"/>
                <a:gd name="connsiteY6" fmla="*/ 143574 h 148280"/>
                <a:gd name="connsiteX7" fmla="*/ 11208 w 77762"/>
                <a:gd name="connsiteY7" fmla="*/ 142548 h 148280"/>
                <a:gd name="connsiteX8" fmla="*/ 17231 w 77762"/>
                <a:gd name="connsiteY8" fmla="*/ 133825 h 148280"/>
                <a:gd name="connsiteX9" fmla="*/ 10322 w 77762"/>
                <a:gd name="connsiteY9" fmla="*/ 127497 h 148280"/>
                <a:gd name="connsiteX10" fmla="*/ 226 w 77762"/>
                <a:gd name="connsiteY10" fmla="*/ 137588 h 148280"/>
                <a:gd name="connsiteX11" fmla="*/ 17762 w 77762"/>
                <a:gd name="connsiteY11" fmla="*/ 148363 h 148280"/>
                <a:gd name="connsiteX12" fmla="*/ 54606 w 77762"/>
                <a:gd name="connsiteY12" fmla="*/ 121340 h 148280"/>
                <a:gd name="connsiteX13" fmla="*/ 70548 w 77762"/>
                <a:gd name="connsiteY13" fmla="*/ 60112 h 148280"/>
                <a:gd name="connsiteX14" fmla="*/ 71434 w 77762"/>
                <a:gd name="connsiteY14" fmla="*/ 54126 h 148280"/>
                <a:gd name="connsiteX15" fmla="*/ 52481 w 77762"/>
                <a:gd name="connsiteY15" fmla="*/ 38050 h 148280"/>
                <a:gd name="connsiteX16" fmla="*/ 21482 w 77762"/>
                <a:gd name="connsiteY16" fmla="*/ 64217 h 148280"/>
                <a:gd name="connsiteX17" fmla="*/ 24493 w 77762"/>
                <a:gd name="connsiteY17" fmla="*/ 66440 h 148280"/>
                <a:gd name="connsiteX18" fmla="*/ 28036 w 77762"/>
                <a:gd name="connsiteY18" fmla="*/ 63362 h 148280"/>
                <a:gd name="connsiteX19" fmla="*/ 51949 w 77762"/>
                <a:gd name="connsiteY19" fmla="*/ 42839 h 148280"/>
                <a:gd name="connsiteX20" fmla="*/ 57972 w 77762"/>
                <a:gd name="connsiteY20" fmla="*/ 51219 h 148280"/>
                <a:gd name="connsiteX21" fmla="*/ 57440 w 77762"/>
                <a:gd name="connsiteY21" fmla="*/ 56350 h 148280"/>
                <a:gd name="connsiteX22" fmla="*/ 40435 w 77762"/>
                <a:gd name="connsiteY22" fmla="*/ 12185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88" y="6581"/>
                  </a:moveTo>
                  <a:cubicBezTo>
                    <a:pt x="77988" y="3673"/>
                    <a:pt x="75685" y="82"/>
                    <a:pt x="70903" y="82"/>
                  </a:cubicBezTo>
                  <a:cubicBezTo>
                    <a:pt x="65766" y="82"/>
                    <a:pt x="60983" y="4870"/>
                    <a:pt x="60983" y="9488"/>
                  </a:cubicBezTo>
                  <a:cubicBezTo>
                    <a:pt x="60983" y="12225"/>
                    <a:pt x="63109" y="15987"/>
                    <a:pt x="68069" y="15987"/>
                  </a:cubicBezTo>
                  <a:cubicBezTo>
                    <a:pt x="72851" y="15987"/>
                    <a:pt x="77988" y="11541"/>
                    <a:pt x="77988" y="6581"/>
                  </a:cubicBezTo>
                  <a:close/>
                  <a:moveTo>
                    <a:pt x="40435" y="121853"/>
                  </a:moveTo>
                  <a:cubicBezTo>
                    <a:pt x="37424" y="133654"/>
                    <a:pt x="28036" y="143574"/>
                    <a:pt x="17585" y="143574"/>
                  </a:cubicBezTo>
                  <a:cubicBezTo>
                    <a:pt x="15282" y="143574"/>
                    <a:pt x="13156" y="143232"/>
                    <a:pt x="11208" y="142548"/>
                  </a:cubicBezTo>
                  <a:cubicBezTo>
                    <a:pt x="15813" y="140495"/>
                    <a:pt x="17231" y="136391"/>
                    <a:pt x="17231" y="133825"/>
                  </a:cubicBezTo>
                  <a:cubicBezTo>
                    <a:pt x="17231" y="129721"/>
                    <a:pt x="13865" y="127497"/>
                    <a:pt x="10322" y="127497"/>
                  </a:cubicBezTo>
                  <a:cubicBezTo>
                    <a:pt x="4831" y="127497"/>
                    <a:pt x="226" y="132115"/>
                    <a:pt x="226" y="137588"/>
                  </a:cubicBezTo>
                  <a:cubicBezTo>
                    <a:pt x="226" y="144087"/>
                    <a:pt x="7134" y="148363"/>
                    <a:pt x="17762" y="148363"/>
                  </a:cubicBezTo>
                  <a:cubicBezTo>
                    <a:pt x="28390" y="148363"/>
                    <a:pt x="49115" y="142206"/>
                    <a:pt x="54606" y="121340"/>
                  </a:cubicBezTo>
                  <a:lnTo>
                    <a:pt x="70548" y="60112"/>
                  </a:lnTo>
                  <a:cubicBezTo>
                    <a:pt x="71080" y="58231"/>
                    <a:pt x="71434" y="56692"/>
                    <a:pt x="71434" y="54126"/>
                  </a:cubicBezTo>
                  <a:cubicBezTo>
                    <a:pt x="71434" y="44720"/>
                    <a:pt x="63109" y="38050"/>
                    <a:pt x="52481" y="38050"/>
                  </a:cubicBezTo>
                  <a:cubicBezTo>
                    <a:pt x="32818" y="38050"/>
                    <a:pt x="21482" y="61823"/>
                    <a:pt x="21482" y="64217"/>
                  </a:cubicBezTo>
                  <a:cubicBezTo>
                    <a:pt x="21482" y="66440"/>
                    <a:pt x="23962" y="66440"/>
                    <a:pt x="24493" y="66440"/>
                  </a:cubicBezTo>
                  <a:cubicBezTo>
                    <a:pt x="26619" y="66440"/>
                    <a:pt x="26796" y="65927"/>
                    <a:pt x="28036" y="63362"/>
                  </a:cubicBezTo>
                  <a:cubicBezTo>
                    <a:pt x="32464" y="53442"/>
                    <a:pt x="41675" y="42839"/>
                    <a:pt x="51949" y="42839"/>
                  </a:cubicBezTo>
                  <a:cubicBezTo>
                    <a:pt x="56378" y="42839"/>
                    <a:pt x="57972" y="45746"/>
                    <a:pt x="57972" y="51219"/>
                  </a:cubicBezTo>
                  <a:cubicBezTo>
                    <a:pt x="57972" y="53100"/>
                    <a:pt x="57617" y="55495"/>
                    <a:pt x="57440" y="56350"/>
                  </a:cubicBezTo>
                  <a:lnTo>
                    <a:pt x="40435" y="121853"/>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7389D1B6-064E-7EE2-D370-A01445A7126C}"/>
                </a:ext>
              </a:extLst>
            </p:cNvPr>
            <p:cNvSpPr/>
            <p:nvPr>
              <p:custDataLst>
                <p:tags r:id="rId34"/>
              </p:custDataLst>
            </p:nvPr>
          </p:nvSpPr>
          <p:spPr>
            <a:xfrm>
              <a:off x="8391091" y="4339550"/>
              <a:ext cx="288984" cy="171760"/>
            </a:xfrm>
            <a:custGeom>
              <a:avLst/>
              <a:gdLst>
                <a:gd name="connsiteX0" fmla="*/ 259607 w 288984"/>
                <a:gd name="connsiteY0" fmla="*/ 20848 h 171760"/>
                <a:gd name="connsiteX1" fmla="*/ 281622 w 288984"/>
                <a:gd name="connsiteY1" fmla="*/ 11563 h 171760"/>
                <a:gd name="connsiteX2" fmla="*/ 289214 w 288984"/>
                <a:gd name="connsiteY2" fmla="*/ 4478 h 171760"/>
                <a:gd name="connsiteX3" fmla="*/ 284659 w 288984"/>
                <a:gd name="connsiteY3" fmla="*/ 80 h 171760"/>
                <a:gd name="connsiteX4" fmla="*/ 263150 w 288984"/>
                <a:gd name="connsiteY4" fmla="*/ 813 h 171760"/>
                <a:gd name="connsiteX5" fmla="*/ 234049 w 288984"/>
                <a:gd name="connsiteY5" fmla="*/ 80 h 171760"/>
                <a:gd name="connsiteX6" fmla="*/ 227217 w 288984"/>
                <a:gd name="connsiteY6" fmla="*/ 7166 h 171760"/>
                <a:gd name="connsiteX7" fmla="*/ 233543 w 288984"/>
                <a:gd name="connsiteY7" fmla="*/ 11563 h 171760"/>
                <a:gd name="connsiteX8" fmla="*/ 251256 w 288984"/>
                <a:gd name="connsiteY8" fmla="*/ 14251 h 171760"/>
                <a:gd name="connsiteX9" fmla="*/ 178125 w 288984"/>
                <a:gd name="connsiteY9" fmla="*/ 125908 h 171760"/>
                <a:gd name="connsiteX10" fmla="*/ 162942 w 288984"/>
                <a:gd name="connsiteY10" fmla="*/ 12785 h 171760"/>
                <a:gd name="connsiteX11" fmla="*/ 179390 w 288984"/>
                <a:gd name="connsiteY11" fmla="*/ 11563 h 171760"/>
                <a:gd name="connsiteX12" fmla="*/ 188753 w 288984"/>
                <a:gd name="connsiteY12" fmla="*/ 4478 h 171760"/>
                <a:gd name="connsiteX13" fmla="*/ 183439 w 288984"/>
                <a:gd name="connsiteY13" fmla="*/ 80 h 171760"/>
                <a:gd name="connsiteX14" fmla="*/ 146240 w 288984"/>
                <a:gd name="connsiteY14" fmla="*/ 813 h 171760"/>
                <a:gd name="connsiteX15" fmla="*/ 130045 w 288984"/>
                <a:gd name="connsiteY15" fmla="*/ 569 h 171760"/>
                <a:gd name="connsiteX16" fmla="*/ 113090 w 288984"/>
                <a:gd name="connsiteY16" fmla="*/ 80 h 171760"/>
                <a:gd name="connsiteX17" fmla="*/ 106258 w 288984"/>
                <a:gd name="connsiteY17" fmla="*/ 7166 h 171760"/>
                <a:gd name="connsiteX18" fmla="*/ 114609 w 288984"/>
                <a:gd name="connsiteY18" fmla="*/ 11563 h 171760"/>
                <a:gd name="connsiteX19" fmla="*/ 126755 w 288984"/>
                <a:gd name="connsiteY19" fmla="*/ 12052 h 171760"/>
                <a:gd name="connsiteX20" fmla="*/ 130045 w 288984"/>
                <a:gd name="connsiteY20" fmla="*/ 36485 h 171760"/>
                <a:gd name="connsiteX21" fmla="*/ 128020 w 288984"/>
                <a:gd name="connsiteY21" fmla="*/ 40394 h 171760"/>
                <a:gd name="connsiteX22" fmla="*/ 72096 w 288984"/>
                <a:gd name="connsiteY22" fmla="*/ 125908 h 171760"/>
                <a:gd name="connsiteX23" fmla="*/ 56913 w 288984"/>
                <a:gd name="connsiteY23" fmla="*/ 12785 h 171760"/>
                <a:gd name="connsiteX24" fmla="*/ 73361 w 288984"/>
                <a:gd name="connsiteY24" fmla="*/ 11563 h 171760"/>
                <a:gd name="connsiteX25" fmla="*/ 80700 w 288984"/>
                <a:gd name="connsiteY25" fmla="*/ 10098 h 171760"/>
                <a:gd name="connsiteX26" fmla="*/ 82724 w 288984"/>
                <a:gd name="connsiteY26" fmla="*/ 4478 h 171760"/>
                <a:gd name="connsiteX27" fmla="*/ 77410 w 288984"/>
                <a:gd name="connsiteY27" fmla="*/ 80 h 171760"/>
                <a:gd name="connsiteX28" fmla="*/ 39959 w 288984"/>
                <a:gd name="connsiteY28" fmla="*/ 813 h 171760"/>
                <a:gd name="connsiteX29" fmla="*/ 23763 w 288984"/>
                <a:gd name="connsiteY29" fmla="*/ 569 h 171760"/>
                <a:gd name="connsiteX30" fmla="*/ 7062 w 288984"/>
                <a:gd name="connsiteY30" fmla="*/ 80 h 171760"/>
                <a:gd name="connsiteX31" fmla="*/ 230 w 288984"/>
                <a:gd name="connsiteY31" fmla="*/ 7166 h 171760"/>
                <a:gd name="connsiteX32" fmla="*/ 8580 w 288984"/>
                <a:gd name="connsiteY32" fmla="*/ 11563 h 171760"/>
                <a:gd name="connsiteX33" fmla="*/ 20727 w 288984"/>
                <a:gd name="connsiteY33" fmla="*/ 12052 h 171760"/>
                <a:gd name="connsiteX34" fmla="*/ 41224 w 288984"/>
                <a:gd name="connsiteY34" fmla="*/ 164511 h 171760"/>
                <a:gd name="connsiteX35" fmla="*/ 48562 w 288984"/>
                <a:gd name="connsiteY35" fmla="*/ 171841 h 171760"/>
                <a:gd name="connsiteX36" fmla="*/ 59191 w 288984"/>
                <a:gd name="connsiteY36" fmla="*/ 165488 h 171760"/>
                <a:gd name="connsiteX37" fmla="*/ 132322 w 288984"/>
                <a:gd name="connsiteY37" fmla="*/ 53343 h 171760"/>
                <a:gd name="connsiteX38" fmla="*/ 147252 w 288984"/>
                <a:gd name="connsiteY38" fmla="*/ 164511 h 171760"/>
                <a:gd name="connsiteX39" fmla="*/ 154844 w 288984"/>
                <a:gd name="connsiteY39" fmla="*/ 171841 h 171760"/>
                <a:gd name="connsiteX40" fmla="*/ 165219 w 288984"/>
                <a:gd name="connsiteY40" fmla="*/ 165488 h 171760"/>
                <a:gd name="connsiteX41" fmla="*/ 259607 w 288984"/>
                <a:gd name="connsiteY41" fmla="*/ 20848 h 17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1760">
                  <a:moveTo>
                    <a:pt x="259607" y="20848"/>
                  </a:moveTo>
                  <a:cubicBezTo>
                    <a:pt x="262644" y="16206"/>
                    <a:pt x="265680" y="11808"/>
                    <a:pt x="281622" y="11563"/>
                  </a:cubicBezTo>
                  <a:cubicBezTo>
                    <a:pt x="284659" y="11563"/>
                    <a:pt x="289214" y="11563"/>
                    <a:pt x="289214" y="4478"/>
                  </a:cubicBezTo>
                  <a:cubicBezTo>
                    <a:pt x="289214" y="2279"/>
                    <a:pt x="287190" y="80"/>
                    <a:pt x="284659" y="80"/>
                  </a:cubicBezTo>
                  <a:cubicBezTo>
                    <a:pt x="277827" y="80"/>
                    <a:pt x="270235" y="813"/>
                    <a:pt x="263150" y="813"/>
                  </a:cubicBezTo>
                  <a:cubicBezTo>
                    <a:pt x="253534" y="813"/>
                    <a:pt x="243412" y="80"/>
                    <a:pt x="234049" y="80"/>
                  </a:cubicBezTo>
                  <a:cubicBezTo>
                    <a:pt x="232024" y="80"/>
                    <a:pt x="227217" y="80"/>
                    <a:pt x="227217" y="7166"/>
                  </a:cubicBezTo>
                  <a:cubicBezTo>
                    <a:pt x="227217" y="11563"/>
                    <a:pt x="231771" y="11563"/>
                    <a:pt x="233543" y="11563"/>
                  </a:cubicBezTo>
                  <a:cubicBezTo>
                    <a:pt x="234555" y="11563"/>
                    <a:pt x="244677" y="11563"/>
                    <a:pt x="251256" y="14251"/>
                  </a:cubicBezTo>
                  <a:lnTo>
                    <a:pt x="178125" y="125908"/>
                  </a:lnTo>
                  <a:lnTo>
                    <a:pt x="162942" y="12785"/>
                  </a:lnTo>
                  <a:cubicBezTo>
                    <a:pt x="167749" y="11808"/>
                    <a:pt x="175594" y="11563"/>
                    <a:pt x="179390" y="11563"/>
                  </a:cubicBezTo>
                  <a:cubicBezTo>
                    <a:pt x="184704" y="11563"/>
                    <a:pt x="188753" y="11563"/>
                    <a:pt x="188753" y="4478"/>
                  </a:cubicBezTo>
                  <a:cubicBezTo>
                    <a:pt x="188753" y="4234"/>
                    <a:pt x="188753" y="80"/>
                    <a:pt x="183439" y="80"/>
                  </a:cubicBezTo>
                  <a:cubicBezTo>
                    <a:pt x="175088" y="80"/>
                    <a:pt x="154591" y="813"/>
                    <a:pt x="146240" y="813"/>
                  </a:cubicBezTo>
                  <a:cubicBezTo>
                    <a:pt x="140926" y="813"/>
                    <a:pt x="135359" y="569"/>
                    <a:pt x="130045" y="569"/>
                  </a:cubicBezTo>
                  <a:cubicBezTo>
                    <a:pt x="122706" y="569"/>
                    <a:pt x="113597" y="80"/>
                    <a:pt x="113090" y="80"/>
                  </a:cubicBezTo>
                  <a:cubicBezTo>
                    <a:pt x="111319" y="80"/>
                    <a:pt x="106258" y="80"/>
                    <a:pt x="106258" y="7166"/>
                  </a:cubicBezTo>
                  <a:cubicBezTo>
                    <a:pt x="106258" y="11563"/>
                    <a:pt x="110560" y="11563"/>
                    <a:pt x="114609" y="11563"/>
                  </a:cubicBezTo>
                  <a:cubicBezTo>
                    <a:pt x="118405" y="11563"/>
                    <a:pt x="123466" y="11808"/>
                    <a:pt x="126755" y="12052"/>
                  </a:cubicBezTo>
                  <a:lnTo>
                    <a:pt x="130045" y="36485"/>
                  </a:lnTo>
                  <a:cubicBezTo>
                    <a:pt x="130045" y="37218"/>
                    <a:pt x="130045" y="37706"/>
                    <a:pt x="128020" y="40394"/>
                  </a:cubicBezTo>
                  <a:lnTo>
                    <a:pt x="72096" y="125908"/>
                  </a:lnTo>
                  <a:lnTo>
                    <a:pt x="56913" y="12785"/>
                  </a:lnTo>
                  <a:cubicBezTo>
                    <a:pt x="61721" y="11808"/>
                    <a:pt x="69566" y="11563"/>
                    <a:pt x="73361" y="11563"/>
                  </a:cubicBezTo>
                  <a:cubicBezTo>
                    <a:pt x="79182" y="11563"/>
                    <a:pt x="79435" y="11319"/>
                    <a:pt x="80700" y="10098"/>
                  </a:cubicBezTo>
                  <a:cubicBezTo>
                    <a:pt x="82218" y="8876"/>
                    <a:pt x="82724" y="4722"/>
                    <a:pt x="82724" y="4478"/>
                  </a:cubicBezTo>
                  <a:cubicBezTo>
                    <a:pt x="82724" y="4234"/>
                    <a:pt x="82724" y="80"/>
                    <a:pt x="77410" y="80"/>
                  </a:cubicBezTo>
                  <a:cubicBezTo>
                    <a:pt x="69060" y="80"/>
                    <a:pt x="48309" y="813"/>
                    <a:pt x="39959" y="813"/>
                  </a:cubicBezTo>
                  <a:cubicBezTo>
                    <a:pt x="34645" y="813"/>
                    <a:pt x="29078" y="569"/>
                    <a:pt x="23763" y="569"/>
                  </a:cubicBezTo>
                  <a:cubicBezTo>
                    <a:pt x="16931" y="569"/>
                    <a:pt x="7315" y="80"/>
                    <a:pt x="7062" y="80"/>
                  </a:cubicBezTo>
                  <a:cubicBezTo>
                    <a:pt x="5038" y="80"/>
                    <a:pt x="230" y="80"/>
                    <a:pt x="230" y="7166"/>
                  </a:cubicBezTo>
                  <a:cubicBezTo>
                    <a:pt x="230" y="11563"/>
                    <a:pt x="4279" y="11563"/>
                    <a:pt x="8580" y="11563"/>
                  </a:cubicBezTo>
                  <a:cubicBezTo>
                    <a:pt x="12376" y="11563"/>
                    <a:pt x="17437" y="11808"/>
                    <a:pt x="20727" y="12052"/>
                  </a:cubicBezTo>
                  <a:lnTo>
                    <a:pt x="41224" y="164511"/>
                  </a:lnTo>
                  <a:cubicBezTo>
                    <a:pt x="41983" y="169398"/>
                    <a:pt x="42489" y="171841"/>
                    <a:pt x="48562" y="171841"/>
                  </a:cubicBezTo>
                  <a:cubicBezTo>
                    <a:pt x="53877" y="171841"/>
                    <a:pt x="56154" y="170131"/>
                    <a:pt x="59191" y="165488"/>
                  </a:cubicBezTo>
                  <a:lnTo>
                    <a:pt x="132322" y="53343"/>
                  </a:lnTo>
                  <a:lnTo>
                    <a:pt x="147252" y="164511"/>
                  </a:lnTo>
                  <a:cubicBezTo>
                    <a:pt x="148012" y="170131"/>
                    <a:pt x="148771" y="171841"/>
                    <a:pt x="154844" y="171841"/>
                  </a:cubicBezTo>
                  <a:cubicBezTo>
                    <a:pt x="160411" y="171841"/>
                    <a:pt x="162435" y="169886"/>
                    <a:pt x="165219" y="165488"/>
                  </a:cubicBezTo>
                  <a:lnTo>
                    <a:pt x="259607" y="20848"/>
                  </a:lnTo>
                  <a:close/>
                </a:path>
              </a:pathLst>
            </a:custGeom>
            <a:solidFill>
              <a:srgbClr val="000000"/>
            </a:solidFill>
            <a:ln w="25400" cap="flat">
              <a:noFill/>
              <a:prstDash val="solid"/>
              <a:miter/>
            </a:ln>
          </p:spPr>
          <p:txBody>
            <a:bodyPr rtlCol="0" anchor="ctr"/>
            <a:lstStyle/>
            <a:p>
              <a:endParaRPr lang="en-CN" dirty="0"/>
            </a:p>
          </p:txBody>
        </p:sp>
        <p:sp>
          <p:nvSpPr>
            <p:cNvPr id="18480" name="Freeform 18479">
              <a:extLst>
                <a:ext uri="{FF2B5EF4-FFF2-40B4-BE49-F238E27FC236}">
                  <a16:creationId xmlns:a16="http://schemas.microsoft.com/office/drawing/2014/main" id="{41D105F7-96A0-FB42-6C0A-C225C4D31BCB}"/>
                </a:ext>
              </a:extLst>
            </p:cNvPr>
            <p:cNvSpPr/>
            <p:nvPr>
              <p:custDataLst>
                <p:tags r:id="rId35"/>
              </p:custDataLst>
            </p:nvPr>
          </p:nvSpPr>
          <p:spPr>
            <a:xfrm>
              <a:off x="8712028" y="4278007"/>
              <a:ext cx="46055" cy="170856"/>
            </a:xfrm>
            <a:custGeom>
              <a:avLst/>
              <a:gdLst>
                <a:gd name="connsiteX0" fmla="*/ 42755 w 46055"/>
                <a:gd name="connsiteY0" fmla="*/ 76 h 170856"/>
                <a:gd name="connsiteX1" fmla="*/ 242 w 46055"/>
                <a:gd name="connsiteY1" fmla="*/ 85419 h 170856"/>
                <a:gd name="connsiteX2" fmla="*/ 42755 w 46055"/>
                <a:gd name="connsiteY2" fmla="*/ 170933 h 170856"/>
                <a:gd name="connsiteX3" fmla="*/ 46297 w 46055"/>
                <a:gd name="connsiteY3" fmla="*/ 168880 h 170856"/>
                <a:gd name="connsiteX4" fmla="*/ 44526 w 46055"/>
                <a:gd name="connsiteY4" fmla="*/ 166315 h 170856"/>
                <a:gd name="connsiteX5" fmla="*/ 12287 w 46055"/>
                <a:gd name="connsiteY5" fmla="*/ 85590 h 170856"/>
                <a:gd name="connsiteX6" fmla="*/ 45058 w 46055"/>
                <a:gd name="connsiteY6" fmla="*/ 4181 h 170856"/>
                <a:gd name="connsiteX7" fmla="*/ 46297 w 46055"/>
                <a:gd name="connsiteY7" fmla="*/ 2128 h 170856"/>
                <a:gd name="connsiteX8" fmla="*/ 42755 w 46055"/>
                <a:gd name="connsiteY8"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856">
                  <a:moveTo>
                    <a:pt x="42755" y="76"/>
                  </a:moveTo>
                  <a:cubicBezTo>
                    <a:pt x="9099" y="22994"/>
                    <a:pt x="242" y="59252"/>
                    <a:pt x="242" y="85419"/>
                  </a:cubicBezTo>
                  <a:cubicBezTo>
                    <a:pt x="242" y="109534"/>
                    <a:pt x="7682" y="146989"/>
                    <a:pt x="42755" y="170933"/>
                  </a:cubicBezTo>
                  <a:cubicBezTo>
                    <a:pt x="44172" y="170933"/>
                    <a:pt x="46297" y="170933"/>
                    <a:pt x="46297" y="168880"/>
                  </a:cubicBezTo>
                  <a:cubicBezTo>
                    <a:pt x="46297" y="167854"/>
                    <a:pt x="45766" y="167512"/>
                    <a:pt x="44526" y="166315"/>
                  </a:cubicBezTo>
                  <a:cubicBezTo>
                    <a:pt x="20967" y="145792"/>
                    <a:pt x="12287" y="116717"/>
                    <a:pt x="12287" y="85590"/>
                  </a:cubicBezTo>
                  <a:cubicBezTo>
                    <a:pt x="12287" y="39412"/>
                    <a:pt x="30532" y="16837"/>
                    <a:pt x="45058" y="4181"/>
                  </a:cubicBezTo>
                  <a:cubicBezTo>
                    <a:pt x="45766" y="3497"/>
                    <a:pt x="46297" y="2984"/>
                    <a:pt x="46297" y="2128"/>
                  </a:cubicBezTo>
                  <a:cubicBezTo>
                    <a:pt x="46297" y="76"/>
                    <a:pt x="44172" y="76"/>
                    <a:pt x="42755" y="76"/>
                  </a:cubicBez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F8A6A4F7-5D53-BAEE-1DF1-87F6CE30A37D}"/>
                </a:ext>
              </a:extLst>
            </p:cNvPr>
            <p:cNvSpPr/>
            <p:nvPr>
              <p:custDataLst>
                <p:tags r:id="rId36"/>
              </p:custDataLst>
            </p:nvPr>
          </p:nvSpPr>
          <p:spPr>
            <a:xfrm>
              <a:off x="8781719" y="4287584"/>
              <a:ext cx="39678" cy="120403"/>
            </a:xfrm>
            <a:custGeom>
              <a:avLst/>
              <a:gdLst>
                <a:gd name="connsiteX0" fmla="*/ 39215 w 39678"/>
                <a:gd name="connsiteY0" fmla="*/ 5207 h 120403"/>
                <a:gd name="connsiteX1" fmla="*/ 39924 w 39678"/>
                <a:gd name="connsiteY1" fmla="*/ 2470 h 120403"/>
                <a:gd name="connsiteX2" fmla="*/ 37090 w 39678"/>
                <a:gd name="connsiteY2" fmla="*/ 76 h 120403"/>
                <a:gd name="connsiteX3" fmla="*/ 14416 w 39678"/>
                <a:gd name="connsiteY3" fmla="*/ 1786 h 120403"/>
                <a:gd name="connsiteX4" fmla="*/ 10696 w 39678"/>
                <a:gd name="connsiteY4" fmla="*/ 5720 h 120403"/>
                <a:gd name="connsiteX5" fmla="*/ 15125 w 39678"/>
                <a:gd name="connsiteY5" fmla="*/ 8114 h 120403"/>
                <a:gd name="connsiteX6" fmla="*/ 23627 w 39678"/>
                <a:gd name="connsiteY6" fmla="*/ 10680 h 120403"/>
                <a:gd name="connsiteX7" fmla="*/ 22919 w 39678"/>
                <a:gd name="connsiteY7" fmla="*/ 14442 h 120403"/>
                <a:gd name="connsiteX8" fmla="*/ 954 w 39678"/>
                <a:gd name="connsiteY8" fmla="*/ 98930 h 120403"/>
                <a:gd name="connsiteX9" fmla="*/ 245 w 39678"/>
                <a:gd name="connsiteY9" fmla="*/ 104232 h 120403"/>
                <a:gd name="connsiteX10" fmla="*/ 18845 w 39678"/>
                <a:gd name="connsiteY10" fmla="*/ 120480 h 120403"/>
                <a:gd name="connsiteX11" fmla="*/ 33015 w 39678"/>
                <a:gd name="connsiteY11" fmla="*/ 111415 h 120403"/>
                <a:gd name="connsiteX12" fmla="*/ 39215 w 39678"/>
                <a:gd name="connsiteY12" fmla="*/ 94312 h 120403"/>
                <a:gd name="connsiteX13" fmla="*/ 36381 w 39678"/>
                <a:gd name="connsiteY13" fmla="*/ 92089 h 120403"/>
                <a:gd name="connsiteX14" fmla="*/ 32838 w 39678"/>
                <a:gd name="connsiteY14" fmla="*/ 96194 h 120403"/>
                <a:gd name="connsiteX15" fmla="*/ 19553 w 39678"/>
                <a:gd name="connsiteY15" fmla="*/ 115691 h 120403"/>
                <a:gd name="connsiteX16" fmla="*/ 13530 w 39678"/>
                <a:gd name="connsiteY16" fmla="*/ 107310 h 120403"/>
                <a:gd name="connsiteX17" fmla="*/ 14593 w 39678"/>
                <a:gd name="connsiteY17" fmla="*/ 100298 h 120403"/>
                <a:gd name="connsiteX18" fmla="*/ 39215 w 39678"/>
                <a:gd name="connsiteY18" fmla="*/ 5207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403">
                  <a:moveTo>
                    <a:pt x="39215" y="5207"/>
                  </a:moveTo>
                  <a:cubicBezTo>
                    <a:pt x="39392" y="4865"/>
                    <a:pt x="39924" y="2642"/>
                    <a:pt x="39924" y="2470"/>
                  </a:cubicBezTo>
                  <a:cubicBezTo>
                    <a:pt x="39924" y="1615"/>
                    <a:pt x="39215" y="76"/>
                    <a:pt x="37090" y="76"/>
                  </a:cubicBezTo>
                  <a:cubicBezTo>
                    <a:pt x="33547" y="76"/>
                    <a:pt x="18845" y="1444"/>
                    <a:pt x="14416" y="1786"/>
                  </a:cubicBezTo>
                  <a:cubicBezTo>
                    <a:pt x="13176" y="1957"/>
                    <a:pt x="10696" y="2128"/>
                    <a:pt x="10696" y="5720"/>
                  </a:cubicBezTo>
                  <a:cubicBezTo>
                    <a:pt x="10696" y="8114"/>
                    <a:pt x="13176" y="8114"/>
                    <a:pt x="15125" y="8114"/>
                  </a:cubicBezTo>
                  <a:cubicBezTo>
                    <a:pt x="23627" y="8114"/>
                    <a:pt x="23627" y="9312"/>
                    <a:pt x="23627" y="10680"/>
                  </a:cubicBezTo>
                  <a:cubicBezTo>
                    <a:pt x="23627" y="11877"/>
                    <a:pt x="23273" y="12903"/>
                    <a:pt x="22919" y="14442"/>
                  </a:cubicBezTo>
                  <a:lnTo>
                    <a:pt x="954" y="98930"/>
                  </a:lnTo>
                  <a:cubicBezTo>
                    <a:pt x="422" y="100640"/>
                    <a:pt x="245" y="102522"/>
                    <a:pt x="245" y="104232"/>
                  </a:cubicBezTo>
                  <a:cubicBezTo>
                    <a:pt x="245" y="115178"/>
                    <a:pt x="10342" y="120480"/>
                    <a:pt x="18845" y="120480"/>
                  </a:cubicBezTo>
                  <a:cubicBezTo>
                    <a:pt x="23096" y="120480"/>
                    <a:pt x="28410" y="119111"/>
                    <a:pt x="33015" y="111415"/>
                  </a:cubicBezTo>
                  <a:cubicBezTo>
                    <a:pt x="36735" y="105087"/>
                    <a:pt x="39215" y="94996"/>
                    <a:pt x="39215" y="94312"/>
                  </a:cubicBezTo>
                  <a:cubicBezTo>
                    <a:pt x="39215" y="92089"/>
                    <a:pt x="36912" y="92089"/>
                    <a:pt x="36381" y="92089"/>
                  </a:cubicBezTo>
                  <a:cubicBezTo>
                    <a:pt x="33901" y="92089"/>
                    <a:pt x="33547" y="93115"/>
                    <a:pt x="32838" y="96194"/>
                  </a:cubicBezTo>
                  <a:cubicBezTo>
                    <a:pt x="30536" y="104745"/>
                    <a:pt x="27170" y="115691"/>
                    <a:pt x="19553" y="115691"/>
                  </a:cubicBezTo>
                  <a:cubicBezTo>
                    <a:pt x="14770" y="115691"/>
                    <a:pt x="13530" y="111415"/>
                    <a:pt x="13530" y="107310"/>
                  </a:cubicBezTo>
                  <a:cubicBezTo>
                    <a:pt x="13530" y="105429"/>
                    <a:pt x="14062" y="102180"/>
                    <a:pt x="14593" y="100298"/>
                  </a:cubicBezTo>
                  <a:lnTo>
                    <a:pt x="39215" y="5207"/>
                  </a:ln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C18DD83E-7899-E471-B24F-40757EE90999}"/>
                </a:ext>
              </a:extLst>
            </p:cNvPr>
            <p:cNvSpPr/>
            <p:nvPr>
              <p:custDataLst>
                <p:tags r:id="rId37"/>
              </p:custDataLst>
            </p:nvPr>
          </p:nvSpPr>
          <p:spPr>
            <a:xfrm>
              <a:off x="8848334" y="4278007"/>
              <a:ext cx="45878" cy="170856"/>
            </a:xfrm>
            <a:custGeom>
              <a:avLst/>
              <a:gdLst>
                <a:gd name="connsiteX0" fmla="*/ 3613 w 45878"/>
                <a:gd name="connsiteY0" fmla="*/ 76 h 170856"/>
                <a:gd name="connsiteX1" fmla="*/ 248 w 45878"/>
                <a:gd name="connsiteY1" fmla="*/ 2128 h 170856"/>
                <a:gd name="connsiteX2" fmla="*/ 1842 w 45878"/>
                <a:gd name="connsiteY2" fmla="*/ 4694 h 170856"/>
                <a:gd name="connsiteX3" fmla="*/ 34081 w 45878"/>
                <a:gd name="connsiteY3" fmla="*/ 85419 h 170856"/>
                <a:gd name="connsiteX4" fmla="*/ 3436 w 45878"/>
                <a:gd name="connsiteY4" fmla="*/ 164947 h 170856"/>
                <a:gd name="connsiteX5" fmla="*/ 248 w 45878"/>
                <a:gd name="connsiteY5" fmla="*/ 168880 h 170856"/>
                <a:gd name="connsiteX6" fmla="*/ 2551 w 45878"/>
                <a:gd name="connsiteY6" fmla="*/ 170933 h 170856"/>
                <a:gd name="connsiteX7" fmla="*/ 33195 w 45878"/>
                <a:gd name="connsiteY7" fmla="*/ 138266 h 170856"/>
                <a:gd name="connsiteX8" fmla="*/ 46126 w 45878"/>
                <a:gd name="connsiteY8" fmla="*/ 85590 h 170856"/>
                <a:gd name="connsiteX9" fmla="*/ 3613 w 45878"/>
                <a:gd name="connsiteY9"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856">
                  <a:moveTo>
                    <a:pt x="3613" y="76"/>
                  </a:moveTo>
                  <a:cubicBezTo>
                    <a:pt x="2373" y="76"/>
                    <a:pt x="248" y="76"/>
                    <a:pt x="248" y="2128"/>
                  </a:cubicBezTo>
                  <a:cubicBezTo>
                    <a:pt x="248" y="2984"/>
                    <a:pt x="779" y="3497"/>
                    <a:pt x="1842" y="4694"/>
                  </a:cubicBezTo>
                  <a:cubicBezTo>
                    <a:pt x="17076" y="18205"/>
                    <a:pt x="34081" y="41294"/>
                    <a:pt x="34081" y="85419"/>
                  </a:cubicBezTo>
                  <a:cubicBezTo>
                    <a:pt x="34081" y="121164"/>
                    <a:pt x="22567" y="148186"/>
                    <a:pt x="3436" y="164947"/>
                  </a:cubicBezTo>
                  <a:cubicBezTo>
                    <a:pt x="425" y="167854"/>
                    <a:pt x="248" y="168025"/>
                    <a:pt x="248" y="168880"/>
                  </a:cubicBezTo>
                  <a:cubicBezTo>
                    <a:pt x="248" y="169735"/>
                    <a:pt x="779" y="170933"/>
                    <a:pt x="2551" y="170933"/>
                  </a:cubicBezTo>
                  <a:cubicBezTo>
                    <a:pt x="4676" y="170933"/>
                    <a:pt x="21504" y="159645"/>
                    <a:pt x="33195" y="138266"/>
                  </a:cubicBezTo>
                  <a:cubicBezTo>
                    <a:pt x="40989" y="124071"/>
                    <a:pt x="46126" y="105600"/>
                    <a:pt x="46126" y="85590"/>
                  </a:cubicBezTo>
                  <a:cubicBezTo>
                    <a:pt x="46126" y="61475"/>
                    <a:pt x="38686" y="24020"/>
                    <a:pt x="3613" y="76"/>
                  </a:cubicBez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1529A16F-7108-F91E-16ED-AE54565325D6}"/>
                </a:ext>
              </a:extLst>
            </p:cNvPr>
            <p:cNvSpPr/>
            <p:nvPr>
              <p:custDataLst>
                <p:tags r:id="rId38"/>
              </p:custDataLst>
            </p:nvPr>
          </p:nvSpPr>
          <p:spPr>
            <a:xfrm>
              <a:off x="8940141" y="4337596"/>
              <a:ext cx="147781" cy="171516"/>
            </a:xfrm>
            <a:custGeom>
              <a:avLst/>
              <a:gdLst>
                <a:gd name="connsiteX0" fmla="*/ 67563 w 147781"/>
                <a:gd name="connsiteY0" fmla="*/ 8632 h 171516"/>
                <a:gd name="connsiteX1" fmla="*/ 68575 w 147781"/>
                <a:gd name="connsiteY1" fmla="*/ 4478 h 171516"/>
                <a:gd name="connsiteX2" fmla="*/ 63008 w 147781"/>
                <a:gd name="connsiteY2" fmla="*/ 80 h 171516"/>
                <a:gd name="connsiteX3" fmla="*/ 61237 w 147781"/>
                <a:gd name="connsiteY3" fmla="*/ 325 h 171516"/>
                <a:gd name="connsiteX4" fmla="*/ 28593 w 147781"/>
                <a:gd name="connsiteY4" fmla="*/ 1790 h 171516"/>
                <a:gd name="connsiteX5" fmla="*/ 20496 w 147781"/>
                <a:gd name="connsiteY5" fmla="*/ 9120 h 171516"/>
                <a:gd name="connsiteX6" fmla="*/ 27075 w 147781"/>
                <a:gd name="connsiteY6" fmla="*/ 13518 h 171516"/>
                <a:gd name="connsiteX7" fmla="*/ 37703 w 147781"/>
                <a:gd name="connsiteY7" fmla="*/ 14007 h 171516"/>
                <a:gd name="connsiteX8" fmla="*/ 1264 w 147781"/>
                <a:gd name="connsiteY8" fmla="*/ 154982 h 171516"/>
                <a:gd name="connsiteX9" fmla="*/ 251 w 147781"/>
                <a:gd name="connsiteY9" fmla="*/ 160602 h 171516"/>
                <a:gd name="connsiteX10" fmla="*/ 12398 w 147781"/>
                <a:gd name="connsiteY10" fmla="*/ 171596 h 171516"/>
                <a:gd name="connsiteX11" fmla="*/ 28846 w 147781"/>
                <a:gd name="connsiteY11" fmla="*/ 157914 h 171516"/>
                <a:gd name="connsiteX12" fmla="*/ 44029 w 147781"/>
                <a:gd name="connsiteY12" fmla="*/ 100009 h 171516"/>
                <a:gd name="connsiteX13" fmla="*/ 49090 w 147781"/>
                <a:gd name="connsiteY13" fmla="*/ 89992 h 171516"/>
                <a:gd name="connsiteX14" fmla="*/ 86795 w 147781"/>
                <a:gd name="connsiteY14" fmla="*/ 68003 h 171516"/>
                <a:gd name="connsiteX15" fmla="*/ 99448 w 147781"/>
                <a:gd name="connsiteY15" fmla="*/ 82418 h 171516"/>
                <a:gd name="connsiteX16" fmla="*/ 83505 w 147781"/>
                <a:gd name="connsiteY16" fmla="*/ 137147 h 171516"/>
                <a:gd name="connsiteX17" fmla="*/ 79963 w 147781"/>
                <a:gd name="connsiteY17" fmla="*/ 149607 h 171516"/>
                <a:gd name="connsiteX18" fmla="*/ 108557 w 147781"/>
                <a:gd name="connsiteY18" fmla="*/ 171596 h 171516"/>
                <a:gd name="connsiteX19" fmla="*/ 148033 w 147781"/>
                <a:gd name="connsiteY19" fmla="*/ 133482 h 171516"/>
                <a:gd name="connsiteX20" fmla="*/ 141960 w 147781"/>
                <a:gd name="connsiteY20" fmla="*/ 130061 h 171516"/>
                <a:gd name="connsiteX21" fmla="*/ 136140 w 147781"/>
                <a:gd name="connsiteY21" fmla="*/ 133237 h 171516"/>
                <a:gd name="connsiteX22" fmla="*/ 110076 w 147781"/>
                <a:gd name="connsiteY22" fmla="*/ 162801 h 171516"/>
                <a:gd name="connsiteX23" fmla="*/ 105774 w 147781"/>
                <a:gd name="connsiteY23" fmla="*/ 157670 h 171516"/>
                <a:gd name="connsiteX24" fmla="*/ 110076 w 147781"/>
                <a:gd name="connsiteY24" fmla="*/ 141789 h 171516"/>
                <a:gd name="connsiteX25" fmla="*/ 126524 w 147781"/>
                <a:gd name="connsiteY25" fmla="*/ 87549 h 171516"/>
                <a:gd name="connsiteX26" fmla="*/ 88819 w 147781"/>
                <a:gd name="connsiteY26" fmla="*/ 59207 h 171516"/>
                <a:gd name="connsiteX27" fmla="*/ 50609 w 147781"/>
                <a:gd name="connsiteY27" fmla="*/ 74355 h 171516"/>
                <a:gd name="connsiteX28" fmla="*/ 67563 w 147781"/>
                <a:gd name="connsiteY28" fmla="*/ 8632 h 17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1516">
                  <a:moveTo>
                    <a:pt x="67563" y="8632"/>
                  </a:moveTo>
                  <a:cubicBezTo>
                    <a:pt x="68575" y="5211"/>
                    <a:pt x="68575" y="4722"/>
                    <a:pt x="68575" y="4478"/>
                  </a:cubicBezTo>
                  <a:cubicBezTo>
                    <a:pt x="68575" y="1302"/>
                    <a:pt x="65792" y="80"/>
                    <a:pt x="63008" y="80"/>
                  </a:cubicBezTo>
                  <a:cubicBezTo>
                    <a:pt x="61996" y="80"/>
                    <a:pt x="61743" y="80"/>
                    <a:pt x="61237" y="325"/>
                  </a:cubicBezTo>
                  <a:lnTo>
                    <a:pt x="28593" y="1790"/>
                  </a:lnTo>
                  <a:cubicBezTo>
                    <a:pt x="25050" y="2035"/>
                    <a:pt x="20496" y="2279"/>
                    <a:pt x="20496" y="9120"/>
                  </a:cubicBezTo>
                  <a:cubicBezTo>
                    <a:pt x="20496" y="13518"/>
                    <a:pt x="25050" y="13518"/>
                    <a:pt x="27075" y="13518"/>
                  </a:cubicBezTo>
                  <a:cubicBezTo>
                    <a:pt x="29858" y="13518"/>
                    <a:pt x="34413" y="13518"/>
                    <a:pt x="37703" y="14007"/>
                  </a:cubicBezTo>
                  <a:lnTo>
                    <a:pt x="1264" y="154982"/>
                  </a:lnTo>
                  <a:cubicBezTo>
                    <a:pt x="1011" y="155960"/>
                    <a:pt x="251" y="159625"/>
                    <a:pt x="251" y="160602"/>
                  </a:cubicBezTo>
                  <a:cubicBezTo>
                    <a:pt x="251" y="166466"/>
                    <a:pt x="5059" y="171596"/>
                    <a:pt x="12398" y="171596"/>
                  </a:cubicBezTo>
                  <a:cubicBezTo>
                    <a:pt x="13916" y="171596"/>
                    <a:pt x="25304" y="171596"/>
                    <a:pt x="28846" y="157914"/>
                  </a:cubicBezTo>
                  <a:lnTo>
                    <a:pt x="44029" y="100009"/>
                  </a:lnTo>
                  <a:cubicBezTo>
                    <a:pt x="45295" y="95367"/>
                    <a:pt x="45295" y="94878"/>
                    <a:pt x="49090" y="89992"/>
                  </a:cubicBezTo>
                  <a:cubicBezTo>
                    <a:pt x="53139" y="84617"/>
                    <a:pt x="65792" y="68003"/>
                    <a:pt x="86795" y="68003"/>
                  </a:cubicBezTo>
                  <a:cubicBezTo>
                    <a:pt x="93374" y="68003"/>
                    <a:pt x="99448" y="70446"/>
                    <a:pt x="99448" y="82418"/>
                  </a:cubicBezTo>
                  <a:cubicBezTo>
                    <a:pt x="99448" y="96589"/>
                    <a:pt x="88313" y="125175"/>
                    <a:pt x="83505" y="137147"/>
                  </a:cubicBezTo>
                  <a:cubicBezTo>
                    <a:pt x="80722" y="143743"/>
                    <a:pt x="79963" y="145454"/>
                    <a:pt x="79963" y="149607"/>
                  </a:cubicBezTo>
                  <a:cubicBezTo>
                    <a:pt x="79963" y="163778"/>
                    <a:pt x="94640" y="171596"/>
                    <a:pt x="108557" y="171596"/>
                  </a:cubicBezTo>
                  <a:cubicBezTo>
                    <a:pt x="135381" y="171596"/>
                    <a:pt x="148033" y="138368"/>
                    <a:pt x="148033" y="133482"/>
                  </a:cubicBezTo>
                  <a:cubicBezTo>
                    <a:pt x="148033" y="130061"/>
                    <a:pt x="144238" y="130061"/>
                    <a:pt x="141960" y="130061"/>
                  </a:cubicBezTo>
                  <a:cubicBezTo>
                    <a:pt x="138923" y="130061"/>
                    <a:pt x="137152" y="130061"/>
                    <a:pt x="136140" y="133237"/>
                  </a:cubicBezTo>
                  <a:cubicBezTo>
                    <a:pt x="128042" y="160358"/>
                    <a:pt x="114124" y="162801"/>
                    <a:pt x="110076" y="162801"/>
                  </a:cubicBezTo>
                  <a:cubicBezTo>
                    <a:pt x="108304" y="162801"/>
                    <a:pt x="105774" y="162801"/>
                    <a:pt x="105774" y="157670"/>
                  </a:cubicBezTo>
                  <a:cubicBezTo>
                    <a:pt x="105774" y="152295"/>
                    <a:pt x="108557" y="145698"/>
                    <a:pt x="110076" y="141789"/>
                  </a:cubicBezTo>
                  <a:cubicBezTo>
                    <a:pt x="114884" y="129817"/>
                    <a:pt x="126524" y="101231"/>
                    <a:pt x="126524" y="87549"/>
                  </a:cubicBezTo>
                  <a:cubicBezTo>
                    <a:pt x="126524" y="65071"/>
                    <a:pt x="107039" y="59207"/>
                    <a:pt x="88819" y="59207"/>
                  </a:cubicBezTo>
                  <a:cubicBezTo>
                    <a:pt x="83252" y="59207"/>
                    <a:pt x="67816" y="59207"/>
                    <a:pt x="50609" y="74355"/>
                  </a:cubicBezTo>
                  <a:lnTo>
                    <a:pt x="67563" y="8632"/>
                  </a:ln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57F5D724-22B6-5ECD-C77B-4DB9AA6BAE8E}"/>
                </a:ext>
              </a:extLst>
            </p:cNvPr>
            <p:cNvSpPr/>
            <p:nvPr>
              <p:custDataLst>
                <p:tags r:id="rId39"/>
              </p:custDataLst>
            </p:nvPr>
          </p:nvSpPr>
          <p:spPr>
            <a:xfrm>
              <a:off x="9116794" y="4251974"/>
              <a:ext cx="46055" cy="170856"/>
            </a:xfrm>
            <a:custGeom>
              <a:avLst/>
              <a:gdLst>
                <a:gd name="connsiteX0" fmla="*/ 42771 w 46055"/>
                <a:gd name="connsiteY0" fmla="*/ 75 h 170856"/>
                <a:gd name="connsiteX1" fmla="*/ 258 w 46055"/>
                <a:gd name="connsiteY1" fmla="*/ 85418 h 170856"/>
                <a:gd name="connsiteX2" fmla="*/ 42771 w 46055"/>
                <a:gd name="connsiteY2" fmla="*/ 170932 h 170856"/>
                <a:gd name="connsiteX3" fmla="*/ 46313 w 46055"/>
                <a:gd name="connsiteY3" fmla="*/ 168879 h 170856"/>
                <a:gd name="connsiteX4" fmla="*/ 44542 w 46055"/>
                <a:gd name="connsiteY4" fmla="*/ 166314 h 170856"/>
                <a:gd name="connsiteX5" fmla="*/ 12303 w 46055"/>
                <a:gd name="connsiteY5" fmla="*/ 85589 h 170856"/>
                <a:gd name="connsiteX6" fmla="*/ 45073 w 46055"/>
                <a:gd name="connsiteY6" fmla="*/ 4180 h 170856"/>
                <a:gd name="connsiteX7" fmla="*/ 46313 w 46055"/>
                <a:gd name="connsiteY7" fmla="*/ 2127 h 170856"/>
                <a:gd name="connsiteX8" fmla="*/ 42771 w 46055"/>
                <a:gd name="connsiteY8"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856">
                  <a:moveTo>
                    <a:pt x="42771" y="75"/>
                  </a:moveTo>
                  <a:cubicBezTo>
                    <a:pt x="9115" y="22993"/>
                    <a:pt x="258" y="59251"/>
                    <a:pt x="258" y="85418"/>
                  </a:cubicBezTo>
                  <a:cubicBezTo>
                    <a:pt x="258" y="109533"/>
                    <a:pt x="7698" y="146988"/>
                    <a:pt x="42771" y="170932"/>
                  </a:cubicBezTo>
                  <a:cubicBezTo>
                    <a:pt x="44188" y="170932"/>
                    <a:pt x="46313" y="170932"/>
                    <a:pt x="46313" y="168879"/>
                  </a:cubicBezTo>
                  <a:cubicBezTo>
                    <a:pt x="46313" y="167853"/>
                    <a:pt x="45782" y="167511"/>
                    <a:pt x="44542" y="166314"/>
                  </a:cubicBezTo>
                  <a:cubicBezTo>
                    <a:pt x="20983" y="145791"/>
                    <a:pt x="12303" y="116716"/>
                    <a:pt x="12303" y="85589"/>
                  </a:cubicBezTo>
                  <a:cubicBezTo>
                    <a:pt x="12303" y="39411"/>
                    <a:pt x="30548" y="16836"/>
                    <a:pt x="45073" y="4180"/>
                  </a:cubicBezTo>
                  <a:cubicBezTo>
                    <a:pt x="45782" y="3496"/>
                    <a:pt x="46313" y="2982"/>
                    <a:pt x="46313" y="2127"/>
                  </a:cubicBezTo>
                  <a:cubicBezTo>
                    <a:pt x="46313" y="75"/>
                    <a:pt x="44188" y="75"/>
                    <a:pt x="42771" y="75"/>
                  </a:cubicBez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F678DAAB-3A57-DBBF-08A8-A636A9D7DF9E}"/>
                </a:ext>
              </a:extLst>
            </p:cNvPr>
            <p:cNvSpPr/>
            <p:nvPr>
              <p:custDataLst>
                <p:tags r:id="rId40"/>
              </p:custDataLst>
            </p:nvPr>
          </p:nvSpPr>
          <p:spPr>
            <a:xfrm>
              <a:off x="9186484" y="4261551"/>
              <a:ext cx="39678" cy="120403"/>
            </a:xfrm>
            <a:custGeom>
              <a:avLst/>
              <a:gdLst>
                <a:gd name="connsiteX0" fmla="*/ 39231 w 39678"/>
                <a:gd name="connsiteY0" fmla="*/ 5206 h 120403"/>
                <a:gd name="connsiteX1" fmla="*/ 39940 w 39678"/>
                <a:gd name="connsiteY1" fmla="*/ 2469 h 120403"/>
                <a:gd name="connsiteX2" fmla="*/ 37105 w 39678"/>
                <a:gd name="connsiteY2" fmla="*/ 75 h 120403"/>
                <a:gd name="connsiteX3" fmla="*/ 14432 w 39678"/>
                <a:gd name="connsiteY3" fmla="*/ 1785 h 120403"/>
                <a:gd name="connsiteX4" fmla="*/ 10712 w 39678"/>
                <a:gd name="connsiteY4" fmla="*/ 5719 h 120403"/>
                <a:gd name="connsiteX5" fmla="*/ 15141 w 39678"/>
                <a:gd name="connsiteY5" fmla="*/ 8113 h 120403"/>
                <a:gd name="connsiteX6" fmla="*/ 23643 w 39678"/>
                <a:gd name="connsiteY6" fmla="*/ 10679 h 120403"/>
                <a:gd name="connsiteX7" fmla="*/ 22935 w 39678"/>
                <a:gd name="connsiteY7" fmla="*/ 14441 h 120403"/>
                <a:gd name="connsiteX8" fmla="*/ 970 w 39678"/>
                <a:gd name="connsiteY8" fmla="*/ 98929 h 120403"/>
                <a:gd name="connsiteX9" fmla="*/ 261 w 39678"/>
                <a:gd name="connsiteY9" fmla="*/ 104231 h 120403"/>
                <a:gd name="connsiteX10" fmla="*/ 18860 w 39678"/>
                <a:gd name="connsiteY10" fmla="*/ 120478 h 120403"/>
                <a:gd name="connsiteX11" fmla="*/ 33031 w 39678"/>
                <a:gd name="connsiteY11" fmla="*/ 111414 h 120403"/>
                <a:gd name="connsiteX12" fmla="*/ 39231 w 39678"/>
                <a:gd name="connsiteY12" fmla="*/ 94311 h 120403"/>
                <a:gd name="connsiteX13" fmla="*/ 36397 w 39678"/>
                <a:gd name="connsiteY13" fmla="*/ 92088 h 120403"/>
                <a:gd name="connsiteX14" fmla="*/ 32854 w 39678"/>
                <a:gd name="connsiteY14" fmla="*/ 96193 h 120403"/>
                <a:gd name="connsiteX15" fmla="*/ 19569 w 39678"/>
                <a:gd name="connsiteY15" fmla="*/ 115690 h 120403"/>
                <a:gd name="connsiteX16" fmla="*/ 13546 w 39678"/>
                <a:gd name="connsiteY16" fmla="*/ 107309 h 120403"/>
                <a:gd name="connsiteX17" fmla="*/ 14609 w 39678"/>
                <a:gd name="connsiteY17" fmla="*/ 100297 h 120403"/>
                <a:gd name="connsiteX18" fmla="*/ 39231 w 39678"/>
                <a:gd name="connsiteY18" fmla="*/ 5206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403">
                  <a:moveTo>
                    <a:pt x="39231" y="5206"/>
                  </a:moveTo>
                  <a:cubicBezTo>
                    <a:pt x="39408" y="4864"/>
                    <a:pt x="39940" y="2640"/>
                    <a:pt x="39940" y="2469"/>
                  </a:cubicBezTo>
                  <a:cubicBezTo>
                    <a:pt x="39940" y="1614"/>
                    <a:pt x="39231" y="75"/>
                    <a:pt x="37105" y="75"/>
                  </a:cubicBezTo>
                  <a:cubicBezTo>
                    <a:pt x="33563" y="75"/>
                    <a:pt x="18860" y="1443"/>
                    <a:pt x="14432" y="1785"/>
                  </a:cubicBezTo>
                  <a:cubicBezTo>
                    <a:pt x="13192" y="1956"/>
                    <a:pt x="10712" y="2127"/>
                    <a:pt x="10712" y="5719"/>
                  </a:cubicBezTo>
                  <a:cubicBezTo>
                    <a:pt x="10712" y="8113"/>
                    <a:pt x="13192" y="8113"/>
                    <a:pt x="15141" y="8113"/>
                  </a:cubicBezTo>
                  <a:cubicBezTo>
                    <a:pt x="23643" y="8113"/>
                    <a:pt x="23643" y="9311"/>
                    <a:pt x="23643" y="10679"/>
                  </a:cubicBezTo>
                  <a:cubicBezTo>
                    <a:pt x="23643" y="11876"/>
                    <a:pt x="23289" y="12902"/>
                    <a:pt x="22935" y="14441"/>
                  </a:cubicBezTo>
                  <a:lnTo>
                    <a:pt x="970" y="98929"/>
                  </a:lnTo>
                  <a:cubicBezTo>
                    <a:pt x="438" y="100639"/>
                    <a:pt x="261" y="102521"/>
                    <a:pt x="261" y="104231"/>
                  </a:cubicBezTo>
                  <a:cubicBezTo>
                    <a:pt x="261" y="115177"/>
                    <a:pt x="10358" y="120478"/>
                    <a:pt x="18860" y="120478"/>
                  </a:cubicBezTo>
                  <a:cubicBezTo>
                    <a:pt x="23112" y="120478"/>
                    <a:pt x="28426" y="119110"/>
                    <a:pt x="33031" y="111414"/>
                  </a:cubicBezTo>
                  <a:cubicBezTo>
                    <a:pt x="36751" y="105086"/>
                    <a:pt x="39231" y="94995"/>
                    <a:pt x="39231" y="94311"/>
                  </a:cubicBezTo>
                  <a:cubicBezTo>
                    <a:pt x="39231" y="92088"/>
                    <a:pt x="36928" y="92088"/>
                    <a:pt x="36397" y="92088"/>
                  </a:cubicBezTo>
                  <a:cubicBezTo>
                    <a:pt x="33917" y="92088"/>
                    <a:pt x="33563" y="93114"/>
                    <a:pt x="32854" y="96193"/>
                  </a:cubicBezTo>
                  <a:cubicBezTo>
                    <a:pt x="30551" y="104744"/>
                    <a:pt x="27186" y="115690"/>
                    <a:pt x="19569" y="115690"/>
                  </a:cubicBezTo>
                  <a:cubicBezTo>
                    <a:pt x="14786" y="115690"/>
                    <a:pt x="13546" y="111414"/>
                    <a:pt x="13546" y="107309"/>
                  </a:cubicBezTo>
                  <a:cubicBezTo>
                    <a:pt x="13546" y="105428"/>
                    <a:pt x="14078" y="102179"/>
                    <a:pt x="14609" y="100297"/>
                  </a:cubicBezTo>
                  <a:lnTo>
                    <a:pt x="39231" y="5206"/>
                  </a:lnTo>
                  <a:close/>
                </a:path>
              </a:pathLst>
            </a:custGeom>
            <a:solidFill>
              <a:srgbClr val="000000"/>
            </a:solidFill>
            <a:ln w="2540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A9EEBB54-6E5C-B3DD-D292-B30107947FC5}"/>
                </a:ext>
              </a:extLst>
            </p:cNvPr>
            <p:cNvSpPr/>
            <p:nvPr>
              <p:custDataLst>
                <p:tags r:id="rId41"/>
              </p:custDataLst>
            </p:nvPr>
          </p:nvSpPr>
          <p:spPr>
            <a:xfrm>
              <a:off x="9259653" y="4333212"/>
              <a:ext cx="119743" cy="8380"/>
            </a:xfrm>
            <a:custGeom>
              <a:avLst/>
              <a:gdLst>
                <a:gd name="connsiteX0" fmla="*/ 112922 w 119743"/>
                <a:gd name="connsiteY0" fmla="*/ 8455 h 8380"/>
                <a:gd name="connsiteX1" fmla="*/ 120008 w 119743"/>
                <a:gd name="connsiteY1" fmla="*/ 4351 h 8380"/>
                <a:gd name="connsiteX2" fmla="*/ 112922 w 119743"/>
                <a:gd name="connsiteY2" fmla="*/ 75 h 8380"/>
                <a:gd name="connsiteX3" fmla="*/ 7349 w 119743"/>
                <a:gd name="connsiteY3" fmla="*/ 75 h 8380"/>
                <a:gd name="connsiteX4" fmla="*/ 264 w 119743"/>
                <a:gd name="connsiteY4" fmla="*/ 4180 h 8380"/>
                <a:gd name="connsiteX5" fmla="*/ 7349 w 119743"/>
                <a:gd name="connsiteY5" fmla="*/ 8455 h 8380"/>
                <a:gd name="connsiteX6" fmla="*/ 112922 w 119743"/>
                <a:gd name="connsiteY6" fmla="*/ 8455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922" y="8455"/>
                  </a:moveTo>
                  <a:cubicBezTo>
                    <a:pt x="115756" y="8455"/>
                    <a:pt x="120008" y="8455"/>
                    <a:pt x="120008" y="4351"/>
                  </a:cubicBezTo>
                  <a:cubicBezTo>
                    <a:pt x="120008" y="75"/>
                    <a:pt x="115933" y="75"/>
                    <a:pt x="112922" y="75"/>
                  </a:cubicBezTo>
                  <a:lnTo>
                    <a:pt x="7349" y="75"/>
                  </a:lnTo>
                  <a:cubicBezTo>
                    <a:pt x="4515" y="75"/>
                    <a:pt x="264" y="75"/>
                    <a:pt x="264" y="4180"/>
                  </a:cubicBezTo>
                  <a:cubicBezTo>
                    <a:pt x="264" y="8455"/>
                    <a:pt x="4338" y="8455"/>
                    <a:pt x="7349" y="8455"/>
                  </a:cubicBezTo>
                  <a:lnTo>
                    <a:pt x="112922" y="8455"/>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1920941C-8A4F-F973-BDFD-8E57604B5AB3}"/>
                </a:ext>
              </a:extLst>
            </p:cNvPr>
            <p:cNvSpPr/>
            <p:nvPr>
              <p:custDataLst>
                <p:tags r:id="rId42"/>
              </p:custDataLst>
            </p:nvPr>
          </p:nvSpPr>
          <p:spPr>
            <a:xfrm>
              <a:off x="9417988" y="4266682"/>
              <a:ext cx="64477" cy="113562"/>
            </a:xfrm>
            <a:custGeom>
              <a:avLst/>
              <a:gdLst>
                <a:gd name="connsiteX0" fmla="*/ 40303 w 64477"/>
                <a:gd name="connsiteY0" fmla="*/ 4864 h 113562"/>
                <a:gd name="connsiteX1" fmla="*/ 34989 w 64477"/>
                <a:gd name="connsiteY1" fmla="*/ 75 h 113562"/>
                <a:gd name="connsiteX2" fmla="*/ 270 w 64477"/>
                <a:gd name="connsiteY2" fmla="*/ 11021 h 113562"/>
                <a:gd name="connsiteX3" fmla="*/ 270 w 64477"/>
                <a:gd name="connsiteY3" fmla="*/ 17178 h 113562"/>
                <a:gd name="connsiteX4" fmla="*/ 25955 w 64477"/>
                <a:gd name="connsiteY4" fmla="*/ 12389 h 113562"/>
                <a:gd name="connsiteX5" fmla="*/ 25955 w 64477"/>
                <a:gd name="connsiteY5" fmla="*/ 99613 h 113562"/>
                <a:gd name="connsiteX6" fmla="*/ 8241 w 64477"/>
                <a:gd name="connsiteY6" fmla="*/ 107480 h 113562"/>
                <a:gd name="connsiteX7" fmla="*/ 1510 w 64477"/>
                <a:gd name="connsiteY7" fmla="*/ 107480 h 113562"/>
                <a:gd name="connsiteX8" fmla="*/ 1510 w 64477"/>
                <a:gd name="connsiteY8" fmla="*/ 113637 h 113562"/>
                <a:gd name="connsiteX9" fmla="*/ 33040 w 64477"/>
                <a:gd name="connsiteY9" fmla="*/ 112953 h 113562"/>
                <a:gd name="connsiteX10" fmla="*/ 64747 w 64477"/>
                <a:gd name="connsiteY10" fmla="*/ 113637 h 113562"/>
                <a:gd name="connsiteX11" fmla="*/ 64747 w 64477"/>
                <a:gd name="connsiteY11" fmla="*/ 107480 h 113562"/>
                <a:gd name="connsiteX12" fmla="*/ 58016 w 64477"/>
                <a:gd name="connsiteY12" fmla="*/ 107480 h 113562"/>
                <a:gd name="connsiteX13" fmla="*/ 40303 w 64477"/>
                <a:gd name="connsiteY13" fmla="*/ 99613 h 113562"/>
                <a:gd name="connsiteX14" fmla="*/ 40303 w 64477"/>
                <a:gd name="connsiteY14" fmla="*/ 486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03" y="4864"/>
                  </a:moveTo>
                  <a:cubicBezTo>
                    <a:pt x="40303" y="246"/>
                    <a:pt x="39948" y="75"/>
                    <a:pt x="34989" y="75"/>
                  </a:cubicBezTo>
                  <a:cubicBezTo>
                    <a:pt x="23652" y="10850"/>
                    <a:pt x="7533" y="11021"/>
                    <a:pt x="270" y="11021"/>
                  </a:cubicBezTo>
                  <a:lnTo>
                    <a:pt x="270" y="17178"/>
                  </a:lnTo>
                  <a:cubicBezTo>
                    <a:pt x="4521" y="17178"/>
                    <a:pt x="16212" y="17178"/>
                    <a:pt x="25955" y="12389"/>
                  </a:cubicBezTo>
                  <a:lnTo>
                    <a:pt x="25955" y="99613"/>
                  </a:lnTo>
                  <a:cubicBezTo>
                    <a:pt x="25955" y="105257"/>
                    <a:pt x="25955" y="107480"/>
                    <a:pt x="8241" y="107480"/>
                  </a:cubicBezTo>
                  <a:lnTo>
                    <a:pt x="1510" y="107480"/>
                  </a:lnTo>
                  <a:lnTo>
                    <a:pt x="1510" y="113637"/>
                  </a:lnTo>
                  <a:cubicBezTo>
                    <a:pt x="4698" y="113466"/>
                    <a:pt x="26486" y="112953"/>
                    <a:pt x="33040" y="112953"/>
                  </a:cubicBezTo>
                  <a:cubicBezTo>
                    <a:pt x="38531" y="112953"/>
                    <a:pt x="60850" y="113466"/>
                    <a:pt x="64747" y="113637"/>
                  </a:cubicBezTo>
                  <a:lnTo>
                    <a:pt x="64747" y="107480"/>
                  </a:lnTo>
                  <a:lnTo>
                    <a:pt x="58016" y="107480"/>
                  </a:lnTo>
                  <a:cubicBezTo>
                    <a:pt x="40303" y="107480"/>
                    <a:pt x="40303" y="105257"/>
                    <a:pt x="40303" y="99613"/>
                  </a:cubicBezTo>
                  <a:lnTo>
                    <a:pt x="40303" y="4864"/>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2D55BB2D-8330-C051-CB85-70DDD362CBA9}"/>
                </a:ext>
              </a:extLst>
            </p:cNvPr>
            <p:cNvSpPr/>
            <p:nvPr>
              <p:custDataLst>
                <p:tags r:id="rId43"/>
              </p:custDataLst>
            </p:nvPr>
          </p:nvSpPr>
          <p:spPr>
            <a:xfrm>
              <a:off x="9512126" y="4251974"/>
              <a:ext cx="45878" cy="170856"/>
            </a:xfrm>
            <a:custGeom>
              <a:avLst/>
              <a:gdLst>
                <a:gd name="connsiteX0" fmla="*/ 3640 w 45878"/>
                <a:gd name="connsiteY0" fmla="*/ 75 h 170856"/>
                <a:gd name="connsiteX1" fmla="*/ 274 w 45878"/>
                <a:gd name="connsiteY1" fmla="*/ 2127 h 170856"/>
                <a:gd name="connsiteX2" fmla="*/ 1868 w 45878"/>
                <a:gd name="connsiteY2" fmla="*/ 4693 h 170856"/>
                <a:gd name="connsiteX3" fmla="*/ 34107 w 45878"/>
                <a:gd name="connsiteY3" fmla="*/ 85418 h 170856"/>
                <a:gd name="connsiteX4" fmla="*/ 3462 w 45878"/>
                <a:gd name="connsiteY4" fmla="*/ 164946 h 170856"/>
                <a:gd name="connsiteX5" fmla="*/ 274 w 45878"/>
                <a:gd name="connsiteY5" fmla="*/ 168879 h 170856"/>
                <a:gd name="connsiteX6" fmla="*/ 2577 w 45878"/>
                <a:gd name="connsiteY6" fmla="*/ 170932 h 170856"/>
                <a:gd name="connsiteX7" fmla="*/ 33221 w 45878"/>
                <a:gd name="connsiteY7" fmla="*/ 138265 h 170856"/>
                <a:gd name="connsiteX8" fmla="*/ 46152 w 45878"/>
                <a:gd name="connsiteY8" fmla="*/ 85589 h 170856"/>
                <a:gd name="connsiteX9" fmla="*/ 3640 w 45878"/>
                <a:gd name="connsiteY9"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856">
                  <a:moveTo>
                    <a:pt x="3640" y="75"/>
                  </a:moveTo>
                  <a:cubicBezTo>
                    <a:pt x="2400" y="75"/>
                    <a:pt x="274" y="75"/>
                    <a:pt x="274" y="2127"/>
                  </a:cubicBezTo>
                  <a:cubicBezTo>
                    <a:pt x="274" y="2982"/>
                    <a:pt x="805" y="3496"/>
                    <a:pt x="1868" y="4693"/>
                  </a:cubicBezTo>
                  <a:cubicBezTo>
                    <a:pt x="17102" y="18204"/>
                    <a:pt x="34107" y="41293"/>
                    <a:pt x="34107" y="85418"/>
                  </a:cubicBezTo>
                  <a:cubicBezTo>
                    <a:pt x="34107" y="121163"/>
                    <a:pt x="22593" y="148185"/>
                    <a:pt x="3462" y="164946"/>
                  </a:cubicBezTo>
                  <a:cubicBezTo>
                    <a:pt x="451" y="167853"/>
                    <a:pt x="274" y="168024"/>
                    <a:pt x="274" y="168879"/>
                  </a:cubicBezTo>
                  <a:cubicBezTo>
                    <a:pt x="274" y="169734"/>
                    <a:pt x="805" y="170932"/>
                    <a:pt x="2577" y="170932"/>
                  </a:cubicBezTo>
                  <a:cubicBezTo>
                    <a:pt x="4702" y="170932"/>
                    <a:pt x="21530" y="159644"/>
                    <a:pt x="33221" y="138265"/>
                  </a:cubicBezTo>
                  <a:cubicBezTo>
                    <a:pt x="41015" y="124070"/>
                    <a:pt x="46152" y="105599"/>
                    <a:pt x="46152" y="85589"/>
                  </a:cubicBezTo>
                  <a:cubicBezTo>
                    <a:pt x="46152" y="61474"/>
                    <a:pt x="38712" y="24019"/>
                    <a:pt x="3640" y="75"/>
                  </a:cubicBez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DFC4EDCA-2D7F-2FCE-A0C9-F6AC36610560}"/>
                </a:ext>
              </a:extLst>
            </p:cNvPr>
            <p:cNvSpPr/>
            <p:nvPr>
              <p:custDataLst>
                <p:tags r:id="rId44"/>
              </p:custDataLst>
            </p:nvPr>
          </p:nvSpPr>
          <p:spPr>
            <a:xfrm>
              <a:off x="9096423" y="4461870"/>
              <a:ext cx="77762" cy="148280"/>
            </a:xfrm>
            <a:custGeom>
              <a:avLst/>
              <a:gdLst>
                <a:gd name="connsiteX0" fmla="*/ 78021 w 77762"/>
                <a:gd name="connsiteY0" fmla="*/ 6582 h 148280"/>
                <a:gd name="connsiteX1" fmla="*/ 70935 w 77762"/>
                <a:gd name="connsiteY1" fmla="*/ 83 h 148280"/>
                <a:gd name="connsiteX2" fmla="*/ 61016 w 77762"/>
                <a:gd name="connsiteY2" fmla="*/ 9489 h 148280"/>
                <a:gd name="connsiteX3" fmla="*/ 68101 w 77762"/>
                <a:gd name="connsiteY3" fmla="*/ 15989 h 148280"/>
                <a:gd name="connsiteX4" fmla="*/ 78021 w 77762"/>
                <a:gd name="connsiteY4" fmla="*/ 6582 h 148280"/>
                <a:gd name="connsiteX5" fmla="*/ 40468 w 77762"/>
                <a:gd name="connsiteY5" fmla="*/ 121855 h 148280"/>
                <a:gd name="connsiteX6" fmla="*/ 17617 w 77762"/>
                <a:gd name="connsiteY6" fmla="*/ 143575 h 148280"/>
                <a:gd name="connsiteX7" fmla="*/ 11241 w 77762"/>
                <a:gd name="connsiteY7" fmla="*/ 142549 h 148280"/>
                <a:gd name="connsiteX8" fmla="*/ 17263 w 77762"/>
                <a:gd name="connsiteY8" fmla="*/ 133827 h 148280"/>
                <a:gd name="connsiteX9" fmla="*/ 10355 w 77762"/>
                <a:gd name="connsiteY9" fmla="*/ 127499 h 148280"/>
                <a:gd name="connsiteX10" fmla="*/ 258 w 77762"/>
                <a:gd name="connsiteY10" fmla="*/ 137589 h 148280"/>
                <a:gd name="connsiteX11" fmla="*/ 17795 w 77762"/>
                <a:gd name="connsiteY11" fmla="*/ 148364 h 148280"/>
                <a:gd name="connsiteX12" fmla="*/ 54639 w 77762"/>
                <a:gd name="connsiteY12" fmla="*/ 121342 h 148280"/>
                <a:gd name="connsiteX13" fmla="*/ 70581 w 77762"/>
                <a:gd name="connsiteY13" fmla="*/ 60114 h 148280"/>
                <a:gd name="connsiteX14" fmla="*/ 71467 w 77762"/>
                <a:gd name="connsiteY14" fmla="*/ 54128 h 148280"/>
                <a:gd name="connsiteX15" fmla="*/ 52513 w 77762"/>
                <a:gd name="connsiteY15" fmla="*/ 38051 h 148280"/>
                <a:gd name="connsiteX16" fmla="*/ 21514 w 77762"/>
                <a:gd name="connsiteY16" fmla="*/ 64218 h 148280"/>
                <a:gd name="connsiteX17" fmla="*/ 24526 w 77762"/>
                <a:gd name="connsiteY17" fmla="*/ 66442 h 148280"/>
                <a:gd name="connsiteX18" fmla="*/ 28068 w 77762"/>
                <a:gd name="connsiteY18" fmla="*/ 63363 h 148280"/>
                <a:gd name="connsiteX19" fmla="*/ 51982 w 77762"/>
                <a:gd name="connsiteY19" fmla="*/ 42840 h 148280"/>
                <a:gd name="connsiteX20" fmla="*/ 58004 w 77762"/>
                <a:gd name="connsiteY20" fmla="*/ 51220 h 148280"/>
                <a:gd name="connsiteX21" fmla="*/ 57473 w 77762"/>
                <a:gd name="connsiteY21" fmla="*/ 56351 h 148280"/>
                <a:gd name="connsiteX22" fmla="*/ 40468 w 77762"/>
                <a:gd name="connsiteY22" fmla="*/ 121855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21" y="6582"/>
                  </a:moveTo>
                  <a:cubicBezTo>
                    <a:pt x="78021" y="3675"/>
                    <a:pt x="75718" y="83"/>
                    <a:pt x="70935" y="83"/>
                  </a:cubicBezTo>
                  <a:cubicBezTo>
                    <a:pt x="65798" y="83"/>
                    <a:pt x="61016" y="4872"/>
                    <a:pt x="61016" y="9489"/>
                  </a:cubicBezTo>
                  <a:cubicBezTo>
                    <a:pt x="61016" y="12226"/>
                    <a:pt x="63141" y="15989"/>
                    <a:pt x="68101" y="15989"/>
                  </a:cubicBezTo>
                  <a:cubicBezTo>
                    <a:pt x="72884" y="15989"/>
                    <a:pt x="78021" y="11542"/>
                    <a:pt x="78021" y="6582"/>
                  </a:cubicBezTo>
                  <a:close/>
                  <a:moveTo>
                    <a:pt x="40468" y="121855"/>
                  </a:moveTo>
                  <a:cubicBezTo>
                    <a:pt x="37457" y="133656"/>
                    <a:pt x="28068" y="143575"/>
                    <a:pt x="17617" y="143575"/>
                  </a:cubicBezTo>
                  <a:cubicBezTo>
                    <a:pt x="15315" y="143575"/>
                    <a:pt x="13189" y="143233"/>
                    <a:pt x="11241" y="142549"/>
                  </a:cubicBezTo>
                  <a:cubicBezTo>
                    <a:pt x="15846" y="140497"/>
                    <a:pt x="17263" y="136392"/>
                    <a:pt x="17263" y="133827"/>
                  </a:cubicBezTo>
                  <a:cubicBezTo>
                    <a:pt x="17263" y="129722"/>
                    <a:pt x="13898" y="127499"/>
                    <a:pt x="10355" y="127499"/>
                  </a:cubicBezTo>
                  <a:cubicBezTo>
                    <a:pt x="4864" y="127499"/>
                    <a:pt x="258" y="132116"/>
                    <a:pt x="258" y="137589"/>
                  </a:cubicBezTo>
                  <a:cubicBezTo>
                    <a:pt x="258" y="144088"/>
                    <a:pt x="7166" y="148364"/>
                    <a:pt x="17795" y="148364"/>
                  </a:cubicBezTo>
                  <a:cubicBezTo>
                    <a:pt x="28423" y="148364"/>
                    <a:pt x="49148" y="142207"/>
                    <a:pt x="54639" y="121342"/>
                  </a:cubicBezTo>
                  <a:lnTo>
                    <a:pt x="70581" y="60114"/>
                  </a:lnTo>
                  <a:cubicBezTo>
                    <a:pt x="71112" y="58232"/>
                    <a:pt x="71467" y="56693"/>
                    <a:pt x="71467" y="54128"/>
                  </a:cubicBezTo>
                  <a:cubicBezTo>
                    <a:pt x="71467" y="44721"/>
                    <a:pt x="63141" y="38051"/>
                    <a:pt x="52513" y="38051"/>
                  </a:cubicBezTo>
                  <a:cubicBezTo>
                    <a:pt x="32851" y="38051"/>
                    <a:pt x="21514" y="61824"/>
                    <a:pt x="21514" y="64218"/>
                  </a:cubicBezTo>
                  <a:cubicBezTo>
                    <a:pt x="21514" y="66442"/>
                    <a:pt x="23994" y="66442"/>
                    <a:pt x="24526" y="66442"/>
                  </a:cubicBezTo>
                  <a:cubicBezTo>
                    <a:pt x="26651" y="66442"/>
                    <a:pt x="26828" y="65929"/>
                    <a:pt x="28068" y="63363"/>
                  </a:cubicBezTo>
                  <a:cubicBezTo>
                    <a:pt x="32497" y="53444"/>
                    <a:pt x="41708" y="42840"/>
                    <a:pt x="51982" y="42840"/>
                  </a:cubicBezTo>
                  <a:cubicBezTo>
                    <a:pt x="56410" y="42840"/>
                    <a:pt x="58004" y="45747"/>
                    <a:pt x="58004" y="51220"/>
                  </a:cubicBezTo>
                  <a:cubicBezTo>
                    <a:pt x="58004" y="53102"/>
                    <a:pt x="57650" y="55496"/>
                    <a:pt x="57473" y="56351"/>
                  </a:cubicBezTo>
                  <a:lnTo>
                    <a:pt x="40468" y="121855"/>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6B61990B-DBA5-7A1C-4998-72E2D1BBC215}"/>
                </a:ext>
              </a:extLst>
            </p:cNvPr>
            <p:cNvSpPr/>
            <p:nvPr>
              <p:custDataLst>
                <p:tags r:id="rId45"/>
              </p:custDataLst>
            </p:nvPr>
          </p:nvSpPr>
          <p:spPr>
            <a:xfrm>
              <a:off x="9661683" y="4364716"/>
              <a:ext cx="168278" cy="162720"/>
            </a:xfrm>
            <a:custGeom>
              <a:avLst/>
              <a:gdLst>
                <a:gd name="connsiteX0" fmla="*/ 89607 w 168278"/>
                <a:gd name="connsiteY0" fmla="*/ 86327 h 162720"/>
                <a:gd name="connsiteX1" fmla="*/ 160208 w 168278"/>
                <a:gd name="connsiteY1" fmla="*/ 86327 h 162720"/>
                <a:gd name="connsiteX2" fmla="*/ 168559 w 168278"/>
                <a:gd name="connsiteY2" fmla="*/ 81440 h 162720"/>
                <a:gd name="connsiteX3" fmla="*/ 160208 w 168278"/>
                <a:gd name="connsiteY3" fmla="*/ 76554 h 162720"/>
                <a:gd name="connsiteX4" fmla="*/ 89607 w 168278"/>
                <a:gd name="connsiteY4" fmla="*/ 76554 h 162720"/>
                <a:gd name="connsiteX5" fmla="*/ 89607 w 168278"/>
                <a:gd name="connsiteY5" fmla="*/ 8143 h 162720"/>
                <a:gd name="connsiteX6" fmla="*/ 84546 w 168278"/>
                <a:gd name="connsiteY6" fmla="*/ 80 h 162720"/>
                <a:gd name="connsiteX7" fmla="*/ 79485 w 168278"/>
                <a:gd name="connsiteY7" fmla="*/ 8143 h 162720"/>
                <a:gd name="connsiteX8" fmla="*/ 79485 w 168278"/>
                <a:gd name="connsiteY8" fmla="*/ 76554 h 162720"/>
                <a:gd name="connsiteX9" fmla="*/ 8631 w 168278"/>
                <a:gd name="connsiteY9" fmla="*/ 76554 h 162720"/>
                <a:gd name="connsiteX10" fmla="*/ 280 w 168278"/>
                <a:gd name="connsiteY10" fmla="*/ 81440 h 162720"/>
                <a:gd name="connsiteX11" fmla="*/ 8631 w 168278"/>
                <a:gd name="connsiteY11" fmla="*/ 86327 h 162720"/>
                <a:gd name="connsiteX12" fmla="*/ 79485 w 168278"/>
                <a:gd name="connsiteY12" fmla="*/ 86327 h 162720"/>
                <a:gd name="connsiteX13" fmla="*/ 79485 w 168278"/>
                <a:gd name="connsiteY13" fmla="*/ 154738 h 162720"/>
                <a:gd name="connsiteX14" fmla="*/ 84546 w 168278"/>
                <a:gd name="connsiteY14" fmla="*/ 162801 h 162720"/>
                <a:gd name="connsiteX15" fmla="*/ 89607 w 168278"/>
                <a:gd name="connsiteY15" fmla="*/ 154738 h 162720"/>
                <a:gd name="connsiteX16" fmla="*/ 89607 w 168278"/>
                <a:gd name="connsiteY16" fmla="*/ 86327 h 1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2720">
                  <a:moveTo>
                    <a:pt x="89607" y="86327"/>
                  </a:moveTo>
                  <a:lnTo>
                    <a:pt x="160208" y="86327"/>
                  </a:lnTo>
                  <a:cubicBezTo>
                    <a:pt x="163751" y="86327"/>
                    <a:pt x="168559" y="86327"/>
                    <a:pt x="168559" y="81440"/>
                  </a:cubicBezTo>
                  <a:cubicBezTo>
                    <a:pt x="168559" y="76554"/>
                    <a:pt x="163751" y="76554"/>
                    <a:pt x="160208" y="76554"/>
                  </a:cubicBezTo>
                  <a:lnTo>
                    <a:pt x="89607" y="76554"/>
                  </a:lnTo>
                  <a:lnTo>
                    <a:pt x="89607" y="8143"/>
                  </a:lnTo>
                  <a:cubicBezTo>
                    <a:pt x="89607" y="4722"/>
                    <a:pt x="89607" y="80"/>
                    <a:pt x="84546" y="80"/>
                  </a:cubicBezTo>
                  <a:cubicBezTo>
                    <a:pt x="79485" y="80"/>
                    <a:pt x="79485" y="4722"/>
                    <a:pt x="79485" y="8143"/>
                  </a:cubicBezTo>
                  <a:lnTo>
                    <a:pt x="79485" y="76554"/>
                  </a:lnTo>
                  <a:lnTo>
                    <a:pt x="8631" y="76554"/>
                  </a:lnTo>
                  <a:cubicBezTo>
                    <a:pt x="5088" y="76554"/>
                    <a:pt x="280" y="76554"/>
                    <a:pt x="280" y="81440"/>
                  </a:cubicBezTo>
                  <a:cubicBezTo>
                    <a:pt x="280" y="86327"/>
                    <a:pt x="5088" y="86327"/>
                    <a:pt x="8631" y="86327"/>
                  </a:cubicBezTo>
                  <a:lnTo>
                    <a:pt x="79485" y="86327"/>
                  </a:lnTo>
                  <a:lnTo>
                    <a:pt x="79485" y="154738"/>
                  </a:lnTo>
                  <a:cubicBezTo>
                    <a:pt x="79485" y="158159"/>
                    <a:pt x="79485" y="162801"/>
                    <a:pt x="84546" y="162801"/>
                  </a:cubicBezTo>
                  <a:cubicBezTo>
                    <a:pt x="89607" y="162801"/>
                    <a:pt x="89607" y="158159"/>
                    <a:pt x="89607" y="154738"/>
                  </a:cubicBezTo>
                  <a:lnTo>
                    <a:pt x="89607" y="86327"/>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E6A35B1C-3E42-4911-D8EB-8A16D5623A18}"/>
                </a:ext>
              </a:extLst>
            </p:cNvPr>
            <p:cNvSpPr/>
            <p:nvPr>
              <p:custDataLst>
                <p:tags r:id="rId46"/>
              </p:custDataLst>
            </p:nvPr>
          </p:nvSpPr>
          <p:spPr>
            <a:xfrm>
              <a:off x="9912456" y="4337596"/>
              <a:ext cx="93122" cy="172249"/>
            </a:xfrm>
            <a:custGeom>
              <a:avLst/>
              <a:gdLst>
                <a:gd name="connsiteX0" fmla="*/ 48876 w 93122"/>
                <a:gd name="connsiteY0" fmla="*/ 2768 h 172249"/>
                <a:gd name="connsiteX1" fmla="*/ 45586 w 93122"/>
                <a:gd name="connsiteY1" fmla="*/ 80 h 172249"/>
                <a:gd name="connsiteX2" fmla="*/ 14714 w 93122"/>
                <a:gd name="connsiteY2" fmla="*/ 2523 h 172249"/>
                <a:gd name="connsiteX3" fmla="*/ 9906 w 93122"/>
                <a:gd name="connsiteY3" fmla="*/ 7410 h 172249"/>
                <a:gd name="connsiteX4" fmla="*/ 15979 w 93122"/>
                <a:gd name="connsiteY4" fmla="*/ 10342 h 172249"/>
                <a:gd name="connsiteX5" fmla="*/ 28632 w 93122"/>
                <a:gd name="connsiteY5" fmla="*/ 14495 h 172249"/>
                <a:gd name="connsiteX6" fmla="*/ 25089 w 93122"/>
                <a:gd name="connsiteY6" fmla="*/ 29644 h 172249"/>
                <a:gd name="connsiteX7" fmla="*/ 4339 w 93122"/>
                <a:gd name="connsiteY7" fmla="*/ 109294 h 172249"/>
                <a:gd name="connsiteX8" fmla="*/ 290 w 93122"/>
                <a:gd name="connsiteY8" fmla="*/ 133970 h 172249"/>
                <a:gd name="connsiteX9" fmla="*/ 32427 w 93122"/>
                <a:gd name="connsiteY9" fmla="*/ 172329 h 172249"/>
                <a:gd name="connsiteX10" fmla="*/ 93413 w 93122"/>
                <a:gd name="connsiteY10" fmla="*/ 100742 h 172249"/>
                <a:gd name="connsiteX11" fmla="*/ 59757 w 93122"/>
                <a:gd name="connsiteY11" fmla="*/ 61650 h 172249"/>
                <a:gd name="connsiteX12" fmla="*/ 30150 w 93122"/>
                <a:gd name="connsiteY12" fmla="*/ 76310 h 172249"/>
                <a:gd name="connsiteX13" fmla="*/ 48876 w 93122"/>
                <a:gd name="connsiteY13" fmla="*/ 2768 h 172249"/>
                <a:gd name="connsiteX14" fmla="*/ 25089 w 93122"/>
                <a:gd name="connsiteY14" fmla="*/ 95123 h 172249"/>
                <a:gd name="connsiteX15" fmla="*/ 28885 w 93122"/>
                <a:gd name="connsiteY15" fmla="*/ 86571 h 172249"/>
                <a:gd name="connsiteX16" fmla="*/ 59251 w 93122"/>
                <a:gd name="connsiteY16" fmla="*/ 67025 h 172249"/>
                <a:gd name="connsiteX17" fmla="*/ 75193 w 93122"/>
                <a:gd name="connsiteY17" fmla="*/ 89992 h 172249"/>
                <a:gd name="connsiteX18" fmla="*/ 62287 w 93122"/>
                <a:gd name="connsiteY18" fmla="*/ 141789 h 172249"/>
                <a:gd name="connsiteX19" fmla="*/ 32427 w 93122"/>
                <a:gd name="connsiteY19" fmla="*/ 166954 h 172249"/>
                <a:gd name="connsiteX20" fmla="*/ 15473 w 93122"/>
                <a:gd name="connsiteY20" fmla="*/ 142277 h 172249"/>
                <a:gd name="connsiteX21" fmla="*/ 19522 w 93122"/>
                <a:gd name="connsiteY21" fmla="*/ 117601 h 172249"/>
                <a:gd name="connsiteX22" fmla="*/ 25089 w 93122"/>
                <a:gd name="connsiteY22" fmla="*/ 95123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122" h="172249">
                  <a:moveTo>
                    <a:pt x="48876" y="2768"/>
                  </a:moveTo>
                  <a:cubicBezTo>
                    <a:pt x="48876" y="2523"/>
                    <a:pt x="48876" y="80"/>
                    <a:pt x="45586" y="80"/>
                  </a:cubicBezTo>
                  <a:cubicBezTo>
                    <a:pt x="39766" y="80"/>
                    <a:pt x="21293" y="2035"/>
                    <a:pt x="14714" y="2523"/>
                  </a:cubicBezTo>
                  <a:cubicBezTo>
                    <a:pt x="12689" y="2768"/>
                    <a:pt x="9906" y="3012"/>
                    <a:pt x="9906" y="7410"/>
                  </a:cubicBezTo>
                  <a:cubicBezTo>
                    <a:pt x="9906" y="10342"/>
                    <a:pt x="12183" y="10342"/>
                    <a:pt x="15979" y="10342"/>
                  </a:cubicBezTo>
                  <a:cubicBezTo>
                    <a:pt x="28125" y="10342"/>
                    <a:pt x="28632" y="12052"/>
                    <a:pt x="28632" y="14495"/>
                  </a:cubicBezTo>
                  <a:cubicBezTo>
                    <a:pt x="28632" y="16206"/>
                    <a:pt x="26354" y="24513"/>
                    <a:pt x="25089" y="29644"/>
                  </a:cubicBezTo>
                  <a:lnTo>
                    <a:pt x="4339" y="109294"/>
                  </a:lnTo>
                  <a:cubicBezTo>
                    <a:pt x="1302" y="121510"/>
                    <a:pt x="290" y="125419"/>
                    <a:pt x="290" y="133970"/>
                  </a:cubicBezTo>
                  <a:cubicBezTo>
                    <a:pt x="290" y="157181"/>
                    <a:pt x="13701" y="172329"/>
                    <a:pt x="32427" y="172329"/>
                  </a:cubicBezTo>
                  <a:cubicBezTo>
                    <a:pt x="62287" y="172329"/>
                    <a:pt x="93413" y="135925"/>
                    <a:pt x="93413" y="100742"/>
                  </a:cubicBezTo>
                  <a:cubicBezTo>
                    <a:pt x="93413" y="78509"/>
                    <a:pt x="80001" y="61650"/>
                    <a:pt x="59757" y="61650"/>
                  </a:cubicBezTo>
                  <a:cubicBezTo>
                    <a:pt x="48116" y="61650"/>
                    <a:pt x="37741" y="68736"/>
                    <a:pt x="30150" y="76310"/>
                  </a:cubicBezTo>
                  <a:lnTo>
                    <a:pt x="48876" y="2768"/>
                  </a:lnTo>
                  <a:close/>
                  <a:moveTo>
                    <a:pt x="25089" y="95123"/>
                  </a:moveTo>
                  <a:cubicBezTo>
                    <a:pt x="26607" y="89748"/>
                    <a:pt x="26607" y="89259"/>
                    <a:pt x="28885" y="86571"/>
                  </a:cubicBezTo>
                  <a:cubicBezTo>
                    <a:pt x="41284" y="70690"/>
                    <a:pt x="52671" y="67025"/>
                    <a:pt x="59251" y="67025"/>
                  </a:cubicBezTo>
                  <a:cubicBezTo>
                    <a:pt x="68361" y="67025"/>
                    <a:pt x="75193" y="74355"/>
                    <a:pt x="75193" y="89992"/>
                  </a:cubicBezTo>
                  <a:cubicBezTo>
                    <a:pt x="75193" y="104407"/>
                    <a:pt x="66842" y="132504"/>
                    <a:pt x="62287" y="141789"/>
                  </a:cubicBezTo>
                  <a:cubicBezTo>
                    <a:pt x="53937" y="158159"/>
                    <a:pt x="42296" y="166954"/>
                    <a:pt x="32427" y="166954"/>
                  </a:cubicBezTo>
                  <a:cubicBezTo>
                    <a:pt x="23824" y="166954"/>
                    <a:pt x="15473" y="160358"/>
                    <a:pt x="15473" y="142277"/>
                  </a:cubicBezTo>
                  <a:cubicBezTo>
                    <a:pt x="15473" y="137635"/>
                    <a:pt x="15473" y="132993"/>
                    <a:pt x="19522" y="117601"/>
                  </a:cubicBezTo>
                  <a:lnTo>
                    <a:pt x="25089" y="95123"/>
                  </a:ln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6566A627-53EC-8FA8-4F87-FCD0D67149BC}"/>
                </a:ext>
              </a:extLst>
            </p:cNvPr>
            <p:cNvSpPr/>
            <p:nvPr>
              <p:custDataLst>
                <p:tags r:id="rId47"/>
              </p:custDataLst>
            </p:nvPr>
          </p:nvSpPr>
          <p:spPr>
            <a:xfrm>
              <a:off x="10029535" y="4278007"/>
              <a:ext cx="46055" cy="170856"/>
            </a:xfrm>
            <a:custGeom>
              <a:avLst/>
              <a:gdLst>
                <a:gd name="connsiteX0" fmla="*/ 42807 w 46055"/>
                <a:gd name="connsiteY0" fmla="*/ 76 h 170856"/>
                <a:gd name="connsiteX1" fmla="*/ 294 w 46055"/>
                <a:gd name="connsiteY1" fmla="*/ 85419 h 170856"/>
                <a:gd name="connsiteX2" fmla="*/ 42807 w 46055"/>
                <a:gd name="connsiteY2" fmla="*/ 170933 h 170856"/>
                <a:gd name="connsiteX3" fmla="*/ 46349 w 46055"/>
                <a:gd name="connsiteY3" fmla="*/ 168880 h 170856"/>
                <a:gd name="connsiteX4" fmla="*/ 44578 w 46055"/>
                <a:gd name="connsiteY4" fmla="*/ 166315 h 170856"/>
                <a:gd name="connsiteX5" fmla="*/ 12339 w 46055"/>
                <a:gd name="connsiteY5" fmla="*/ 85590 h 170856"/>
                <a:gd name="connsiteX6" fmla="*/ 45109 w 46055"/>
                <a:gd name="connsiteY6" fmla="*/ 4181 h 170856"/>
                <a:gd name="connsiteX7" fmla="*/ 46349 w 46055"/>
                <a:gd name="connsiteY7" fmla="*/ 2128 h 170856"/>
                <a:gd name="connsiteX8" fmla="*/ 42807 w 46055"/>
                <a:gd name="connsiteY8"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856">
                  <a:moveTo>
                    <a:pt x="42807" y="76"/>
                  </a:moveTo>
                  <a:cubicBezTo>
                    <a:pt x="9151" y="22994"/>
                    <a:pt x="294" y="59252"/>
                    <a:pt x="294" y="85419"/>
                  </a:cubicBezTo>
                  <a:cubicBezTo>
                    <a:pt x="294" y="109534"/>
                    <a:pt x="7734" y="146989"/>
                    <a:pt x="42807" y="170933"/>
                  </a:cubicBezTo>
                  <a:cubicBezTo>
                    <a:pt x="44224" y="170933"/>
                    <a:pt x="46349" y="170933"/>
                    <a:pt x="46349" y="168880"/>
                  </a:cubicBezTo>
                  <a:cubicBezTo>
                    <a:pt x="46349" y="167854"/>
                    <a:pt x="45818" y="167512"/>
                    <a:pt x="44578" y="166315"/>
                  </a:cubicBezTo>
                  <a:cubicBezTo>
                    <a:pt x="21019" y="145792"/>
                    <a:pt x="12339" y="116717"/>
                    <a:pt x="12339" y="85590"/>
                  </a:cubicBezTo>
                  <a:cubicBezTo>
                    <a:pt x="12339" y="39412"/>
                    <a:pt x="30584" y="16837"/>
                    <a:pt x="45109" y="4181"/>
                  </a:cubicBezTo>
                  <a:cubicBezTo>
                    <a:pt x="45818" y="3497"/>
                    <a:pt x="46349" y="2984"/>
                    <a:pt x="46349" y="2128"/>
                  </a:cubicBezTo>
                  <a:cubicBezTo>
                    <a:pt x="46349" y="76"/>
                    <a:pt x="44224" y="76"/>
                    <a:pt x="42807" y="76"/>
                  </a:cubicBez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FCF76107-45A0-CD7A-2053-170333C5BCB6}"/>
                </a:ext>
              </a:extLst>
            </p:cNvPr>
            <p:cNvSpPr/>
            <p:nvPr>
              <p:custDataLst>
                <p:tags r:id="rId48"/>
              </p:custDataLst>
            </p:nvPr>
          </p:nvSpPr>
          <p:spPr>
            <a:xfrm>
              <a:off x="10099225" y="4287584"/>
              <a:ext cx="39678" cy="120403"/>
            </a:xfrm>
            <a:custGeom>
              <a:avLst/>
              <a:gdLst>
                <a:gd name="connsiteX0" fmla="*/ 39267 w 39678"/>
                <a:gd name="connsiteY0" fmla="*/ 5207 h 120403"/>
                <a:gd name="connsiteX1" fmla="*/ 39976 w 39678"/>
                <a:gd name="connsiteY1" fmla="*/ 2470 h 120403"/>
                <a:gd name="connsiteX2" fmla="*/ 37141 w 39678"/>
                <a:gd name="connsiteY2" fmla="*/ 76 h 120403"/>
                <a:gd name="connsiteX3" fmla="*/ 14468 w 39678"/>
                <a:gd name="connsiteY3" fmla="*/ 1786 h 120403"/>
                <a:gd name="connsiteX4" fmla="*/ 10748 w 39678"/>
                <a:gd name="connsiteY4" fmla="*/ 5720 h 120403"/>
                <a:gd name="connsiteX5" fmla="*/ 15177 w 39678"/>
                <a:gd name="connsiteY5" fmla="*/ 8114 h 120403"/>
                <a:gd name="connsiteX6" fmla="*/ 23679 w 39678"/>
                <a:gd name="connsiteY6" fmla="*/ 10680 h 120403"/>
                <a:gd name="connsiteX7" fmla="*/ 22971 w 39678"/>
                <a:gd name="connsiteY7" fmla="*/ 14442 h 120403"/>
                <a:gd name="connsiteX8" fmla="*/ 1006 w 39678"/>
                <a:gd name="connsiteY8" fmla="*/ 98930 h 120403"/>
                <a:gd name="connsiteX9" fmla="*/ 297 w 39678"/>
                <a:gd name="connsiteY9" fmla="*/ 104232 h 120403"/>
                <a:gd name="connsiteX10" fmla="*/ 18896 w 39678"/>
                <a:gd name="connsiteY10" fmla="*/ 120480 h 120403"/>
                <a:gd name="connsiteX11" fmla="*/ 33067 w 39678"/>
                <a:gd name="connsiteY11" fmla="*/ 111415 h 120403"/>
                <a:gd name="connsiteX12" fmla="*/ 39267 w 39678"/>
                <a:gd name="connsiteY12" fmla="*/ 94312 h 120403"/>
                <a:gd name="connsiteX13" fmla="*/ 36433 w 39678"/>
                <a:gd name="connsiteY13" fmla="*/ 92089 h 120403"/>
                <a:gd name="connsiteX14" fmla="*/ 32890 w 39678"/>
                <a:gd name="connsiteY14" fmla="*/ 96194 h 120403"/>
                <a:gd name="connsiteX15" fmla="*/ 19605 w 39678"/>
                <a:gd name="connsiteY15" fmla="*/ 115691 h 120403"/>
                <a:gd name="connsiteX16" fmla="*/ 13582 w 39678"/>
                <a:gd name="connsiteY16" fmla="*/ 107310 h 120403"/>
                <a:gd name="connsiteX17" fmla="*/ 14645 w 39678"/>
                <a:gd name="connsiteY17" fmla="*/ 100298 h 120403"/>
                <a:gd name="connsiteX18" fmla="*/ 39267 w 39678"/>
                <a:gd name="connsiteY18" fmla="*/ 5207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403">
                  <a:moveTo>
                    <a:pt x="39267" y="5207"/>
                  </a:moveTo>
                  <a:cubicBezTo>
                    <a:pt x="39444" y="4865"/>
                    <a:pt x="39976" y="2642"/>
                    <a:pt x="39976" y="2470"/>
                  </a:cubicBezTo>
                  <a:cubicBezTo>
                    <a:pt x="39976" y="1615"/>
                    <a:pt x="39267" y="76"/>
                    <a:pt x="37141" y="76"/>
                  </a:cubicBezTo>
                  <a:cubicBezTo>
                    <a:pt x="33599" y="76"/>
                    <a:pt x="18896" y="1444"/>
                    <a:pt x="14468" y="1786"/>
                  </a:cubicBezTo>
                  <a:cubicBezTo>
                    <a:pt x="13228" y="1957"/>
                    <a:pt x="10748" y="2128"/>
                    <a:pt x="10748" y="5720"/>
                  </a:cubicBezTo>
                  <a:cubicBezTo>
                    <a:pt x="10748" y="8114"/>
                    <a:pt x="13228" y="8114"/>
                    <a:pt x="15177" y="8114"/>
                  </a:cubicBezTo>
                  <a:cubicBezTo>
                    <a:pt x="23679" y="8114"/>
                    <a:pt x="23679" y="9312"/>
                    <a:pt x="23679" y="10680"/>
                  </a:cubicBezTo>
                  <a:cubicBezTo>
                    <a:pt x="23679" y="11877"/>
                    <a:pt x="23325" y="12903"/>
                    <a:pt x="22971" y="14442"/>
                  </a:cubicBezTo>
                  <a:lnTo>
                    <a:pt x="1006" y="98930"/>
                  </a:lnTo>
                  <a:cubicBezTo>
                    <a:pt x="474" y="100640"/>
                    <a:pt x="297" y="102522"/>
                    <a:pt x="297" y="104232"/>
                  </a:cubicBezTo>
                  <a:cubicBezTo>
                    <a:pt x="297" y="115178"/>
                    <a:pt x="10394" y="120480"/>
                    <a:pt x="18896" y="120480"/>
                  </a:cubicBezTo>
                  <a:cubicBezTo>
                    <a:pt x="23148" y="120480"/>
                    <a:pt x="28462" y="119111"/>
                    <a:pt x="33067" y="111415"/>
                  </a:cubicBezTo>
                  <a:cubicBezTo>
                    <a:pt x="36787" y="105087"/>
                    <a:pt x="39267" y="94996"/>
                    <a:pt x="39267" y="94312"/>
                  </a:cubicBezTo>
                  <a:cubicBezTo>
                    <a:pt x="39267" y="92089"/>
                    <a:pt x="36964" y="92089"/>
                    <a:pt x="36433" y="92089"/>
                  </a:cubicBezTo>
                  <a:cubicBezTo>
                    <a:pt x="33953" y="92089"/>
                    <a:pt x="33599" y="93115"/>
                    <a:pt x="32890" y="96194"/>
                  </a:cubicBezTo>
                  <a:cubicBezTo>
                    <a:pt x="30587" y="104745"/>
                    <a:pt x="27222" y="115691"/>
                    <a:pt x="19605" y="115691"/>
                  </a:cubicBezTo>
                  <a:cubicBezTo>
                    <a:pt x="14822" y="115691"/>
                    <a:pt x="13582" y="111415"/>
                    <a:pt x="13582" y="107310"/>
                  </a:cubicBezTo>
                  <a:cubicBezTo>
                    <a:pt x="13582" y="105429"/>
                    <a:pt x="14114" y="102180"/>
                    <a:pt x="14645" y="100298"/>
                  </a:cubicBezTo>
                  <a:lnTo>
                    <a:pt x="39267" y="5207"/>
                  </a:ln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1D577C3D-CCED-0307-B687-AEBCB22C86DD}"/>
                </a:ext>
              </a:extLst>
            </p:cNvPr>
            <p:cNvSpPr/>
            <p:nvPr>
              <p:custDataLst>
                <p:tags r:id="rId49"/>
              </p:custDataLst>
            </p:nvPr>
          </p:nvSpPr>
          <p:spPr>
            <a:xfrm>
              <a:off x="10165840" y="4278007"/>
              <a:ext cx="45878" cy="170856"/>
            </a:xfrm>
            <a:custGeom>
              <a:avLst/>
              <a:gdLst>
                <a:gd name="connsiteX0" fmla="*/ 3665 w 45878"/>
                <a:gd name="connsiteY0" fmla="*/ 76 h 170856"/>
                <a:gd name="connsiteX1" fmla="*/ 300 w 45878"/>
                <a:gd name="connsiteY1" fmla="*/ 2128 h 170856"/>
                <a:gd name="connsiteX2" fmla="*/ 1894 w 45878"/>
                <a:gd name="connsiteY2" fmla="*/ 4694 h 170856"/>
                <a:gd name="connsiteX3" fmla="*/ 34133 w 45878"/>
                <a:gd name="connsiteY3" fmla="*/ 85419 h 170856"/>
                <a:gd name="connsiteX4" fmla="*/ 3488 w 45878"/>
                <a:gd name="connsiteY4" fmla="*/ 164947 h 170856"/>
                <a:gd name="connsiteX5" fmla="*/ 300 w 45878"/>
                <a:gd name="connsiteY5" fmla="*/ 168880 h 170856"/>
                <a:gd name="connsiteX6" fmla="*/ 2602 w 45878"/>
                <a:gd name="connsiteY6" fmla="*/ 170933 h 170856"/>
                <a:gd name="connsiteX7" fmla="*/ 33247 w 45878"/>
                <a:gd name="connsiteY7" fmla="*/ 138266 h 170856"/>
                <a:gd name="connsiteX8" fmla="*/ 46178 w 45878"/>
                <a:gd name="connsiteY8" fmla="*/ 85590 h 170856"/>
                <a:gd name="connsiteX9" fmla="*/ 3665 w 45878"/>
                <a:gd name="connsiteY9"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856">
                  <a:moveTo>
                    <a:pt x="3665" y="76"/>
                  </a:moveTo>
                  <a:cubicBezTo>
                    <a:pt x="2425" y="76"/>
                    <a:pt x="300" y="76"/>
                    <a:pt x="300" y="2128"/>
                  </a:cubicBezTo>
                  <a:cubicBezTo>
                    <a:pt x="300" y="2984"/>
                    <a:pt x="831" y="3497"/>
                    <a:pt x="1894" y="4694"/>
                  </a:cubicBezTo>
                  <a:cubicBezTo>
                    <a:pt x="17128" y="18205"/>
                    <a:pt x="34133" y="41294"/>
                    <a:pt x="34133" y="85419"/>
                  </a:cubicBezTo>
                  <a:cubicBezTo>
                    <a:pt x="34133" y="121164"/>
                    <a:pt x="22619" y="148186"/>
                    <a:pt x="3488" y="164947"/>
                  </a:cubicBezTo>
                  <a:cubicBezTo>
                    <a:pt x="477" y="167854"/>
                    <a:pt x="300" y="168025"/>
                    <a:pt x="300" y="168880"/>
                  </a:cubicBezTo>
                  <a:cubicBezTo>
                    <a:pt x="300" y="169735"/>
                    <a:pt x="831" y="170933"/>
                    <a:pt x="2602" y="170933"/>
                  </a:cubicBezTo>
                  <a:cubicBezTo>
                    <a:pt x="4728" y="170933"/>
                    <a:pt x="21556" y="159645"/>
                    <a:pt x="33247" y="138266"/>
                  </a:cubicBezTo>
                  <a:cubicBezTo>
                    <a:pt x="41041" y="124071"/>
                    <a:pt x="46178" y="105600"/>
                    <a:pt x="46178" y="85590"/>
                  </a:cubicBezTo>
                  <a:cubicBezTo>
                    <a:pt x="46178" y="61475"/>
                    <a:pt x="38738" y="24020"/>
                    <a:pt x="3665" y="76"/>
                  </a:cubicBez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8C932E4C-40C5-3F42-D6CC-5BC6AB71B2C2}"/>
                </a:ext>
              </a:extLst>
            </p:cNvPr>
            <p:cNvSpPr/>
            <p:nvPr>
              <p:custDataLst>
                <p:tags r:id="rId50"/>
              </p:custDataLst>
            </p:nvPr>
          </p:nvSpPr>
          <p:spPr>
            <a:xfrm>
              <a:off x="10259419" y="4323914"/>
              <a:ext cx="58707" cy="244325"/>
            </a:xfrm>
            <a:custGeom>
              <a:avLst/>
              <a:gdLst>
                <a:gd name="connsiteX0" fmla="*/ 59011 w 58707"/>
                <a:gd name="connsiteY0" fmla="*/ 122243 h 244325"/>
                <a:gd name="connsiteX1" fmla="*/ 42310 w 58707"/>
                <a:gd name="connsiteY1" fmla="*/ 46013 h 244325"/>
                <a:gd name="connsiteX2" fmla="*/ 2834 w 58707"/>
                <a:gd name="connsiteY2" fmla="*/ 80 h 244325"/>
                <a:gd name="connsiteX3" fmla="*/ 303 w 58707"/>
                <a:gd name="connsiteY3" fmla="*/ 2523 h 244325"/>
                <a:gd name="connsiteX4" fmla="*/ 5111 w 58707"/>
                <a:gd name="connsiteY4" fmla="*/ 8143 h 244325"/>
                <a:gd name="connsiteX5" fmla="*/ 44334 w 58707"/>
                <a:gd name="connsiteY5" fmla="*/ 122243 h 244325"/>
                <a:gd name="connsiteX6" fmla="*/ 3593 w 58707"/>
                <a:gd name="connsiteY6" fmla="*/ 237809 h 244325"/>
                <a:gd name="connsiteX7" fmla="*/ 303 w 58707"/>
                <a:gd name="connsiteY7" fmla="*/ 241962 h 244325"/>
                <a:gd name="connsiteX8" fmla="*/ 2834 w 58707"/>
                <a:gd name="connsiteY8" fmla="*/ 244405 h 244325"/>
                <a:gd name="connsiteX9" fmla="*/ 43069 w 58707"/>
                <a:gd name="connsiteY9" fmla="*/ 196762 h 244325"/>
                <a:gd name="connsiteX10" fmla="*/ 59011 w 58707"/>
                <a:gd name="connsiteY10" fmla="*/ 12224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11" y="122243"/>
                  </a:moveTo>
                  <a:cubicBezTo>
                    <a:pt x="59011" y="103185"/>
                    <a:pt x="56228" y="73622"/>
                    <a:pt x="42310" y="46013"/>
                  </a:cubicBezTo>
                  <a:cubicBezTo>
                    <a:pt x="27127" y="15961"/>
                    <a:pt x="5364" y="80"/>
                    <a:pt x="2834" y="80"/>
                  </a:cubicBezTo>
                  <a:cubicBezTo>
                    <a:pt x="1316" y="80"/>
                    <a:pt x="303" y="1058"/>
                    <a:pt x="303" y="2523"/>
                  </a:cubicBezTo>
                  <a:cubicBezTo>
                    <a:pt x="303" y="3256"/>
                    <a:pt x="303" y="3745"/>
                    <a:pt x="5111" y="8143"/>
                  </a:cubicBezTo>
                  <a:cubicBezTo>
                    <a:pt x="29910" y="32331"/>
                    <a:pt x="44334" y="71179"/>
                    <a:pt x="44334" y="122243"/>
                  </a:cubicBezTo>
                  <a:cubicBezTo>
                    <a:pt x="44334" y="164022"/>
                    <a:pt x="34971" y="207024"/>
                    <a:pt x="3593" y="237809"/>
                  </a:cubicBezTo>
                  <a:cubicBezTo>
                    <a:pt x="303" y="240740"/>
                    <a:pt x="303" y="241229"/>
                    <a:pt x="303" y="241962"/>
                  </a:cubicBezTo>
                  <a:cubicBezTo>
                    <a:pt x="303" y="243428"/>
                    <a:pt x="1316" y="244405"/>
                    <a:pt x="2834" y="244405"/>
                  </a:cubicBezTo>
                  <a:cubicBezTo>
                    <a:pt x="5364" y="244405"/>
                    <a:pt x="28139" y="227791"/>
                    <a:pt x="43069" y="196762"/>
                  </a:cubicBezTo>
                  <a:cubicBezTo>
                    <a:pt x="55975" y="169886"/>
                    <a:pt x="59011" y="142766"/>
                    <a:pt x="59011" y="122243"/>
                  </a:cubicBezTo>
                  <a:close/>
                </a:path>
              </a:pathLst>
            </a:custGeom>
            <a:solidFill>
              <a:srgbClr val="000000"/>
            </a:solidFill>
            <a:ln w="25400" cap="flat">
              <a:noFill/>
              <a:prstDash val="solid"/>
              <a:miter/>
            </a:ln>
          </p:spPr>
          <p:txBody>
            <a:bodyPr rtlCol="0" anchor="ctr"/>
            <a:lstStyle/>
            <a:p>
              <a:endParaRPr lang="en-CN"/>
            </a:p>
          </p:txBody>
        </p:sp>
      </p:grpSp>
      <mc:AlternateContent xmlns:mc="http://schemas.openxmlformats.org/markup-compatibility/2006" xmlns:a14="http://schemas.microsoft.com/office/drawing/2010/main">
        <mc:Choice Requires="a14">
          <p:sp>
            <p:nvSpPr>
              <p:cNvPr id="18498" name="TextBox 18497">
                <a:extLst>
                  <a:ext uri="{FF2B5EF4-FFF2-40B4-BE49-F238E27FC236}">
                    <a16:creationId xmlns:a16="http://schemas.microsoft.com/office/drawing/2014/main" id="{76CAE239-0415-EC05-EBA4-5821F46912BF}"/>
                  </a:ext>
                </a:extLst>
              </p:cNvPr>
              <p:cNvSpPr txBox="1"/>
              <p:nvPr/>
            </p:nvSpPr>
            <p:spPr>
              <a:xfrm>
                <a:off x="316789" y="3235843"/>
                <a:ext cx="11596602" cy="2085956"/>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为了将图卷积操作应用于依存树，可以将每棵依存树转换成相应的邻接矩阵</a:t>
                </a:r>
                <a:r>
                  <a:rPr lang="en-US" altLang="zh-CN" sz="2000" dirty="0">
                    <a:latin typeface="Microsoft YaHei" panose="020B0503020204020204" pitchFamily="34" charset="-122"/>
                    <a:ea typeface="Microsoft YaHei" panose="020B0503020204020204" pitchFamily="34" charset="-122"/>
                  </a:rPr>
                  <a:t>A</a:t>
                </a:r>
                <a:r>
                  <a:rPr lang="en-CN" sz="2000" dirty="0">
                    <a:latin typeface="Microsoft YaHei" panose="020B0503020204020204" pitchFamily="34" charset="-122"/>
                    <a:ea typeface="Microsoft YaHei" panose="020B0503020204020204" pitchFamily="34" charset="-122"/>
                  </a:rPr>
                  <a:t>。其中，如果单词</a:t>
                </a:r>
                <a:r>
                  <a:rPr lang="en-US" altLang="zh-CN" sz="2000" dirty="0" err="1">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之间存在一条依存边的话，则有</a:t>
                </a:r>
                <a:r>
                  <a:rPr lang="en-CN" sz="2000" dirty="0">
                    <a:effectLst/>
                    <a:ea typeface="DengXian" panose="02010600030101010101" pitchFamily="2" charset="-122"/>
                    <a:cs typeface="Times New Roman" panose="02020603050405020304" pitchFamily="18" charset="0"/>
                  </a:rPr>
                  <a:t> </a:t>
                </a:r>
                <a14:m>
                  <m:oMath xmlns:m="http://schemas.openxmlformats.org/officeDocument/2006/math">
                    <m:sSub>
                      <m:sSubPr>
                        <m:ctrlPr>
                          <a:rPr lang="en-CN" sz="2000" i="1"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N" sz="2000" i="1">
                            <a:effectLst/>
                            <a:latin typeface="Cambria Math" panose="02040503050406030204" pitchFamily="18" charset="0"/>
                            <a:ea typeface="DengXian" panose="02010600030101010101" pitchFamily="2" charset="-122"/>
                            <a:cs typeface="Times New Roman" panose="02020603050405020304" pitchFamily="18" charset="0"/>
                          </a:rPr>
                          <m:t>𝐴</m:t>
                        </m:r>
                      </m:e>
                      <m:sub>
                        <m:r>
                          <a:rPr lang="en-CN" sz="2000" i="1">
                            <a:effectLst/>
                            <a:latin typeface="Cambria Math" panose="02040503050406030204" pitchFamily="18" charset="0"/>
                            <a:ea typeface="DengXian" panose="02010600030101010101" pitchFamily="2" charset="-122"/>
                            <a:cs typeface="Times New Roman" panose="02020603050405020304" pitchFamily="18" charset="0"/>
                          </a:rPr>
                          <m:t>𝑖𝑗</m:t>
                        </m:r>
                      </m:sub>
                    </m:sSub>
                  </m:oMath>
                </a14:m>
                <a:r>
                  <a:rPr lang="en-US" altLang="zh-CN" sz="2000" b="0" i="0" dirty="0">
                    <a:effectLst/>
                    <a:latin typeface="Microsoft YaHei" panose="020B0503020204020204" pitchFamily="34" charset="-122"/>
                    <a:ea typeface="Microsoft YaHei" panose="020B0503020204020204" pitchFamily="34" charset="-122"/>
                  </a:rPr>
                  <a:t>=1 </a:t>
                </a:r>
                <a:r>
                  <a:rPr lang="en-CN" sz="2000" dirty="0">
                    <a:latin typeface="Microsoft YaHei" panose="020B0503020204020204" pitchFamily="34" charset="-122"/>
                    <a:ea typeface="Microsoft YaHei" panose="020B0503020204020204" pitchFamily="34" charset="-122"/>
                  </a:rPr>
                  <a:t>。然而，因为单词之间差别很大，简单地应用</a:t>
                </a:r>
                <a:r>
                  <a:rPr lang="en-US" sz="2000" dirty="0" err="1">
                    <a:latin typeface="Microsoft YaHei" panose="020B0503020204020204" pitchFamily="34" charset="-122"/>
                    <a:ea typeface="Microsoft YaHei" panose="020B0503020204020204" pitchFamily="34" charset="-122"/>
                  </a:rPr>
                  <a:t>上述</a:t>
                </a:r>
                <a:r>
                  <a:rPr lang="en-CN" sz="2000" dirty="0">
                    <a:latin typeface="Microsoft YaHei" panose="020B0503020204020204" pitchFamily="34" charset="-122"/>
                    <a:ea typeface="Microsoft YaHei" panose="020B0503020204020204" pitchFamily="34" charset="-122"/>
                  </a:rPr>
                  <a:t>公式中的图卷积运算可能会导致</a:t>
                </a:r>
                <a:r>
                  <a:rPr lang="en-CN" sz="2000" b="1" dirty="0">
                    <a:latin typeface="Microsoft YaHei" panose="020B0503020204020204" pitchFamily="34" charset="-122"/>
                    <a:ea typeface="Microsoft YaHei" panose="020B0503020204020204" pitchFamily="34" charset="-122"/>
                  </a:rPr>
                  <a:t>节点表示的幅值差异很大</a:t>
                </a:r>
                <a:r>
                  <a:rPr lang="en-CN" sz="2000" dirty="0">
                    <a:latin typeface="Microsoft YaHei" panose="020B0503020204020204" pitchFamily="34" charset="-122"/>
                    <a:ea typeface="Microsoft YaHei" panose="020B0503020204020204" pitchFamily="34" charset="-122"/>
                  </a:rPr>
                  <a:t>。这可能会使句子表征偏向于高度节点，而忽略节点本身所携带的信息是什么。</a:t>
                </a:r>
                <a:r>
                  <a:rPr lang="zh-CN" altLang="en-US" sz="2000" dirty="0">
                    <a:latin typeface="Microsoft YaHei" panose="020B0503020204020204" pitchFamily="34" charset="-122"/>
                    <a:ea typeface="Microsoft YaHei" panose="020B0503020204020204" pitchFamily="34" charset="-122"/>
                  </a:rPr>
                  <a:t> 除此之外，因为节点在依存树中不会与自己相连接，所以             的信息将永远不会传递给  </a:t>
                </a:r>
                <a:endParaRPr lang="en-CN" sz="2000" dirty="0">
                  <a:latin typeface="Microsoft YaHei" panose="020B0503020204020204" pitchFamily="34" charset="-122"/>
                  <a:ea typeface="Microsoft YaHei" panose="020B0503020204020204" pitchFamily="34" charset="-122"/>
                </a:endParaRPr>
              </a:p>
            </p:txBody>
          </p:sp>
        </mc:Choice>
        <mc:Fallback xmlns="">
          <p:sp>
            <p:nvSpPr>
              <p:cNvPr id="18498" name="TextBox 18497">
                <a:extLst>
                  <a:ext uri="{FF2B5EF4-FFF2-40B4-BE49-F238E27FC236}">
                    <a16:creationId xmlns:a16="http://schemas.microsoft.com/office/drawing/2014/main" id="{76CAE239-0415-EC05-EBA4-5821F46912BF}"/>
                  </a:ext>
                </a:extLst>
              </p:cNvPr>
              <p:cNvSpPr txBox="1">
                <a:spLocks noRot="1" noChangeAspect="1" noMove="1" noResize="1" noEditPoints="1" noAdjustHandles="1" noChangeArrowheads="1" noChangeShapeType="1" noTextEdit="1"/>
              </p:cNvSpPr>
              <p:nvPr/>
            </p:nvSpPr>
            <p:spPr>
              <a:xfrm>
                <a:off x="316789" y="3235843"/>
                <a:ext cx="11596602" cy="2085956"/>
              </a:xfrm>
              <a:prstGeom prst="rect">
                <a:avLst/>
              </a:prstGeom>
              <a:blipFill>
                <a:blip r:embed="rId66"/>
                <a:stretch>
                  <a:fillRect l="-547" b="-4217"/>
                </a:stretch>
              </a:blipFill>
            </p:spPr>
            <p:txBody>
              <a:bodyPr/>
              <a:lstStyle/>
              <a:p>
                <a:r>
                  <a:rPr lang="en-CN">
                    <a:noFill/>
                  </a:rPr>
                  <a:t> </a:t>
                </a:r>
              </a:p>
            </p:txBody>
          </p:sp>
        </mc:Fallback>
      </mc:AlternateContent>
      <p:grpSp>
        <p:nvGrpSpPr>
          <p:cNvPr id="18499" name="Group 18498" descr="\documentclass{article}&#10;\usepackage{amsmath,bm}&#10;\pagestyle{empty}&#10;\begin{document}&#10;&#10;$\bm{h}_i^{(l)}$&#10;&#10;&#10;\end{document}" title="IguanaTex Vector Display">
            <a:extLst>
              <a:ext uri="{FF2B5EF4-FFF2-40B4-BE49-F238E27FC236}">
                <a16:creationId xmlns:a16="http://schemas.microsoft.com/office/drawing/2014/main" id="{E8A8B697-F2DA-07D5-5EB6-51372550ACCE}"/>
              </a:ext>
            </a:extLst>
          </p:cNvPr>
          <p:cNvGrpSpPr>
            <a:grpSpLocks noChangeAspect="1"/>
          </p:cNvGrpSpPr>
          <p:nvPr>
            <p:custDataLst>
              <p:tags r:id="rId4"/>
            </p:custDataLst>
          </p:nvPr>
        </p:nvGrpSpPr>
        <p:grpSpPr>
          <a:xfrm>
            <a:off x="2051133" y="4984684"/>
            <a:ext cx="358836" cy="336604"/>
            <a:chOff x="4501145" y="3881170"/>
            <a:chExt cx="358836" cy="336604"/>
          </a:xfrm>
        </p:grpSpPr>
        <p:sp>
          <p:nvSpPr>
            <p:cNvPr id="18500" name="Freeform 18499">
              <a:extLst>
                <a:ext uri="{FF2B5EF4-FFF2-40B4-BE49-F238E27FC236}">
                  <a16:creationId xmlns:a16="http://schemas.microsoft.com/office/drawing/2014/main" id="{26DFE453-899C-2E92-E1F1-FF94AD96BED2}"/>
                </a:ext>
              </a:extLst>
            </p:cNvPr>
            <p:cNvSpPr/>
            <p:nvPr>
              <p:custDataLst>
                <p:tags r:id="rId13"/>
              </p:custDataLst>
            </p:nvPr>
          </p:nvSpPr>
          <p:spPr>
            <a:xfrm>
              <a:off x="4501145" y="3969850"/>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5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8 h 177641"/>
                <a:gd name="connsiteX9" fmla="*/ 77 w 147781"/>
                <a:gd name="connsiteY9" fmla="*/ 166318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5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3 h 177641"/>
                <a:gd name="connsiteX25" fmla="*/ 126349 w 147781"/>
                <a:gd name="connsiteY25" fmla="*/ 90655 h 177641"/>
                <a:gd name="connsiteX26" fmla="*/ 88645 w 147781"/>
                <a:gd name="connsiteY26" fmla="*/ 61302 h 177641"/>
                <a:gd name="connsiteX27" fmla="*/ 50434 w 147781"/>
                <a:gd name="connsiteY27" fmla="*/ 76991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5"/>
                  </a:lnTo>
                  <a:cubicBezTo>
                    <a:pt x="24876" y="2088"/>
                    <a:pt x="20321" y="2341"/>
                    <a:pt x="20321" y="9426"/>
                  </a:cubicBezTo>
                  <a:cubicBezTo>
                    <a:pt x="20321" y="13981"/>
                    <a:pt x="24876" y="13981"/>
                    <a:pt x="26900" y="13981"/>
                  </a:cubicBezTo>
                  <a:cubicBezTo>
                    <a:pt x="29684" y="13981"/>
                    <a:pt x="34239" y="13981"/>
                    <a:pt x="37528" y="14487"/>
                  </a:cubicBezTo>
                  <a:lnTo>
                    <a:pt x="1089" y="160498"/>
                  </a:lnTo>
                  <a:cubicBezTo>
                    <a:pt x="836" y="161510"/>
                    <a:pt x="77" y="165306"/>
                    <a:pt x="77" y="166318"/>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9"/>
                    <a:pt x="65617" y="70411"/>
                    <a:pt x="86620" y="70411"/>
                  </a:cubicBezTo>
                  <a:cubicBezTo>
                    <a:pt x="93200" y="70411"/>
                    <a:pt x="99273" y="72942"/>
                    <a:pt x="99273" y="85341"/>
                  </a:cubicBezTo>
                  <a:cubicBezTo>
                    <a:pt x="99273" y="100018"/>
                    <a:pt x="88138" y="129625"/>
                    <a:pt x="83331" y="142025"/>
                  </a:cubicBezTo>
                  <a:cubicBezTo>
                    <a:pt x="80547" y="148857"/>
                    <a:pt x="79788" y="150629"/>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5"/>
                    <a:pt x="113950" y="168595"/>
                    <a:pt x="109901" y="168595"/>
                  </a:cubicBezTo>
                  <a:cubicBezTo>
                    <a:pt x="108130" y="168595"/>
                    <a:pt x="105599" y="168595"/>
                    <a:pt x="105599" y="163281"/>
                  </a:cubicBezTo>
                  <a:cubicBezTo>
                    <a:pt x="105599" y="157714"/>
                    <a:pt x="108383" y="150882"/>
                    <a:pt x="109901" y="146833"/>
                  </a:cubicBezTo>
                  <a:cubicBezTo>
                    <a:pt x="114709" y="134433"/>
                    <a:pt x="126349" y="104826"/>
                    <a:pt x="126349" y="90655"/>
                  </a:cubicBezTo>
                  <a:cubicBezTo>
                    <a:pt x="126349" y="67375"/>
                    <a:pt x="106864" y="61302"/>
                    <a:pt x="88645" y="61302"/>
                  </a:cubicBezTo>
                  <a:cubicBezTo>
                    <a:pt x="83077" y="61302"/>
                    <a:pt x="67641" y="61302"/>
                    <a:pt x="50434" y="76991"/>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9F203117-760C-9EEE-5523-76268A4C3684}"/>
                </a:ext>
              </a:extLst>
            </p:cNvPr>
            <p:cNvSpPr/>
            <p:nvPr>
              <p:custDataLst>
                <p:tags r:id="rId14"/>
              </p:custDataLst>
            </p:nvPr>
          </p:nvSpPr>
          <p:spPr>
            <a:xfrm>
              <a:off x="4677798" y="3881170"/>
              <a:ext cx="46055" cy="176958"/>
            </a:xfrm>
            <a:custGeom>
              <a:avLst/>
              <a:gdLst>
                <a:gd name="connsiteX0" fmla="*/ 42596 w 46055"/>
                <a:gd name="connsiteY0" fmla="*/ 58 h 176958"/>
                <a:gd name="connsiteX1" fmla="*/ 83 w 46055"/>
                <a:gd name="connsiteY1" fmla="*/ 88449 h 176958"/>
                <a:gd name="connsiteX2" fmla="*/ 42596 w 46055"/>
                <a:gd name="connsiteY2" fmla="*/ 177017 h 176958"/>
                <a:gd name="connsiteX3" fmla="*/ 46139 w 46055"/>
                <a:gd name="connsiteY3" fmla="*/ 174891 h 176958"/>
                <a:gd name="connsiteX4" fmla="*/ 44367 w 46055"/>
                <a:gd name="connsiteY4" fmla="*/ 172234 h 176958"/>
                <a:gd name="connsiteX5" fmla="*/ 12129 w 46055"/>
                <a:gd name="connsiteY5" fmla="*/ 88626 h 176958"/>
                <a:gd name="connsiteX6" fmla="*/ 44899 w 46055"/>
                <a:gd name="connsiteY6" fmla="*/ 4309 h 176958"/>
                <a:gd name="connsiteX7" fmla="*/ 46139 w 46055"/>
                <a:gd name="connsiteY7" fmla="*/ 2184 h 176958"/>
                <a:gd name="connsiteX8" fmla="*/ 42596 w 46055"/>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6958">
                  <a:moveTo>
                    <a:pt x="42596" y="58"/>
                  </a:moveTo>
                  <a:cubicBezTo>
                    <a:pt x="8940" y="23794"/>
                    <a:pt x="83" y="61347"/>
                    <a:pt x="83" y="88449"/>
                  </a:cubicBezTo>
                  <a:cubicBezTo>
                    <a:pt x="83" y="113425"/>
                    <a:pt x="7523" y="152218"/>
                    <a:pt x="42596" y="177017"/>
                  </a:cubicBezTo>
                  <a:cubicBezTo>
                    <a:pt x="44013" y="177017"/>
                    <a:pt x="46139" y="177017"/>
                    <a:pt x="46139" y="174891"/>
                  </a:cubicBezTo>
                  <a:cubicBezTo>
                    <a:pt x="46139" y="173828"/>
                    <a:pt x="45607" y="173474"/>
                    <a:pt x="44367" y="172234"/>
                  </a:cubicBezTo>
                  <a:cubicBezTo>
                    <a:pt x="20808" y="150978"/>
                    <a:pt x="12129" y="120865"/>
                    <a:pt x="12129" y="88626"/>
                  </a:cubicBezTo>
                  <a:cubicBezTo>
                    <a:pt x="12129" y="40799"/>
                    <a:pt x="30374" y="17417"/>
                    <a:pt x="44899" y="4309"/>
                  </a:cubicBezTo>
                  <a:cubicBezTo>
                    <a:pt x="45607" y="3601"/>
                    <a:pt x="46139" y="3069"/>
                    <a:pt x="46139" y="2184"/>
                  </a:cubicBezTo>
                  <a:cubicBezTo>
                    <a:pt x="46139" y="58"/>
                    <a:pt x="44013" y="58"/>
                    <a:pt x="42596" y="58"/>
                  </a:cubicBez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2A72BC60-41BC-FA2B-DC85-B5B71961B678}"/>
                </a:ext>
              </a:extLst>
            </p:cNvPr>
            <p:cNvSpPr/>
            <p:nvPr>
              <p:custDataLst>
                <p:tags r:id="rId15"/>
              </p:custDataLst>
            </p:nvPr>
          </p:nvSpPr>
          <p:spPr>
            <a:xfrm>
              <a:off x="4747488" y="3891090"/>
              <a:ext cx="39678" cy="124703"/>
            </a:xfrm>
            <a:custGeom>
              <a:avLst/>
              <a:gdLst>
                <a:gd name="connsiteX0" fmla="*/ 39056 w 39678"/>
                <a:gd name="connsiteY0" fmla="*/ 5372 h 124703"/>
                <a:gd name="connsiteX1" fmla="*/ 39765 w 39678"/>
                <a:gd name="connsiteY1" fmla="*/ 2538 h 124703"/>
                <a:gd name="connsiteX2" fmla="*/ 36931 w 39678"/>
                <a:gd name="connsiteY2" fmla="*/ 58 h 124703"/>
                <a:gd name="connsiteX3" fmla="*/ 14257 w 39678"/>
                <a:gd name="connsiteY3" fmla="*/ 1829 h 124703"/>
                <a:gd name="connsiteX4" fmla="*/ 10537 w 39678"/>
                <a:gd name="connsiteY4" fmla="*/ 5904 h 124703"/>
                <a:gd name="connsiteX5" fmla="*/ 14966 w 39678"/>
                <a:gd name="connsiteY5" fmla="*/ 8383 h 124703"/>
                <a:gd name="connsiteX6" fmla="*/ 23468 w 39678"/>
                <a:gd name="connsiteY6" fmla="*/ 11040 h 124703"/>
                <a:gd name="connsiteX7" fmla="*/ 22760 w 39678"/>
                <a:gd name="connsiteY7" fmla="*/ 14937 h 124703"/>
                <a:gd name="connsiteX8" fmla="*/ 795 w 39678"/>
                <a:gd name="connsiteY8" fmla="*/ 102443 h 124703"/>
                <a:gd name="connsiteX9" fmla="*/ 86 w 39678"/>
                <a:gd name="connsiteY9" fmla="*/ 107934 h 124703"/>
                <a:gd name="connsiteX10" fmla="*/ 18686 w 39678"/>
                <a:gd name="connsiteY10" fmla="*/ 124762 h 124703"/>
                <a:gd name="connsiteX11" fmla="*/ 32857 w 39678"/>
                <a:gd name="connsiteY11" fmla="*/ 115373 h 124703"/>
                <a:gd name="connsiteX12" fmla="*/ 39056 w 39678"/>
                <a:gd name="connsiteY12" fmla="*/ 97660 h 124703"/>
                <a:gd name="connsiteX13" fmla="*/ 36222 w 39678"/>
                <a:gd name="connsiteY13" fmla="*/ 95357 h 124703"/>
                <a:gd name="connsiteX14" fmla="*/ 32679 w 39678"/>
                <a:gd name="connsiteY14" fmla="*/ 99608 h 124703"/>
                <a:gd name="connsiteX15" fmla="*/ 19394 w 39678"/>
                <a:gd name="connsiteY15" fmla="*/ 119802 h 124703"/>
                <a:gd name="connsiteX16" fmla="*/ 13372 w 39678"/>
                <a:gd name="connsiteY16" fmla="*/ 111122 h 124703"/>
                <a:gd name="connsiteX17" fmla="*/ 14434 w 39678"/>
                <a:gd name="connsiteY17" fmla="*/ 103860 h 124703"/>
                <a:gd name="connsiteX18" fmla="*/ 39056 w 39678"/>
                <a:gd name="connsiteY18" fmla="*/ 537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056" y="5372"/>
                  </a:moveTo>
                  <a:cubicBezTo>
                    <a:pt x="39233" y="5018"/>
                    <a:pt x="39765" y="2715"/>
                    <a:pt x="39765" y="2538"/>
                  </a:cubicBezTo>
                  <a:cubicBezTo>
                    <a:pt x="39765" y="1652"/>
                    <a:pt x="39056" y="58"/>
                    <a:pt x="36931" y="58"/>
                  </a:cubicBezTo>
                  <a:cubicBezTo>
                    <a:pt x="33388" y="58"/>
                    <a:pt x="18686" y="1475"/>
                    <a:pt x="14257" y="1829"/>
                  </a:cubicBezTo>
                  <a:cubicBezTo>
                    <a:pt x="13017" y="2007"/>
                    <a:pt x="10537" y="2184"/>
                    <a:pt x="10537" y="5904"/>
                  </a:cubicBezTo>
                  <a:cubicBezTo>
                    <a:pt x="10537" y="8383"/>
                    <a:pt x="13017" y="8383"/>
                    <a:pt x="14966" y="8383"/>
                  </a:cubicBezTo>
                  <a:cubicBezTo>
                    <a:pt x="23468" y="8383"/>
                    <a:pt x="23468" y="9623"/>
                    <a:pt x="23468" y="11040"/>
                  </a:cubicBezTo>
                  <a:cubicBezTo>
                    <a:pt x="23468" y="12280"/>
                    <a:pt x="23114" y="13343"/>
                    <a:pt x="22760" y="14937"/>
                  </a:cubicBezTo>
                  <a:lnTo>
                    <a:pt x="795" y="102443"/>
                  </a:lnTo>
                  <a:cubicBezTo>
                    <a:pt x="264" y="104214"/>
                    <a:pt x="86" y="106162"/>
                    <a:pt x="86" y="107934"/>
                  </a:cubicBezTo>
                  <a:cubicBezTo>
                    <a:pt x="86" y="119270"/>
                    <a:pt x="10183" y="124762"/>
                    <a:pt x="18686" y="124762"/>
                  </a:cubicBezTo>
                  <a:cubicBezTo>
                    <a:pt x="22937" y="124762"/>
                    <a:pt x="28251" y="123345"/>
                    <a:pt x="32857" y="115373"/>
                  </a:cubicBezTo>
                  <a:cubicBezTo>
                    <a:pt x="36576" y="108819"/>
                    <a:pt x="39056" y="98368"/>
                    <a:pt x="39056" y="97660"/>
                  </a:cubicBezTo>
                  <a:cubicBezTo>
                    <a:pt x="39056" y="95357"/>
                    <a:pt x="36754" y="95357"/>
                    <a:pt x="36222" y="95357"/>
                  </a:cubicBezTo>
                  <a:cubicBezTo>
                    <a:pt x="33742" y="95357"/>
                    <a:pt x="33388" y="96420"/>
                    <a:pt x="32679" y="99608"/>
                  </a:cubicBezTo>
                  <a:cubicBezTo>
                    <a:pt x="30377" y="108465"/>
                    <a:pt x="27011" y="119802"/>
                    <a:pt x="19394" y="119802"/>
                  </a:cubicBezTo>
                  <a:cubicBezTo>
                    <a:pt x="14612" y="119802"/>
                    <a:pt x="13372" y="115373"/>
                    <a:pt x="13372" y="111122"/>
                  </a:cubicBezTo>
                  <a:cubicBezTo>
                    <a:pt x="13372" y="109174"/>
                    <a:pt x="13903" y="105808"/>
                    <a:pt x="14434" y="103860"/>
                  </a:cubicBezTo>
                  <a:lnTo>
                    <a:pt x="39056" y="5372"/>
                  </a:ln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9A4D2EA1-D4A3-C5A8-6D98-1250DC93D1F1}"/>
                </a:ext>
              </a:extLst>
            </p:cNvPr>
            <p:cNvSpPr/>
            <p:nvPr>
              <p:custDataLst>
                <p:tags r:id="rId16"/>
              </p:custDataLst>
            </p:nvPr>
          </p:nvSpPr>
          <p:spPr>
            <a:xfrm>
              <a:off x="4814103" y="3881170"/>
              <a:ext cx="45878" cy="176958"/>
            </a:xfrm>
            <a:custGeom>
              <a:avLst/>
              <a:gdLst>
                <a:gd name="connsiteX0" fmla="*/ 3455 w 45878"/>
                <a:gd name="connsiteY0" fmla="*/ 58 h 176958"/>
                <a:gd name="connsiteX1" fmla="*/ 89 w 45878"/>
                <a:gd name="connsiteY1" fmla="*/ 2184 h 176958"/>
                <a:gd name="connsiteX2" fmla="*/ 1683 w 45878"/>
                <a:gd name="connsiteY2" fmla="*/ 4841 h 176958"/>
                <a:gd name="connsiteX3" fmla="*/ 33922 w 45878"/>
                <a:gd name="connsiteY3" fmla="*/ 88449 h 176958"/>
                <a:gd name="connsiteX4" fmla="*/ 3277 w 45878"/>
                <a:gd name="connsiteY4" fmla="*/ 170817 h 176958"/>
                <a:gd name="connsiteX5" fmla="*/ 89 w 45878"/>
                <a:gd name="connsiteY5" fmla="*/ 174891 h 176958"/>
                <a:gd name="connsiteX6" fmla="*/ 2392 w 45878"/>
                <a:gd name="connsiteY6" fmla="*/ 177017 h 176958"/>
                <a:gd name="connsiteX7" fmla="*/ 33036 w 45878"/>
                <a:gd name="connsiteY7" fmla="*/ 143184 h 176958"/>
                <a:gd name="connsiteX8" fmla="*/ 45967 w 45878"/>
                <a:gd name="connsiteY8" fmla="*/ 88626 h 176958"/>
                <a:gd name="connsiteX9" fmla="*/ 3455 w 45878"/>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6958">
                  <a:moveTo>
                    <a:pt x="3455" y="58"/>
                  </a:moveTo>
                  <a:cubicBezTo>
                    <a:pt x="2215" y="58"/>
                    <a:pt x="89" y="58"/>
                    <a:pt x="89" y="2184"/>
                  </a:cubicBezTo>
                  <a:cubicBezTo>
                    <a:pt x="89" y="3069"/>
                    <a:pt x="620" y="3601"/>
                    <a:pt x="1683" y="4841"/>
                  </a:cubicBezTo>
                  <a:cubicBezTo>
                    <a:pt x="16917" y="18834"/>
                    <a:pt x="33922" y="42748"/>
                    <a:pt x="33922" y="88449"/>
                  </a:cubicBezTo>
                  <a:cubicBezTo>
                    <a:pt x="33922" y="125470"/>
                    <a:pt x="22408" y="153458"/>
                    <a:pt x="3277" y="170817"/>
                  </a:cubicBezTo>
                  <a:cubicBezTo>
                    <a:pt x="266" y="173828"/>
                    <a:pt x="89" y="174005"/>
                    <a:pt x="89" y="174891"/>
                  </a:cubicBezTo>
                  <a:cubicBezTo>
                    <a:pt x="89" y="175777"/>
                    <a:pt x="620" y="177017"/>
                    <a:pt x="2392" y="177017"/>
                  </a:cubicBezTo>
                  <a:cubicBezTo>
                    <a:pt x="4517" y="177017"/>
                    <a:pt x="21345" y="165326"/>
                    <a:pt x="33036" y="143184"/>
                  </a:cubicBezTo>
                  <a:cubicBezTo>
                    <a:pt x="40830" y="128481"/>
                    <a:pt x="45967" y="109351"/>
                    <a:pt x="45967" y="88626"/>
                  </a:cubicBezTo>
                  <a:cubicBezTo>
                    <a:pt x="45967" y="63650"/>
                    <a:pt x="38527" y="24857"/>
                    <a:pt x="3455" y="58"/>
                  </a:cubicBez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7F90E8C3-968F-6123-7B4E-C5AA04A4CBAC}"/>
                </a:ext>
              </a:extLst>
            </p:cNvPr>
            <p:cNvSpPr/>
            <p:nvPr>
              <p:custDataLst>
                <p:tags r:id="rId17"/>
              </p:custDataLst>
            </p:nvPr>
          </p:nvSpPr>
          <p:spPr>
            <a:xfrm>
              <a:off x="4665752" y="4098562"/>
              <a:ext cx="53672" cy="119212"/>
            </a:xfrm>
            <a:custGeom>
              <a:avLst/>
              <a:gdLst>
                <a:gd name="connsiteX0" fmla="*/ 49150 w 53672"/>
                <a:gd name="connsiteY0" fmla="*/ 6797 h 119212"/>
                <a:gd name="connsiteX1" fmla="*/ 42065 w 53672"/>
                <a:gd name="connsiteY1" fmla="*/ 66 h 119212"/>
                <a:gd name="connsiteX2" fmla="*/ 32145 w 53672"/>
                <a:gd name="connsiteY2" fmla="*/ 9808 h 119212"/>
                <a:gd name="connsiteX3" fmla="*/ 39230 w 53672"/>
                <a:gd name="connsiteY3" fmla="*/ 16540 h 119212"/>
                <a:gd name="connsiteX4" fmla="*/ 49150 w 53672"/>
                <a:gd name="connsiteY4" fmla="*/ 6797 h 119212"/>
                <a:gd name="connsiteX5" fmla="*/ 13014 w 53672"/>
                <a:gd name="connsiteY5" fmla="*/ 96782 h 119212"/>
                <a:gd name="connsiteX6" fmla="*/ 11420 w 53672"/>
                <a:gd name="connsiteY6" fmla="*/ 104222 h 119212"/>
                <a:gd name="connsiteX7" fmla="*/ 28248 w 53672"/>
                <a:gd name="connsiteY7" fmla="*/ 119278 h 119212"/>
                <a:gd name="connsiteX8" fmla="*/ 53755 w 53672"/>
                <a:gd name="connsiteY8" fmla="*/ 92177 h 119212"/>
                <a:gd name="connsiteX9" fmla="*/ 50921 w 53672"/>
                <a:gd name="connsiteY9" fmla="*/ 89874 h 119212"/>
                <a:gd name="connsiteX10" fmla="*/ 47556 w 53672"/>
                <a:gd name="connsiteY10" fmla="*/ 92885 h 119212"/>
                <a:gd name="connsiteX11" fmla="*/ 28779 w 53672"/>
                <a:gd name="connsiteY11" fmla="*/ 114319 h 119212"/>
                <a:gd name="connsiteX12" fmla="*/ 24351 w 53672"/>
                <a:gd name="connsiteY12" fmla="*/ 108119 h 119212"/>
                <a:gd name="connsiteX13" fmla="*/ 27185 w 53672"/>
                <a:gd name="connsiteY13" fmla="*/ 96782 h 119212"/>
                <a:gd name="connsiteX14" fmla="*/ 32853 w 53672"/>
                <a:gd name="connsiteY14" fmla="*/ 82611 h 119212"/>
                <a:gd name="connsiteX15" fmla="*/ 41533 w 53672"/>
                <a:gd name="connsiteY15" fmla="*/ 60115 h 119212"/>
                <a:gd name="connsiteX16" fmla="*/ 42596 w 53672"/>
                <a:gd name="connsiteY16" fmla="*/ 54447 h 119212"/>
                <a:gd name="connsiteX17" fmla="*/ 25768 w 53672"/>
                <a:gd name="connsiteY17" fmla="*/ 39390 h 119212"/>
                <a:gd name="connsiteX18" fmla="*/ 83 w 53672"/>
                <a:gd name="connsiteY18" fmla="*/ 66492 h 119212"/>
                <a:gd name="connsiteX19" fmla="*/ 3095 w 53672"/>
                <a:gd name="connsiteY19" fmla="*/ 68795 h 119212"/>
                <a:gd name="connsiteX20" fmla="*/ 6283 w 53672"/>
                <a:gd name="connsiteY20" fmla="*/ 65960 h 119212"/>
                <a:gd name="connsiteX21" fmla="*/ 25237 w 53672"/>
                <a:gd name="connsiteY21" fmla="*/ 44350 h 119212"/>
                <a:gd name="connsiteX22" fmla="*/ 29665 w 53672"/>
                <a:gd name="connsiteY22" fmla="*/ 50550 h 119212"/>
                <a:gd name="connsiteX23" fmla="*/ 24174 w 53672"/>
                <a:gd name="connsiteY23" fmla="*/ 68263 h 119212"/>
                <a:gd name="connsiteX24" fmla="*/ 13014 w 53672"/>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7"/>
                  </a:moveTo>
                  <a:cubicBezTo>
                    <a:pt x="49150" y="3963"/>
                    <a:pt x="47024" y="66"/>
                    <a:pt x="42065" y="66"/>
                  </a:cubicBezTo>
                  <a:cubicBezTo>
                    <a:pt x="37282" y="66"/>
                    <a:pt x="32145" y="4672"/>
                    <a:pt x="32145" y="9808"/>
                  </a:cubicBezTo>
                  <a:cubicBezTo>
                    <a:pt x="32145" y="12820"/>
                    <a:pt x="34448" y="16540"/>
                    <a:pt x="39230" y="16540"/>
                  </a:cubicBezTo>
                  <a:cubicBezTo>
                    <a:pt x="44367" y="16540"/>
                    <a:pt x="49150" y="11580"/>
                    <a:pt x="49150" y="6797"/>
                  </a:cubicBezTo>
                  <a:close/>
                  <a:moveTo>
                    <a:pt x="13014" y="96782"/>
                  </a:moveTo>
                  <a:cubicBezTo>
                    <a:pt x="12306" y="99085"/>
                    <a:pt x="11420" y="101210"/>
                    <a:pt x="11420" y="104222"/>
                  </a:cubicBezTo>
                  <a:cubicBezTo>
                    <a:pt x="11420" y="112547"/>
                    <a:pt x="18505" y="119278"/>
                    <a:pt x="28248" y="119278"/>
                  </a:cubicBezTo>
                  <a:cubicBezTo>
                    <a:pt x="45962" y="119278"/>
                    <a:pt x="53755" y="94834"/>
                    <a:pt x="53755" y="92177"/>
                  </a:cubicBezTo>
                  <a:cubicBezTo>
                    <a:pt x="53755" y="89874"/>
                    <a:pt x="51453" y="89874"/>
                    <a:pt x="50921" y="89874"/>
                  </a:cubicBezTo>
                  <a:cubicBezTo>
                    <a:pt x="48441" y="89874"/>
                    <a:pt x="48264" y="90937"/>
                    <a:pt x="47556" y="92885"/>
                  </a:cubicBezTo>
                  <a:cubicBezTo>
                    <a:pt x="43482" y="107056"/>
                    <a:pt x="35688" y="114319"/>
                    <a:pt x="28779" y="114319"/>
                  </a:cubicBezTo>
                  <a:cubicBezTo>
                    <a:pt x="25237" y="114319"/>
                    <a:pt x="24351" y="112016"/>
                    <a:pt x="24351" y="108119"/>
                  </a:cubicBezTo>
                  <a:cubicBezTo>
                    <a:pt x="24351" y="104045"/>
                    <a:pt x="25591" y="100679"/>
                    <a:pt x="27185" y="96782"/>
                  </a:cubicBezTo>
                  <a:cubicBezTo>
                    <a:pt x="28956" y="91999"/>
                    <a:pt x="30905" y="87217"/>
                    <a:pt x="32853" y="82611"/>
                  </a:cubicBezTo>
                  <a:cubicBezTo>
                    <a:pt x="34448" y="78360"/>
                    <a:pt x="40825" y="62241"/>
                    <a:pt x="41533" y="60115"/>
                  </a:cubicBezTo>
                  <a:cubicBezTo>
                    <a:pt x="42065" y="58344"/>
                    <a:pt x="42596" y="56218"/>
                    <a:pt x="42596" y="54447"/>
                  </a:cubicBezTo>
                  <a:cubicBezTo>
                    <a:pt x="42596" y="46121"/>
                    <a:pt x="35510" y="39390"/>
                    <a:pt x="25768" y="39390"/>
                  </a:cubicBezTo>
                  <a:cubicBezTo>
                    <a:pt x="8232" y="39390"/>
                    <a:pt x="83" y="63481"/>
                    <a:pt x="83" y="66492"/>
                  </a:cubicBezTo>
                  <a:cubicBezTo>
                    <a:pt x="83" y="68795"/>
                    <a:pt x="2563" y="68795"/>
                    <a:pt x="3095" y="68795"/>
                  </a:cubicBezTo>
                  <a:cubicBezTo>
                    <a:pt x="5575" y="68795"/>
                    <a:pt x="5752" y="67909"/>
                    <a:pt x="6283" y="65960"/>
                  </a:cubicBezTo>
                  <a:cubicBezTo>
                    <a:pt x="10889" y="50727"/>
                    <a:pt x="18683" y="44350"/>
                    <a:pt x="25237" y="44350"/>
                  </a:cubicBezTo>
                  <a:cubicBezTo>
                    <a:pt x="28071" y="44350"/>
                    <a:pt x="29665" y="45767"/>
                    <a:pt x="29665" y="50550"/>
                  </a:cubicBezTo>
                  <a:cubicBezTo>
                    <a:pt x="29665" y="54624"/>
                    <a:pt x="28602" y="57281"/>
                    <a:pt x="24174" y="68263"/>
                  </a:cubicBezTo>
                  <a:lnTo>
                    <a:pt x="13014" y="96782"/>
                  </a:lnTo>
                  <a:close/>
                </a:path>
              </a:pathLst>
            </a:custGeom>
            <a:solidFill>
              <a:srgbClr val="000000"/>
            </a:solidFill>
            <a:ln w="25400" cap="flat">
              <a:noFill/>
              <a:prstDash val="solid"/>
              <a:miter/>
            </a:ln>
          </p:spPr>
          <p:txBody>
            <a:bodyPr rtlCol="0" anchor="ctr"/>
            <a:lstStyle/>
            <a:p>
              <a:endParaRPr lang="en-CN"/>
            </a:p>
          </p:txBody>
        </p:sp>
      </p:grpSp>
      <p:grpSp>
        <p:nvGrpSpPr>
          <p:cNvPr id="18515" name="Group 18514" descr="\documentclass{article}&#10;\usepackage{amsmath,bm}&#10;\pagestyle{empty}&#10;\begin{document}&#10;&#10;&#10;$\bm{h}_i^{(l-1)}$&#10;&#10;\end{document}" title="IguanaTex Vector Display">
            <a:extLst>
              <a:ext uri="{FF2B5EF4-FFF2-40B4-BE49-F238E27FC236}">
                <a16:creationId xmlns:a16="http://schemas.microsoft.com/office/drawing/2014/main" id="{932F22BC-C833-517D-749C-03B3CB6E47F2}"/>
              </a:ext>
            </a:extLst>
          </p:cNvPr>
          <p:cNvGrpSpPr>
            <a:grpSpLocks noChangeAspect="1"/>
          </p:cNvGrpSpPr>
          <p:nvPr>
            <p:custDataLst>
              <p:tags r:id="rId5"/>
            </p:custDataLst>
          </p:nvPr>
        </p:nvGrpSpPr>
        <p:grpSpPr>
          <a:xfrm>
            <a:off x="9558317" y="4532318"/>
            <a:ext cx="594098" cy="336604"/>
            <a:chOff x="4425717" y="3881170"/>
            <a:chExt cx="594098" cy="336604"/>
          </a:xfrm>
        </p:grpSpPr>
        <p:sp>
          <p:nvSpPr>
            <p:cNvPr id="18508" name="Freeform 18507">
              <a:extLst>
                <a:ext uri="{FF2B5EF4-FFF2-40B4-BE49-F238E27FC236}">
                  <a16:creationId xmlns:a16="http://schemas.microsoft.com/office/drawing/2014/main" id="{C660C98E-64BE-110F-F3C4-31F3C9CACBFA}"/>
                </a:ext>
              </a:extLst>
            </p:cNvPr>
            <p:cNvSpPr/>
            <p:nvPr>
              <p:custDataLst>
                <p:tags r:id="rId6"/>
              </p:custDataLst>
            </p:nvPr>
          </p:nvSpPr>
          <p:spPr>
            <a:xfrm>
              <a:off x="4425717" y="3969850"/>
              <a:ext cx="142097" cy="177641"/>
            </a:xfrm>
            <a:custGeom>
              <a:avLst/>
              <a:gdLst>
                <a:gd name="connsiteX0" fmla="*/ 64799 w 142097"/>
                <a:gd name="connsiteY0" fmla="*/ 8920 h 177641"/>
                <a:gd name="connsiteX1" fmla="*/ 65773 w 142097"/>
                <a:gd name="connsiteY1" fmla="*/ 4618 h 177641"/>
                <a:gd name="connsiteX2" fmla="*/ 60420 w 142097"/>
                <a:gd name="connsiteY2" fmla="*/ 63 h 177641"/>
                <a:gd name="connsiteX3" fmla="*/ 58716 w 142097"/>
                <a:gd name="connsiteY3" fmla="*/ 316 h 177641"/>
                <a:gd name="connsiteX4" fmla="*/ 27328 w 142097"/>
                <a:gd name="connsiteY4" fmla="*/ 1835 h 177641"/>
                <a:gd name="connsiteX5" fmla="*/ 19542 w 142097"/>
                <a:gd name="connsiteY5" fmla="*/ 9426 h 177641"/>
                <a:gd name="connsiteX6" fmla="*/ 25868 w 142097"/>
                <a:gd name="connsiteY6" fmla="*/ 13981 h 177641"/>
                <a:gd name="connsiteX7" fmla="*/ 36088 w 142097"/>
                <a:gd name="connsiteY7" fmla="*/ 14487 h 177641"/>
                <a:gd name="connsiteX8" fmla="*/ 1050 w 142097"/>
                <a:gd name="connsiteY8" fmla="*/ 160498 h 177641"/>
                <a:gd name="connsiteX9" fmla="*/ 77 w 142097"/>
                <a:gd name="connsiteY9" fmla="*/ 166318 h 177641"/>
                <a:gd name="connsiteX10" fmla="*/ 11756 w 142097"/>
                <a:gd name="connsiteY10" fmla="*/ 177705 h 177641"/>
                <a:gd name="connsiteX11" fmla="*/ 27572 w 142097"/>
                <a:gd name="connsiteY11" fmla="*/ 163534 h 177641"/>
                <a:gd name="connsiteX12" fmla="*/ 42171 w 142097"/>
                <a:gd name="connsiteY12" fmla="*/ 103561 h 177641"/>
                <a:gd name="connsiteX13" fmla="*/ 47037 w 142097"/>
                <a:gd name="connsiteY13" fmla="*/ 93186 h 177641"/>
                <a:gd name="connsiteX14" fmla="*/ 83292 w 142097"/>
                <a:gd name="connsiteY14" fmla="*/ 70411 h 177641"/>
                <a:gd name="connsiteX15" fmla="*/ 95458 w 142097"/>
                <a:gd name="connsiteY15" fmla="*/ 85341 h 177641"/>
                <a:gd name="connsiteX16" fmla="*/ 80128 w 142097"/>
                <a:gd name="connsiteY16" fmla="*/ 142025 h 177641"/>
                <a:gd name="connsiteX17" fmla="*/ 76722 w 142097"/>
                <a:gd name="connsiteY17" fmla="*/ 154930 h 177641"/>
                <a:gd name="connsiteX18" fmla="*/ 104217 w 142097"/>
                <a:gd name="connsiteY18" fmla="*/ 177705 h 177641"/>
                <a:gd name="connsiteX19" fmla="*/ 142175 w 142097"/>
                <a:gd name="connsiteY19" fmla="*/ 138229 h 177641"/>
                <a:gd name="connsiteX20" fmla="*/ 136335 w 142097"/>
                <a:gd name="connsiteY20" fmla="*/ 134686 h 177641"/>
                <a:gd name="connsiteX21" fmla="*/ 130739 w 142097"/>
                <a:gd name="connsiteY21" fmla="*/ 137976 h 177641"/>
                <a:gd name="connsiteX22" fmla="*/ 105677 w 142097"/>
                <a:gd name="connsiteY22" fmla="*/ 168595 h 177641"/>
                <a:gd name="connsiteX23" fmla="*/ 101540 w 142097"/>
                <a:gd name="connsiteY23" fmla="*/ 163281 h 177641"/>
                <a:gd name="connsiteX24" fmla="*/ 105677 w 142097"/>
                <a:gd name="connsiteY24" fmla="*/ 146833 h 177641"/>
                <a:gd name="connsiteX25" fmla="*/ 121493 w 142097"/>
                <a:gd name="connsiteY25" fmla="*/ 90655 h 177641"/>
                <a:gd name="connsiteX26" fmla="*/ 85238 w 142097"/>
                <a:gd name="connsiteY26" fmla="*/ 61302 h 177641"/>
                <a:gd name="connsiteX27" fmla="*/ 48497 w 142097"/>
                <a:gd name="connsiteY27" fmla="*/ 76991 h 177641"/>
                <a:gd name="connsiteX28" fmla="*/ 64799 w 14209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097" h="177641">
                  <a:moveTo>
                    <a:pt x="64799" y="8920"/>
                  </a:moveTo>
                  <a:cubicBezTo>
                    <a:pt x="65773" y="5377"/>
                    <a:pt x="65773" y="4871"/>
                    <a:pt x="65773" y="4618"/>
                  </a:cubicBezTo>
                  <a:cubicBezTo>
                    <a:pt x="65773" y="1328"/>
                    <a:pt x="63096" y="63"/>
                    <a:pt x="60420" y="63"/>
                  </a:cubicBezTo>
                  <a:cubicBezTo>
                    <a:pt x="59446" y="63"/>
                    <a:pt x="59203" y="63"/>
                    <a:pt x="58716" y="316"/>
                  </a:cubicBezTo>
                  <a:lnTo>
                    <a:pt x="27328" y="1835"/>
                  </a:lnTo>
                  <a:cubicBezTo>
                    <a:pt x="23922" y="2088"/>
                    <a:pt x="19542" y="2341"/>
                    <a:pt x="19542" y="9426"/>
                  </a:cubicBezTo>
                  <a:cubicBezTo>
                    <a:pt x="19542" y="13981"/>
                    <a:pt x="23922" y="13981"/>
                    <a:pt x="25868" y="13981"/>
                  </a:cubicBezTo>
                  <a:cubicBezTo>
                    <a:pt x="28545" y="13981"/>
                    <a:pt x="32925" y="13981"/>
                    <a:pt x="36088" y="14487"/>
                  </a:cubicBezTo>
                  <a:lnTo>
                    <a:pt x="1050" y="160498"/>
                  </a:lnTo>
                  <a:cubicBezTo>
                    <a:pt x="807" y="161510"/>
                    <a:pt x="77" y="165306"/>
                    <a:pt x="77" y="166318"/>
                  </a:cubicBezTo>
                  <a:cubicBezTo>
                    <a:pt x="77" y="172391"/>
                    <a:pt x="4700" y="177705"/>
                    <a:pt x="11756" y="177705"/>
                  </a:cubicBezTo>
                  <a:cubicBezTo>
                    <a:pt x="13216" y="177705"/>
                    <a:pt x="24165" y="177705"/>
                    <a:pt x="27572" y="163534"/>
                  </a:cubicBezTo>
                  <a:lnTo>
                    <a:pt x="42171" y="103561"/>
                  </a:lnTo>
                  <a:cubicBezTo>
                    <a:pt x="43387" y="98753"/>
                    <a:pt x="43387" y="98247"/>
                    <a:pt x="47037" y="93186"/>
                  </a:cubicBezTo>
                  <a:cubicBezTo>
                    <a:pt x="50930" y="87619"/>
                    <a:pt x="63096" y="70411"/>
                    <a:pt x="83292" y="70411"/>
                  </a:cubicBezTo>
                  <a:cubicBezTo>
                    <a:pt x="89618" y="70411"/>
                    <a:pt x="95458" y="72942"/>
                    <a:pt x="95458" y="85341"/>
                  </a:cubicBezTo>
                  <a:cubicBezTo>
                    <a:pt x="95458" y="100018"/>
                    <a:pt x="84752" y="129625"/>
                    <a:pt x="80128" y="142025"/>
                  </a:cubicBezTo>
                  <a:cubicBezTo>
                    <a:pt x="77452" y="148857"/>
                    <a:pt x="76722" y="150629"/>
                    <a:pt x="76722" y="154930"/>
                  </a:cubicBezTo>
                  <a:cubicBezTo>
                    <a:pt x="76722" y="169607"/>
                    <a:pt x="90834" y="177705"/>
                    <a:pt x="104217" y="177705"/>
                  </a:cubicBezTo>
                  <a:cubicBezTo>
                    <a:pt x="130009" y="177705"/>
                    <a:pt x="142175" y="143290"/>
                    <a:pt x="142175" y="138229"/>
                  </a:cubicBezTo>
                  <a:cubicBezTo>
                    <a:pt x="142175" y="134686"/>
                    <a:pt x="138525" y="134686"/>
                    <a:pt x="136335" y="134686"/>
                  </a:cubicBezTo>
                  <a:cubicBezTo>
                    <a:pt x="133415" y="134686"/>
                    <a:pt x="131712" y="134686"/>
                    <a:pt x="130739" y="137976"/>
                  </a:cubicBezTo>
                  <a:cubicBezTo>
                    <a:pt x="122952" y="166065"/>
                    <a:pt x="109570" y="168595"/>
                    <a:pt x="105677" y="168595"/>
                  </a:cubicBezTo>
                  <a:cubicBezTo>
                    <a:pt x="103974" y="168595"/>
                    <a:pt x="101540" y="168595"/>
                    <a:pt x="101540" y="163281"/>
                  </a:cubicBezTo>
                  <a:cubicBezTo>
                    <a:pt x="101540" y="157714"/>
                    <a:pt x="104217" y="150882"/>
                    <a:pt x="105677" y="146833"/>
                  </a:cubicBezTo>
                  <a:cubicBezTo>
                    <a:pt x="110300" y="134433"/>
                    <a:pt x="121493" y="104826"/>
                    <a:pt x="121493" y="90655"/>
                  </a:cubicBezTo>
                  <a:cubicBezTo>
                    <a:pt x="121493" y="67375"/>
                    <a:pt x="102757" y="61302"/>
                    <a:pt x="85238" y="61302"/>
                  </a:cubicBezTo>
                  <a:cubicBezTo>
                    <a:pt x="79885" y="61302"/>
                    <a:pt x="65043" y="61302"/>
                    <a:pt x="48497" y="76991"/>
                  </a:cubicBezTo>
                  <a:lnTo>
                    <a:pt x="64799" y="8920"/>
                  </a:lnTo>
                  <a:close/>
                </a:path>
              </a:pathLst>
            </a:custGeom>
            <a:solidFill>
              <a:srgbClr val="000000"/>
            </a:solidFill>
            <a:ln w="24179"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7478BBCF-640E-8D9A-2969-B73E3C23F3E3}"/>
                </a:ext>
              </a:extLst>
            </p:cNvPr>
            <p:cNvSpPr/>
            <p:nvPr>
              <p:custDataLst>
                <p:tags r:id="rId7"/>
              </p:custDataLst>
            </p:nvPr>
          </p:nvSpPr>
          <p:spPr>
            <a:xfrm>
              <a:off x="4595575" y="3881170"/>
              <a:ext cx="44283" cy="176958"/>
            </a:xfrm>
            <a:custGeom>
              <a:avLst/>
              <a:gdLst>
                <a:gd name="connsiteX0" fmla="*/ 40961 w 44283"/>
                <a:gd name="connsiteY0" fmla="*/ 58 h 176958"/>
                <a:gd name="connsiteX1" fmla="*/ 83 w 44283"/>
                <a:gd name="connsiteY1" fmla="*/ 88449 h 176958"/>
                <a:gd name="connsiteX2" fmla="*/ 40961 w 44283"/>
                <a:gd name="connsiteY2" fmla="*/ 177017 h 176958"/>
                <a:gd name="connsiteX3" fmla="*/ 44367 w 44283"/>
                <a:gd name="connsiteY3" fmla="*/ 174891 h 176958"/>
                <a:gd name="connsiteX4" fmla="*/ 42664 w 44283"/>
                <a:gd name="connsiteY4" fmla="*/ 172234 h 176958"/>
                <a:gd name="connsiteX5" fmla="*/ 11665 w 44283"/>
                <a:gd name="connsiteY5" fmla="*/ 88626 h 176958"/>
                <a:gd name="connsiteX6" fmla="*/ 43175 w 44283"/>
                <a:gd name="connsiteY6" fmla="*/ 4309 h 176958"/>
                <a:gd name="connsiteX7" fmla="*/ 44367 w 44283"/>
                <a:gd name="connsiteY7" fmla="*/ 2184 h 176958"/>
                <a:gd name="connsiteX8" fmla="*/ 40961 w 44283"/>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3" h="176958">
                  <a:moveTo>
                    <a:pt x="40961" y="58"/>
                  </a:moveTo>
                  <a:cubicBezTo>
                    <a:pt x="8599" y="23794"/>
                    <a:pt x="83" y="61347"/>
                    <a:pt x="83" y="88449"/>
                  </a:cubicBezTo>
                  <a:cubicBezTo>
                    <a:pt x="83" y="113425"/>
                    <a:pt x="7237" y="152218"/>
                    <a:pt x="40961" y="177017"/>
                  </a:cubicBezTo>
                  <a:cubicBezTo>
                    <a:pt x="42323" y="177017"/>
                    <a:pt x="44367" y="177017"/>
                    <a:pt x="44367" y="174891"/>
                  </a:cubicBezTo>
                  <a:cubicBezTo>
                    <a:pt x="44367" y="173828"/>
                    <a:pt x="43856" y="173474"/>
                    <a:pt x="42664" y="172234"/>
                  </a:cubicBezTo>
                  <a:cubicBezTo>
                    <a:pt x="20011" y="150978"/>
                    <a:pt x="11665" y="120865"/>
                    <a:pt x="11665" y="88626"/>
                  </a:cubicBezTo>
                  <a:cubicBezTo>
                    <a:pt x="11665" y="40799"/>
                    <a:pt x="29209" y="17417"/>
                    <a:pt x="43175" y="4309"/>
                  </a:cubicBezTo>
                  <a:cubicBezTo>
                    <a:pt x="43856" y="3601"/>
                    <a:pt x="44367" y="3069"/>
                    <a:pt x="44367" y="2184"/>
                  </a:cubicBezTo>
                  <a:cubicBezTo>
                    <a:pt x="44367" y="58"/>
                    <a:pt x="42323" y="58"/>
                    <a:pt x="40961" y="58"/>
                  </a:cubicBezTo>
                  <a:close/>
                </a:path>
              </a:pathLst>
            </a:custGeom>
            <a:solidFill>
              <a:srgbClr val="000000"/>
            </a:solidFill>
            <a:ln w="24179"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EF20FE8D-93E4-F100-4421-2C116A5C41B0}"/>
                </a:ext>
              </a:extLst>
            </p:cNvPr>
            <p:cNvSpPr/>
            <p:nvPr>
              <p:custDataLst>
                <p:tags r:id="rId8"/>
              </p:custDataLst>
            </p:nvPr>
          </p:nvSpPr>
          <p:spPr>
            <a:xfrm>
              <a:off x="4662585" y="3891090"/>
              <a:ext cx="38152" cy="124703"/>
            </a:xfrm>
            <a:custGeom>
              <a:avLst/>
              <a:gdLst>
                <a:gd name="connsiteX0" fmla="*/ 37557 w 38152"/>
                <a:gd name="connsiteY0" fmla="*/ 5372 h 124703"/>
                <a:gd name="connsiteX1" fmla="*/ 38239 w 38152"/>
                <a:gd name="connsiteY1" fmla="*/ 2538 h 124703"/>
                <a:gd name="connsiteX2" fmla="*/ 35514 w 38152"/>
                <a:gd name="connsiteY2" fmla="*/ 58 h 124703"/>
                <a:gd name="connsiteX3" fmla="*/ 13712 w 38152"/>
                <a:gd name="connsiteY3" fmla="*/ 1829 h 124703"/>
                <a:gd name="connsiteX4" fmla="*/ 10136 w 38152"/>
                <a:gd name="connsiteY4" fmla="*/ 5904 h 124703"/>
                <a:gd name="connsiteX5" fmla="*/ 14394 w 38152"/>
                <a:gd name="connsiteY5" fmla="*/ 8383 h 124703"/>
                <a:gd name="connsiteX6" fmla="*/ 22569 w 38152"/>
                <a:gd name="connsiteY6" fmla="*/ 11040 h 124703"/>
                <a:gd name="connsiteX7" fmla="*/ 21888 w 38152"/>
                <a:gd name="connsiteY7" fmla="*/ 14937 h 124703"/>
                <a:gd name="connsiteX8" fmla="*/ 768 w 38152"/>
                <a:gd name="connsiteY8" fmla="*/ 102443 h 124703"/>
                <a:gd name="connsiteX9" fmla="*/ 86 w 38152"/>
                <a:gd name="connsiteY9" fmla="*/ 107934 h 124703"/>
                <a:gd name="connsiteX10" fmla="*/ 17970 w 38152"/>
                <a:gd name="connsiteY10" fmla="*/ 124762 h 124703"/>
                <a:gd name="connsiteX11" fmla="*/ 31596 w 38152"/>
                <a:gd name="connsiteY11" fmla="*/ 115373 h 124703"/>
                <a:gd name="connsiteX12" fmla="*/ 37557 w 38152"/>
                <a:gd name="connsiteY12" fmla="*/ 97660 h 124703"/>
                <a:gd name="connsiteX13" fmla="*/ 34832 w 38152"/>
                <a:gd name="connsiteY13" fmla="*/ 95357 h 124703"/>
                <a:gd name="connsiteX14" fmla="*/ 31426 w 38152"/>
                <a:gd name="connsiteY14" fmla="*/ 99608 h 124703"/>
                <a:gd name="connsiteX15" fmla="*/ 18652 w 38152"/>
                <a:gd name="connsiteY15" fmla="*/ 119802 h 124703"/>
                <a:gd name="connsiteX16" fmla="*/ 12861 w 38152"/>
                <a:gd name="connsiteY16" fmla="*/ 111122 h 124703"/>
                <a:gd name="connsiteX17" fmla="*/ 13883 w 38152"/>
                <a:gd name="connsiteY17" fmla="*/ 103860 h 124703"/>
                <a:gd name="connsiteX18" fmla="*/ 37557 w 38152"/>
                <a:gd name="connsiteY18" fmla="*/ 537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52" h="124703">
                  <a:moveTo>
                    <a:pt x="37557" y="5372"/>
                  </a:moveTo>
                  <a:cubicBezTo>
                    <a:pt x="37728" y="5018"/>
                    <a:pt x="38239" y="2715"/>
                    <a:pt x="38239" y="2538"/>
                  </a:cubicBezTo>
                  <a:cubicBezTo>
                    <a:pt x="38239" y="1652"/>
                    <a:pt x="37557" y="58"/>
                    <a:pt x="35514" y="58"/>
                  </a:cubicBezTo>
                  <a:cubicBezTo>
                    <a:pt x="32107" y="58"/>
                    <a:pt x="17970" y="1475"/>
                    <a:pt x="13712" y="1829"/>
                  </a:cubicBezTo>
                  <a:cubicBezTo>
                    <a:pt x="12520" y="2007"/>
                    <a:pt x="10136" y="2184"/>
                    <a:pt x="10136" y="5904"/>
                  </a:cubicBezTo>
                  <a:cubicBezTo>
                    <a:pt x="10136" y="8383"/>
                    <a:pt x="12520" y="8383"/>
                    <a:pt x="14394" y="8383"/>
                  </a:cubicBezTo>
                  <a:cubicBezTo>
                    <a:pt x="22569" y="8383"/>
                    <a:pt x="22569" y="9623"/>
                    <a:pt x="22569" y="11040"/>
                  </a:cubicBezTo>
                  <a:cubicBezTo>
                    <a:pt x="22569" y="12280"/>
                    <a:pt x="22228" y="13343"/>
                    <a:pt x="21888" y="14937"/>
                  </a:cubicBezTo>
                  <a:lnTo>
                    <a:pt x="768" y="102443"/>
                  </a:lnTo>
                  <a:cubicBezTo>
                    <a:pt x="257" y="104214"/>
                    <a:pt x="86" y="106162"/>
                    <a:pt x="86" y="107934"/>
                  </a:cubicBezTo>
                  <a:cubicBezTo>
                    <a:pt x="86" y="119270"/>
                    <a:pt x="9795" y="124762"/>
                    <a:pt x="17970" y="124762"/>
                  </a:cubicBezTo>
                  <a:cubicBezTo>
                    <a:pt x="22058" y="124762"/>
                    <a:pt x="27168" y="123345"/>
                    <a:pt x="31596" y="115373"/>
                  </a:cubicBezTo>
                  <a:cubicBezTo>
                    <a:pt x="35173" y="108819"/>
                    <a:pt x="37557" y="98368"/>
                    <a:pt x="37557" y="97660"/>
                  </a:cubicBezTo>
                  <a:cubicBezTo>
                    <a:pt x="37557" y="95357"/>
                    <a:pt x="35343" y="95357"/>
                    <a:pt x="34832" y="95357"/>
                  </a:cubicBezTo>
                  <a:cubicBezTo>
                    <a:pt x="32448" y="95357"/>
                    <a:pt x="32107" y="96420"/>
                    <a:pt x="31426" y="99608"/>
                  </a:cubicBezTo>
                  <a:cubicBezTo>
                    <a:pt x="29212" y="108465"/>
                    <a:pt x="25976" y="119802"/>
                    <a:pt x="18652" y="119802"/>
                  </a:cubicBezTo>
                  <a:cubicBezTo>
                    <a:pt x="14053" y="119802"/>
                    <a:pt x="12861" y="115373"/>
                    <a:pt x="12861" y="111122"/>
                  </a:cubicBezTo>
                  <a:cubicBezTo>
                    <a:pt x="12861" y="109174"/>
                    <a:pt x="13372" y="105808"/>
                    <a:pt x="13883" y="103860"/>
                  </a:cubicBezTo>
                  <a:lnTo>
                    <a:pt x="37557" y="5372"/>
                  </a:lnTo>
                  <a:close/>
                </a:path>
              </a:pathLst>
            </a:custGeom>
            <a:solidFill>
              <a:srgbClr val="000000"/>
            </a:solidFill>
            <a:ln w="24179"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35CEA881-4EED-76B3-ED27-2AB3CB6F3739}"/>
                </a:ext>
              </a:extLst>
            </p:cNvPr>
            <p:cNvSpPr/>
            <p:nvPr>
              <p:custDataLst>
                <p:tags r:id="rId9"/>
              </p:custDataLst>
            </p:nvPr>
          </p:nvSpPr>
          <p:spPr>
            <a:xfrm>
              <a:off x="4732940" y="3965310"/>
              <a:ext cx="115138" cy="8679"/>
            </a:xfrm>
            <a:custGeom>
              <a:avLst/>
              <a:gdLst>
                <a:gd name="connsiteX0" fmla="*/ 108414 w 115138"/>
                <a:gd name="connsiteY0" fmla="*/ 8738 h 8679"/>
                <a:gd name="connsiteX1" fmla="*/ 115227 w 115138"/>
                <a:gd name="connsiteY1" fmla="*/ 4486 h 8679"/>
                <a:gd name="connsiteX2" fmla="*/ 108414 w 115138"/>
                <a:gd name="connsiteY2" fmla="*/ 58 h 8679"/>
                <a:gd name="connsiteX3" fmla="*/ 6902 w 115138"/>
                <a:gd name="connsiteY3" fmla="*/ 58 h 8679"/>
                <a:gd name="connsiteX4" fmla="*/ 89 w 115138"/>
                <a:gd name="connsiteY4" fmla="*/ 4309 h 8679"/>
                <a:gd name="connsiteX5" fmla="*/ 6902 w 115138"/>
                <a:gd name="connsiteY5" fmla="*/ 8738 h 8679"/>
                <a:gd name="connsiteX6" fmla="*/ 108414 w 115138"/>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38" h="8679">
                  <a:moveTo>
                    <a:pt x="108414" y="8738"/>
                  </a:moveTo>
                  <a:cubicBezTo>
                    <a:pt x="111140" y="8738"/>
                    <a:pt x="115227" y="8738"/>
                    <a:pt x="115227" y="4486"/>
                  </a:cubicBezTo>
                  <a:cubicBezTo>
                    <a:pt x="115227" y="58"/>
                    <a:pt x="111310" y="58"/>
                    <a:pt x="108414" y="58"/>
                  </a:cubicBezTo>
                  <a:lnTo>
                    <a:pt x="6902" y="58"/>
                  </a:lnTo>
                  <a:cubicBezTo>
                    <a:pt x="4177" y="58"/>
                    <a:pt x="89" y="58"/>
                    <a:pt x="89" y="4309"/>
                  </a:cubicBezTo>
                  <a:cubicBezTo>
                    <a:pt x="89" y="8738"/>
                    <a:pt x="4006" y="8738"/>
                    <a:pt x="6902" y="8738"/>
                  </a:cubicBezTo>
                  <a:lnTo>
                    <a:pt x="108414" y="8738"/>
                  </a:lnTo>
                  <a:close/>
                </a:path>
              </a:pathLst>
            </a:custGeom>
            <a:solidFill>
              <a:srgbClr val="000000"/>
            </a:solidFill>
            <a:ln w="24179"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600CFABA-52DB-F4F8-930F-476A10CA3D4A}"/>
                </a:ext>
              </a:extLst>
            </p:cNvPr>
            <p:cNvSpPr/>
            <p:nvPr>
              <p:custDataLst>
                <p:tags r:id="rId10"/>
              </p:custDataLst>
            </p:nvPr>
          </p:nvSpPr>
          <p:spPr>
            <a:xfrm>
              <a:off x="4885185" y="3896404"/>
              <a:ext cx="61997" cy="117618"/>
            </a:xfrm>
            <a:custGeom>
              <a:avLst/>
              <a:gdLst>
                <a:gd name="connsiteX0" fmla="*/ 38588 w 61997"/>
                <a:gd name="connsiteY0" fmla="*/ 5018 h 117618"/>
                <a:gd name="connsiteX1" fmla="*/ 33479 w 61997"/>
                <a:gd name="connsiteY1" fmla="*/ 58 h 117618"/>
                <a:gd name="connsiteX2" fmla="*/ 95 w 61997"/>
                <a:gd name="connsiteY2" fmla="*/ 11395 h 117618"/>
                <a:gd name="connsiteX3" fmla="*/ 95 w 61997"/>
                <a:gd name="connsiteY3" fmla="*/ 17772 h 117618"/>
                <a:gd name="connsiteX4" fmla="*/ 24792 w 61997"/>
                <a:gd name="connsiteY4" fmla="*/ 12812 h 117618"/>
                <a:gd name="connsiteX5" fmla="*/ 24792 w 61997"/>
                <a:gd name="connsiteY5" fmla="*/ 103151 h 117618"/>
                <a:gd name="connsiteX6" fmla="*/ 7760 w 61997"/>
                <a:gd name="connsiteY6" fmla="*/ 111299 h 117618"/>
                <a:gd name="connsiteX7" fmla="*/ 1288 w 61997"/>
                <a:gd name="connsiteY7" fmla="*/ 111299 h 117618"/>
                <a:gd name="connsiteX8" fmla="*/ 1288 w 61997"/>
                <a:gd name="connsiteY8" fmla="*/ 117676 h 117618"/>
                <a:gd name="connsiteX9" fmla="*/ 31605 w 61997"/>
                <a:gd name="connsiteY9" fmla="*/ 116968 h 117618"/>
                <a:gd name="connsiteX10" fmla="*/ 62093 w 61997"/>
                <a:gd name="connsiteY10" fmla="*/ 117676 h 117618"/>
                <a:gd name="connsiteX11" fmla="*/ 62093 w 61997"/>
                <a:gd name="connsiteY11" fmla="*/ 111299 h 117618"/>
                <a:gd name="connsiteX12" fmla="*/ 55621 w 61997"/>
                <a:gd name="connsiteY12" fmla="*/ 111299 h 117618"/>
                <a:gd name="connsiteX13" fmla="*/ 38588 w 61997"/>
                <a:gd name="connsiteY13" fmla="*/ 103151 h 117618"/>
                <a:gd name="connsiteX14" fmla="*/ 38588 w 6199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97" h="117618">
                  <a:moveTo>
                    <a:pt x="38588" y="5018"/>
                  </a:moveTo>
                  <a:cubicBezTo>
                    <a:pt x="38588" y="235"/>
                    <a:pt x="38248" y="58"/>
                    <a:pt x="33479" y="58"/>
                  </a:cubicBezTo>
                  <a:cubicBezTo>
                    <a:pt x="22578" y="11218"/>
                    <a:pt x="7079" y="11395"/>
                    <a:pt x="95" y="11395"/>
                  </a:cubicBezTo>
                  <a:lnTo>
                    <a:pt x="95" y="17772"/>
                  </a:lnTo>
                  <a:cubicBezTo>
                    <a:pt x="4183" y="17772"/>
                    <a:pt x="15424" y="17772"/>
                    <a:pt x="24792" y="12812"/>
                  </a:cubicBezTo>
                  <a:lnTo>
                    <a:pt x="24792" y="103151"/>
                  </a:lnTo>
                  <a:cubicBezTo>
                    <a:pt x="24792" y="108996"/>
                    <a:pt x="24792" y="111299"/>
                    <a:pt x="7760" y="111299"/>
                  </a:cubicBezTo>
                  <a:lnTo>
                    <a:pt x="1288" y="111299"/>
                  </a:lnTo>
                  <a:lnTo>
                    <a:pt x="1288" y="117676"/>
                  </a:lnTo>
                  <a:cubicBezTo>
                    <a:pt x="4353" y="117499"/>
                    <a:pt x="25303" y="116968"/>
                    <a:pt x="31605" y="116968"/>
                  </a:cubicBezTo>
                  <a:cubicBezTo>
                    <a:pt x="36885" y="116968"/>
                    <a:pt x="58346" y="117499"/>
                    <a:pt x="62093" y="117676"/>
                  </a:cubicBezTo>
                  <a:lnTo>
                    <a:pt x="62093" y="111299"/>
                  </a:lnTo>
                  <a:lnTo>
                    <a:pt x="55621" y="111299"/>
                  </a:lnTo>
                  <a:cubicBezTo>
                    <a:pt x="38588" y="111299"/>
                    <a:pt x="38588" y="108996"/>
                    <a:pt x="38588" y="103151"/>
                  </a:cubicBezTo>
                  <a:lnTo>
                    <a:pt x="38588" y="5018"/>
                  </a:lnTo>
                  <a:close/>
                </a:path>
              </a:pathLst>
            </a:custGeom>
            <a:solidFill>
              <a:srgbClr val="000000"/>
            </a:solidFill>
            <a:ln w="24179"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CA47D5CD-01A5-256F-A9BB-555D0AE9919F}"/>
                </a:ext>
              </a:extLst>
            </p:cNvPr>
            <p:cNvSpPr/>
            <p:nvPr>
              <p:custDataLst>
                <p:tags r:id="rId11"/>
              </p:custDataLst>
            </p:nvPr>
          </p:nvSpPr>
          <p:spPr>
            <a:xfrm>
              <a:off x="4975702" y="3881170"/>
              <a:ext cx="44113" cy="176958"/>
            </a:xfrm>
            <a:custGeom>
              <a:avLst/>
              <a:gdLst>
                <a:gd name="connsiteX0" fmla="*/ 3335 w 44113"/>
                <a:gd name="connsiteY0" fmla="*/ 58 h 176958"/>
                <a:gd name="connsiteX1" fmla="*/ 99 w 44113"/>
                <a:gd name="connsiteY1" fmla="*/ 2184 h 176958"/>
                <a:gd name="connsiteX2" fmla="*/ 1632 w 44113"/>
                <a:gd name="connsiteY2" fmla="*/ 4841 h 176958"/>
                <a:gd name="connsiteX3" fmla="*/ 32631 w 44113"/>
                <a:gd name="connsiteY3" fmla="*/ 88449 h 176958"/>
                <a:gd name="connsiteX4" fmla="*/ 3165 w 44113"/>
                <a:gd name="connsiteY4" fmla="*/ 170817 h 176958"/>
                <a:gd name="connsiteX5" fmla="*/ 99 w 44113"/>
                <a:gd name="connsiteY5" fmla="*/ 174891 h 176958"/>
                <a:gd name="connsiteX6" fmla="*/ 2313 w 44113"/>
                <a:gd name="connsiteY6" fmla="*/ 177017 h 176958"/>
                <a:gd name="connsiteX7" fmla="*/ 31779 w 44113"/>
                <a:gd name="connsiteY7" fmla="*/ 143184 h 176958"/>
                <a:gd name="connsiteX8" fmla="*/ 44213 w 44113"/>
                <a:gd name="connsiteY8" fmla="*/ 88626 h 176958"/>
                <a:gd name="connsiteX9" fmla="*/ 3335 w 44113"/>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 h="176958">
                  <a:moveTo>
                    <a:pt x="3335" y="58"/>
                  </a:moveTo>
                  <a:cubicBezTo>
                    <a:pt x="2143" y="58"/>
                    <a:pt x="99" y="58"/>
                    <a:pt x="99" y="2184"/>
                  </a:cubicBezTo>
                  <a:cubicBezTo>
                    <a:pt x="99" y="3069"/>
                    <a:pt x="610" y="3601"/>
                    <a:pt x="1632" y="4841"/>
                  </a:cubicBezTo>
                  <a:cubicBezTo>
                    <a:pt x="16280" y="18834"/>
                    <a:pt x="32631" y="42748"/>
                    <a:pt x="32631" y="88449"/>
                  </a:cubicBezTo>
                  <a:cubicBezTo>
                    <a:pt x="32631" y="125470"/>
                    <a:pt x="21560" y="153458"/>
                    <a:pt x="3165" y="170817"/>
                  </a:cubicBezTo>
                  <a:cubicBezTo>
                    <a:pt x="270" y="173828"/>
                    <a:pt x="99" y="174005"/>
                    <a:pt x="99" y="174891"/>
                  </a:cubicBezTo>
                  <a:cubicBezTo>
                    <a:pt x="99" y="175777"/>
                    <a:pt x="610" y="177017"/>
                    <a:pt x="2313" y="177017"/>
                  </a:cubicBezTo>
                  <a:cubicBezTo>
                    <a:pt x="4357" y="177017"/>
                    <a:pt x="20538" y="165326"/>
                    <a:pt x="31779" y="143184"/>
                  </a:cubicBezTo>
                  <a:cubicBezTo>
                    <a:pt x="39273" y="128481"/>
                    <a:pt x="44213" y="109351"/>
                    <a:pt x="44213" y="88626"/>
                  </a:cubicBezTo>
                  <a:cubicBezTo>
                    <a:pt x="44213" y="63650"/>
                    <a:pt x="37059" y="24857"/>
                    <a:pt x="3335" y="58"/>
                  </a:cubicBezTo>
                  <a:close/>
                </a:path>
              </a:pathLst>
            </a:custGeom>
            <a:solidFill>
              <a:srgbClr val="000000"/>
            </a:solidFill>
            <a:ln w="24179"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6E5D219D-C57A-7271-2DE6-85D15A056F39}"/>
                </a:ext>
              </a:extLst>
            </p:cNvPr>
            <p:cNvSpPr/>
            <p:nvPr>
              <p:custDataLst>
                <p:tags r:id="rId12"/>
              </p:custDataLst>
            </p:nvPr>
          </p:nvSpPr>
          <p:spPr>
            <a:xfrm>
              <a:off x="4583993" y="4098562"/>
              <a:ext cx="51607" cy="119212"/>
            </a:xfrm>
            <a:custGeom>
              <a:avLst/>
              <a:gdLst>
                <a:gd name="connsiteX0" fmla="*/ 47263 w 51607"/>
                <a:gd name="connsiteY0" fmla="*/ 6797 h 119212"/>
                <a:gd name="connsiteX1" fmla="*/ 40450 w 51607"/>
                <a:gd name="connsiteY1" fmla="*/ 66 h 119212"/>
                <a:gd name="connsiteX2" fmla="*/ 30912 w 51607"/>
                <a:gd name="connsiteY2" fmla="*/ 9808 h 119212"/>
                <a:gd name="connsiteX3" fmla="*/ 37725 w 51607"/>
                <a:gd name="connsiteY3" fmla="*/ 16540 h 119212"/>
                <a:gd name="connsiteX4" fmla="*/ 47263 w 51607"/>
                <a:gd name="connsiteY4" fmla="*/ 6797 h 119212"/>
                <a:gd name="connsiteX5" fmla="*/ 12517 w 51607"/>
                <a:gd name="connsiteY5" fmla="*/ 96782 h 119212"/>
                <a:gd name="connsiteX6" fmla="*/ 10984 w 51607"/>
                <a:gd name="connsiteY6" fmla="*/ 104222 h 119212"/>
                <a:gd name="connsiteX7" fmla="*/ 27165 w 51607"/>
                <a:gd name="connsiteY7" fmla="*/ 119278 h 119212"/>
                <a:gd name="connsiteX8" fmla="*/ 51691 w 51607"/>
                <a:gd name="connsiteY8" fmla="*/ 92177 h 119212"/>
                <a:gd name="connsiteX9" fmla="*/ 48966 w 51607"/>
                <a:gd name="connsiteY9" fmla="*/ 89874 h 119212"/>
                <a:gd name="connsiteX10" fmla="*/ 45730 w 51607"/>
                <a:gd name="connsiteY10" fmla="*/ 92885 h 119212"/>
                <a:gd name="connsiteX11" fmla="*/ 27676 w 51607"/>
                <a:gd name="connsiteY11" fmla="*/ 114319 h 119212"/>
                <a:gd name="connsiteX12" fmla="*/ 23418 w 51607"/>
                <a:gd name="connsiteY12" fmla="*/ 108119 h 119212"/>
                <a:gd name="connsiteX13" fmla="*/ 26143 w 51607"/>
                <a:gd name="connsiteY13" fmla="*/ 96782 h 119212"/>
                <a:gd name="connsiteX14" fmla="*/ 31593 w 51607"/>
                <a:gd name="connsiteY14" fmla="*/ 82611 h 119212"/>
                <a:gd name="connsiteX15" fmla="*/ 39939 w 51607"/>
                <a:gd name="connsiteY15" fmla="*/ 60115 h 119212"/>
                <a:gd name="connsiteX16" fmla="*/ 40961 w 51607"/>
                <a:gd name="connsiteY16" fmla="*/ 54447 h 119212"/>
                <a:gd name="connsiteX17" fmla="*/ 24780 w 51607"/>
                <a:gd name="connsiteY17" fmla="*/ 39390 h 119212"/>
                <a:gd name="connsiteX18" fmla="*/ 83 w 51607"/>
                <a:gd name="connsiteY18" fmla="*/ 66492 h 119212"/>
                <a:gd name="connsiteX19" fmla="*/ 2979 w 51607"/>
                <a:gd name="connsiteY19" fmla="*/ 68795 h 119212"/>
                <a:gd name="connsiteX20" fmla="*/ 6045 w 51607"/>
                <a:gd name="connsiteY20" fmla="*/ 65960 h 119212"/>
                <a:gd name="connsiteX21" fmla="*/ 24269 w 51607"/>
                <a:gd name="connsiteY21" fmla="*/ 44350 h 119212"/>
                <a:gd name="connsiteX22" fmla="*/ 28527 w 51607"/>
                <a:gd name="connsiteY22" fmla="*/ 50550 h 119212"/>
                <a:gd name="connsiteX23" fmla="*/ 23247 w 51607"/>
                <a:gd name="connsiteY23" fmla="*/ 68263 h 119212"/>
                <a:gd name="connsiteX24" fmla="*/ 12517 w 51607"/>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607" h="119212">
                  <a:moveTo>
                    <a:pt x="47263" y="6797"/>
                  </a:moveTo>
                  <a:cubicBezTo>
                    <a:pt x="47263" y="3963"/>
                    <a:pt x="45219" y="66"/>
                    <a:pt x="40450" y="66"/>
                  </a:cubicBezTo>
                  <a:cubicBezTo>
                    <a:pt x="35851" y="66"/>
                    <a:pt x="30912" y="4672"/>
                    <a:pt x="30912" y="9808"/>
                  </a:cubicBezTo>
                  <a:cubicBezTo>
                    <a:pt x="30912" y="12820"/>
                    <a:pt x="33126" y="16540"/>
                    <a:pt x="37725" y="16540"/>
                  </a:cubicBezTo>
                  <a:cubicBezTo>
                    <a:pt x="42664" y="16540"/>
                    <a:pt x="47263" y="11580"/>
                    <a:pt x="47263" y="6797"/>
                  </a:cubicBezTo>
                  <a:close/>
                  <a:moveTo>
                    <a:pt x="12517" y="96782"/>
                  </a:moveTo>
                  <a:cubicBezTo>
                    <a:pt x="11836" y="99085"/>
                    <a:pt x="10984" y="101210"/>
                    <a:pt x="10984" y="104222"/>
                  </a:cubicBezTo>
                  <a:cubicBezTo>
                    <a:pt x="10984" y="112547"/>
                    <a:pt x="17797" y="119278"/>
                    <a:pt x="27165" y="119278"/>
                  </a:cubicBezTo>
                  <a:cubicBezTo>
                    <a:pt x="44197" y="119278"/>
                    <a:pt x="51691" y="94834"/>
                    <a:pt x="51691" y="92177"/>
                  </a:cubicBezTo>
                  <a:cubicBezTo>
                    <a:pt x="51691" y="89874"/>
                    <a:pt x="49477" y="89874"/>
                    <a:pt x="48966" y="89874"/>
                  </a:cubicBezTo>
                  <a:cubicBezTo>
                    <a:pt x="46581" y="89874"/>
                    <a:pt x="46411" y="90937"/>
                    <a:pt x="45730" y="92885"/>
                  </a:cubicBezTo>
                  <a:cubicBezTo>
                    <a:pt x="41812" y="107056"/>
                    <a:pt x="34318" y="114319"/>
                    <a:pt x="27676" y="114319"/>
                  </a:cubicBezTo>
                  <a:cubicBezTo>
                    <a:pt x="24269" y="114319"/>
                    <a:pt x="23418" y="112016"/>
                    <a:pt x="23418" y="108119"/>
                  </a:cubicBezTo>
                  <a:cubicBezTo>
                    <a:pt x="23418" y="104045"/>
                    <a:pt x="24610" y="100679"/>
                    <a:pt x="26143" y="96782"/>
                  </a:cubicBezTo>
                  <a:cubicBezTo>
                    <a:pt x="27846" y="91999"/>
                    <a:pt x="29720" y="87217"/>
                    <a:pt x="31593" y="82611"/>
                  </a:cubicBezTo>
                  <a:cubicBezTo>
                    <a:pt x="33126" y="78360"/>
                    <a:pt x="39258" y="62241"/>
                    <a:pt x="39939" y="60115"/>
                  </a:cubicBezTo>
                  <a:cubicBezTo>
                    <a:pt x="40450" y="58344"/>
                    <a:pt x="40961" y="56218"/>
                    <a:pt x="40961" y="54447"/>
                  </a:cubicBezTo>
                  <a:cubicBezTo>
                    <a:pt x="40961" y="46121"/>
                    <a:pt x="34148" y="39390"/>
                    <a:pt x="24780" y="39390"/>
                  </a:cubicBezTo>
                  <a:cubicBezTo>
                    <a:pt x="7918" y="39390"/>
                    <a:pt x="83" y="63481"/>
                    <a:pt x="83" y="66492"/>
                  </a:cubicBezTo>
                  <a:cubicBezTo>
                    <a:pt x="83" y="68795"/>
                    <a:pt x="2468" y="68795"/>
                    <a:pt x="2979" y="68795"/>
                  </a:cubicBezTo>
                  <a:cubicBezTo>
                    <a:pt x="5363" y="68795"/>
                    <a:pt x="5534" y="67909"/>
                    <a:pt x="6045" y="65960"/>
                  </a:cubicBezTo>
                  <a:cubicBezTo>
                    <a:pt x="10473" y="50727"/>
                    <a:pt x="17967" y="44350"/>
                    <a:pt x="24269" y="44350"/>
                  </a:cubicBezTo>
                  <a:cubicBezTo>
                    <a:pt x="26994" y="44350"/>
                    <a:pt x="28527" y="45767"/>
                    <a:pt x="28527" y="50550"/>
                  </a:cubicBezTo>
                  <a:cubicBezTo>
                    <a:pt x="28527" y="54624"/>
                    <a:pt x="27505" y="57281"/>
                    <a:pt x="23247" y="68263"/>
                  </a:cubicBezTo>
                  <a:lnTo>
                    <a:pt x="12517" y="96782"/>
                  </a:lnTo>
                  <a:close/>
                </a:path>
              </a:pathLst>
            </a:custGeom>
            <a:solidFill>
              <a:srgbClr val="000000"/>
            </a:solidFill>
            <a:ln w="24179" cap="flat">
              <a:noFill/>
              <a:prstDash val="solid"/>
              <a:miter/>
            </a:ln>
          </p:spPr>
          <p:txBody>
            <a:bodyPr rtlCol="0" anchor="ctr"/>
            <a:lstStyle/>
            <a:p>
              <a:endParaRPr lang="en-CN"/>
            </a:p>
          </p:txBody>
        </p:sp>
      </p:grpSp>
    </p:spTree>
    <p:extLst>
      <p:ext uri="{BB962C8B-B14F-4D97-AF65-F5344CB8AC3E}">
        <p14:creationId xmlns:p14="http://schemas.microsoft.com/office/powerpoint/2010/main" val="2845882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85350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为了解决上述问题，文献</a:t>
            </a:r>
            <a:r>
              <a:rPr lang="en-US" altLang="zh-CN" sz="2000" dirty="0">
                <a:latin typeface="Microsoft YaHei" panose="020B0503020204020204" pitchFamily="34" charset="-122"/>
                <a:ea typeface="Microsoft YaHei" panose="020B0503020204020204" pitchFamily="34" charset="-122"/>
              </a:rPr>
              <a:t>[356]</a:t>
            </a:r>
            <a:r>
              <a:rPr lang="zh-CN" altLang="en-US" sz="2000" dirty="0">
                <a:latin typeface="Microsoft YaHei" panose="020B0503020204020204" pitchFamily="34" charset="-122"/>
                <a:ea typeface="Microsoft YaHei" panose="020B0503020204020204" pitchFamily="34" charset="-122"/>
              </a:rPr>
              <a:t>提出在向图卷积网络输入非线性信息之前对其隐激活进行标准化，并向图中的每个节点添加自循环，具体做法如下：</a:t>
            </a:r>
            <a:endParaRPr lang="en-US" altLang="zh-CN" sz="2000" dirty="0">
              <a:latin typeface="Microsoft YaHei" panose="020B0503020204020204" pitchFamily="34" charset="-122"/>
              <a:ea typeface="Microsoft YaHei" panose="020B0503020204020204" pitchFamily="34" charset="-122"/>
            </a:endParaRP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0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基于图卷积网络的关系抽取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grpSp>
        <p:nvGrpSpPr>
          <p:cNvPr id="58" name="Group 57" descr="\documentclass{article}&#10;\usepackage{amsmath,bm}&#10;\pagestyle{empty}&#10;\begin{document}&#10;&#10;&#10;\begin{equation*}&#10;    \bm{h}_i^{(l)} = \sigma(\sum_{j=1}^{n} \tilde{A}_{ij} \bm{W}^{(l)}\bm{h}_{j}^{(l-1)}/d_i+b^{(l)})&#10;\end{equation*}&#10;&#10;\end{document}" title="IguanaTex Vector Display">
            <a:extLst>
              <a:ext uri="{FF2B5EF4-FFF2-40B4-BE49-F238E27FC236}">
                <a16:creationId xmlns:a16="http://schemas.microsoft.com/office/drawing/2014/main" id="{CFEA705F-EFFD-70F0-7AAE-4932058A137C}"/>
              </a:ext>
            </a:extLst>
          </p:cNvPr>
          <p:cNvGrpSpPr>
            <a:grpSpLocks noChangeAspect="1"/>
          </p:cNvGrpSpPr>
          <p:nvPr>
            <p:custDataLst>
              <p:tags r:id="rId1"/>
            </p:custDataLst>
          </p:nvPr>
        </p:nvGrpSpPr>
        <p:grpSpPr>
          <a:xfrm>
            <a:off x="3988790" y="1946234"/>
            <a:ext cx="4018152" cy="703990"/>
            <a:chOff x="6421841" y="4126327"/>
            <a:chExt cx="4018152" cy="703990"/>
          </a:xfrm>
        </p:grpSpPr>
        <p:sp>
          <p:nvSpPr>
            <p:cNvPr id="7" name="Freeform 6">
              <a:extLst>
                <a:ext uri="{FF2B5EF4-FFF2-40B4-BE49-F238E27FC236}">
                  <a16:creationId xmlns:a16="http://schemas.microsoft.com/office/drawing/2014/main" id="{BD8895D8-2BC8-B208-EBEE-996AC126DDC8}"/>
                </a:ext>
              </a:extLst>
            </p:cNvPr>
            <p:cNvSpPr/>
            <p:nvPr>
              <p:custDataLst>
                <p:tags r:id="rId68"/>
              </p:custDataLst>
            </p:nvPr>
          </p:nvSpPr>
          <p:spPr>
            <a:xfrm>
              <a:off x="6421841" y="4337596"/>
              <a:ext cx="146863" cy="171516"/>
            </a:xfrm>
            <a:custGeom>
              <a:avLst/>
              <a:gdLst>
                <a:gd name="connsiteX0" fmla="*/ 67047 w 146863"/>
                <a:gd name="connsiteY0" fmla="*/ 8632 h 171516"/>
                <a:gd name="connsiteX1" fmla="*/ 68053 w 146863"/>
                <a:gd name="connsiteY1" fmla="*/ 4478 h 171516"/>
                <a:gd name="connsiteX2" fmla="*/ 62520 w 146863"/>
                <a:gd name="connsiteY2" fmla="*/ 80 h 171516"/>
                <a:gd name="connsiteX3" fmla="*/ 60760 w 146863"/>
                <a:gd name="connsiteY3" fmla="*/ 325 h 171516"/>
                <a:gd name="connsiteX4" fmla="*/ 28319 w 146863"/>
                <a:gd name="connsiteY4" fmla="*/ 1790 h 171516"/>
                <a:gd name="connsiteX5" fmla="*/ 20272 w 146863"/>
                <a:gd name="connsiteY5" fmla="*/ 9120 h 171516"/>
                <a:gd name="connsiteX6" fmla="*/ 26810 w 146863"/>
                <a:gd name="connsiteY6" fmla="*/ 13518 h 171516"/>
                <a:gd name="connsiteX7" fmla="*/ 37372 w 146863"/>
                <a:gd name="connsiteY7" fmla="*/ 14007 h 171516"/>
                <a:gd name="connsiteX8" fmla="*/ 1159 w 146863"/>
                <a:gd name="connsiteY8" fmla="*/ 154982 h 171516"/>
                <a:gd name="connsiteX9" fmla="*/ 153 w 146863"/>
                <a:gd name="connsiteY9" fmla="*/ 160602 h 171516"/>
                <a:gd name="connsiteX10" fmla="*/ 12224 w 146863"/>
                <a:gd name="connsiteY10" fmla="*/ 171596 h 171516"/>
                <a:gd name="connsiteX11" fmla="*/ 28570 w 146863"/>
                <a:gd name="connsiteY11" fmla="*/ 157914 h 171516"/>
                <a:gd name="connsiteX12" fmla="*/ 43659 w 146863"/>
                <a:gd name="connsiteY12" fmla="*/ 100009 h 171516"/>
                <a:gd name="connsiteX13" fmla="*/ 48689 w 146863"/>
                <a:gd name="connsiteY13" fmla="*/ 89992 h 171516"/>
                <a:gd name="connsiteX14" fmla="*/ 86159 w 146863"/>
                <a:gd name="connsiteY14" fmla="*/ 68003 h 171516"/>
                <a:gd name="connsiteX15" fmla="*/ 98733 w 146863"/>
                <a:gd name="connsiteY15" fmla="*/ 82418 h 171516"/>
                <a:gd name="connsiteX16" fmla="*/ 82890 w 146863"/>
                <a:gd name="connsiteY16" fmla="*/ 137147 h 171516"/>
                <a:gd name="connsiteX17" fmla="*/ 79369 w 146863"/>
                <a:gd name="connsiteY17" fmla="*/ 149607 h 171516"/>
                <a:gd name="connsiteX18" fmla="*/ 107786 w 146863"/>
                <a:gd name="connsiteY18" fmla="*/ 171596 h 171516"/>
                <a:gd name="connsiteX19" fmla="*/ 147017 w 146863"/>
                <a:gd name="connsiteY19" fmla="*/ 133482 h 171516"/>
                <a:gd name="connsiteX20" fmla="*/ 140982 w 146863"/>
                <a:gd name="connsiteY20" fmla="*/ 130061 h 171516"/>
                <a:gd name="connsiteX21" fmla="*/ 135198 w 146863"/>
                <a:gd name="connsiteY21" fmla="*/ 133237 h 171516"/>
                <a:gd name="connsiteX22" fmla="*/ 109295 w 146863"/>
                <a:gd name="connsiteY22" fmla="*/ 162801 h 171516"/>
                <a:gd name="connsiteX23" fmla="*/ 105020 w 146863"/>
                <a:gd name="connsiteY23" fmla="*/ 157670 h 171516"/>
                <a:gd name="connsiteX24" fmla="*/ 109295 w 146863"/>
                <a:gd name="connsiteY24" fmla="*/ 141789 h 171516"/>
                <a:gd name="connsiteX25" fmla="*/ 125641 w 146863"/>
                <a:gd name="connsiteY25" fmla="*/ 87549 h 171516"/>
                <a:gd name="connsiteX26" fmla="*/ 88171 w 146863"/>
                <a:gd name="connsiteY26" fmla="*/ 59207 h 171516"/>
                <a:gd name="connsiteX27" fmla="*/ 50198 w 146863"/>
                <a:gd name="connsiteY27" fmla="*/ 74355 h 171516"/>
                <a:gd name="connsiteX28" fmla="*/ 67047 w 146863"/>
                <a:gd name="connsiteY28" fmla="*/ 8632 h 17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63" h="171516">
                  <a:moveTo>
                    <a:pt x="67047" y="8632"/>
                  </a:moveTo>
                  <a:cubicBezTo>
                    <a:pt x="68053" y="5211"/>
                    <a:pt x="68053" y="4722"/>
                    <a:pt x="68053" y="4478"/>
                  </a:cubicBezTo>
                  <a:cubicBezTo>
                    <a:pt x="68053" y="1302"/>
                    <a:pt x="65286" y="80"/>
                    <a:pt x="62520" y="80"/>
                  </a:cubicBezTo>
                  <a:cubicBezTo>
                    <a:pt x="61514" y="80"/>
                    <a:pt x="61263" y="80"/>
                    <a:pt x="60760" y="325"/>
                  </a:cubicBezTo>
                  <a:lnTo>
                    <a:pt x="28319" y="1790"/>
                  </a:lnTo>
                  <a:cubicBezTo>
                    <a:pt x="24798" y="2035"/>
                    <a:pt x="20272" y="2279"/>
                    <a:pt x="20272" y="9120"/>
                  </a:cubicBezTo>
                  <a:cubicBezTo>
                    <a:pt x="20272" y="13518"/>
                    <a:pt x="24798" y="13518"/>
                    <a:pt x="26810" y="13518"/>
                  </a:cubicBezTo>
                  <a:cubicBezTo>
                    <a:pt x="29576" y="13518"/>
                    <a:pt x="34103" y="13518"/>
                    <a:pt x="37372" y="14007"/>
                  </a:cubicBezTo>
                  <a:lnTo>
                    <a:pt x="1159" y="154982"/>
                  </a:lnTo>
                  <a:cubicBezTo>
                    <a:pt x="908" y="155960"/>
                    <a:pt x="153" y="159625"/>
                    <a:pt x="153" y="160602"/>
                  </a:cubicBezTo>
                  <a:cubicBezTo>
                    <a:pt x="153" y="166466"/>
                    <a:pt x="4931" y="171596"/>
                    <a:pt x="12224" y="171596"/>
                  </a:cubicBezTo>
                  <a:cubicBezTo>
                    <a:pt x="13733" y="171596"/>
                    <a:pt x="25050" y="171596"/>
                    <a:pt x="28570" y="157914"/>
                  </a:cubicBezTo>
                  <a:lnTo>
                    <a:pt x="43659" y="100009"/>
                  </a:lnTo>
                  <a:cubicBezTo>
                    <a:pt x="44917" y="95367"/>
                    <a:pt x="44917" y="94878"/>
                    <a:pt x="48689" y="89992"/>
                  </a:cubicBezTo>
                  <a:cubicBezTo>
                    <a:pt x="52712" y="84617"/>
                    <a:pt x="65286" y="68003"/>
                    <a:pt x="86159" y="68003"/>
                  </a:cubicBezTo>
                  <a:cubicBezTo>
                    <a:pt x="92698" y="68003"/>
                    <a:pt x="98733" y="70446"/>
                    <a:pt x="98733" y="82418"/>
                  </a:cubicBezTo>
                  <a:cubicBezTo>
                    <a:pt x="98733" y="96589"/>
                    <a:pt x="87668" y="125175"/>
                    <a:pt x="82890" y="137147"/>
                  </a:cubicBezTo>
                  <a:cubicBezTo>
                    <a:pt x="80124" y="143743"/>
                    <a:pt x="79369" y="145454"/>
                    <a:pt x="79369" y="149607"/>
                  </a:cubicBezTo>
                  <a:cubicBezTo>
                    <a:pt x="79369" y="163778"/>
                    <a:pt x="93955" y="171596"/>
                    <a:pt x="107786" y="171596"/>
                  </a:cubicBezTo>
                  <a:cubicBezTo>
                    <a:pt x="134443" y="171596"/>
                    <a:pt x="147017" y="138368"/>
                    <a:pt x="147017" y="133482"/>
                  </a:cubicBezTo>
                  <a:cubicBezTo>
                    <a:pt x="147017" y="130061"/>
                    <a:pt x="143245" y="130061"/>
                    <a:pt x="140982" y="130061"/>
                  </a:cubicBezTo>
                  <a:cubicBezTo>
                    <a:pt x="137964" y="130061"/>
                    <a:pt x="136204" y="130061"/>
                    <a:pt x="135198" y="133237"/>
                  </a:cubicBezTo>
                  <a:cubicBezTo>
                    <a:pt x="127150" y="160358"/>
                    <a:pt x="113319" y="162801"/>
                    <a:pt x="109295" y="162801"/>
                  </a:cubicBezTo>
                  <a:cubicBezTo>
                    <a:pt x="107535" y="162801"/>
                    <a:pt x="105020" y="162801"/>
                    <a:pt x="105020" y="157670"/>
                  </a:cubicBezTo>
                  <a:cubicBezTo>
                    <a:pt x="105020" y="152295"/>
                    <a:pt x="107786" y="145698"/>
                    <a:pt x="109295" y="141789"/>
                  </a:cubicBezTo>
                  <a:cubicBezTo>
                    <a:pt x="114073" y="129817"/>
                    <a:pt x="125641" y="101231"/>
                    <a:pt x="125641" y="87549"/>
                  </a:cubicBezTo>
                  <a:cubicBezTo>
                    <a:pt x="125641" y="65071"/>
                    <a:pt x="106278" y="59207"/>
                    <a:pt x="88171" y="59207"/>
                  </a:cubicBezTo>
                  <a:cubicBezTo>
                    <a:pt x="82639" y="59207"/>
                    <a:pt x="67298" y="59207"/>
                    <a:pt x="50198" y="74355"/>
                  </a:cubicBezTo>
                  <a:lnTo>
                    <a:pt x="67047" y="8632"/>
                  </a:lnTo>
                  <a:close/>
                </a:path>
              </a:pathLst>
            </a:custGeom>
            <a:solidFill>
              <a:srgbClr val="000000"/>
            </a:solidFill>
            <a:ln w="25203"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1873C2DA-C9F6-04E5-54C4-647AC491A0FB}"/>
                </a:ext>
              </a:extLst>
            </p:cNvPr>
            <p:cNvSpPr/>
            <p:nvPr>
              <p:custDataLst>
                <p:tags r:id="rId69"/>
              </p:custDataLst>
            </p:nvPr>
          </p:nvSpPr>
          <p:spPr>
            <a:xfrm>
              <a:off x="6597397" y="4251974"/>
              <a:ext cx="45769" cy="170856"/>
            </a:xfrm>
            <a:custGeom>
              <a:avLst/>
              <a:gdLst>
                <a:gd name="connsiteX0" fmla="*/ 42408 w 45769"/>
                <a:gd name="connsiteY0" fmla="*/ 75 h 170856"/>
                <a:gd name="connsiteX1" fmla="*/ 160 w 45769"/>
                <a:gd name="connsiteY1" fmla="*/ 85418 h 170856"/>
                <a:gd name="connsiteX2" fmla="*/ 42408 w 45769"/>
                <a:gd name="connsiteY2" fmla="*/ 170932 h 170856"/>
                <a:gd name="connsiteX3" fmla="*/ 45929 w 45769"/>
                <a:gd name="connsiteY3" fmla="*/ 168879 h 170856"/>
                <a:gd name="connsiteX4" fmla="*/ 44169 w 45769"/>
                <a:gd name="connsiteY4" fmla="*/ 166314 h 170856"/>
                <a:gd name="connsiteX5" fmla="*/ 12130 w 45769"/>
                <a:gd name="connsiteY5" fmla="*/ 85589 h 170856"/>
                <a:gd name="connsiteX6" fmla="*/ 44697 w 45769"/>
                <a:gd name="connsiteY6" fmla="*/ 4180 h 170856"/>
                <a:gd name="connsiteX7" fmla="*/ 45929 w 45769"/>
                <a:gd name="connsiteY7" fmla="*/ 2127 h 170856"/>
                <a:gd name="connsiteX8" fmla="*/ 42408 w 45769"/>
                <a:gd name="connsiteY8"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69" h="170856">
                  <a:moveTo>
                    <a:pt x="42408" y="75"/>
                  </a:moveTo>
                  <a:cubicBezTo>
                    <a:pt x="8962" y="22993"/>
                    <a:pt x="160" y="59251"/>
                    <a:pt x="160" y="85418"/>
                  </a:cubicBezTo>
                  <a:cubicBezTo>
                    <a:pt x="160" y="109533"/>
                    <a:pt x="7553" y="146988"/>
                    <a:pt x="42408" y="170932"/>
                  </a:cubicBezTo>
                  <a:cubicBezTo>
                    <a:pt x="43817" y="170932"/>
                    <a:pt x="45929" y="170932"/>
                    <a:pt x="45929" y="168879"/>
                  </a:cubicBezTo>
                  <a:cubicBezTo>
                    <a:pt x="45929" y="167853"/>
                    <a:pt x="45401" y="167511"/>
                    <a:pt x="44169" y="166314"/>
                  </a:cubicBezTo>
                  <a:cubicBezTo>
                    <a:pt x="20756" y="145791"/>
                    <a:pt x="12130" y="116716"/>
                    <a:pt x="12130" y="85589"/>
                  </a:cubicBezTo>
                  <a:cubicBezTo>
                    <a:pt x="12130" y="39411"/>
                    <a:pt x="30262" y="16836"/>
                    <a:pt x="44697" y="4180"/>
                  </a:cubicBezTo>
                  <a:cubicBezTo>
                    <a:pt x="45401" y="3496"/>
                    <a:pt x="45929" y="2982"/>
                    <a:pt x="45929" y="2127"/>
                  </a:cubicBezTo>
                  <a:cubicBezTo>
                    <a:pt x="45929" y="75"/>
                    <a:pt x="43817" y="75"/>
                    <a:pt x="42408" y="75"/>
                  </a:cubicBezTo>
                  <a:close/>
                </a:path>
              </a:pathLst>
            </a:custGeom>
            <a:solidFill>
              <a:srgbClr val="000000"/>
            </a:solidFill>
            <a:ln w="25203"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FB6BB82F-6470-0639-F7C3-4A8EFD8CC755}"/>
                </a:ext>
              </a:extLst>
            </p:cNvPr>
            <p:cNvSpPr/>
            <p:nvPr>
              <p:custDataLst>
                <p:tags r:id="rId70"/>
              </p:custDataLst>
            </p:nvPr>
          </p:nvSpPr>
          <p:spPr>
            <a:xfrm>
              <a:off x="6666655" y="4261551"/>
              <a:ext cx="39431" cy="120403"/>
            </a:xfrm>
            <a:custGeom>
              <a:avLst/>
              <a:gdLst>
                <a:gd name="connsiteX0" fmla="*/ 38891 w 39431"/>
                <a:gd name="connsiteY0" fmla="*/ 5206 h 120403"/>
                <a:gd name="connsiteX1" fmla="*/ 39595 w 39431"/>
                <a:gd name="connsiteY1" fmla="*/ 2469 h 120403"/>
                <a:gd name="connsiteX2" fmla="*/ 36778 w 39431"/>
                <a:gd name="connsiteY2" fmla="*/ 75 h 120403"/>
                <a:gd name="connsiteX3" fmla="*/ 14246 w 39431"/>
                <a:gd name="connsiteY3" fmla="*/ 1785 h 120403"/>
                <a:gd name="connsiteX4" fmla="*/ 10549 w 39431"/>
                <a:gd name="connsiteY4" fmla="*/ 5719 h 120403"/>
                <a:gd name="connsiteX5" fmla="*/ 14950 w 39431"/>
                <a:gd name="connsiteY5" fmla="*/ 8113 h 120403"/>
                <a:gd name="connsiteX6" fmla="*/ 23400 w 39431"/>
                <a:gd name="connsiteY6" fmla="*/ 10679 h 120403"/>
                <a:gd name="connsiteX7" fmla="*/ 22696 w 39431"/>
                <a:gd name="connsiteY7" fmla="*/ 14441 h 120403"/>
                <a:gd name="connsiteX8" fmla="*/ 867 w 39431"/>
                <a:gd name="connsiteY8" fmla="*/ 98929 h 120403"/>
                <a:gd name="connsiteX9" fmla="*/ 163 w 39431"/>
                <a:gd name="connsiteY9" fmla="*/ 104231 h 120403"/>
                <a:gd name="connsiteX10" fmla="*/ 18647 w 39431"/>
                <a:gd name="connsiteY10" fmla="*/ 120478 h 120403"/>
                <a:gd name="connsiteX11" fmla="*/ 32730 w 39431"/>
                <a:gd name="connsiteY11" fmla="*/ 111414 h 120403"/>
                <a:gd name="connsiteX12" fmla="*/ 38891 w 39431"/>
                <a:gd name="connsiteY12" fmla="*/ 94311 h 120403"/>
                <a:gd name="connsiteX13" fmla="*/ 36074 w 39431"/>
                <a:gd name="connsiteY13" fmla="*/ 92088 h 120403"/>
                <a:gd name="connsiteX14" fmla="*/ 32554 w 39431"/>
                <a:gd name="connsiteY14" fmla="*/ 96193 h 120403"/>
                <a:gd name="connsiteX15" fmla="*/ 19351 w 39431"/>
                <a:gd name="connsiteY15" fmla="*/ 115690 h 120403"/>
                <a:gd name="connsiteX16" fmla="*/ 13366 w 39431"/>
                <a:gd name="connsiteY16" fmla="*/ 107309 h 120403"/>
                <a:gd name="connsiteX17" fmla="*/ 14422 w 39431"/>
                <a:gd name="connsiteY17" fmla="*/ 100297 h 120403"/>
                <a:gd name="connsiteX18" fmla="*/ 38891 w 39431"/>
                <a:gd name="connsiteY18" fmla="*/ 5206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31" h="120403">
                  <a:moveTo>
                    <a:pt x="38891" y="5206"/>
                  </a:moveTo>
                  <a:cubicBezTo>
                    <a:pt x="39067" y="4864"/>
                    <a:pt x="39595" y="2640"/>
                    <a:pt x="39595" y="2469"/>
                  </a:cubicBezTo>
                  <a:cubicBezTo>
                    <a:pt x="39595" y="1614"/>
                    <a:pt x="38891" y="75"/>
                    <a:pt x="36778" y="75"/>
                  </a:cubicBezTo>
                  <a:cubicBezTo>
                    <a:pt x="33258" y="75"/>
                    <a:pt x="18647" y="1443"/>
                    <a:pt x="14246" y="1785"/>
                  </a:cubicBezTo>
                  <a:cubicBezTo>
                    <a:pt x="13014" y="1956"/>
                    <a:pt x="10549" y="2127"/>
                    <a:pt x="10549" y="5719"/>
                  </a:cubicBezTo>
                  <a:cubicBezTo>
                    <a:pt x="10549" y="8113"/>
                    <a:pt x="13014" y="8113"/>
                    <a:pt x="14950" y="8113"/>
                  </a:cubicBezTo>
                  <a:cubicBezTo>
                    <a:pt x="23400" y="8113"/>
                    <a:pt x="23400" y="9311"/>
                    <a:pt x="23400" y="10679"/>
                  </a:cubicBezTo>
                  <a:cubicBezTo>
                    <a:pt x="23400" y="11876"/>
                    <a:pt x="23048" y="12902"/>
                    <a:pt x="22696" y="14441"/>
                  </a:cubicBezTo>
                  <a:lnTo>
                    <a:pt x="867" y="98929"/>
                  </a:lnTo>
                  <a:cubicBezTo>
                    <a:pt x="339" y="100639"/>
                    <a:pt x="163" y="102521"/>
                    <a:pt x="163" y="104231"/>
                  </a:cubicBezTo>
                  <a:cubicBezTo>
                    <a:pt x="163" y="115177"/>
                    <a:pt x="10197" y="120478"/>
                    <a:pt x="18647" y="120478"/>
                  </a:cubicBezTo>
                  <a:cubicBezTo>
                    <a:pt x="22872" y="120478"/>
                    <a:pt x="28153" y="119110"/>
                    <a:pt x="32730" y="111414"/>
                  </a:cubicBezTo>
                  <a:cubicBezTo>
                    <a:pt x="36426" y="105086"/>
                    <a:pt x="38891" y="94995"/>
                    <a:pt x="38891" y="94311"/>
                  </a:cubicBezTo>
                  <a:cubicBezTo>
                    <a:pt x="38891" y="92088"/>
                    <a:pt x="36602" y="92088"/>
                    <a:pt x="36074" y="92088"/>
                  </a:cubicBezTo>
                  <a:cubicBezTo>
                    <a:pt x="33610" y="92088"/>
                    <a:pt x="33258" y="93114"/>
                    <a:pt x="32554" y="96193"/>
                  </a:cubicBezTo>
                  <a:cubicBezTo>
                    <a:pt x="30265" y="104744"/>
                    <a:pt x="26920" y="115690"/>
                    <a:pt x="19351" y="115690"/>
                  </a:cubicBezTo>
                  <a:cubicBezTo>
                    <a:pt x="14598" y="115690"/>
                    <a:pt x="13366" y="111414"/>
                    <a:pt x="13366" y="107309"/>
                  </a:cubicBezTo>
                  <a:cubicBezTo>
                    <a:pt x="13366" y="105428"/>
                    <a:pt x="13894" y="102179"/>
                    <a:pt x="14422" y="100297"/>
                  </a:cubicBezTo>
                  <a:lnTo>
                    <a:pt x="38891" y="5206"/>
                  </a:lnTo>
                  <a:close/>
                </a:path>
              </a:pathLst>
            </a:custGeom>
            <a:solidFill>
              <a:srgbClr val="000000"/>
            </a:solidFill>
            <a:ln w="25203"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FF082D5E-2FFF-16F7-92AF-3FBCB8853FE6}"/>
                </a:ext>
              </a:extLst>
            </p:cNvPr>
            <p:cNvSpPr/>
            <p:nvPr>
              <p:custDataLst>
                <p:tags r:id="rId71"/>
              </p:custDataLst>
            </p:nvPr>
          </p:nvSpPr>
          <p:spPr>
            <a:xfrm>
              <a:off x="6732856" y="4251974"/>
              <a:ext cx="45593" cy="170856"/>
            </a:xfrm>
            <a:custGeom>
              <a:avLst/>
              <a:gdLst>
                <a:gd name="connsiteX0" fmla="*/ 3510 w 45593"/>
                <a:gd name="connsiteY0" fmla="*/ 75 h 170856"/>
                <a:gd name="connsiteX1" fmla="*/ 166 w 45593"/>
                <a:gd name="connsiteY1" fmla="*/ 2127 h 170856"/>
                <a:gd name="connsiteX2" fmla="*/ 1750 w 45593"/>
                <a:gd name="connsiteY2" fmla="*/ 4693 h 170856"/>
                <a:gd name="connsiteX3" fmla="*/ 33788 w 45593"/>
                <a:gd name="connsiteY3" fmla="*/ 85418 h 170856"/>
                <a:gd name="connsiteX4" fmla="*/ 3334 w 45593"/>
                <a:gd name="connsiteY4" fmla="*/ 164946 h 170856"/>
                <a:gd name="connsiteX5" fmla="*/ 166 w 45593"/>
                <a:gd name="connsiteY5" fmla="*/ 168879 h 170856"/>
                <a:gd name="connsiteX6" fmla="*/ 2454 w 45593"/>
                <a:gd name="connsiteY6" fmla="*/ 170932 h 170856"/>
                <a:gd name="connsiteX7" fmla="*/ 32908 w 45593"/>
                <a:gd name="connsiteY7" fmla="*/ 138265 h 170856"/>
                <a:gd name="connsiteX8" fmla="*/ 45759 w 45593"/>
                <a:gd name="connsiteY8" fmla="*/ 85589 h 170856"/>
                <a:gd name="connsiteX9" fmla="*/ 3510 w 45593"/>
                <a:gd name="connsiteY9"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93" h="170856">
                  <a:moveTo>
                    <a:pt x="3510" y="75"/>
                  </a:moveTo>
                  <a:cubicBezTo>
                    <a:pt x="2278" y="75"/>
                    <a:pt x="166" y="75"/>
                    <a:pt x="166" y="2127"/>
                  </a:cubicBezTo>
                  <a:cubicBezTo>
                    <a:pt x="166" y="2982"/>
                    <a:pt x="694" y="3496"/>
                    <a:pt x="1750" y="4693"/>
                  </a:cubicBezTo>
                  <a:cubicBezTo>
                    <a:pt x="16889" y="18204"/>
                    <a:pt x="33788" y="41293"/>
                    <a:pt x="33788" y="85418"/>
                  </a:cubicBezTo>
                  <a:cubicBezTo>
                    <a:pt x="33788" y="121163"/>
                    <a:pt x="22346" y="148185"/>
                    <a:pt x="3334" y="164946"/>
                  </a:cubicBezTo>
                  <a:cubicBezTo>
                    <a:pt x="342" y="167853"/>
                    <a:pt x="166" y="168024"/>
                    <a:pt x="166" y="168879"/>
                  </a:cubicBezTo>
                  <a:cubicBezTo>
                    <a:pt x="166" y="169734"/>
                    <a:pt x="694" y="170932"/>
                    <a:pt x="2454" y="170932"/>
                  </a:cubicBezTo>
                  <a:cubicBezTo>
                    <a:pt x="4566" y="170932"/>
                    <a:pt x="21290" y="159644"/>
                    <a:pt x="32908" y="138265"/>
                  </a:cubicBezTo>
                  <a:cubicBezTo>
                    <a:pt x="40654" y="124070"/>
                    <a:pt x="45759" y="105599"/>
                    <a:pt x="45759" y="85589"/>
                  </a:cubicBezTo>
                  <a:cubicBezTo>
                    <a:pt x="45759" y="61474"/>
                    <a:pt x="38365" y="24019"/>
                    <a:pt x="3510" y="75"/>
                  </a:cubicBezTo>
                  <a:close/>
                </a:path>
              </a:pathLst>
            </a:custGeom>
            <a:solidFill>
              <a:srgbClr val="000000"/>
            </a:solidFill>
            <a:ln w="25203"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A90956F4-517E-1242-CCFD-3BBFA89777F8}"/>
                </a:ext>
              </a:extLst>
            </p:cNvPr>
            <p:cNvSpPr/>
            <p:nvPr>
              <p:custDataLst>
                <p:tags r:id="rId72"/>
              </p:custDataLst>
            </p:nvPr>
          </p:nvSpPr>
          <p:spPr>
            <a:xfrm>
              <a:off x="6585426" y="4461870"/>
              <a:ext cx="53338" cy="115101"/>
            </a:xfrm>
            <a:custGeom>
              <a:avLst/>
              <a:gdLst>
                <a:gd name="connsiteX0" fmla="*/ 48922 w 53338"/>
                <a:gd name="connsiteY0" fmla="*/ 6582 h 115101"/>
                <a:gd name="connsiteX1" fmla="*/ 41880 w 53338"/>
                <a:gd name="connsiteY1" fmla="*/ 83 h 115101"/>
                <a:gd name="connsiteX2" fmla="*/ 32022 w 53338"/>
                <a:gd name="connsiteY2" fmla="*/ 9489 h 115101"/>
                <a:gd name="connsiteX3" fmla="*/ 39064 w 53338"/>
                <a:gd name="connsiteY3" fmla="*/ 15989 h 115101"/>
                <a:gd name="connsiteX4" fmla="*/ 48922 w 53338"/>
                <a:gd name="connsiteY4" fmla="*/ 6582 h 115101"/>
                <a:gd name="connsiteX5" fmla="*/ 13011 w 53338"/>
                <a:gd name="connsiteY5" fmla="*/ 93464 h 115101"/>
                <a:gd name="connsiteX6" fmla="*/ 11426 w 53338"/>
                <a:gd name="connsiteY6" fmla="*/ 100647 h 115101"/>
                <a:gd name="connsiteX7" fmla="*/ 28150 w 53338"/>
                <a:gd name="connsiteY7" fmla="*/ 115185 h 115101"/>
                <a:gd name="connsiteX8" fmla="*/ 53499 w 53338"/>
                <a:gd name="connsiteY8" fmla="*/ 89017 h 115101"/>
                <a:gd name="connsiteX9" fmla="*/ 50682 w 53338"/>
                <a:gd name="connsiteY9" fmla="*/ 86794 h 115101"/>
                <a:gd name="connsiteX10" fmla="*/ 47337 w 53338"/>
                <a:gd name="connsiteY10" fmla="*/ 89701 h 115101"/>
                <a:gd name="connsiteX11" fmla="*/ 28678 w 53338"/>
                <a:gd name="connsiteY11" fmla="*/ 110396 h 115101"/>
                <a:gd name="connsiteX12" fmla="*/ 24277 w 53338"/>
                <a:gd name="connsiteY12" fmla="*/ 104410 h 115101"/>
                <a:gd name="connsiteX13" fmla="*/ 27093 w 53338"/>
                <a:gd name="connsiteY13" fmla="*/ 93464 h 115101"/>
                <a:gd name="connsiteX14" fmla="*/ 32727 w 53338"/>
                <a:gd name="connsiteY14" fmla="*/ 79782 h 115101"/>
                <a:gd name="connsiteX15" fmla="*/ 41352 w 53338"/>
                <a:gd name="connsiteY15" fmla="*/ 58061 h 115101"/>
                <a:gd name="connsiteX16" fmla="*/ 42408 w 53338"/>
                <a:gd name="connsiteY16" fmla="*/ 52588 h 115101"/>
                <a:gd name="connsiteX17" fmla="*/ 25685 w 53338"/>
                <a:gd name="connsiteY17" fmla="*/ 38051 h 115101"/>
                <a:gd name="connsiteX18" fmla="*/ 160 w 53338"/>
                <a:gd name="connsiteY18" fmla="*/ 64218 h 115101"/>
                <a:gd name="connsiteX19" fmla="*/ 3153 w 53338"/>
                <a:gd name="connsiteY19" fmla="*/ 66442 h 115101"/>
                <a:gd name="connsiteX20" fmla="*/ 6321 w 53338"/>
                <a:gd name="connsiteY20" fmla="*/ 63705 h 115101"/>
                <a:gd name="connsiteX21" fmla="*/ 25157 w 53338"/>
                <a:gd name="connsiteY21" fmla="*/ 42840 h 115101"/>
                <a:gd name="connsiteX22" fmla="*/ 29558 w 53338"/>
                <a:gd name="connsiteY22" fmla="*/ 48826 h 115101"/>
                <a:gd name="connsiteX23" fmla="*/ 24101 w 53338"/>
                <a:gd name="connsiteY23" fmla="*/ 65929 h 115101"/>
                <a:gd name="connsiteX24" fmla="*/ 13011 w 53338"/>
                <a:gd name="connsiteY24" fmla="*/ 93464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38" h="115101">
                  <a:moveTo>
                    <a:pt x="48922" y="6582"/>
                  </a:moveTo>
                  <a:cubicBezTo>
                    <a:pt x="48922" y="3846"/>
                    <a:pt x="46809" y="83"/>
                    <a:pt x="41880" y="83"/>
                  </a:cubicBezTo>
                  <a:cubicBezTo>
                    <a:pt x="37127" y="83"/>
                    <a:pt x="32022" y="4530"/>
                    <a:pt x="32022" y="9489"/>
                  </a:cubicBezTo>
                  <a:cubicBezTo>
                    <a:pt x="32022" y="12397"/>
                    <a:pt x="34311" y="15989"/>
                    <a:pt x="39064" y="15989"/>
                  </a:cubicBezTo>
                  <a:cubicBezTo>
                    <a:pt x="44169" y="15989"/>
                    <a:pt x="48922" y="11200"/>
                    <a:pt x="48922" y="6582"/>
                  </a:cubicBezTo>
                  <a:close/>
                  <a:moveTo>
                    <a:pt x="13011" y="93464"/>
                  </a:moveTo>
                  <a:cubicBezTo>
                    <a:pt x="12306" y="95687"/>
                    <a:pt x="11426" y="97740"/>
                    <a:pt x="11426" y="100647"/>
                  </a:cubicBezTo>
                  <a:cubicBezTo>
                    <a:pt x="11426" y="108686"/>
                    <a:pt x="18468" y="115185"/>
                    <a:pt x="28150" y="115185"/>
                  </a:cubicBezTo>
                  <a:cubicBezTo>
                    <a:pt x="45753" y="115185"/>
                    <a:pt x="53499" y="91583"/>
                    <a:pt x="53499" y="89017"/>
                  </a:cubicBezTo>
                  <a:cubicBezTo>
                    <a:pt x="53499" y="86794"/>
                    <a:pt x="51210" y="86794"/>
                    <a:pt x="50682" y="86794"/>
                  </a:cubicBezTo>
                  <a:cubicBezTo>
                    <a:pt x="48218" y="86794"/>
                    <a:pt x="48042" y="87820"/>
                    <a:pt x="47337" y="89701"/>
                  </a:cubicBezTo>
                  <a:cubicBezTo>
                    <a:pt x="43289" y="103384"/>
                    <a:pt x="35543" y="110396"/>
                    <a:pt x="28678" y="110396"/>
                  </a:cubicBezTo>
                  <a:cubicBezTo>
                    <a:pt x="25157" y="110396"/>
                    <a:pt x="24277" y="108172"/>
                    <a:pt x="24277" y="104410"/>
                  </a:cubicBezTo>
                  <a:cubicBezTo>
                    <a:pt x="24277" y="100476"/>
                    <a:pt x="25509" y="97227"/>
                    <a:pt x="27093" y="93464"/>
                  </a:cubicBezTo>
                  <a:cubicBezTo>
                    <a:pt x="28854" y="88846"/>
                    <a:pt x="30790" y="84229"/>
                    <a:pt x="32727" y="79782"/>
                  </a:cubicBezTo>
                  <a:cubicBezTo>
                    <a:pt x="34311" y="75677"/>
                    <a:pt x="40648" y="60114"/>
                    <a:pt x="41352" y="58061"/>
                  </a:cubicBezTo>
                  <a:cubicBezTo>
                    <a:pt x="41880" y="56351"/>
                    <a:pt x="42408" y="54299"/>
                    <a:pt x="42408" y="52588"/>
                  </a:cubicBezTo>
                  <a:cubicBezTo>
                    <a:pt x="42408" y="44550"/>
                    <a:pt x="35367" y="38051"/>
                    <a:pt x="25685" y="38051"/>
                  </a:cubicBezTo>
                  <a:cubicBezTo>
                    <a:pt x="8258" y="38051"/>
                    <a:pt x="160" y="61311"/>
                    <a:pt x="160" y="64218"/>
                  </a:cubicBezTo>
                  <a:cubicBezTo>
                    <a:pt x="160" y="66442"/>
                    <a:pt x="2624" y="66442"/>
                    <a:pt x="3153" y="66442"/>
                  </a:cubicBezTo>
                  <a:cubicBezTo>
                    <a:pt x="5617" y="66442"/>
                    <a:pt x="5793" y="65587"/>
                    <a:pt x="6321" y="63705"/>
                  </a:cubicBezTo>
                  <a:cubicBezTo>
                    <a:pt x="10898" y="48997"/>
                    <a:pt x="18644" y="42840"/>
                    <a:pt x="25157" y="42840"/>
                  </a:cubicBezTo>
                  <a:cubicBezTo>
                    <a:pt x="27974" y="42840"/>
                    <a:pt x="29558" y="44208"/>
                    <a:pt x="29558" y="48826"/>
                  </a:cubicBezTo>
                  <a:cubicBezTo>
                    <a:pt x="29558" y="52759"/>
                    <a:pt x="28502" y="55325"/>
                    <a:pt x="24101" y="65929"/>
                  </a:cubicBezTo>
                  <a:lnTo>
                    <a:pt x="13011" y="93464"/>
                  </a:lnTo>
                  <a:close/>
                </a:path>
              </a:pathLst>
            </a:custGeom>
            <a:solidFill>
              <a:srgbClr val="000000"/>
            </a:solidFill>
            <a:ln w="25203"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5FBB3202-CDC6-22AE-4501-8FCF70F5F96E}"/>
                </a:ext>
              </a:extLst>
            </p:cNvPr>
            <p:cNvSpPr/>
            <p:nvPr>
              <p:custDataLst>
                <p:tags r:id="rId73"/>
              </p:custDataLst>
            </p:nvPr>
          </p:nvSpPr>
          <p:spPr>
            <a:xfrm>
              <a:off x="6895455" y="4417490"/>
              <a:ext cx="167233" cy="57172"/>
            </a:xfrm>
            <a:custGeom>
              <a:avLst/>
              <a:gdLst>
                <a:gd name="connsiteX0" fmla="*/ 158855 w 167233"/>
                <a:gd name="connsiteY0" fmla="*/ 9853 h 57172"/>
                <a:gd name="connsiteX1" fmla="*/ 167406 w 167233"/>
                <a:gd name="connsiteY1" fmla="*/ 4967 h 57172"/>
                <a:gd name="connsiteX2" fmla="*/ 159107 w 167233"/>
                <a:gd name="connsiteY2" fmla="*/ 80 h 57172"/>
                <a:gd name="connsiteX3" fmla="*/ 8471 w 167233"/>
                <a:gd name="connsiteY3" fmla="*/ 80 h 57172"/>
                <a:gd name="connsiteX4" fmla="*/ 172 w 167233"/>
                <a:gd name="connsiteY4" fmla="*/ 4967 h 57172"/>
                <a:gd name="connsiteX5" fmla="*/ 8722 w 167233"/>
                <a:gd name="connsiteY5" fmla="*/ 9853 h 57172"/>
                <a:gd name="connsiteX6" fmla="*/ 158855 w 167233"/>
                <a:gd name="connsiteY6" fmla="*/ 9853 h 57172"/>
                <a:gd name="connsiteX7" fmla="*/ 159107 w 167233"/>
                <a:gd name="connsiteY7" fmla="*/ 57252 h 57172"/>
                <a:gd name="connsiteX8" fmla="*/ 167406 w 167233"/>
                <a:gd name="connsiteY8" fmla="*/ 52366 h 57172"/>
                <a:gd name="connsiteX9" fmla="*/ 158855 w 167233"/>
                <a:gd name="connsiteY9" fmla="*/ 47479 h 57172"/>
                <a:gd name="connsiteX10" fmla="*/ 8722 w 167233"/>
                <a:gd name="connsiteY10" fmla="*/ 47479 h 57172"/>
                <a:gd name="connsiteX11" fmla="*/ 172 w 167233"/>
                <a:gd name="connsiteY11" fmla="*/ 52366 h 57172"/>
                <a:gd name="connsiteX12" fmla="*/ 8471 w 167233"/>
                <a:gd name="connsiteY12" fmla="*/ 57252 h 57172"/>
                <a:gd name="connsiteX13" fmla="*/ 159107 w 167233"/>
                <a:gd name="connsiteY13" fmla="*/ 57252 h 5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33" h="57172">
                  <a:moveTo>
                    <a:pt x="158855" y="9853"/>
                  </a:moveTo>
                  <a:cubicBezTo>
                    <a:pt x="162628" y="9853"/>
                    <a:pt x="167406" y="9853"/>
                    <a:pt x="167406" y="4967"/>
                  </a:cubicBezTo>
                  <a:cubicBezTo>
                    <a:pt x="167406" y="80"/>
                    <a:pt x="162628" y="80"/>
                    <a:pt x="159107" y="80"/>
                  </a:cubicBezTo>
                  <a:lnTo>
                    <a:pt x="8471" y="80"/>
                  </a:lnTo>
                  <a:cubicBezTo>
                    <a:pt x="4950" y="80"/>
                    <a:pt x="172" y="80"/>
                    <a:pt x="172" y="4967"/>
                  </a:cubicBezTo>
                  <a:cubicBezTo>
                    <a:pt x="172" y="9853"/>
                    <a:pt x="4950" y="9853"/>
                    <a:pt x="8722" y="9853"/>
                  </a:cubicBezTo>
                  <a:lnTo>
                    <a:pt x="158855" y="9853"/>
                  </a:lnTo>
                  <a:close/>
                  <a:moveTo>
                    <a:pt x="159107" y="57252"/>
                  </a:moveTo>
                  <a:cubicBezTo>
                    <a:pt x="162628" y="57252"/>
                    <a:pt x="167406" y="57252"/>
                    <a:pt x="167406" y="52366"/>
                  </a:cubicBezTo>
                  <a:cubicBezTo>
                    <a:pt x="167406" y="47479"/>
                    <a:pt x="162628" y="47479"/>
                    <a:pt x="158855" y="47479"/>
                  </a:cubicBezTo>
                  <a:lnTo>
                    <a:pt x="8722" y="47479"/>
                  </a:lnTo>
                  <a:cubicBezTo>
                    <a:pt x="4950" y="47479"/>
                    <a:pt x="172" y="47479"/>
                    <a:pt x="172" y="52366"/>
                  </a:cubicBezTo>
                  <a:cubicBezTo>
                    <a:pt x="172" y="57252"/>
                    <a:pt x="4950" y="57252"/>
                    <a:pt x="8471" y="57252"/>
                  </a:cubicBezTo>
                  <a:lnTo>
                    <a:pt x="159107" y="57252"/>
                  </a:lnTo>
                  <a:close/>
                </a:path>
              </a:pathLst>
            </a:custGeom>
            <a:solidFill>
              <a:srgbClr val="000000"/>
            </a:solidFill>
            <a:ln w="25203"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AB676ED5-594D-0B65-7DDC-F6593874F5F4}"/>
                </a:ext>
              </a:extLst>
            </p:cNvPr>
            <p:cNvSpPr/>
            <p:nvPr>
              <p:custDataLst>
                <p:tags r:id="rId74"/>
              </p:custDataLst>
            </p:nvPr>
          </p:nvSpPr>
          <p:spPr>
            <a:xfrm>
              <a:off x="7156378" y="4401853"/>
              <a:ext cx="133032" cy="107991"/>
            </a:xfrm>
            <a:custGeom>
              <a:avLst/>
              <a:gdLst>
                <a:gd name="connsiteX0" fmla="*/ 120893 w 133032"/>
                <a:gd name="connsiteY0" fmla="*/ 14251 h 107991"/>
                <a:gd name="connsiteX1" fmla="*/ 133215 w 133032"/>
                <a:gd name="connsiteY1" fmla="*/ 5944 h 107991"/>
                <a:gd name="connsiteX2" fmla="*/ 123407 w 133032"/>
                <a:gd name="connsiteY2" fmla="*/ 80 h 107991"/>
                <a:gd name="connsiteX3" fmla="*/ 66070 w 133032"/>
                <a:gd name="connsiteY3" fmla="*/ 80 h 107991"/>
                <a:gd name="connsiteX4" fmla="*/ 183 w 133032"/>
                <a:gd name="connsiteY4" fmla="*/ 69469 h 107991"/>
                <a:gd name="connsiteX5" fmla="*/ 37904 w 133032"/>
                <a:gd name="connsiteY5" fmla="*/ 108072 h 107991"/>
                <a:gd name="connsiteX6" fmla="*/ 101026 w 133032"/>
                <a:gd name="connsiteY6" fmla="*/ 40883 h 107991"/>
                <a:gd name="connsiteX7" fmla="*/ 93230 w 133032"/>
                <a:gd name="connsiteY7" fmla="*/ 14251 h 107991"/>
                <a:gd name="connsiteX8" fmla="*/ 120893 w 133032"/>
                <a:gd name="connsiteY8" fmla="*/ 14251 h 107991"/>
                <a:gd name="connsiteX9" fmla="*/ 38156 w 133032"/>
                <a:gd name="connsiteY9" fmla="*/ 102697 h 107991"/>
                <a:gd name="connsiteX10" fmla="*/ 15774 w 133032"/>
                <a:gd name="connsiteY10" fmla="*/ 76310 h 107991"/>
                <a:gd name="connsiteX11" fmla="*/ 27594 w 133032"/>
                <a:gd name="connsiteY11" fmla="*/ 34530 h 107991"/>
                <a:gd name="connsiteX12" fmla="*/ 61795 w 133032"/>
                <a:gd name="connsiteY12" fmla="*/ 14251 h 107991"/>
                <a:gd name="connsiteX13" fmla="*/ 84931 w 133032"/>
                <a:gd name="connsiteY13" fmla="*/ 37951 h 107991"/>
                <a:gd name="connsiteX14" fmla="*/ 71351 w 133032"/>
                <a:gd name="connsiteY14" fmla="*/ 81929 h 107991"/>
                <a:gd name="connsiteX15" fmla="*/ 38156 w 133032"/>
                <a:gd name="connsiteY15" fmla="*/ 102697 h 10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032" h="107991">
                  <a:moveTo>
                    <a:pt x="120893" y="14251"/>
                  </a:moveTo>
                  <a:cubicBezTo>
                    <a:pt x="124162" y="14251"/>
                    <a:pt x="133215" y="14251"/>
                    <a:pt x="133215" y="5944"/>
                  </a:cubicBezTo>
                  <a:cubicBezTo>
                    <a:pt x="133215" y="80"/>
                    <a:pt x="127934" y="80"/>
                    <a:pt x="123407" y="80"/>
                  </a:cubicBezTo>
                  <a:lnTo>
                    <a:pt x="66070" y="80"/>
                  </a:lnTo>
                  <a:cubicBezTo>
                    <a:pt x="28097" y="80"/>
                    <a:pt x="183" y="40394"/>
                    <a:pt x="183" y="69469"/>
                  </a:cubicBezTo>
                  <a:cubicBezTo>
                    <a:pt x="183" y="90969"/>
                    <a:pt x="15020" y="108072"/>
                    <a:pt x="37904" y="108072"/>
                  </a:cubicBezTo>
                  <a:cubicBezTo>
                    <a:pt x="67579" y="108072"/>
                    <a:pt x="101026" y="78509"/>
                    <a:pt x="101026" y="40883"/>
                  </a:cubicBezTo>
                  <a:cubicBezTo>
                    <a:pt x="101026" y="36729"/>
                    <a:pt x="101026" y="25001"/>
                    <a:pt x="93230" y="14251"/>
                  </a:cubicBezTo>
                  <a:lnTo>
                    <a:pt x="120893" y="14251"/>
                  </a:lnTo>
                  <a:close/>
                  <a:moveTo>
                    <a:pt x="38156" y="102697"/>
                  </a:moveTo>
                  <a:cubicBezTo>
                    <a:pt x="25833" y="102697"/>
                    <a:pt x="15774" y="93901"/>
                    <a:pt x="15774" y="76310"/>
                  </a:cubicBezTo>
                  <a:cubicBezTo>
                    <a:pt x="15774" y="68980"/>
                    <a:pt x="18792" y="48945"/>
                    <a:pt x="27594" y="34530"/>
                  </a:cubicBezTo>
                  <a:cubicBezTo>
                    <a:pt x="38156" y="17672"/>
                    <a:pt x="53245" y="14251"/>
                    <a:pt x="61795" y="14251"/>
                  </a:cubicBezTo>
                  <a:cubicBezTo>
                    <a:pt x="82919" y="14251"/>
                    <a:pt x="84931" y="30377"/>
                    <a:pt x="84931" y="37951"/>
                  </a:cubicBezTo>
                  <a:cubicBezTo>
                    <a:pt x="84931" y="49434"/>
                    <a:pt x="79901" y="69469"/>
                    <a:pt x="71351" y="81929"/>
                  </a:cubicBezTo>
                  <a:cubicBezTo>
                    <a:pt x="61543" y="96344"/>
                    <a:pt x="47964" y="102697"/>
                    <a:pt x="38156" y="102697"/>
                  </a:cubicBezTo>
                  <a:close/>
                </a:path>
              </a:pathLst>
            </a:custGeom>
            <a:solidFill>
              <a:srgbClr val="000000"/>
            </a:solidFill>
            <a:ln w="25203"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F42074E4-E5E7-8125-EF13-7D7442FFE9A9}"/>
                </a:ext>
              </a:extLst>
            </p:cNvPr>
            <p:cNvSpPr/>
            <p:nvPr>
              <p:custDataLst>
                <p:tags r:id="rId75"/>
              </p:custDataLst>
            </p:nvPr>
          </p:nvSpPr>
          <p:spPr>
            <a:xfrm>
              <a:off x="7324439" y="4323914"/>
              <a:ext cx="58343" cy="244325"/>
            </a:xfrm>
            <a:custGeom>
              <a:avLst/>
              <a:gdLst>
                <a:gd name="connsiteX0" fmla="*/ 58532 w 58343"/>
                <a:gd name="connsiteY0" fmla="*/ 241962 h 244325"/>
                <a:gd name="connsiteX1" fmla="*/ 54257 w 58343"/>
                <a:gd name="connsiteY1" fmla="*/ 236587 h 244325"/>
                <a:gd name="connsiteX2" fmla="*/ 14774 w 58343"/>
                <a:gd name="connsiteY2" fmla="*/ 122243 h 244325"/>
                <a:gd name="connsiteX3" fmla="*/ 55263 w 58343"/>
                <a:gd name="connsiteY3" fmla="*/ 6677 h 244325"/>
                <a:gd name="connsiteX4" fmla="*/ 58532 w 58343"/>
                <a:gd name="connsiteY4" fmla="*/ 2523 h 244325"/>
                <a:gd name="connsiteX5" fmla="*/ 56017 w 58343"/>
                <a:gd name="connsiteY5" fmla="*/ 80 h 244325"/>
                <a:gd name="connsiteX6" fmla="*/ 16032 w 58343"/>
                <a:gd name="connsiteY6" fmla="*/ 47724 h 244325"/>
                <a:gd name="connsiteX7" fmla="*/ 189 w 58343"/>
                <a:gd name="connsiteY7" fmla="*/ 122243 h 244325"/>
                <a:gd name="connsiteX8" fmla="*/ 16786 w 58343"/>
                <a:gd name="connsiteY8" fmla="*/ 198472 h 244325"/>
                <a:gd name="connsiteX9" fmla="*/ 56017 w 58343"/>
                <a:gd name="connsiteY9" fmla="*/ 244405 h 244325"/>
                <a:gd name="connsiteX10" fmla="*/ 58532 w 58343"/>
                <a:gd name="connsiteY10" fmla="*/ 24196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43" h="244325">
                  <a:moveTo>
                    <a:pt x="58532" y="241962"/>
                  </a:moveTo>
                  <a:cubicBezTo>
                    <a:pt x="58532" y="241229"/>
                    <a:pt x="58532" y="240740"/>
                    <a:pt x="54257" y="236587"/>
                  </a:cubicBezTo>
                  <a:cubicBezTo>
                    <a:pt x="22822" y="205802"/>
                    <a:pt x="14774" y="159625"/>
                    <a:pt x="14774" y="122243"/>
                  </a:cubicBezTo>
                  <a:cubicBezTo>
                    <a:pt x="14774" y="79730"/>
                    <a:pt x="24331" y="37218"/>
                    <a:pt x="55263" y="6677"/>
                  </a:cubicBezTo>
                  <a:cubicBezTo>
                    <a:pt x="58532" y="3745"/>
                    <a:pt x="58532" y="3256"/>
                    <a:pt x="58532" y="2523"/>
                  </a:cubicBezTo>
                  <a:cubicBezTo>
                    <a:pt x="58532" y="813"/>
                    <a:pt x="57526" y="80"/>
                    <a:pt x="56017" y="80"/>
                  </a:cubicBezTo>
                  <a:cubicBezTo>
                    <a:pt x="53502" y="80"/>
                    <a:pt x="30869" y="16694"/>
                    <a:pt x="16032" y="47724"/>
                  </a:cubicBezTo>
                  <a:cubicBezTo>
                    <a:pt x="3206" y="74599"/>
                    <a:pt x="189" y="101719"/>
                    <a:pt x="189" y="122243"/>
                  </a:cubicBezTo>
                  <a:cubicBezTo>
                    <a:pt x="189" y="141300"/>
                    <a:pt x="2955" y="170863"/>
                    <a:pt x="16786" y="198472"/>
                  </a:cubicBezTo>
                  <a:cubicBezTo>
                    <a:pt x="31875" y="228524"/>
                    <a:pt x="53502" y="244405"/>
                    <a:pt x="56017" y="244405"/>
                  </a:cubicBezTo>
                  <a:cubicBezTo>
                    <a:pt x="57526" y="244405"/>
                    <a:pt x="58532" y="243672"/>
                    <a:pt x="58532" y="241962"/>
                  </a:cubicBezTo>
                  <a:close/>
                </a:path>
              </a:pathLst>
            </a:custGeom>
            <a:solidFill>
              <a:srgbClr val="000000"/>
            </a:solidFill>
            <a:ln w="25203"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89A6EE1E-5D6D-D76C-0120-DC833D4960DB}"/>
                </a:ext>
              </a:extLst>
            </p:cNvPr>
            <p:cNvSpPr/>
            <p:nvPr>
              <p:custDataLst>
                <p:tags r:id="rId76"/>
              </p:custDataLst>
            </p:nvPr>
          </p:nvSpPr>
          <p:spPr>
            <a:xfrm>
              <a:off x="7525082" y="4126327"/>
              <a:ext cx="107557" cy="77133"/>
            </a:xfrm>
            <a:custGeom>
              <a:avLst/>
              <a:gdLst>
                <a:gd name="connsiteX0" fmla="*/ 13400 w 107557"/>
                <a:gd name="connsiteY0" fmla="*/ 64716 h 77133"/>
                <a:gd name="connsiteX1" fmla="*/ 11639 w 107557"/>
                <a:gd name="connsiteY1" fmla="*/ 71728 h 77133"/>
                <a:gd name="connsiteX2" fmla="*/ 17625 w 107557"/>
                <a:gd name="connsiteY2" fmla="*/ 77201 h 77133"/>
                <a:gd name="connsiteX3" fmla="*/ 24490 w 107557"/>
                <a:gd name="connsiteY3" fmla="*/ 73439 h 77133"/>
                <a:gd name="connsiteX4" fmla="*/ 27659 w 107557"/>
                <a:gd name="connsiteY4" fmla="*/ 62835 h 77133"/>
                <a:gd name="connsiteX5" fmla="*/ 31531 w 107557"/>
                <a:gd name="connsiteY5" fmla="*/ 47442 h 77133"/>
                <a:gd name="connsiteX6" fmla="*/ 34524 w 107557"/>
                <a:gd name="connsiteY6" fmla="*/ 35984 h 77133"/>
                <a:gd name="connsiteX7" fmla="*/ 41918 w 107557"/>
                <a:gd name="connsiteY7" fmla="*/ 20591 h 77133"/>
                <a:gd name="connsiteX8" fmla="*/ 68323 w 107557"/>
                <a:gd name="connsiteY8" fmla="*/ 4857 h 77133"/>
                <a:gd name="connsiteX9" fmla="*/ 78709 w 107557"/>
                <a:gd name="connsiteY9" fmla="*/ 16828 h 77133"/>
                <a:gd name="connsiteX10" fmla="*/ 68323 w 107557"/>
                <a:gd name="connsiteY10" fmla="*/ 53257 h 77133"/>
                <a:gd name="connsiteX11" fmla="*/ 65682 w 107557"/>
                <a:gd name="connsiteY11" fmla="*/ 62493 h 77133"/>
                <a:gd name="connsiteX12" fmla="*/ 82406 w 107557"/>
                <a:gd name="connsiteY12" fmla="*/ 77201 h 77133"/>
                <a:gd name="connsiteX13" fmla="*/ 107755 w 107557"/>
                <a:gd name="connsiteY13" fmla="*/ 51034 h 77133"/>
                <a:gd name="connsiteX14" fmla="*/ 104938 w 107557"/>
                <a:gd name="connsiteY14" fmla="*/ 48811 h 77133"/>
                <a:gd name="connsiteX15" fmla="*/ 101594 w 107557"/>
                <a:gd name="connsiteY15" fmla="*/ 51718 h 77133"/>
                <a:gd name="connsiteX16" fmla="*/ 82934 w 107557"/>
                <a:gd name="connsiteY16" fmla="*/ 72412 h 77133"/>
                <a:gd name="connsiteX17" fmla="*/ 78533 w 107557"/>
                <a:gd name="connsiteY17" fmla="*/ 66426 h 77133"/>
                <a:gd name="connsiteX18" fmla="*/ 82582 w 107557"/>
                <a:gd name="connsiteY18" fmla="*/ 52573 h 77133"/>
                <a:gd name="connsiteX19" fmla="*/ 91912 w 107557"/>
                <a:gd name="connsiteY19" fmla="*/ 19565 h 77133"/>
                <a:gd name="connsiteX20" fmla="*/ 69027 w 107557"/>
                <a:gd name="connsiteY20" fmla="*/ 68 h 77133"/>
                <a:gd name="connsiteX21" fmla="*/ 39277 w 107557"/>
                <a:gd name="connsiteY21" fmla="*/ 15631 h 77133"/>
                <a:gd name="connsiteX22" fmla="*/ 20441 w 107557"/>
                <a:gd name="connsiteY22" fmla="*/ 68 h 77133"/>
                <a:gd name="connsiteX23" fmla="*/ 6534 w 107557"/>
                <a:gd name="connsiteY23" fmla="*/ 9303 h 77133"/>
                <a:gd name="connsiteX24" fmla="*/ 197 w 107557"/>
                <a:gd name="connsiteY24" fmla="*/ 26235 h 77133"/>
                <a:gd name="connsiteX25" fmla="*/ 3190 w 107557"/>
                <a:gd name="connsiteY25" fmla="*/ 28458 h 77133"/>
                <a:gd name="connsiteX26" fmla="*/ 7063 w 107557"/>
                <a:gd name="connsiteY26" fmla="*/ 23328 h 77133"/>
                <a:gd name="connsiteX27" fmla="*/ 19913 w 107557"/>
                <a:gd name="connsiteY27" fmla="*/ 4857 h 77133"/>
                <a:gd name="connsiteX28" fmla="*/ 25722 w 107557"/>
                <a:gd name="connsiteY28" fmla="*/ 13237 h 77133"/>
                <a:gd name="connsiteX29" fmla="*/ 22906 w 107557"/>
                <a:gd name="connsiteY29" fmla="*/ 27432 h 77133"/>
                <a:gd name="connsiteX30" fmla="*/ 19033 w 107557"/>
                <a:gd name="connsiteY30" fmla="*/ 42825 h 77133"/>
                <a:gd name="connsiteX31" fmla="*/ 13400 w 107557"/>
                <a:gd name="connsiteY31" fmla="*/ 64716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557" h="77133">
                  <a:moveTo>
                    <a:pt x="13400" y="64716"/>
                  </a:moveTo>
                  <a:cubicBezTo>
                    <a:pt x="12696" y="66940"/>
                    <a:pt x="11639" y="71215"/>
                    <a:pt x="11639" y="71728"/>
                  </a:cubicBezTo>
                  <a:cubicBezTo>
                    <a:pt x="11639" y="75491"/>
                    <a:pt x="14808" y="77201"/>
                    <a:pt x="17625" y="77201"/>
                  </a:cubicBezTo>
                  <a:cubicBezTo>
                    <a:pt x="20793" y="77201"/>
                    <a:pt x="23610" y="74978"/>
                    <a:pt x="24490" y="73439"/>
                  </a:cubicBezTo>
                  <a:cubicBezTo>
                    <a:pt x="25370" y="71899"/>
                    <a:pt x="26779" y="66426"/>
                    <a:pt x="27659" y="62835"/>
                  </a:cubicBezTo>
                  <a:cubicBezTo>
                    <a:pt x="28539" y="59585"/>
                    <a:pt x="30475" y="51718"/>
                    <a:pt x="31531" y="47442"/>
                  </a:cubicBezTo>
                  <a:cubicBezTo>
                    <a:pt x="32588" y="43680"/>
                    <a:pt x="33644" y="39917"/>
                    <a:pt x="34524" y="35984"/>
                  </a:cubicBezTo>
                  <a:cubicBezTo>
                    <a:pt x="36460" y="28971"/>
                    <a:pt x="36813" y="27603"/>
                    <a:pt x="41918" y="20591"/>
                  </a:cubicBezTo>
                  <a:cubicBezTo>
                    <a:pt x="46847" y="13750"/>
                    <a:pt x="55120" y="4857"/>
                    <a:pt x="68323" y="4857"/>
                  </a:cubicBezTo>
                  <a:cubicBezTo>
                    <a:pt x="78533" y="4857"/>
                    <a:pt x="78709" y="13579"/>
                    <a:pt x="78709" y="16828"/>
                  </a:cubicBezTo>
                  <a:cubicBezTo>
                    <a:pt x="78709" y="27090"/>
                    <a:pt x="71139" y="46074"/>
                    <a:pt x="68323" y="53257"/>
                  </a:cubicBezTo>
                  <a:cubicBezTo>
                    <a:pt x="66387" y="58046"/>
                    <a:pt x="65682" y="59585"/>
                    <a:pt x="65682" y="62493"/>
                  </a:cubicBezTo>
                  <a:cubicBezTo>
                    <a:pt x="65682" y="71557"/>
                    <a:pt x="73428" y="77201"/>
                    <a:pt x="82406" y="77201"/>
                  </a:cubicBezTo>
                  <a:cubicBezTo>
                    <a:pt x="100009" y="77201"/>
                    <a:pt x="107755" y="53599"/>
                    <a:pt x="107755" y="51034"/>
                  </a:cubicBezTo>
                  <a:cubicBezTo>
                    <a:pt x="107755" y="48811"/>
                    <a:pt x="105466" y="48811"/>
                    <a:pt x="104938" y="48811"/>
                  </a:cubicBezTo>
                  <a:cubicBezTo>
                    <a:pt x="102474" y="48811"/>
                    <a:pt x="102298" y="49837"/>
                    <a:pt x="101594" y="51718"/>
                  </a:cubicBezTo>
                  <a:cubicBezTo>
                    <a:pt x="97545" y="65400"/>
                    <a:pt x="89975" y="72412"/>
                    <a:pt x="82934" y="72412"/>
                  </a:cubicBezTo>
                  <a:cubicBezTo>
                    <a:pt x="79237" y="72412"/>
                    <a:pt x="78533" y="70018"/>
                    <a:pt x="78533" y="66426"/>
                  </a:cubicBezTo>
                  <a:cubicBezTo>
                    <a:pt x="78533" y="62493"/>
                    <a:pt x="79413" y="60269"/>
                    <a:pt x="82582" y="52573"/>
                  </a:cubicBezTo>
                  <a:cubicBezTo>
                    <a:pt x="84694" y="47271"/>
                    <a:pt x="91912" y="29142"/>
                    <a:pt x="91912" y="19565"/>
                  </a:cubicBezTo>
                  <a:cubicBezTo>
                    <a:pt x="91912" y="2975"/>
                    <a:pt x="78357" y="68"/>
                    <a:pt x="69027" y="68"/>
                  </a:cubicBezTo>
                  <a:cubicBezTo>
                    <a:pt x="54416" y="68"/>
                    <a:pt x="44558" y="8790"/>
                    <a:pt x="39277" y="15631"/>
                  </a:cubicBezTo>
                  <a:cubicBezTo>
                    <a:pt x="38045" y="3830"/>
                    <a:pt x="27659" y="68"/>
                    <a:pt x="20441" y="68"/>
                  </a:cubicBezTo>
                  <a:cubicBezTo>
                    <a:pt x="12872" y="68"/>
                    <a:pt x="8823" y="5370"/>
                    <a:pt x="6534" y="9303"/>
                  </a:cubicBezTo>
                  <a:cubicBezTo>
                    <a:pt x="2662" y="15631"/>
                    <a:pt x="197" y="25380"/>
                    <a:pt x="197" y="26235"/>
                  </a:cubicBezTo>
                  <a:cubicBezTo>
                    <a:pt x="197" y="28458"/>
                    <a:pt x="2662" y="28458"/>
                    <a:pt x="3190" y="28458"/>
                  </a:cubicBezTo>
                  <a:cubicBezTo>
                    <a:pt x="5654" y="28458"/>
                    <a:pt x="5830" y="27945"/>
                    <a:pt x="7063" y="23328"/>
                  </a:cubicBezTo>
                  <a:cubicBezTo>
                    <a:pt x="9703" y="13237"/>
                    <a:pt x="13048" y="4857"/>
                    <a:pt x="19913" y="4857"/>
                  </a:cubicBezTo>
                  <a:cubicBezTo>
                    <a:pt x="24490" y="4857"/>
                    <a:pt x="25722" y="8619"/>
                    <a:pt x="25722" y="13237"/>
                  </a:cubicBezTo>
                  <a:cubicBezTo>
                    <a:pt x="25722" y="16486"/>
                    <a:pt x="24138" y="22814"/>
                    <a:pt x="22906" y="27432"/>
                  </a:cubicBezTo>
                  <a:cubicBezTo>
                    <a:pt x="21673" y="32050"/>
                    <a:pt x="19913" y="39062"/>
                    <a:pt x="19033" y="42825"/>
                  </a:cubicBezTo>
                  <a:lnTo>
                    <a:pt x="13400" y="64716"/>
                  </a:lnTo>
                  <a:close/>
                </a:path>
              </a:pathLst>
            </a:custGeom>
            <a:solidFill>
              <a:srgbClr val="000000"/>
            </a:solidFill>
            <a:ln w="25203"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99A28920-2F8B-729C-8CF7-941BBF42977B}"/>
                </a:ext>
              </a:extLst>
            </p:cNvPr>
            <p:cNvSpPr/>
            <p:nvPr>
              <p:custDataLst>
                <p:tags r:id="rId77"/>
              </p:custDataLst>
            </p:nvPr>
          </p:nvSpPr>
          <p:spPr>
            <a:xfrm>
              <a:off x="7411424" y="4275047"/>
              <a:ext cx="334718" cy="342055"/>
            </a:xfrm>
            <a:custGeom>
              <a:avLst/>
              <a:gdLst>
                <a:gd name="connsiteX0" fmla="*/ 304482 w 334718"/>
                <a:gd name="connsiteY0" fmla="*/ 342126 h 342055"/>
                <a:gd name="connsiteX1" fmla="*/ 334911 w 334718"/>
                <a:gd name="connsiteY1" fmla="*/ 263942 h 342055"/>
                <a:gd name="connsiteX2" fmla="*/ 328624 w 334718"/>
                <a:gd name="connsiteY2" fmla="*/ 263942 h 342055"/>
                <a:gd name="connsiteX3" fmla="*/ 263240 w 334718"/>
                <a:gd name="connsiteY3" fmla="*/ 313296 h 342055"/>
                <a:gd name="connsiteX4" fmla="*/ 185030 w 334718"/>
                <a:gd name="connsiteY4" fmla="*/ 320870 h 342055"/>
                <a:gd name="connsiteX5" fmla="*/ 33388 w 334718"/>
                <a:gd name="connsiteY5" fmla="*/ 320870 h 342055"/>
                <a:gd name="connsiteX6" fmla="*/ 161391 w 334718"/>
                <a:gd name="connsiteY6" fmla="*/ 175008 h 342055"/>
                <a:gd name="connsiteX7" fmla="*/ 163654 w 334718"/>
                <a:gd name="connsiteY7" fmla="*/ 171098 h 342055"/>
                <a:gd name="connsiteX8" fmla="*/ 161894 w 334718"/>
                <a:gd name="connsiteY8" fmla="*/ 167433 h 342055"/>
                <a:gd name="connsiteX9" fmla="*/ 44704 w 334718"/>
                <a:gd name="connsiteY9" fmla="*/ 11798 h 342055"/>
                <a:gd name="connsiteX10" fmla="*/ 182515 w 334718"/>
                <a:gd name="connsiteY10" fmla="*/ 11798 h 342055"/>
                <a:gd name="connsiteX11" fmla="*/ 241361 w 334718"/>
                <a:gd name="connsiteY11" fmla="*/ 15708 h 342055"/>
                <a:gd name="connsiteX12" fmla="*/ 296687 w 334718"/>
                <a:gd name="connsiteY12" fmla="*/ 34032 h 342055"/>
                <a:gd name="connsiteX13" fmla="*/ 328624 w 334718"/>
                <a:gd name="connsiteY13" fmla="*/ 68726 h 342055"/>
                <a:gd name="connsiteX14" fmla="*/ 334911 w 334718"/>
                <a:gd name="connsiteY14" fmla="*/ 68726 h 342055"/>
                <a:gd name="connsiteX15" fmla="*/ 304482 w 334718"/>
                <a:gd name="connsiteY15" fmla="*/ 71 h 342055"/>
                <a:gd name="connsiteX16" fmla="*/ 7234 w 334718"/>
                <a:gd name="connsiteY16" fmla="*/ 71 h 342055"/>
                <a:gd name="connsiteX17" fmla="*/ 444 w 334718"/>
                <a:gd name="connsiteY17" fmla="*/ 1781 h 342055"/>
                <a:gd name="connsiteX18" fmla="*/ 192 w 334718"/>
                <a:gd name="connsiteY18" fmla="*/ 9844 h 342055"/>
                <a:gd name="connsiteX19" fmla="*/ 133225 w 334718"/>
                <a:gd name="connsiteY19" fmla="*/ 186735 h 342055"/>
                <a:gd name="connsiteX20" fmla="*/ 2959 w 334718"/>
                <a:gd name="connsiteY20" fmla="*/ 335041 h 342055"/>
                <a:gd name="connsiteX21" fmla="*/ 444 w 334718"/>
                <a:gd name="connsiteY21" fmla="*/ 339438 h 342055"/>
                <a:gd name="connsiteX22" fmla="*/ 7234 w 334718"/>
                <a:gd name="connsiteY22" fmla="*/ 342126 h 342055"/>
                <a:gd name="connsiteX23" fmla="*/ 304482 w 334718"/>
                <a:gd name="connsiteY23" fmla="*/ 34212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4718" h="342055">
                  <a:moveTo>
                    <a:pt x="304482" y="342126"/>
                  </a:moveTo>
                  <a:lnTo>
                    <a:pt x="334911" y="263942"/>
                  </a:lnTo>
                  <a:lnTo>
                    <a:pt x="328624" y="263942"/>
                  </a:lnTo>
                  <a:cubicBezTo>
                    <a:pt x="318817" y="289352"/>
                    <a:pt x="292160" y="305966"/>
                    <a:pt x="263240" y="313296"/>
                  </a:cubicBezTo>
                  <a:cubicBezTo>
                    <a:pt x="257959" y="314517"/>
                    <a:pt x="233314" y="320870"/>
                    <a:pt x="185030" y="320870"/>
                  </a:cubicBezTo>
                  <a:lnTo>
                    <a:pt x="33388" y="320870"/>
                  </a:lnTo>
                  <a:lnTo>
                    <a:pt x="161391" y="175008"/>
                  </a:lnTo>
                  <a:cubicBezTo>
                    <a:pt x="163151" y="173053"/>
                    <a:pt x="163654" y="172320"/>
                    <a:pt x="163654" y="171098"/>
                  </a:cubicBezTo>
                  <a:cubicBezTo>
                    <a:pt x="163654" y="170610"/>
                    <a:pt x="163654" y="169877"/>
                    <a:pt x="161894" y="167433"/>
                  </a:cubicBezTo>
                  <a:lnTo>
                    <a:pt x="44704" y="11798"/>
                  </a:lnTo>
                  <a:lnTo>
                    <a:pt x="182515" y="11798"/>
                  </a:lnTo>
                  <a:cubicBezTo>
                    <a:pt x="216213" y="11798"/>
                    <a:pt x="239098" y="15219"/>
                    <a:pt x="241361" y="15708"/>
                  </a:cubicBezTo>
                  <a:cubicBezTo>
                    <a:pt x="254941" y="17662"/>
                    <a:pt x="276820" y="21816"/>
                    <a:pt x="296687" y="34032"/>
                  </a:cubicBezTo>
                  <a:cubicBezTo>
                    <a:pt x="302974" y="37941"/>
                    <a:pt x="320074" y="48936"/>
                    <a:pt x="328624" y="68726"/>
                  </a:cubicBezTo>
                  <a:lnTo>
                    <a:pt x="334911" y="68726"/>
                  </a:lnTo>
                  <a:lnTo>
                    <a:pt x="304482" y="71"/>
                  </a:lnTo>
                  <a:lnTo>
                    <a:pt x="7234" y="71"/>
                  </a:lnTo>
                  <a:cubicBezTo>
                    <a:pt x="1450" y="71"/>
                    <a:pt x="1198" y="315"/>
                    <a:pt x="444" y="1781"/>
                  </a:cubicBezTo>
                  <a:cubicBezTo>
                    <a:pt x="192" y="2514"/>
                    <a:pt x="192" y="7156"/>
                    <a:pt x="192" y="9844"/>
                  </a:cubicBezTo>
                  <a:lnTo>
                    <a:pt x="133225" y="186735"/>
                  </a:lnTo>
                  <a:lnTo>
                    <a:pt x="2959" y="335041"/>
                  </a:lnTo>
                  <a:cubicBezTo>
                    <a:pt x="444" y="337972"/>
                    <a:pt x="444" y="339194"/>
                    <a:pt x="444" y="339438"/>
                  </a:cubicBezTo>
                  <a:cubicBezTo>
                    <a:pt x="444" y="342126"/>
                    <a:pt x="2707" y="342126"/>
                    <a:pt x="7234" y="342126"/>
                  </a:cubicBezTo>
                  <a:lnTo>
                    <a:pt x="304482" y="342126"/>
                  </a:lnTo>
                  <a:close/>
                </a:path>
              </a:pathLst>
            </a:custGeom>
            <a:solidFill>
              <a:srgbClr val="000000"/>
            </a:solidFill>
            <a:ln w="25203"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D0AB579C-E2C2-FA8B-C114-16000E4AF467}"/>
                </a:ext>
              </a:extLst>
            </p:cNvPr>
            <p:cNvSpPr/>
            <p:nvPr>
              <p:custDataLst>
                <p:tags r:id="rId78"/>
              </p:custDataLst>
            </p:nvPr>
          </p:nvSpPr>
          <p:spPr>
            <a:xfrm>
              <a:off x="7404959" y="4682037"/>
              <a:ext cx="77279" cy="148280"/>
            </a:xfrm>
            <a:custGeom>
              <a:avLst/>
              <a:gdLst>
                <a:gd name="connsiteX0" fmla="*/ 77472 w 77279"/>
                <a:gd name="connsiteY0" fmla="*/ 6591 h 148280"/>
                <a:gd name="connsiteX1" fmla="*/ 70431 w 77279"/>
                <a:gd name="connsiteY1" fmla="*/ 92 h 148280"/>
                <a:gd name="connsiteX2" fmla="*/ 60573 w 77279"/>
                <a:gd name="connsiteY2" fmla="*/ 9498 h 148280"/>
                <a:gd name="connsiteX3" fmla="*/ 67614 w 77279"/>
                <a:gd name="connsiteY3" fmla="*/ 15998 h 148280"/>
                <a:gd name="connsiteX4" fmla="*/ 77472 w 77279"/>
                <a:gd name="connsiteY4" fmla="*/ 6591 h 148280"/>
                <a:gd name="connsiteX5" fmla="*/ 40153 w 77279"/>
                <a:gd name="connsiteY5" fmla="*/ 121864 h 148280"/>
                <a:gd name="connsiteX6" fmla="*/ 17444 w 77279"/>
                <a:gd name="connsiteY6" fmla="*/ 143584 h 148280"/>
                <a:gd name="connsiteX7" fmla="*/ 11107 w 77279"/>
                <a:gd name="connsiteY7" fmla="*/ 142558 h 148280"/>
                <a:gd name="connsiteX8" fmla="*/ 17092 w 77279"/>
                <a:gd name="connsiteY8" fmla="*/ 133836 h 148280"/>
                <a:gd name="connsiteX9" fmla="*/ 10227 w 77279"/>
                <a:gd name="connsiteY9" fmla="*/ 127508 h 148280"/>
                <a:gd name="connsiteX10" fmla="*/ 193 w 77279"/>
                <a:gd name="connsiteY10" fmla="*/ 137598 h 148280"/>
                <a:gd name="connsiteX11" fmla="*/ 17620 w 77279"/>
                <a:gd name="connsiteY11" fmla="*/ 148373 h 148280"/>
                <a:gd name="connsiteX12" fmla="*/ 54236 w 77279"/>
                <a:gd name="connsiteY12" fmla="*/ 121351 h 148280"/>
                <a:gd name="connsiteX13" fmla="*/ 70079 w 77279"/>
                <a:gd name="connsiteY13" fmla="*/ 60123 h 148280"/>
                <a:gd name="connsiteX14" fmla="*/ 70959 w 77279"/>
                <a:gd name="connsiteY14" fmla="*/ 54137 h 148280"/>
                <a:gd name="connsiteX15" fmla="*/ 52123 w 77279"/>
                <a:gd name="connsiteY15" fmla="*/ 38060 h 148280"/>
                <a:gd name="connsiteX16" fmla="*/ 21317 w 77279"/>
                <a:gd name="connsiteY16" fmla="*/ 64227 h 148280"/>
                <a:gd name="connsiteX17" fmla="*/ 24310 w 77279"/>
                <a:gd name="connsiteY17" fmla="*/ 66451 h 148280"/>
                <a:gd name="connsiteX18" fmla="*/ 27830 w 77279"/>
                <a:gd name="connsiteY18" fmla="*/ 63372 h 148280"/>
                <a:gd name="connsiteX19" fmla="*/ 51595 w 77279"/>
                <a:gd name="connsiteY19" fmla="*/ 42849 h 148280"/>
                <a:gd name="connsiteX20" fmla="*/ 57580 w 77279"/>
                <a:gd name="connsiteY20" fmla="*/ 51229 h 148280"/>
                <a:gd name="connsiteX21" fmla="*/ 57052 w 77279"/>
                <a:gd name="connsiteY21" fmla="*/ 56360 h 148280"/>
                <a:gd name="connsiteX22" fmla="*/ 40153 w 77279"/>
                <a:gd name="connsiteY22" fmla="*/ 12186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79" h="148280">
                  <a:moveTo>
                    <a:pt x="77472" y="6591"/>
                  </a:moveTo>
                  <a:cubicBezTo>
                    <a:pt x="77472" y="3684"/>
                    <a:pt x="75184" y="92"/>
                    <a:pt x="70431" y="92"/>
                  </a:cubicBezTo>
                  <a:cubicBezTo>
                    <a:pt x="65326" y="92"/>
                    <a:pt x="60573" y="4881"/>
                    <a:pt x="60573" y="9498"/>
                  </a:cubicBezTo>
                  <a:cubicBezTo>
                    <a:pt x="60573" y="12235"/>
                    <a:pt x="62685" y="15998"/>
                    <a:pt x="67614" y="15998"/>
                  </a:cubicBezTo>
                  <a:cubicBezTo>
                    <a:pt x="72367" y="15998"/>
                    <a:pt x="77472" y="11551"/>
                    <a:pt x="77472" y="6591"/>
                  </a:cubicBezTo>
                  <a:close/>
                  <a:moveTo>
                    <a:pt x="40153" y="121864"/>
                  </a:moveTo>
                  <a:cubicBezTo>
                    <a:pt x="37160" y="133665"/>
                    <a:pt x="27830" y="143584"/>
                    <a:pt x="17444" y="143584"/>
                  </a:cubicBezTo>
                  <a:cubicBezTo>
                    <a:pt x="15156" y="143584"/>
                    <a:pt x="13043" y="143242"/>
                    <a:pt x="11107" y="142558"/>
                  </a:cubicBezTo>
                  <a:cubicBezTo>
                    <a:pt x="15684" y="140506"/>
                    <a:pt x="17092" y="136401"/>
                    <a:pt x="17092" y="133836"/>
                  </a:cubicBezTo>
                  <a:cubicBezTo>
                    <a:pt x="17092" y="129731"/>
                    <a:pt x="13747" y="127508"/>
                    <a:pt x="10227" y="127508"/>
                  </a:cubicBezTo>
                  <a:cubicBezTo>
                    <a:pt x="4770" y="127508"/>
                    <a:pt x="193" y="132125"/>
                    <a:pt x="193" y="137598"/>
                  </a:cubicBezTo>
                  <a:cubicBezTo>
                    <a:pt x="193" y="144097"/>
                    <a:pt x="7058" y="148373"/>
                    <a:pt x="17620" y="148373"/>
                  </a:cubicBezTo>
                  <a:cubicBezTo>
                    <a:pt x="28182" y="148373"/>
                    <a:pt x="48779" y="142216"/>
                    <a:pt x="54236" y="121351"/>
                  </a:cubicBezTo>
                  <a:lnTo>
                    <a:pt x="70079" y="60123"/>
                  </a:lnTo>
                  <a:cubicBezTo>
                    <a:pt x="70607" y="58241"/>
                    <a:pt x="70959" y="56702"/>
                    <a:pt x="70959" y="54137"/>
                  </a:cubicBezTo>
                  <a:cubicBezTo>
                    <a:pt x="70959" y="44730"/>
                    <a:pt x="62685" y="38060"/>
                    <a:pt x="52123" y="38060"/>
                  </a:cubicBezTo>
                  <a:cubicBezTo>
                    <a:pt x="32583" y="38060"/>
                    <a:pt x="21317" y="61833"/>
                    <a:pt x="21317" y="64227"/>
                  </a:cubicBezTo>
                  <a:cubicBezTo>
                    <a:pt x="21317" y="66451"/>
                    <a:pt x="23782" y="66451"/>
                    <a:pt x="24310" y="66451"/>
                  </a:cubicBezTo>
                  <a:cubicBezTo>
                    <a:pt x="26422" y="66451"/>
                    <a:pt x="26598" y="65938"/>
                    <a:pt x="27830" y="63372"/>
                  </a:cubicBezTo>
                  <a:cubicBezTo>
                    <a:pt x="32231" y="53453"/>
                    <a:pt x="41385" y="42849"/>
                    <a:pt x="51595" y="42849"/>
                  </a:cubicBezTo>
                  <a:cubicBezTo>
                    <a:pt x="55996" y="42849"/>
                    <a:pt x="57580" y="45756"/>
                    <a:pt x="57580" y="51229"/>
                  </a:cubicBezTo>
                  <a:cubicBezTo>
                    <a:pt x="57580" y="53111"/>
                    <a:pt x="57228" y="55505"/>
                    <a:pt x="57052" y="56360"/>
                  </a:cubicBezTo>
                  <a:lnTo>
                    <a:pt x="40153" y="121864"/>
                  </a:lnTo>
                  <a:close/>
                </a:path>
              </a:pathLst>
            </a:custGeom>
            <a:solidFill>
              <a:srgbClr val="000000"/>
            </a:solidFill>
            <a:ln w="25203"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5DCF5E9D-9A5B-CC5A-3354-EE53C995164A}"/>
                </a:ext>
              </a:extLst>
            </p:cNvPr>
            <p:cNvSpPr/>
            <p:nvPr>
              <p:custDataLst>
                <p:tags r:id="rId79"/>
              </p:custDataLst>
            </p:nvPr>
          </p:nvSpPr>
          <p:spPr>
            <a:xfrm>
              <a:off x="7510670" y="4729582"/>
              <a:ext cx="129562" cy="46006"/>
            </a:xfrm>
            <a:custGeom>
              <a:avLst/>
              <a:gdLst>
                <a:gd name="connsiteX0" fmla="*/ 123069 w 129562"/>
                <a:gd name="connsiteY0" fmla="*/ 8472 h 46006"/>
                <a:gd name="connsiteX1" fmla="*/ 129759 w 129562"/>
                <a:gd name="connsiteY1" fmla="*/ 4197 h 46006"/>
                <a:gd name="connsiteX2" fmla="*/ 123245 w 129562"/>
                <a:gd name="connsiteY2" fmla="*/ 92 h 46006"/>
                <a:gd name="connsiteX3" fmla="*/ 6710 w 129562"/>
                <a:gd name="connsiteY3" fmla="*/ 92 h 46006"/>
                <a:gd name="connsiteX4" fmla="*/ 196 w 129562"/>
                <a:gd name="connsiteY4" fmla="*/ 4197 h 46006"/>
                <a:gd name="connsiteX5" fmla="*/ 6886 w 129562"/>
                <a:gd name="connsiteY5" fmla="*/ 8472 h 46006"/>
                <a:gd name="connsiteX6" fmla="*/ 123069 w 129562"/>
                <a:gd name="connsiteY6" fmla="*/ 8472 h 46006"/>
                <a:gd name="connsiteX7" fmla="*/ 123245 w 129562"/>
                <a:gd name="connsiteY7" fmla="*/ 46098 h 46006"/>
                <a:gd name="connsiteX8" fmla="*/ 129759 w 129562"/>
                <a:gd name="connsiteY8" fmla="*/ 41994 h 46006"/>
                <a:gd name="connsiteX9" fmla="*/ 123069 w 129562"/>
                <a:gd name="connsiteY9" fmla="*/ 37718 h 46006"/>
                <a:gd name="connsiteX10" fmla="*/ 6886 w 129562"/>
                <a:gd name="connsiteY10" fmla="*/ 37718 h 46006"/>
                <a:gd name="connsiteX11" fmla="*/ 196 w 129562"/>
                <a:gd name="connsiteY11" fmla="*/ 41994 h 46006"/>
                <a:gd name="connsiteX12" fmla="*/ 6710 w 129562"/>
                <a:gd name="connsiteY12" fmla="*/ 46098 h 46006"/>
                <a:gd name="connsiteX13" fmla="*/ 123245 w 129562"/>
                <a:gd name="connsiteY13" fmla="*/ 46098 h 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62" h="46006">
                  <a:moveTo>
                    <a:pt x="123069" y="8472"/>
                  </a:moveTo>
                  <a:cubicBezTo>
                    <a:pt x="125710" y="8472"/>
                    <a:pt x="129759" y="8472"/>
                    <a:pt x="129759" y="4197"/>
                  </a:cubicBezTo>
                  <a:cubicBezTo>
                    <a:pt x="129759" y="92"/>
                    <a:pt x="125534" y="92"/>
                    <a:pt x="123245" y="92"/>
                  </a:cubicBezTo>
                  <a:lnTo>
                    <a:pt x="6710" y="92"/>
                  </a:lnTo>
                  <a:cubicBezTo>
                    <a:pt x="4421" y="92"/>
                    <a:pt x="196" y="92"/>
                    <a:pt x="196" y="4197"/>
                  </a:cubicBezTo>
                  <a:cubicBezTo>
                    <a:pt x="196" y="8472"/>
                    <a:pt x="4245" y="8472"/>
                    <a:pt x="6886" y="8472"/>
                  </a:cubicBezTo>
                  <a:lnTo>
                    <a:pt x="123069" y="8472"/>
                  </a:lnTo>
                  <a:close/>
                  <a:moveTo>
                    <a:pt x="123245" y="46098"/>
                  </a:moveTo>
                  <a:cubicBezTo>
                    <a:pt x="125534" y="46098"/>
                    <a:pt x="129759" y="46098"/>
                    <a:pt x="129759" y="41994"/>
                  </a:cubicBezTo>
                  <a:cubicBezTo>
                    <a:pt x="129759" y="37718"/>
                    <a:pt x="125710" y="37718"/>
                    <a:pt x="123069" y="37718"/>
                  </a:cubicBezTo>
                  <a:lnTo>
                    <a:pt x="6886" y="37718"/>
                  </a:lnTo>
                  <a:cubicBezTo>
                    <a:pt x="4245" y="37718"/>
                    <a:pt x="196" y="37718"/>
                    <a:pt x="196" y="41994"/>
                  </a:cubicBezTo>
                  <a:cubicBezTo>
                    <a:pt x="196" y="46098"/>
                    <a:pt x="4421" y="46098"/>
                    <a:pt x="6710" y="46098"/>
                  </a:cubicBezTo>
                  <a:lnTo>
                    <a:pt x="123245" y="46098"/>
                  </a:lnTo>
                  <a:close/>
                </a:path>
              </a:pathLst>
            </a:custGeom>
            <a:solidFill>
              <a:srgbClr val="000000"/>
            </a:solidFill>
            <a:ln w="25203"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4507B871-BA9C-A206-C00C-3FB29BDA244A}"/>
                </a:ext>
              </a:extLst>
            </p:cNvPr>
            <p:cNvSpPr/>
            <p:nvPr>
              <p:custDataLst>
                <p:tags r:id="rId80"/>
              </p:custDataLst>
            </p:nvPr>
          </p:nvSpPr>
          <p:spPr>
            <a:xfrm>
              <a:off x="7671916" y="4681866"/>
              <a:ext cx="64076" cy="113562"/>
            </a:xfrm>
            <a:custGeom>
              <a:avLst/>
              <a:gdLst>
                <a:gd name="connsiteX0" fmla="*/ 39987 w 64076"/>
                <a:gd name="connsiteY0" fmla="*/ 4881 h 113562"/>
                <a:gd name="connsiteX1" fmla="*/ 34706 w 64076"/>
                <a:gd name="connsiteY1" fmla="*/ 92 h 113562"/>
                <a:gd name="connsiteX2" fmla="*/ 203 w 64076"/>
                <a:gd name="connsiteY2" fmla="*/ 11038 h 113562"/>
                <a:gd name="connsiteX3" fmla="*/ 203 w 64076"/>
                <a:gd name="connsiteY3" fmla="*/ 17195 h 113562"/>
                <a:gd name="connsiteX4" fmla="*/ 25728 w 64076"/>
                <a:gd name="connsiteY4" fmla="*/ 12406 h 113562"/>
                <a:gd name="connsiteX5" fmla="*/ 25728 w 64076"/>
                <a:gd name="connsiteY5" fmla="*/ 99630 h 113562"/>
                <a:gd name="connsiteX6" fmla="*/ 8124 w 64076"/>
                <a:gd name="connsiteY6" fmla="*/ 107497 h 113562"/>
                <a:gd name="connsiteX7" fmla="*/ 1435 w 64076"/>
                <a:gd name="connsiteY7" fmla="*/ 107497 h 113562"/>
                <a:gd name="connsiteX8" fmla="*/ 1435 w 64076"/>
                <a:gd name="connsiteY8" fmla="*/ 113654 h 113562"/>
                <a:gd name="connsiteX9" fmla="*/ 32769 w 64076"/>
                <a:gd name="connsiteY9" fmla="*/ 112970 h 113562"/>
                <a:gd name="connsiteX10" fmla="*/ 64279 w 64076"/>
                <a:gd name="connsiteY10" fmla="*/ 113654 h 113562"/>
                <a:gd name="connsiteX11" fmla="*/ 64279 w 64076"/>
                <a:gd name="connsiteY11" fmla="*/ 107497 h 113562"/>
                <a:gd name="connsiteX12" fmla="*/ 57590 w 64076"/>
                <a:gd name="connsiteY12" fmla="*/ 107497 h 113562"/>
                <a:gd name="connsiteX13" fmla="*/ 39987 w 64076"/>
                <a:gd name="connsiteY13" fmla="*/ 99630 h 113562"/>
                <a:gd name="connsiteX14" fmla="*/ 39987 w 64076"/>
                <a:gd name="connsiteY14" fmla="*/ 4881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6" h="113562">
                  <a:moveTo>
                    <a:pt x="39987" y="4881"/>
                  </a:moveTo>
                  <a:cubicBezTo>
                    <a:pt x="39987" y="263"/>
                    <a:pt x="39635" y="92"/>
                    <a:pt x="34706" y="92"/>
                  </a:cubicBezTo>
                  <a:cubicBezTo>
                    <a:pt x="23439" y="10867"/>
                    <a:pt x="7420" y="11038"/>
                    <a:pt x="203" y="11038"/>
                  </a:cubicBezTo>
                  <a:lnTo>
                    <a:pt x="203" y="17195"/>
                  </a:lnTo>
                  <a:cubicBezTo>
                    <a:pt x="4427" y="17195"/>
                    <a:pt x="16046" y="17195"/>
                    <a:pt x="25728" y="12406"/>
                  </a:cubicBezTo>
                  <a:lnTo>
                    <a:pt x="25728" y="99630"/>
                  </a:lnTo>
                  <a:cubicBezTo>
                    <a:pt x="25728" y="105274"/>
                    <a:pt x="25728" y="107497"/>
                    <a:pt x="8124" y="107497"/>
                  </a:cubicBezTo>
                  <a:lnTo>
                    <a:pt x="1435" y="107497"/>
                  </a:lnTo>
                  <a:lnTo>
                    <a:pt x="1435" y="113654"/>
                  </a:lnTo>
                  <a:cubicBezTo>
                    <a:pt x="4603" y="113483"/>
                    <a:pt x="26256" y="112970"/>
                    <a:pt x="32769" y="112970"/>
                  </a:cubicBezTo>
                  <a:cubicBezTo>
                    <a:pt x="38226" y="112970"/>
                    <a:pt x="60407" y="113483"/>
                    <a:pt x="64279" y="113654"/>
                  </a:cubicBezTo>
                  <a:lnTo>
                    <a:pt x="64279" y="107497"/>
                  </a:lnTo>
                  <a:lnTo>
                    <a:pt x="57590" y="107497"/>
                  </a:lnTo>
                  <a:cubicBezTo>
                    <a:pt x="39987" y="107497"/>
                    <a:pt x="39987" y="105274"/>
                    <a:pt x="39987" y="99630"/>
                  </a:cubicBezTo>
                  <a:lnTo>
                    <a:pt x="39987" y="4881"/>
                  </a:lnTo>
                  <a:close/>
                </a:path>
              </a:pathLst>
            </a:custGeom>
            <a:solidFill>
              <a:srgbClr val="000000"/>
            </a:solidFill>
            <a:ln w="25203"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46212F59-00BC-FC7D-764E-2F369C4597D1}"/>
                </a:ext>
              </a:extLst>
            </p:cNvPr>
            <p:cNvSpPr/>
            <p:nvPr>
              <p:custDataLst>
                <p:tags r:id="rId81"/>
              </p:custDataLst>
            </p:nvPr>
          </p:nvSpPr>
          <p:spPr>
            <a:xfrm>
              <a:off x="7889738" y="4282188"/>
              <a:ext cx="83742" cy="22722"/>
            </a:xfrm>
            <a:custGeom>
              <a:avLst/>
              <a:gdLst>
                <a:gd name="connsiteX0" fmla="*/ 83954 w 83742"/>
                <a:gd name="connsiteY0" fmla="*/ 3743 h 22722"/>
                <a:gd name="connsiteX1" fmla="*/ 79930 w 83742"/>
                <a:gd name="connsiteY1" fmla="*/ 78 h 22722"/>
                <a:gd name="connsiteX2" fmla="*/ 59309 w 83742"/>
                <a:gd name="connsiteY2" fmla="*/ 11805 h 22722"/>
                <a:gd name="connsiteX3" fmla="*/ 42963 w 83742"/>
                <a:gd name="connsiteY3" fmla="*/ 5697 h 22722"/>
                <a:gd name="connsiteX4" fmla="*/ 27371 w 83742"/>
                <a:gd name="connsiteY4" fmla="*/ 78 h 22722"/>
                <a:gd name="connsiteX5" fmla="*/ 211 w 83742"/>
                <a:gd name="connsiteY5" fmla="*/ 19135 h 22722"/>
                <a:gd name="connsiteX6" fmla="*/ 4235 w 83742"/>
                <a:gd name="connsiteY6" fmla="*/ 22800 h 22722"/>
                <a:gd name="connsiteX7" fmla="*/ 24856 w 83742"/>
                <a:gd name="connsiteY7" fmla="*/ 11072 h 22722"/>
                <a:gd name="connsiteX8" fmla="*/ 41202 w 83742"/>
                <a:gd name="connsiteY8" fmla="*/ 17180 h 22722"/>
                <a:gd name="connsiteX9" fmla="*/ 56794 w 83742"/>
                <a:gd name="connsiteY9" fmla="*/ 22800 h 22722"/>
                <a:gd name="connsiteX10" fmla="*/ 83954 w 83742"/>
                <a:gd name="connsiteY10" fmla="*/ 3743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42" h="22722">
                  <a:moveTo>
                    <a:pt x="83954" y="3743"/>
                  </a:moveTo>
                  <a:lnTo>
                    <a:pt x="79930" y="78"/>
                  </a:lnTo>
                  <a:cubicBezTo>
                    <a:pt x="79930" y="322"/>
                    <a:pt x="70374" y="11805"/>
                    <a:pt x="59309" y="11805"/>
                  </a:cubicBezTo>
                  <a:cubicBezTo>
                    <a:pt x="53525" y="11805"/>
                    <a:pt x="47238" y="8140"/>
                    <a:pt x="42963" y="5697"/>
                  </a:cubicBezTo>
                  <a:cubicBezTo>
                    <a:pt x="36173" y="1788"/>
                    <a:pt x="31646" y="78"/>
                    <a:pt x="27371" y="78"/>
                  </a:cubicBezTo>
                  <a:cubicBezTo>
                    <a:pt x="17815" y="78"/>
                    <a:pt x="13037" y="5453"/>
                    <a:pt x="211" y="19135"/>
                  </a:cubicBezTo>
                  <a:lnTo>
                    <a:pt x="4235" y="22800"/>
                  </a:lnTo>
                  <a:cubicBezTo>
                    <a:pt x="4235" y="22556"/>
                    <a:pt x="13791" y="11072"/>
                    <a:pt x="24856" y="11072"/>
                  </a:cubicBezTo>
                  <a:cubicBezTo>
                    <a:pt x="30640" y="11072"/>
                    <a:pt x="36927" y="14737"/>
                    <a:pt x="41202" y="17180"/>
                  </a:cubicBezTo>
                  <a:cubicBezTo>
                    <a:pt x="47992" y="21090"/>
                    <a:pt x="52519" y="22800"/>
                    <a:pt x="56794" y="22800"/>
                  </a:cubicBezTo>
                  <a:cubicBezTo>
                    <a:pt x="66350" y="22800"/>
                    <a:pt x="71128" y="17425"/>
                    <a:pt x="83954" y="3743"/>
                  </a:cubicBezTo>
                  <a:close/>
                </a:path>
              </a:pathLst>
            </a:custGeom>
            <a:solidFill>
              <a:srgbClr val="000000"/>
            </a:solidFill>
            <a:ln w="25203"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A068786A-6745-FFA1-BDC9-49472F6EE51D}"/>
                </a:ext>
              </a:extLst>
            </p:cNvPr>
            <p:cNvSpPr/>
            <p:nvPr>
              <p:custDataLst>
                <p:tags r:id="rId82"/>
              </p:custDataLst>
            </p:nvPr>
          </p:nvSpPr>
          <p:spPr>
            <a:xfrm>
              <a:off x="7811303" y="4332221"/>
              <a:ext cx="172514" cy="174936"/>
            </a:xfrm>
            <a:custGeom>
              <a:avLst/>
              <a:gdLst>
                <a:gd name="connsiteX0" fmla="*/ 36422 w 172514"/>
                <a:gd name="connsiteY0" fmla="*/ 146920 h 174936"/>
                <a:gd name="connsiteX1" fmla="*/ 5490 w 172514"/>
                <a:gd name="connsiteY1" fmla="*/ 167443 h 174936"/>
                <a:gd name="connsiteX2" fmla="*/ 208 w 172514"/>
                <a:gd name="connsiteY2" fmla="*/ 172329 h 174936"/>
                <a:gd name="connsiteX3" fmla="*/ 3478 w 172514"/>
                <a:gd name="connsiteY3" fmla="*/ 175017 h 174936"/>
                <a:gd name="connsiteX4" fmla="*/ 25105 w 172514"/>
                <a:gd name="connsiteY4" fmla="*/ 174284 h 174936"/>
                <a:gd name="connsiteX5" fmla="*/ 50253 w 172514"/>
                <a:gd name="connsiteY5" fmla="*/ 175017 h 174936"/>
                <a:gd name="connsiteX6" fmla="*/ 55031 w 172514"/>
                <a:gd name="connsiteY6" fmla="*/ 170375 h 174936"/>
                <a:gd name="connsiteX7" fmla="*/ 51007 w 172514"/>
                <a:gd name="connsiteY7" fmla="*/ 167443 h 174936"/>
                <a:gd name="connsiteX8" fmla="*/ 39188 w 172514"/>
                <a:gd name="connsiteY8" fmla="*/ 158892 h 174936"/>
                <a:gd name="connsiteX9" fmla="*/ 42709 w 172514"/>
                <a:gd name="connsiteY9" fmla="*/ 149852 h 174936"/>
                <a:gd name="connsiteX10" fmla="*/ 61821 w 172514"/>
                <a:gd name="connsiteY10" fmla="*/ 118578 h 174936"/>
                <a:gd name="connsiteX11" fmla="*/ 124942 w 172514"/>
                <a:gd name="connsiteY11" fmla="*/ 118578 h 174936"/>
                <a:gd name="connsiteX12" fmla="*/ 128966 w 172514"/>
                <a:gd name="connsiteY12" fmla="*/ 159380 h 174936"/>
                <a:gd name="connsiteX13" fmla="*/ 110859 w 172514"/>
                <a:gd name="connsiteY13" fmla="*/ 167443 h 174936"/>
                <a:gd name="connsiteX14" fmla="*/ 104824 w 172514"/>
                <a:gd name="connsiteY14" fmla="*/ 172329 h 174936"/>
                <a:gd name="connsiteX15" fmla="*/ 108345 w 172514"/>
                <a:gd name="connsiteY15" fmla="*/ 175017 h 174936"/>
                <a:gd name="connsiteX16" fmla="*/ 139780 w 172514"/>
                <a:gd name="connsiteY16" fmla="*/ 174284 h 174936"/>
                <a:gd name="connsiteX17" fmla="*/ 168197 w 172514"/>
                <a:gd name="connsiteY17" fmla="*/ 175017 h 174936"/>
                <a:gd name="connsiteX18" fmla="*/ 172723 w 172514"/>
                <a:gd name="connsiteY18" fmla="*/ 170131 h 174936"/>
                <a:gd name="connsiteX19" fmla="*/ 166939 w 172514"/>
                <a:gd name="connsiteY19" fmla="*/ 167443 h 174936"/>
                <a:gd name="connsiteX20" fmla="*/ 150593 w 172514"/>
                <a:gd name="connsiteY20" fmla="*/ 158647 h 174936"/>
                <a:gd name="connsiteX21" fmla="*/ 135253 w 172514"/>
                <a:gd name="connsiteY21" fmla="*/ 5944 h 174936"/>
                <a:gd name="connsiteX22" fmla="*/ 130475 w 172514"/>
                <a:gd name="connsiteY22" fmla="*/ 80 h 174936"/>
                <a:gd name="connsiteX23" fmla="*/ 123936 w 172514"/>
                <a:gd name="connsiteY23" fmla="*/ 4234 h 174936"/>
                <a:gd name="connsiteX24" fmla="*/ 36422 w 172514"/>
                <a:gd name="connsiteY24" fmla="*/ 146920 h 174936"/>
                <a:gd name="connsiteX25" fmla="*/ 66599 w 172514"/>
                <a:gd name="connsiteY25" fmla="*/ 111004 h 174936"/>
                <a:gd name="connsiteX26" fmla="*/ 116140 w 172514"/>
                <a:gd name="connsiteY26" fmla="*/ 30377 h 174936"/>
                <a:gd name="connsiteX27" fmla="*/ 124188 w 172514"/>
                <a:gd name="connsiteY27" fmla="*/ 111004 h 174936"/>
                <a:gd name="connsiteX28" fmla="*/ 66599 w 172514"/>
                <a:gd name="connsiteY28" fmla="*/ 111004 h 17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2514" h="174936">
                  <a:moveTo>
                    <a:pt x="36422" y="146920"/>
                  </a:moveTo>
                  <a:cubicBezTo>
                    <a:pt x="26362" y="163289"/>
                    <a:pt x="16555" y="166710"/>
                    <a:pt x="5490" y="167443"/>
                  </a:cubicBezTo>
                  <a:cubicBezTo>
                    <a:pt x="2472" y="167687"/>
                    <a:pt x="208" y="167687"/>
                    <a:pt x="208" y="172329"/>
                  </a:cubicBezTo>
                  <a:cubicBezTo>
                    <a:pt x="208" y="173795"/>
                    <a:pt x="1466" y="175017"/>
                    <a:pt x="3478" y="175017"/>
                  </a:cubicBezTo>
                  <a:cubicBezTo>
                    <a:pt x="10268" y="175017"/>
                    <a:pt x="18064" y="174284"/>
                    <a:pt x="25105" y="174284"/>
                  </a:cubicBezTo>
                  <a:cubicBezTo>
                    <a:pt x="33404" y="174284"/>
                    <a:pt x="42206" y="175017"/>
                    <a:pt x="50253" y="175017"/>
                  </a:cubicBezTo>
                  <a:cubicBezTo>
                    <a:pt x="51762" y="175017"/>
                    <a:pt x="55031" y="175017"/>
                    <a:pt x="55031" y="170375"/>
                  </a:cubicBezTo>
                  <a:cubicBezTo>
                    <a:pt x="55031" y="167687"/>
                    <a:pt x="52768" y="167443"/>
                    <a:pt x="51007" y="167443"/>
                  </a:cubicBezTo>
                  <a:cubicBezTo>
                    <a:pt x="45223" y="166954"/>
                    <a:pt x="39188" y="165000"/>
                    <a:pt x="39188" y="158892"/>
                  </a:cubicBezTo>
                  <a:cubicBezTo>
                    <a:pt x="39188" y="155960"/>
                    <a:pt x="40697" y="153272"/>
                    <a:pt x="42709" y="149852"/>
                  </a:cubicBezTo>
                  <a:lnTo>
                    <a:pt x="61821" y="118578"/>
                  </a:lnTo>
                  <a:lnTo>
                    <a:pt x="124942" y="118578"/>
                  </a:lnTo>
                  <a:cubicBezTo>
                    <a:pt x="125445" y="123709"/>
                    <a:pt x="128966" y="156937"/>
                    <a:pt x="128966" y="159380"/>
                  </a:cubicBezTo>
                  <a:cubicBezTo>
                    <a:pt x="128966" y="166710"/>
                    <a:pt x="115889" y="167443"/>
                    <a:pt x="110859" y="167443"/>
                  </a:cubicBezTo>
                  <a:cubicBezTo>
                    <a:pt x="107339" y="167443"/>
                    <a:pt x="104824" y="167443"/>
                    <a:pt x="104824" y="172329"/>
                  </a:cubicBezTo>
                  <a:cubicBezTo>
                    <a:pt x="104824" y="175017"/>
                    <a:pt x="107842" y="175017"/>
                    <a:pt x="108345" y="175017"/>
                  </a:cubicBezTo>
                  <a:cubicBezTo>
                    <a:pt x="118655" y="175017"/>
                    <a:pt x="129469" y="174284"/>
                    <a:pt x="139780" y="174284"/>
                  </a:cubicBezTo>
                  <a:cubicBezTo>
                    <a:pt x="146067" y="174284"/>
                    <a:pt x="161910" y="175017"/>
                    <a:pt x="168197" y="175017"/>
                  </a:cubicBezTo>
                  <a:cubicBezTo>
                    <a:pt x="169706" y="175017"/>
                    <a:pt x="172723" y="175017"/>
                    <a:pt x="172723" y="170131"/>
                  </a:cubicBezTo>
                  <a:cubicBezTo>
                    <a:pt x="172723" y="167443"/>
                    <a:pt x="170209" y="167443"/>
                    <a:pt x="166939" y="167443"/>
                  </a:cubicBezTo>
                  <a:cubicBezTo>
                    <a:pt x="151348" y="167443"/>
                    <a:pt x="151348" y="165733"/>
                    <a:pt x="150593" y="158647"/>
                  </a:cubicBezTo>
                  <a:lnTo>
                    <a:pt x="135253" y="5944"/>
                  </a:lnTo>
                  <a:cubicBezTo>
                    <a:pt x="134750" y="1058"/>
                    <a:pt x="134750" y="80"/>
                    <a:pt x="130475" y="80"/>
                  </a:cubicBezTo>
                  <a:cubicBezTo>
                    <a:pt x="126451" y="80"/>
                    <a:pt x="125445" y="1790"/>
                    <a:pt x="123936" y="4234"/>
                  </a:cubicBezTo>
                  <a:lnTo>
                    <a:pt x="36422" y="146920"/>
                  </a:lnTo>
                  <a:close/>
                  <a:moveTo>
                    <a:pt x="66599" y="111004"/>
                  </a:moveTo>
                  <a:lnTo>
                    <a:pt x="116140" y="30377"/>
                  </a:lnTo>
                  <a:lnTo>
                    <a:pt x="124188" y="111004"/>
                  </a:lnTo>
                  <a:lnTo>
                    <a:pt x="66599" y="111004"/>
                  </a:lnTo>
                  <a:close/>
                </a:path>
              </a:pathLst>
            </a:custGeom>
            <a:solidFill>
              <a:srgbClr val="000000"/>
            </a:solidFill>
            <a:ln w="25203"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A21B64A8-516F-2D6E-6B80-ECF74802438C}"/>
                </a:ext>
              </a:extLst>
            </p:cNvPr>
            <p:cNvSpPr/>
            <p:nvPr>
              <p:custDataLst>
                <p:tags r:id="rId83"/>
              </p:custDataLst>
            </p:nvPr>
          </p:nvSpPr>
          <p:spPr>
            <a:xfrm>
              <a:off x="7999385" y="4430415"/>
              <a:ext cx="53338" cy="115101"/>
            </a:xfrm>
            <a:custGeom>
              <a:avLst/>
              <a:gdLst>
                <a:gd name="connsiteX0" fmla="*/ 48978 w 53338"/>
                <a:gd name="connsiteY0" fmla="*/ 6581 h 115101"/>
                <a:gd name="connsiteX1" fmla="*/ 41936 w 53338"/>
                <a:gd name="connsiteY1" fmla="*/ 82 h 115101"/>
                <a:gd name="connsiteX2" fmla="*/ 32078 w 53338"/>
                <a:gd name="connsiteY2" fmla="*/ 9488 h 115101"/>
                <a:gd name="connsiteX3" fmla="*/ 39120 w 53338"/>
                <a:gd name="connsiteY3" fmla="*/ 15987 h 115101"/>
                <a:gd name="connsiteX4" fmla="*/ 48978 w 53338"/>
                <a:gd name="connsiteY4" fmla="*/ 6581 h 115101"/>
                <a:gd name="connsiteX5" fmla="*/ 13067 w 53338"/>
                <a:gd name="connsiteY5" fmla="*/ 93463 h 115101"/>
                <a:gd name="connsiteX6" fmla="*/ 11482 w 53338"/>
                <a:gd name="connsiteY6" fmla="*/ 100646 h 115101"/>
                <a:gd name="connsiteX7" fmla="*/ 28206 w 53338"/>
                <a:gd name="connsiteY7" fmla="*/ 115183 h 115101"/>
                <a:gd name="connsiteX8" fmla="*/ 53555 w 53338"/>
                <a:gd name="connsiteY8" fmla="*/ 89016 h 115101"/>
                <a:gd name="connsiteX9" fmla="*/ 50738 w 53338"/>
                <a:gd name="connsiteY9" fmla="*/ 86793 h 115101"/>
                <a:gd name="connsiteX10" fmla="*/ 47393 w 53338"/>
                <a:gd name="connsiteY10" fmla="*/ 89700 h 115101"/>
                <a:gd name="connsiteX11" fmla="*/ 28734 w 53338"/>
                <a:gd name="connsiteY11" fmla="*/ 110395 h 115101"/>
                <a:gd name="connsiteX12" fmla="*/ 24333 w 53338"/>
                <a:gd name="connsiteY12" fmla="*/ 104409 h 115101"/>
                <a:gd name="connsiteX13" fmla="*/ 27149 w 53338"/>
                <a:gd name="connsiteY13" fmla="*/ 93463 h 115101"/>
                <a:gd name="connsiteX14" fmla="*/ 32783 w 53338"/>
                <a:gd name="connsiteY14" fmla="*/ 79781 h 115101"/>
                <a:gd name="connsiteX15" fmla="*/ 41408 w 53338"/>
                <a:gd name="connsiteY15" fmla="*/ 58060 h 115101"/>
                <a:gd name="connsiteX16" fmla="*/ 42464 w 53338"/>
                <a:gd name="connsiteY16" fmla="*/ 52587 h 115101"/>
                <a:gd name="connsiteX17" fmla="*/ 25741 w 53338"/>
                <a:gd name="connsiteY17" fmla="*/ 38050 h 115101"/>
                <a:gd name="connsiteX18" fmla="*/ 216 w 53338"/>
                <a:gd name="connsiteY18" fmla="*/ 64217 h 115101"/>
                <a:gd name="connsiteX19" fmla="*/ 3209 w 53338"/>
                <a:gd name="connsiteY19" fmla="*/ 66440 h 115101"/>
                <a:gd name="connsiteX20" fmla="*/ 6377 w 53338"/>
                <a:gd name="connsiteY20" fmla="*/ 63704 h 115101"/>
                <a:gd name="connsiteX21" fmla="*/ 25213 w 53338"/>
                <a:gd name="connsiteY21" fmla="*/ 42839 h 115101"/>
                <a:gd name="connsiteX22" fmla="*/ 29614 w 53338"/>
                <a:gd name="connsiteY22" fmla="*/ 48825 h 115101"/>
                <a:gd name="connsiteX23" fmla="*/ 24157 w 53338"/>
                <a:gd name="connsiteY23" fmla="*/ 65927 h 115101"/>
                <a:gd name="connsiteX24" fmla="*/ 13067 w 53338"/>
                <a:gd name="connsiteY24" fmla="*/ 93463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38" h="115101">
                  <a:moveTo>
                    <a:pt x="48978" y="6581"/>
                  </a:moveTo>
                  <a:cubicBezTo>
                    <a:pt x="48978" y="3844"/>
                    <a:pt x="46865" y="82"/>
                    <a:pt x="41936" y="82"/>
                  </a:cubicBezTo>
                  <a:cubicBezTo>
                    <a:pt x="37183" y="82"/>
                    <a:pt x="32078" y="4528"/>
                    <a:pt x="32078" y="9488"/>
                  </a:cubicBezTo>
                  <a:cubicBezTo>
                    <a:pt x="32078" y="12396"/>
                    <a:pt x="34367" y="15987"/>
                    <a:pt x="39120" y="15987"/>
                  </a:cubicBezTo>
                  <a:cubicBezTo>
                    <a:pt x="44225" y="15987"/>
                    <a:pt x="48978" y="11198"/>
                    <a:pt x="48978" y="6581"/>
                  </a:cubicBezTo>
                  <a:close/>
                  <a:moveTo>
                    <a:pt x="13067" y="93463"/>
                  </a:moveTo>
                  <a:cubicBezTo>
                    <a:pt x="12362" y="95686"/>
                    <a:pt x="11482" y="97738"/>
                    <a:pt x="11482" y="100646"/>
                  </a:cubicBezTo>
                  <a:cubicBezTo>
                    <a:pt x="11482" y="108684"/>
                    <a:pt x="18524" y="115183"/>
                    <a:pt x="28206" y="115183"/>
                  </a:cubicBezTo>
                  <a:cubicBezTo>
                    <a:pt x="45809" y="115183"/>
                    <a:pt x="53555" y="91581"/>
                    <a:pt x="53555" y="89016"/>
                  </a:cubicBezTo>
                  <a:cubicBezTo>
                    <a:pt x="53555" y="86793"/>
                    <a:pt x="51266" y="86793"/>
                    <a:pt x="50738" y="86793"/>
                  </a:cubicBezTo>
                  <a:cubicBezTo>
                    <a:pt x="48274" y="86793"/>
                    <a:pt x="48098" y="87819"/>
                    <a:pt x="47393" y="89700"/>
                  </a:cubicBezTo>
                  <a:cubicBezTo>
                    <a:pt x="43345" y="103382"/>
                    <a:pt x="35599" y="110395"/>
                    <a:pt x="28734" y="110395"/>
                  </a:cubicBezTo>
                  <a:cubicBezTo>
                    <a:pt x="25213" y="110395"/>
                    <a:pt x="24333" y="108171"/>
                    <a:pt x="24333" y="104409"/>
                  </a:cubicBezTo>
                  <a:cubicBezTo>
                    <a:pt x="24333" y="100475"/>
                    <a:pt x="25565" y="97225"/>
                    <a:pt x="27149" y="93463"/>
                  </a:cubicBezTo>
                  <a:cubicBezTo>
                    <a:pt x="28910" y="88845"/>
                    <a:pt x="30846" y="84227"/>
                    <a:pt x="32783" y="79781"/>
                  </a:cubicBezTo>
                  <a:cubicBezTo>
                    <a:pt x="34367" y="75676"/>
                    <a:pt x="40704" y="60112"/>
                    <a:pt x="41408" y="58060"/>
                  </a:cubicBezTo>
                  <a:cubicBezTo>
                    <a:pt x="41936" y="56350"/>
                    <a:pt x="42464" y="54297"/>
                    <a:pt x="42464" y="52587"/>
                  </a:cubicBezTo>
                  <a:cubicBezTo>
                    <a:pt x="42464" y="44549"/>
                    <a:pt x="35423" y="38050"/>
                    <a:pt x="25741" y="38050"/>
                  </a:cubicBezTo>
                  <a:cubicBezTo>
                    <a:pt x="8314" y="38050"/>
                    <a:pt x="216" y="61310"/>
                    <a:pt x="216" y="64217"/>
                  </a:cubicBezTo>
                  <a:cubicBezTo>
                    <a:pt x="216" y="66440"/>
                    <a:pt x="2680" y="66440"/>
                    <a:pt x="3209" y="66440"/>
                  </a:cubicBezTo>
                  <a:cubicBezTo>
                    <a:pt x="5673" y="66440"/>
                    <a:pt x="5849" y="65585"/>
                    <a:pt x="6377" y="63704"/>
                  </a:cubicBezTo>
                  <a:cubicBezTo>
                    <a:pt x="10954" y="48996"/>
                    <a:pt x="18700" y="42839"/>
                    <a:pt x="25213" y="42839"/>
                  </a:cubicBezTo>
                  <a:cubicBezTo>
                    <a:pt x="28030" y="42839"/>
                    <a:pt x="29614" y="44207"/>
                    <a:pt x="29614" y="48825"/>
                  </a:cubicBezTo>
                  <a:cubicBezTo>
                    <a:pt x="29614" y="52758"/>
                    <a:pt x="28558" y="55324"/>
                    <a:pt x="24157" y="65927"/>
                  </a:cubicBezTo>
                  <a:lnTo>
                    <a:pt x="13067" y="93463"/>
                  </a:lnTo>
                  <a:close/>
                </a:path>
              </a:pathLst>
            </a:custGeom>
            <a:solidFill>
              <a:srgbClr val="000000"/>
            </a:solidFill>
            <a:ln w="25203"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B5F4AE27-4D94-2BD4-CF06-E88B6E4C32D7}"/>
                </a:ext>
              </a:extLst>
            </p:cNvPr>
            <p:cNvSpPr/>
            <p:nvPr>
              <p:custDataLst>
                <p:tags r:id="rId84"/>
              </p:custDataLst>
            </p:nvPr>
          </p:nvSpPr>
          <p:spPr>
            <a:xfrm>
              <a:off x="8062262" y="4430415"/>
              <a:ext cx="77279" cy="148280"/>
            </a:xfrm>
            <a:custGeom>
              <a:avLst/>
              <a:gdLst>
                <a:gd name="connsiteX0" fmla="*/ 77498 w 77279"/>
                <a:gd name="connsiteY0" fmla="*/ 6581 h 148280"/>
                <a:gd name="connsiteX1" fmla="*/ 70457 w 77279"/>
                <a:gd name="connsiteY1" fmla="*/ 82 h 148280"/>
                <a:gd name="connsiteX2" fmla="*/ 60599 w 77279"/>
                <a:gd name="connsiteY2" fmla="*/ 9488 h 148280"/>
                <a:gd name="connsiteX3" fmla="*/ 67640 w 77279"/>
                <a:gd name="connsiteY3" fmla="*/ 15987 h 148280"/>
                <a:gd name="connsiteX4" fmla="*/ 77498 w 77279"/>
                <a:gd name="connsiteY4" fmla="*/ 6581 h 148280"/>
                <a:gd name="connsiteX5" fmla="*/ 40179 w 77279"/>
                <a:gd name="connsiteY5" fmla="*/ 121853 h 148280"/>
                <a:gd name="connsiteX6" fmla="*/ 17470 w 77279"/>
                <a:gd name="connsiteY6" fmla="*/ 143574 h 148280"/>
                <a:gd name="connsiteX7" fmla="*/ 11133 w 77279"/>
                <a:gd name="connsiteY7" fmla="*/ 142548 h 148280"/>
                <a:gd name="connsiteX8" fmla="*/ 17118 w 77279"/>
                <a:gd name="connsiteY8" fmla="*/ 133825 h 148280"/>
                <a:gd name="connsiteX9" fmla="*/ 10253 w 77279"/>
                <a:gd name="connsiteY9" fmla="*/ 127497 h 148280"/>
                <a:gd name="connsiteX10" fmla="*/ 219 w 77279"/>
                <a:gd name="connsiteY10" fmla="*/ 137588 h 148280"/>
                <a:gd name="connsiteX11" fmla="*/ 17646 w 77279"/>
                <a:gd name="connsiteY11" fmla="*/ 148363 h 148280"/>
                <a:gd name="connsiteX12" fmla="*/ 54262 w 77279"/>
                <a:gd name="connsiteY12" fmla="*/ 121340 h 148280"/>
                <a:gd name="connsiteX13" fmla="*/ 70105 w 77279"/>
                <a:gd name="connsiteY13" fmla="*/ 60112 h 148280"/>
                <a:gd name="connsiteX14" fmla="*/ 70985 w 77279"/>
                <a:gd name="connsiteY14" fmla="*/ 54126 h 148280"/>
                <a:gd name="connsiteX15" fmla="*/ 52149 w 77279"/>
                <a:gd name="connsiteY15" fmla="*/ 38050 h 148280"/>
                <a:gd name="connsiteX16" fmla="*/ 21343 w 77279"/>
                <a:gd name="connsiteY16" fmla="*/ 64217 h 148280"/>
                <a:gd name="connsiteX17" fmla="*/ 24336 w 77279"/>
                <a:gd name="connsiteY17" fmla="*/ 66440 h 148280"/>
                <a:gd name="connsiteX18" fmla="*/ 27856 w 77279"/>
                <a:gd name="connsiteY18" fmla="*/ 63362 h 148280"/>
                <a:gd name="connsiteX19" fmla="*/ 51621 w 77279"/>
                <a:gd name="connsiteY19" fmla="*/ 42839 h 148280"/>
                <a:gd name="connsiteX20" fmla="*/ 57606 w 77279"/>
                <a:gd name="connsiteY20" fmla="*/ 51219 h 148280"/>
                <a:gd name="connsiteX21" fmla="*/ 57078 w 77279"/>
                <a:gd name="connsiteY21" fmla="*/ 56350 h 148280"/>
                <a:gd name="connsiteX22" fmla="*/ 40179 w 77279"/>
                <a:gd name="connsiteY22" fmla="*/ 12185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79" h="148280">
                  <a:moveTo>
                    <a:pt x="77498" y="6581"/>
                  </a:moveTo>
                  <a:cubicBezTo>
                    <a:pt x="77498" y="3673"/>
                    <a:pt x="75210" y="82"/>
                    <a:pt x="70457" y="82"/>
                  </a:cubicBezTo>
                  <a:cubicBezTo>
                    <a:pt x="65352" y="82"/>
                    <a:pt x="60599" y="4870"/>
                    <a:pt x="60599" y="9488"/>
                  </a:cubicBezTo>
                  <a:cubicBezTo>
                    <a:pt x="60599" y="12225"/>
                    <a:pt x="62711" y="15987"/>
                    <a:pt x="67640" y="15987"/>
                  </a:cubicBezTo>
                  <a:cubicBezTo>
                    <a:pt x="72393" y="15987"/>
                    <a:pt x="77498" y="11541"/>
                    <a:pt x="77498" y="6581"/>
                  </a:cubicBezTo>
                  <a:close/>
                  <a:moveTo>
                    <a:pt x="40179" y="121853"/>
                  </a:moveTo>
                  <a:cubicBezTo>
                    <a:pt x="37186" y="133654"/>
                    <a:pt x="27856" y="143574"/>
                    <a:pt x="17470" y="143574"/>
                  </a:cubicBezTo>
                  <a:cubicBezTo>
                    <a:pt x="15182" y="143574"/>
                    <a:pt x="13069" y="143232"/>
                    <a:pt x="11133" y="142548"/>
                  </a:cubicBezTo>
                  <a:cubicBezTo>
                    <a:pt x="15710" y="140495"/>
                    <a:pt x="17118" y="136391"/>
                    <a:pt x="17118" y="133825"/>
                  </a:cubicBezTo>
                  <a:cubicBezTo>
                    <a:pt x="17118" y="129721"/>
                    <a:pt x="13773" y="127497"/>
                    <a:pt x="10253" y="127497"/>
                  </a:cubicBezTo>
                  <a:cubicBezTo>
                    <a:pt x="4796" y="127497"/>
                    <a:pt x="219" y="132115"/>
                    <a:pt x="219" y="137588"/>
                  </a:cubicBezTo>
                  <a:cubicBezTo>
                    <a:pt x="219" y="144087"/>
                    <a:pt x="7084" y="148363"/>
                    <a:pt x="17646" y="148363"/>
                  </a:cubicBezTo>
                  <a:cubicBezTo>
                    <a:pt x="28208" y="148363"/>
                    <a:pt x="48805" y="142206"/>
                    <a:pt x="54262" y="121340"/>
                  </a:cubicBezTo>
                  <a:lnTo>
                    <a:pt x="70105" y="60112"/>
                  </a:lnTo>
                  <a:cubicBezTo>
                    <a:pt x="70633" y="58231"/>
                    <a:pt x="70985" y="56692"/>
                    <a:pt x="70985" y="54126"/>
                  </a:cubicBezTo>
                  <a:cubicBezTo>
                    <a:pt x="70985" y="44720"/>
                    <a:pt x="62711" y="38050"/>
                    <a:pt x="52149" y="38050"/>
                  </a:cubicBezTo>
                  <a:cubicBezTo>
                    <a:pt x="32609" y="38050"/>
                    <a:pt x="21343" y="61823"/>
                    <a:pt x="21343" y="64217"/>
                  </a:cubicBezTo>
                  <a:cubicBezTo>
                    <a:pt x="21343" y="66440"/>
                    <a:pt x="23808" y="66440"/>
                    <a:pt x="24336" y="66440"/>
                  </a:cubicBezTo>
                  <a:cubicBezTo>
                    <a:pt x="26448" y="66440"/>
                    <a:pt x="26624" y="65927"/>
                    <a:pt x="27856" y="63362"/>
                  </a:cubicBezTo>
                  <a:cubicBezTo>
                    <a:pt x="32257" y="53442"/>
                    <a:pt x="41411" y="42839"/>
                    <a:pt x="51621" y="42839"/>
                  </a:cubicBezTo>
                  <a:cubicBezTo>
                    <a:pt x="56022" y="42839"/>
                    <a:pt x="57606" y="45746"/>
                    <a:pt x="57606" y="51219"/>
                  </a:cubicBezTo>
                  <a:cubicBezTo>
                    <a:pt x="57606" y="53100"/>
                    <a:pt x="57254" y="55495"/>
                    <a:pt x="57078" y="56350"/>
                  </a:cubicBezTo>
                  <a:lnTo>
                    <a:pt x="40179" y="121853"/>
                  </a:lnTo>
                  <a:close/>
                </a:path>
              </a:pathLst>
            </a:custGeom>
            <a:solidFill>
              <a:srgbClr val="000000"/>
            </a:solidFill>
            <a:ln w="25203"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408FAAE6-1BA0-7E41-5E2C-4C5929865EFD}"/>
                </a:ext>
              </a:extLst>
            </p:cNvPr>
            <p:cNvSpPr/>
            <p:nvPr>
              <p:custDataLst>
                <p:tags r:id="rId85"/>
              </p:custDataLst>
            </p:nvPr>
          </p:nvSpPr>
          <p:spPr>
            <a:xfrm>
              <a:off x="8184571" y="4339550"/>
              <a:ext cx="287189" cy="171760"/>
            </a:xfrm>
            <a:custGeom>
              <a:avLst/>
              <a:gdLst>
                <a:gd name="connsiteX0" fmla="*/ 257989 w 287189"/>
                <a:gd name="connsiteY0" fmla="*/ 20848 h 171760"/>
                <a:gd name="connsiteX1" fmla="*/ 279868 w 287189"/>
                <a:gd name="connsiteY1" fmla="*/ 11563 h 171760"/>
                <a:gd name="connsiteX2" fmla="*/ 287412 w 287189"/>
                <a:gd name="connsiteY2" fmla="*/ 4478 h 171760"/>
                <a:gd name="connsiteX3" fmla="*/ 282886 w 287189"/>
                <a:gd name="connsiteY3" fmla="*/ 80 h 171760"/>
                <a:gd name="connsiteX4" fmla="*/ 261510 w 287189"/>
                <a:gd name="connsiteY4" fmla="*/ 813 h 171760"/>
                <a:gd name="connsiteX5" fmla="*/ 232590 w 287189"/>
                <a:gd name="connsiteY5" fmla="*/ 80 h 171760"/>
                <a:gd name="connsiteX6" fmla="*/ 225800 w 287189"/>
                <a:gd name="connsiteY6" fmla="*/ 7166 h 171760"/>
                <a:gd name="connsiteX7" fmla="*/ 232087 w 287189"/>
                <a:gd name="connsiteY7" fmla="*/ 11563 h 171760"/>
                <a:gd name="connsiteX8" fmla="*/ 249690 w 287189"/>
                <a:gd name="connsiteY8" fmla="*/ 14251 h 171760"/>
                <a:gd name="connsiteX9" fmla="*/ 177013 w 287189"/>
                <a:gd name="connsiteY9" fmla="*/ 125908 h 171760"/>
                <a:gd name="connsiteX10" fmla="*/ 161924 w 287189"/>
                <a:gd name="connsiteY10" fmla="*/ 12785 h 171760"/>
                <a:gd name="connsiteX11" fmla="*/ 178270 w 287189"/>
                <a:gd name="connsiteY11" fmla="*/ 11563 h 171760"/>
                <a:gd name="connsiteX12" fmla="*/ 187575 w 287189"/>
                <a:gd name="connsiteY12" fmla="*/ 4478 h 171760"/>
                <a:gd name="connsiteX13" fmla="*/ 182294 w 287189"/>
                <a:gd name="connsiteY13" fmla="*/ 80 h 171760"/>
                <a:gd name="connsiteX14" fmla="*/ 145327 w 287189"/>
                <a:gd name="connsiteY14" fmla="*/ 813 h 171760"/>
                <a:gd name="connsiteX15" fmla="*/ 129232 w 287189"/>
                <a:gd name="connsiteY15" fmla="*/ 569 h 171760"/>
                <a:gd name="connsiteX16" fmla="*/ 112383 w 287189"/>
                <a:gd name="connsiteY16" fmla="*/ 80 h 171760"/>
                <a:gd name="connsiteX17" fmla="*/ 105593 w 287189"/>
                <a:gd name="connsiteY17" fmla="*/ 7166 h 171760"/>
                <a:gd name="connsiteX18" fmla="*/ 113892 w 287189"/>
                <a:gd name="connsiteY18" fmla="*/ 11563 h 171760"/>
                <a:gd name="connsiteX19" fmla="*/ 125963 w 287189"/>
                <a:gd name="connsiteY19" fmla="*/ 12052 h 171760"/>
                <a:gd name="connsiteX20" fmla="*/ 129232 w 287189"/>
                <a:gd name="connsiteY20" fmla="*/ 36485 h 171760"/>
                <a:gd name="connsiteX21" fmla="*/ 127220 w 287189"/>
                <a:gd name="connsiteY21" fmla="*/ 40394 h 171760"/>
                <a:gd name="connsiteX22" fmla="*/ 71643 w 287189"/>
                <a:gd name="connsiteY22" fmla="*/ 125908 h 171760"/>
                <a:gd name="connsiteX23" fmla="*/ 56554 w 287189"/>
                <a:gd name="connsiteY23" fmla="*/ 12785 h 171760"/>
                <a:gd name="connsiteX24" fmla="*/ 72900 w 287189"/>
                <a:gd name="connsiteY24" fmla="*/ 11563 h 171760"/>
                <a:gd name="connsiteX25" fmla="*/ 80193 w 287189"/>
                <a:gd name="connsiteY25" fmla="*/ 10098 h 171760"/>
                <a:gd name="connsiteX26" fmla="*/ 82205 w 287189"/>
                <a:gd name="connsiteY26" fmla="*/ 4478 h 171760"/>
                <a:gd name="connsiteX27" fmla="*/ 76924 w 287189"/>
                <a:gd name="connsiteY27" fmla="*/ 80 h 171760"/>
                <a:gd name="connsiteX28" fmla="*/ 39705 w 287189"/>
                <a:gd name="connsiteY28" fmla="*/ 813 h 171760"/>
                <a:gd name="connsiteX29" fmla="*/ 23611 w 287189"/>
                <a:gd name="connsiteY29" fmla="*/ 569 h 171760"/>
                <a:gd name="connsiteX30" fmla="*/ 7013 w 287189"/>
                <a:gd name="connsiteY30" fmla="*/ 80 h 171760"/>
                <a:gd name="connsiteX31" fmla="*/ 223 w 287189"/>
                <a:gd name="connsiteY31" fmla="*/ 7166 h 171760"/>
                <a:gd name="connsiteX32" fmla="*/ 8522 w 287189"/>
                <a:gd name="connsiteY32" fmla="*/ 11563 h 171760"/>
                <a:gd name="connsiteX33" fmla="*/ 20593 w 287189"/>
                <a:gd name="connsiteY33" fmla="*/ 12052 h 171760"/>
                <a:gd name="connsiteX34" fmla="*/ 40963 w 287189"/>
                <a:gd name="connsiteY34" fmla="*/ 164511 h 171760"/>
                <a:gd name="connsiteX35" fmla="*/ 48256 w 287189"/>
                <a:gd name="connsiteY35" fmla="*/ 171841 h 171760"/>
                <a:gd name="connsiteX36" fmla="*/ 58818 w 287189"/>
                <a:gd name="connsiteY36" fmla="*/ 165488 h 171760"/>
                <a:gd name="connsiteX37" fmla="*/ 131495 w 287189"/>
                <a:gd name="connsiteY37" fmla="*/ 53343 h 171760"/>
                <a:gd name="connsiteX38" fmla="*/ 146332 w 287189"/>
                <a:gd name="connsiteY38" fmla="*/ 164511 h 171760"/>
                <a:gd name="connsiteX39" fmla="*/ 153877 w 287189"/>
                <a:gd name="connsiteY39" fmla="*/ 171841 h 171760"/>
                <a:gd name="connsiteX40" fmla="*/ 164187 w 287189"/>
                <a:gd name="connsiteY40" fmla="*/ 165488 h 171760"/>
                <a:gd name="connsiteX41" fmla="*/ 257989 w 287189"/>
                <a:gd name="connsiteY41" fmla="*/ 20848 h 17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189" h="171760">
                  <a:moveTo>
                    <a:pt x="257989" y="20848"/>
                  </a:moveTo>
                  <a:cubicBezTo>
                    <a:pt x="261007" y="16206"/>
                    <a:pt x="264025" y="11808"/>
                    <a:pt x="279868" y="11563"/>
                  </a:cubicBezTo>
                  <a:cubicBezTo>
                    <a:pt x="282886" y="11563"/>
                    <a:pt x="287412" y="11563"/>
                    <a:pt x="287412" y="4478"/>
                  </a:cubicBezTo>
                  <a:cubicBezTo>
                    <a:pt x="287412" y="2279"/>
                    <a:pt x="285400" y="80"/>
                    <a:pt x="282886" y="80"/>
                  </a:cubicBezTo>
                  <a:cubicBezTo>
                    <a:pt x="276096" y="80"/>
                    <a:pt x="268551" y="813"/>
                    <a:pt x="261510" y="813"/>
                  </a:cubicBezTo>
                  <a:cubicBezTo>
                    <a:pt x="251954" y="813"/>
                    <a:pt x="241895" y="80"/>
                    <a:pt x="232590" y="80"/>
                  </a:cubicBezTo>
                  <a:cubicBezTo>
                    <a:pt x="230578" y="80"/>
                    <a:pt x="225800" y="80"/>
                    <a:pt x="225800" y="7166"/>
                  </a:cubicBezTo>
                  <a:cubicBezTo>
                    <a:pt x="225800" y="11563"/>
                    <a:pt x="230327" y="11563"/>
                    <a:pt x="232087" y="11563"/>
                  </a:cubicBezTo>
                  <a:cubicBezTo>
                    <a:pt x="233093" y="11563"/>
                    <a:pt x="243152" y="11563"/>
                    <a:pt x="249690" y="14251"/>
                  </a:cubicBezTo>
                  <a:lnTo>
                    <a:pt x="177013" y="125908"/>
                  </a:lnTo>
                  <a:lnTo>
                    <a:pt x="161924" y="12785"/>
                  </a:lnTo>
                  <a:cubicBezTo>
                    <a:pt x="166702" y="11808"/>
                    <a:pt x="174498" y="11563"/>
                    <a:pt x="178270" y="11563"/>
                  </a:cubicBezTo>
                  <a:cubicBezTo>
                    <a:pt x="183551" y="11563"/>
                    <a:pt x="187575" y="11563"/>
                    <a:pt x="187575" y="4478"/>
                  </a:cubicBezTo>
                  <a:cubicBezTo>
                    <a:pt x="187575" y="4234"/>
                    <a:pt x="187575" y="80"/>
                    <a:pt x="182294" y="80"/>
                  </a:cubicBezTo>
                  <a:cubicBezTo>
                    <a:pt x="173995" y="80"/>
                    <a:pt x="153625" y="813"/>
                    <a:pt x="145327" y="813"/>
                  </a:cubicBezTo>
                  <a:cubicBezTo>
                    <a:pt x="140045" y="813"/>
                    <a:pt x="134513" y="569"/>
                    <a:pt x="129232" y="569"/>
                  </a:cubicBezTo>
                  <a:cubicBezTo>
                    <a:pt x="121939" y="569"/>
                    <a:pt x="112886" y="80"/>
                    <a:pt x="112383" y="80"/>
                  </a:cubicBezTo>
                  <a:cubicBezTo>
                    <a:pt x="110622" y="80"/>
                    <a:pt x="105593" y="80"/>
                    <a:pt x="105593" y="7166"/>
                  </a:cubicBezTo>
                  <a:cubicBezTo>
                    <a:pt x="105593" y="11563"/>
                    <a:pt x="109868" y="11563"/>
                    <a:pt x="113892" y="11563"/>
                  </a:cubicBezTo>
                  <a:cubicBezTo>
                    <a:pt x="117664" y="11563"/>
                    <a:pt x="122693" y="11808"/>
                    <a:pt x="125963" y="12052"/>
                  </a:cubicBezTo>
                  <a:lnTo>
                    <a:pt x="129232" y="36485"/>
                  </a:lnTo>
                  <a:cubicBezTo>
                    <a:pt x="129232" y="37218"/>
                    <a:pt x="129232" y="37706"/>
                    <a:pt x="127220" y="40394"/>
                  </a:cubicBezTo>
                  <a:lnTo>
                    <a:pt x="71643" y="125908"/>
                  </a:lnTo>
                  <a:lnTo>
                    <a:pt x="56554" y="12785"/>
                  </a:lnTo>
                  <a:cubicBezTo>
                    <a:pt x="61332" y="11808"/>
                    <a:pt x="69128" y="11563"/>
                    <a:pt x="72900" y="11563"/>
                  </a:cubicBezTo>
                  <a:cubicBezTo>
                    <a:pt x="78684" y="11563"/>
                    <a:pt x="78936" y="11319"/>
                    <a:pt x="80193" y="10098"/>
                  </a:cubicBezTo>
                  <a:cubicBezTo>
                    <a:pt x="81702" y="8876"/>
                    <a:pt x="82205" y="4722"/>
                    <a:pt x="82205" y="4478"/>
                  </a:cubicBezTo>
                  <a:cubicBezTo>
                    <a:pt x="82205" y="4234"/>
                    <a:pt x="82205" y="80"/>
                    <a:pt x="76924" y="80"/>
                  </a:cubicBezTo>
                  <a:cubicBezTo>
                    <a:pt x="68625" y="80"/>
                    <a:pt x="48004" y="813"/>
                    <a:pt x="39705" y="813"/>
                  </a:cubicBezTo>
                  <a:cubicBezTo>
                    <a:pt x="34424" y="813"/>
                    <a:pt x="28892" y="569"/>
                    <a:pt x="23611" y="569"/>
                  </a:cubicBezTo>
                  <a:cubicBezTo>
                    <a:pt x="16821" y="569"/>
                    <a:pt x="7264" y="80"/>
                    <a:pt x="7013" y="80"/>
                  </a:cubicBezTo>
                  <a:cubicBezTo>
                    <a:pt x="5001" y="80"/>
                    <a:pt x="223" y="80"/>
                    <a:pt x="223" y="7166"/>
                  </a:cubicBezTo>
                  <a:cubicBezTo>
                    <a:pt x="223" y="11563"/>
                    <a:pt x="4247" y="11563"/>
                    <a:pt x="8522" y="11563"/>
                  </a:cubicBezTo>
                  <a:cubicBezTo>
                    <a:pt x="12294" y="11563"/>
                    <a:pt x="17324" y="11808"/>
                    <a:pt x="20593" y="12052"/>
                  </a:cubicBezTo>
                  <a:lnTo>
                    <a:pt x="40963" y="164511"/>
                  </a:lnTo>
                  <a:cubicBezTo>
                    <a:pt x="41717" y="169398"/>
                    <a:pt x="42220" y="171841"/>
                    <a:pt x="48256" y="171841"/>
                  </a:cubicBezTo>
                  <a:cubicBezTo>
                    <a:pt x="53537" y="171841"/>
                    <a:pt x="55800" y="170131"/>
                    <a:pt x="58818" y="165488"/>
                  </a:cubicBezTo>
                  <a:lnTo>
                    <a:pt x="131495" y="53343"/>
                  </a:lnTo>
                  <a:lnTo>
                    <a:pt x="146332" y="164511"/>
                  </a:lnTo>
                  <a:cubicBezTo>
                    <a:pt x="147087" y="170131"/>
                    <a:pt x="147841" y="171841"/>
                    <a:pt x="153877" y="171841"/>
                  </a:cubicBezTo>
                  <a:cubicBezTo>
                    <a:pt x="159409" y="171841"/>
                    <a:pt x="161421" y="169886"/>
                    <a:pt x="164187" y="165488"/>
                  </a:cubicBezTo>
                  <a:lnTo>
                    <a:pt x="257989" y="20848"/>
                  </a:lnTo>
                  <a:close/>
                </a:path>
              </a:pathLst>
            </a:custGeom>
            <a:solidFill>
              <a:srgbClr val="000000"/>
            </a:solidFill>
            <a:ln w="25203"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46918DFA-0825-DEE5-DD65-E37FDF639F61}"/>
                </a:ext>
              </a:extLst>
            </p:cNvPr>
            <p:cNvSpPr/>
            <p:nvPr>
              <p:custDataLst>
                <p:tags r:id="rId86"/>
              </p:custDataLst>
            </p:nvPr>
          </p:nvSpPr>
          <p:spPr>
            <a:xfrm>
              <a:off x="8503515" y="4278007"/>
              <a:ext cx="45769" cy="170856"/>
            </a:xfrm>
            <a:custGeom>
              <a:avLst/>
              <a:gdLst>
                <a:gd name="connsiteX0" fmla="*/ 42484 w 45769"/>
                <a:gd name="connsiteY0" fmla="*/ 76 h 170856"/>
                <a:gd name="connsiteX1" fmla="*/ 235 w 45769"/>
                <a:gd name="connsiteY1" fmla="*/ 85419 h 170856"/>
                <a:gd name="connsiteX2" fmla="*/ 42484 w 45769"/>
                <a:gd name="connsiteY2" fmla="*/ 170933 h 170856"/>
                <a:gd name="connsiteX3" fmla="*/ 46005 w 45769"/>
                <a:gd name="connsiteY3" fmla="*/ 168880 h 170856"/>
                <a:gd name="connsiteX4" fmla="*/ 44244 w 45769"/>
                <a:gd name="connsiteY4" fmla="*/ 166315 h 170856"/>
                <a:gd name="connsiteX5" fmla="*/ 12206 w 45769"/>
                <a:gd name="connsiteY5" fmla="*/ 85590 h 170856"/>
                <a:gd name="connsiteX6" fmla="*/ 44772 w 45769"/>
                <a:gd name="connsiteY6" fmla="*/ 4181 h 170856"/>
                <a:gd name="connsiteX7" fmla="*/ 46005 w 45769"/>
                <a:gd name="connsiteY7" fmla="*/ 2128 h 170856"/>
                <a:gd name="connsiteX8" fmla="*/ 42484 w 45769"/>
                <a:gd name="connsiteY8"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69" h="170856">
                  <a:moveTo>
                    <a:pt x="42484" y="76"/>
                  </a:moveTo>
                  <a:cubicBezTo>
                    <a:pt x="9037" y="22994"/>
                    <a:pt x="235" y="59252"/>
                    <a:pt x="235" y="85419"/>
                  </a:cubicBezTo>
                  <a:cubicBezTo>
                    <a:pt x="235" y="109534"/>
                    <a:pt x="7629" y="146989"/>
                    <a:pt x="42484" y="170933"/>
                  </a:cubicBezTo>
                  <a:cubicBezTo>
                    <a:pt x="43892" y="170933"/>
                    <a:pt x="46005" y="170933"/>
                    <a:pt x="46005" y="168880"/>
                  </a:cubicBezTo>
                  <a:cubicBezTo>
                    <a:pt x="46005" y="167854"/>
                    <a:pt x="45477" y="167512"/>
                    <a:pt x="44244" y="166315"/>
                  </a:cubicBezTo>
                  <a:cubicBezTo>
                    <a:pt x="20832" y="145792"/>
                    <a:pt x="12206" y="116717"/>
                    <a:pt x="12206" y="85590"/>
                  </a:cubicBezTo>
                  <a:cubicBezTo>
                    <a:pt x="12206" y="39412"/>
                    <a:pt x="30338" y="16837"/>
                    <a:pt x="44772" y="4181"/>
                  </a:cubicBezTo>
                  <a:cubicBezTo>
                    <a:pt x="45477" y="3497"/>
                    <a:pt x="46005" y="2984"/>
                    <a:pt x="46005" y="2128"/>
                  </a:cubicBezTo>
                  <a:cubicBezTo>
                    <a:pt x="46005" y="76"/>
                    <a:pt x="43892" y="76"/>
                    <a:pt x="42484" y="76"/>
                  </a:cubicBezTo>
                  <a:close/>
                </a:path>
              </a:pathLst>
            </a:custGeom>
            <a:solidFill>
              <a:srgbClr val="000000"/>
            </a:solidFill>
            <a:ln w="25203"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506CCBDF-7A36-A242-4DB5-65C5E726C91D}"/>
                </a:ext>
              </a:extLst>
            </p:cNvPr>
            <p:cNvSpPr/>
            <p:nvPr>
              <p:custDataLst>
                <p:tags r:id="rId87"/>
              </p:custDataLst>
            </p:nvPr>
          </p:nvSpPr>
          <p:spPr>
            <a:xfrm>
              <a:off x="8572773" y="4287584"/>
              <a:ext cx="39431" cy="120403"/>
            </a:xfrm>
            <a:custGeom>
              <a:avLst/>
              <a:gdLst>
                <a:gd name="connsiteX0" fmla="*/ 38966 w 39431"/>
                <a:gd name="connsiteY0" fmla="*/ 5207 h 120403"/>
                <a:gd name="connsiteX1" fmla="*/ 39671 w 39431"/>
                <a:gd name="connsiteY1" fmla="*/ 2470 h 120403"/>
                <a:gd name="connsiteX2" fmla="*/ 36854 w 39431"/>
                <a:gd name="connsiteY2" fmla="*/ 76 h 120403"/>
                <a:gd name="connsiteX3" fmla="*/ 14321 w 39431"/>
                <a:gd name="connsiteY3" fmla="*/ 1786 h 120403"/>
                <a:gd name="connsiteX4" fmla="*/ 10625 w 39431"/>
                <a:gd name="connsiteY4" fmla="*/ 5720 h 120403"/>
                <a:gd name="connsiteX5" fmla="*/ 15026 w 39431"/>
                <a:gd name="connsiteY5" fmla="*/ 8114 h 120403"/>
                <a:gd name="connsiteX6" fmla="*/ 23475 w 39431"/>
                <a:gd name="connsiteY6" fmla="*/ 10680 h 120403"/>
                <a:gd name="connsiteX7" fmla="*/ 22771 w 39431"/>
                <a:gd name="connsiteY7" fmla="*/ 14442 h 120403"/>
                <a:gd name="connsiteX8" fmla="*/ 943 w 39431"/>
                <a:gd name="connsiteY8" fmla="*/ 98930 h 120403"/>
                <a:gd name="connsiteX9" fmla="*/ 239 w 39431"/>
                <a:gd name="connsiteY9" fmla="*/ 104232 h 120403"/>
                <a:gd name="connsiteX10" fmla="*/ 18722 w 39431"/>
                <a:gd name="connsiteY10" fmla="*/ 120480 h 120403"/>
                <a:gd name="connsiteX11" fmla="*/ 32805 w 39431"/>
                <a:gd name="connsiteY11" fmla="*/ 111415 h 120403"/>
                <a:gd name="connsiteX12" fmla="*/ 38966 w 39431"/>
                <a:gd name="connsiteY12" fmla="*/ 94312 h 120403"/>
                <a:gd name="connsiteX13" fmla="*/ 36150 w 39431"/>
                <a:gd name="connsiteY13" fmla="*/ 92089 h 120403"/>
                <a:gd name="connsiteX14" fmla="*/ 32629 w 39431"/>
                <a:gd name="connsiteY14" fmla="*/ 96194 h 120403"/>
                <a:gd name="connsiteX15" fmla="*/ 19426 w 39431"/>
                <a:gd name="connsiteY15" fmla="*/ 115691 h 120403"/>
                <a:gd name="connsiteX16" fmla="*/ 13441 w 39431"/>
                <a:gd name="connsiteY16" fmla="*/ 107310 h 120403"/>
                <a:gd name="connsiteX17" fmla="*/ 14497 w 39431"/>
                <a:gd name="connsiteY17" fmla="*/ 100298 h 120403"/>
                <a:gd name="connsiteX18" fmla="*/ 38966 w 39431"/>
                <a:gd name="connsiteY18" fmla="*/ 5207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31" h="120403">
                  <a:moveTo>
                    <a:pt x="38966" y="5207"/>
                  </a:moveTo>
                  <a:cubicBezTo>
                    <a:pt x="39142" y="4865"/>
                    <a:pt x="39671" y="2642"/>
                    <a:pt x="39671" y="2470"/>
                  </a:cubicBezTo>
                  <a:cubicBezTo>
                    <a:pt x="39671" y="1615"/>
                    <a:pt x="38966" y="76"/>
                    <a:pt x="36854" y="76"/>
                  </a:cubicBezTo>
                  <a:cubicBezTo>
                    <a:pt x="33333" y="76"/>
                    <a:pt x="18722" y="1444"/>
                    <a:pt x="14321" y="1786"/>
                  </a:cubicBezTo>
                  <a:cubicBezTo>
                    <a:pt x="13089" y="1957"/>
                    <a:pt x="10625" y="2128"/>
                    <a:pt x="10625" y="5720"/>
                  </a:cubicBezTo>
                  <a:cubicBezTo>
                    <a:pt x="10625" y="8114"/>
                    <a:pt x="13089" y="8114"/>
                    <a:pt x="15026" y="8114"/>
                  </a:cubicBezTo>
                  <a:cubicBezTo>
                    <a:pt x="23475" y="8114"/>
                    <a:pt x="23475" y="9312"/>
                    <a:pt x="23475" y="10680"/>
                  </a:cubicBezTo>
                  <a:cubicBezTo>
                    <a:pt x="23475" y="11877"/>
                    <a:pt x="23123" y="12903"/>
                    <a:pt x="22771" y="14442"/>
                  </a:cubicBezTo>
                  <a:lnTo>
                    <a:pt x="943" y="98930"/>
                  </a:lnTo>
                  <a:cubicBezTo>
                    <a:pt x="415" y="100640"/>
                    <a:pt x="239" y="102522"/>
                    <a:pt x="239" y="104232"/>
                  </a:cubicBezTo>
                  <a:cubicBezTo>
                    <a:pt x="239" y="115178"/>
                    <a:pt x="10273" y="120480"/>
                    <a:pt x="18722" y="120480"/>
                  </a:cubicBezTo>
                  <a:cubicBezTo>
                    <a:pt x="22947" y="120480"/>
                    <a:pt x="28228" y="119111"/>
                    <a:pt x="32805" y="111415"/>
                  </a:cubicBezTo>
                  <a:cubicBezTo>
                    <a:pt x="36502" y="105087"/>
                    <a:pt x="38966" y="94996"/>
                    <a:pt x="38966" y="94312"/>
                  </a:cubicBezTo>
                  <a:cubicBezTo>
                    <a:pt x="38966" y="92089"/>
                    <a:pt x="36678" y="92089"/>
                    <a:pt x="36150" y="92089"/>
                  </a:cubicBezTo>
                  <a:cubicBezTo>
                    <a:pt x="33685" y="92089"/>
                    <a:pt x="33333" y="93115"/>
                    <a:pt x="32629" y="96194"/>
                  </a:cubicBezTo>
                  <a:cubicBezTo>
                    <a:pt x="30341" y="104745"/>
                    <a:pt x="26996" y="115691"/>
                    <a:pt x="19426" y="115691"/>
                  </a:cubicBezTo>
                  <a:cubicBezTo>
                    <a:pt x="14673" y="115691"/>
                    <a:pt x="13441" y="111415"/>
                    <a:pt x="13441" y="107310"/>
                  </a:cubicBezTo>
                  <a:cubicBezTo>
                    <a:pt x="13441" y="105429"/>
                    <a:pt x="13969" y="102180"/>
                    <a:pt x="14497" y="100298"/>
                  </a:cubicBezTo>
                  <a:lnTo>
                    <a:pt x="38966" y="5207"/>
                  </a:lnTo>
                  <a:close/>
                </a:path>
              </a:pathLst>
            </a:custGeom>
            <a:solidFill>
              <a:srgbClr val="000000"/>
            </a:solidFill>
            <a:ln w="25203"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0C803434-C4F2-7C50-ED5F-AB93D0092A96}"/>
                </a:ext>
              </a:extLst>
            </p:cNvPr>
            <p:cNvSpPr/>
            <p:nvPr>
              <p:custDataLst>
                <p:tags r:id="rId88"/>
              </p:custDataLst>
            </p:nvPr>
          </p:nvSpPr>
          <p:spPr>
            <a:xfrm>
              <a:off x="8638974" y="4278007"/>
              <a:ext cx="45593" cy="170856"/>
            </a:xfrm>
            <a:custGeom>
              <a:avLst/>
              <a:gdLst>
                <a:gd name="connsiteX0" fmla="*/ 3586 w 45593"/>
                <a:gd name="connsiteY0" fmla="*/ 76 h 170856"/>
                <a:gd name="connsiteX1" fmla="*/ 241 w 45593"/>
                <a:gd name="connsiteY1" fmla="*/ 2128 h 170856"/>
                <a:gd name="connsiteX2" fmla="*/ 1825 w 45593"/>
                <a:gd name="connsiteY2" fmla="*/ 4694 h 170856"/>
                <a:gd name="connsiteX3" fmla="*/ 33864 w 45593"/>
                <a:gd name="connsiteY3" fmla="*/ 85419 h 170856"/>
                <a:gd name="connsiteX4" fmla="*/ 3410 w 45593"/>
                <a:gd name="connsiteY4" fmla="*/ 164947 h 170856"/>
                <a:gd name="connsiteX5" fmla="*/ 241 w 45593"/>
                <a:gd name="connsiteY5" fmla="*/ 168880 h 170856"/>
                <a:gd name="connsiteX6" fmla="*/ 2530 w 45593"/>
                <a:gd name="connsiteY6" fmla="*/ 170933 h 170856"/>
                <a:gd name="connsiteX7" fmla="*/ 32984 w 45593"/>
                <a:gd name="connsiteY7" fmla="*/ 138266 h 170856"/>
                <a:gd name="connsiteX8" fmla="*/ 45834 w 45593"/>
                <a:gd name="connsiteY8" fmla="*/ 85590 h 170856"/>
                <a:gd name="connsiteX9" fmla="*/ 3586 w 45593"/>
                <a:gd name="connsiteY9"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93" h="170856">
                  <a:moveTo>
                    <a:pt x="3586" y="76"/>
                  </a:moveTo>
                  <a:cubicBezTo>
                    <a:pt x="2354" y="76"/>
                    <a:pt x="241" y="76"/>
                    <a:pt x="241" y="2128"/>
                  </a:cubicBezTo>
                  <a:cubicBezTo>
                    <a:pt x="241" y="2984"/>
                    <a:pt x="769" y="3497"/>
                    <a:pt x="1825" y="4694"/>
                  </a:cubicBezTo>
                  <a:cubicBezTo>
                    <a:pt x="16965" y="18205"/>
                    <a:pt x="33864" y="41294"/>
                    <a:pt x="33864" y="85419"/>
                  </a:cubicBezTo>
                  <a:cubicBezTo>
                    <a:pt x="33864" y="121164"/>
                    <a:pt x="22422" y="148186"/>
                    <a:pt x="3410" y="164947"/>
                  </a:cubicBezTo>
                  <a:cubicBezTo>
                    <a:pt x="417" y="167854"/>
                    <a:pt x="241" y="168025"/>
                    <a:pt x="241" y="168880"/>
                  </a:cubicBezTo>
                  <a:cubicBezTo>
                    <a:pt x="241" y="169735"/>
                    <a:pt x="769" y="170933"/>
                    <a:pt x="2530" y="170933"/>
                  </a:cubicBezTo>
                  <a:cubicBezTo>
                    <a:pt x="4642" y="170933"/>
                    <a:pt x="21365" y="159645"/>
                    <a:pt x="32984" y="138266"/>
                  </a:cubicBezTo>
                  <a:cubicBezTo>
                    <a:pt x="40729" y="124071"/>
                    <a:pt x="45834" y="105600"/>
                    <a:pt x="45834" y="85590"/>
                  </a:cubicBezTo>
                  <a:cubicBezTo>
                    <a:pt x="45834" y="61475"/>
                    <a:pt x="38441" y="24020"/>
                    <a:pt x="3586" y="76"/>
                  </a:cubicBezTo>
                  <a:close/>
                </a:path>
              </a:pathLst>
            </a:custGeom>
            <a:solidFill>
              <a:srgbClr val="000000"/>
            </a:solidFill>
            <a:ln w="25203"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5EA32404-0159-7198-D68F-03EA5D7B92A5}"/>
                </a:ext>
              </a:extLst>
            </p:cNvPr>
            <p:cNvSpPr/>
            <p:nvPr>
              <p:custDataLst>
                <p:tags r:id="rId89"/>
              </p:custDataLst>
            </p:nvPr>
          </p:nvSpPr>
          <p:spPr>
            <a:xfrm>
              <a:off x="8730211" y="4337596"/>
              <a:ext cx="146863" cy="171516"/>
            </a:xfrm>
            <a:custGeom>
              <a:avLst/>
              <a:gdLst>
                <a:gd name="connsiteX0" fmla="*/ 67138 w 146863"/>
                <a:gd name="connsiteY0" fmla="*/ 8632 h 171516"/>
                <a:gd name="connsiteX1" fmla="*/ 68144 w 146863"/>
                <a:gd name="connsiteY1" fmla="*/ 4478 h 171516"/>
                <a:gd name="connsiteX2" fmla="*/ 62612 w 146863"/>
                <a:gd name="connsiteY2" fmla="*/ 80 h 171516"/>
                <a:gd name="connsiteX3" fmla="*/ 60851 w 146863"/>
                <a:gd name="connsiteY3" fmla="*/ 325 h 171516"/>
                <a:gd name="connsiteX4" fmla="*/ 28410 w 146863"/>
                <a:gd name="connsiteY4" fmla="*/ 1790 h 171516"/>
                <a:gd name="connsiteX5" fmla="*/ 20363 w 146863"/>
                <a:gd name="connsiteY5" fmla="*/ 9120 h 171516"/>
                <a:gd name="connsiteX6" fmla="*/ 26902 w 146863"/>
                <a:gd name="connsiteY6" fmla="*/ 13518 h 171516"/>
                <a:gd name="connsiteX7" fmla="*/ 37464 w 146863"/>
                <a:gd name="connsiteY7" fmla="*/ 14007 h 171516"/>
                <a:gd name="connsiteX8" fmla="*/ 1251 w 146863"/>
                <a:gd name="connsiteY8" fmla="*/ 154982 h 171516"/>
                <a:gd name="connsiteX9" fmla="*/ 245 w 146863"/>
                <a:gd name="connsiteY9" fmla="*/ 160602 h 171516"/>
                <a:gd name="connsiteX10" fmla="*/ 12316 w 146863"/>
                <a:gd name="connsiteY10" fmla="*/ 171596 h 171516"/>
                <a:gd name="connsiteX11" fmla="*/ 28662 w 146863"/>
                <a:gd name="connsiteY11" fmla="*/ 157914 h 171516"/>
                <a:gd name="connsiteX12" fmla="*/ 43751 w 146863"/>
                <a:gd name="connsiteY12" fmla="*/ 100009 h 171516"/>
                <a:gd name="connsiteX13" fmla="*/ 48780 w 146863"/>
                <a:gd name="connsiteY13" fmla="*/ 89992 h 171516"/>
                <a:gd name="connsiteX14" fmla="*/ 86251 w 146863"/>
                <a:gd name="connsiteY14" fmla="*/ 68003 h 171516"/>
                <a:gd name="connsiteX15" fmla="*/ 98825 w 146863"/>
                <a:gd name="connsiteY15" fmla="*/ 82418 h 171516"/>
                <a:gd name="connsiteX16" fmla="*/ 82981 w 146863"/>
                <a:gd name="connsiteY16" fmla="*/ 137147 h 171516"/>
                <a:gd name="connsiteX17" fmla="*/ 79461 w 146863"/>
                <a:gd name="connsiteY17" fmla="*/ 149607 h 171516"/>
                <a:gd name="connsiteX18" fmla="*/ 107878 w 146863"/>
                <a:gd name="connsiteY18" fmla="*/ 171596 h 171516"/>
                <a:gd name="connsiteX19" fmla="*/ 147109 w 146863"/>
                <a:gd name="connsiteY19" fmla="*/ 133482 h 171516"/>
                <a:gd name="connsiteX20" fmla="*/ 141073 w 146863"/>
                <a:gd name="connsiteY20" fmla="*/ 130061 h 171516"/>
                <a:gd name="connsiteX21" fmla="*/ 135289 w 146863"/>
                <a:gd name="connsiteY21" fmla="*/ 133237 h 171516"/>
                <a:gd name="connsiteX22" fmla="*/ 109387 w 146863"/>
                <a:gd name="connsiteY22" fmla="*/ 162801 h 171516"/>
                <a:gd name="connsiteX23" fmla="*/ 105112 w 146863"/>
                <a:gd name="connsiteY23" fmla="*/ 157670 h 171516"/>
                <a:gd name="connsiteX24" fmla="*/ 109387 w 146863"/>
                <a:gd name="connsiteY24" fmla="*/ 141789 h 171516"/>
                <a:gd name="connsiteX25" fmla="*/ 125733 w 146863"/>
                <a:gd name="connsiteY25" fmla="*/ 87549 h 171516"/>
                <a:gd name="connsiteX26" fmla="*/ 88262 w 146863"/>
                <a:gd name="connsiteY26" fmla="*/ 59207 h 171516"/>
                <a:gd name="connsiteX27" fmla="*/ 50289 w 146863"/>
                <a:gd name="connsiteY27" fmla="*/ 74355 h 171516"/>
                <a:gd name="connsiteX28" fmla="*/ 67138 w 146863"/>
                <a:gd name="connsiteY28" fmla="*/ 8632 h 17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63" h="171516">
                  <a:moveTo>
                    <a:pt x="67138" y="8632"/>
                  </a:moveTo>
                  <a:cubicBezTo>
                    <a:pt x="68144" y="5211"/>
                    <a:pt x="68144" y="4722"/>
                    <a:pt x="68144" y="4478"/>
                  </a:cubicBezTo>
                  <a:cubicBezTo>
                    <a:pt x="68144" y="1302"/>
                    <a:pt x="65378" y="80"/>
                    <a:pt x="62612" y="80"/>
                  </a:cubicBezTo>
                  <a:cubicBezTo>
                    <a:pt x="61606" y="80"/>
                    <a:pt x="61354" y="80"/>
                    <a:pt x="60851" y="325"/>
                  </a:cubicBezTo>
                  <a:lnTo>
                    <a:pt x="28410" y="1790"/>
                  </a:lnTo>
                  <a:cubicBezTo>
                    <a:pt x="24890" y="2035"/>
                    <a:pt x="20363" y="2279"/>
                    <a:pt x="20363" y="9120"/>
                  </a:cubicBezTo>
                  <a:cubicBezTo>
                    <a:pt x="20363" y="13518"/>
                    <a:pt x="24890" y="13518"/>
                    <a:pt x="26902" y="13518"/>
                  </a:cubicBezTo>
                  <a:cubicBezTo>
                    <a:pt x="29668" y="13518"/>
                    <a:pt x="34194" y="13518"/>
                    <a:pt x="37464" y="14007"/>
                  </a:cubicBezTo>
                  <a:lnTo>
                    <a:pt x="1251" y="154982"/>
                  </a:lnTo>
                  <a:cubicBezTo>
                    <a:pt x="999" y="155960"/>
                    <a:pt x="245" y="159625"/>
                    <a:pt x="245" y="160602"/>
                  </a:cubicBezTo>
                  <a:cubicBezTo>
                    <a:pt x="245" y="166466"/>
                    <a:pt x="5023" y="171596"/>
                    <a:pt x="12316" y="171596"/>
                  </a:cubicBezTo>
                  <a:cubicBezTo>
                    <a:pt x="13825" y="171596"/>
                    <a:pt x="25141" y="171596"/>
                    <a:pt x="28662" y="157914"/>
                  </a:cubicBezTo>
                  <a:lnTo>
                    <a:pt x="43751" y="100009"/>
                  </a:lnTo>
                  <a:cubicBezTo>
                    <a:pt x="45008" y="95367"/>
                    <a:pt x="45008" y="94878"/>
                    <a:pt x="48780" y="89992"/>
                  </a:cubicBezTo>
                  <a:cubicBezTo>
                    <a:pt x="52804" y="84617"/>
                    <a:pt x="65378" y="68003"/>
                    <a:pt x="86251" y="68003"/>
                  </a:cubicBezTo>
                  <a:cubicBezTo>
                    <a:pt x="92789" y="68003"/>
                    <a:pt x="98825" y="70446"/>
                    <a:pt x="98825" y="82418"/>
                  </a:cubicBezTo>
                  <a:cubicBezTo>
                    <a:pt x="98825" y="96589"/>
                    <a:pt x="87760" y="125175"/>
                    <a:pt x="82981" y="137147"/>
                  </a:cubicBezTo>
                  <a:cubicBezTo>
                    <a:pt x="80215" y="143743"/>
                    <a:pt x="79461" y="145454"/>
                    <a:pt x="79461" y="149607"/>
                  </a:cubicBezTo>
                  <a:cubicBezTo>
                    <a:pt x="79461" y="163778"/>
                    <a:pt x="94047" y="171596"/>
                    <a:pt x="107878" y="171596"/>
                  </a:cubicBezTo>
                  <a:cubicBezTo>
                    <a:pt x="134535" y="171596"/>
                    <a:pt x="147109" y="138368"/>
                    <a:pt x="147109" y="133482"/>
                  </a:cubicBezTo>
                  <a:cubicBezTo>
                    <a:pt x="147109" y="130061"/>
                    <a:pt x="143336" y="130061"/>
                    <a:pt x="141073" y="130061"/>
                  </a:cubicBezTo>
                  <a:cubicBezTo>
                    <a:pt x="138055" y="130061"/>
                    <a:pt x="136295" y="130061"/>
                    <a:pt x="135289" y="133237"/>
                  </a:cubicBezTo>
                  <a:cubicBezTo>
                    <a:pt x="127242" y="160358"/>
                    <a:pt x="113410" y="162801"/>
                    <a:pt x="109387" y="162801"/>
                  </a:cubicBezTo>
                  <a:cubicBezTo>
                    <a:pt x="107626" y="162801"/>
                    <a:pt x="105112" y="162801"/>
                    <a:pt x="105112" y="157670"/>
                  </a:cubicBezTo>
                  <a:cubicBezTo>
                    <a:pt x="105112" y="152295"/>
                    <a:pt x="107878" y="145698"/>
                    <a:pt x="109387" y="141789"/>
                  </a:cubicBezTo>
                  <a:cubicBezTo>
                    <a:pt x="114165" y="129817"/>
                    <a:pt x="125733" y="101231"/>
                    <a:pt x="125733" y="87549"/>
                  </a:cubicBezTo>
                  <a:cubicBezTo>
                    <a:pt x="125733" y="65071"/>
                    <a:pt x="106369" y="59207"/>
                    <a:pt x="88262" y="59207"/>
                  </a:cubicBezTo>
                  <a:cubicBezTo>
                    <a:pt x="82730" y="59207"/>
                    <a:pt x="67390" y="59207"/>
                    <a:pt x="50289" y="74355"/>
                  </a:cubicBezTo>
                  <a:lnTo>
                    <a:pt x="67138" y="8632"/>
                  </a:lnTo>
                  <a:close/>
                </a:path>
              </a:pathLst>
            </a:custGeom>
            <a:solidFill>
              <a:srgbClr val="000000"/>
            </a:solidFill>
            <a:ln w="25203"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1DFBAC83-1C7F-91DE-B427-23C16FB86669}"/>
                </a:ext>
              </a:extLst>
            </p:cNvPr>
            <p:cNvSpPr/>
            <p:nvPr>
              <p:custDataLst>
                <p:tags r:id="rId90"/>
              </p:custDataLst>
            </p:nvPr>
          </p:nvSpPr>
          <p:spPr>
            <a:xfrm>
              <a:off x="8905766" y="4251974"/>
              <a:ext cx="45769" cy="170856"/>
            </a:xfrm>
            <a:custGeom>
              <a:avLst/>
              <a:gdLst>
                <a:gd name="connsiteX0" fmla="*/ 42500 w 45769"/>
                <a:gd name="connsiteY0" fmla="*/ 75 h 170856"/>
                <a:gd name="connsiteX1" fmla="*/ 251 w 45769"/>
                <a:gd name="connsiteY1" fmla="*/ 85418 h 170856"/>
                <a:gd name="connsiteX2" fmla="*/ 42500 w 45769"/>
                <a:gd name="connsiteY2" fmla="*/ 170932 h 170856"/>
                <a:gd name="connsiteX3" fmla="*/ 46021 w 45769"/>
                <a:gd name="connsiteY3" fmla="*/ 168879 h 170856"/>
                <a:gd name="connsiteX4" fmla="*/ 44260 w 45769"/>
                <a:gd name="connsiteY4" fmla="*/ 166314 h 170856"/>
                <a:gd name="connsiteX5" fmla="*/ 12222 w 45769"/>
                <a:gd name="connsiteY5" fmla="*/ 85589 h 170856"/>
                <a:gd name="connsiteX6" fmla="*/ 44788 w 45769"/>
                <a:gd name="connsiteY6" fmla="*/ 4180 h 170856"/>
                <a:gd name="connsiteX7" fmla="*/ 46021 w 45769"/>
                <a:gd name="connsiteY7" fmla="*/ 2127 h 170856"/>
                <a:gd name="connsiteX8" fmla="*/ 42500 w 45769"/>
                <a:gd name="connsiteY8"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69" h="170856">
                  <a:moveTo>
                    <a:pt x="42500" y="75"/>
                  </a:moveTo>
                  <a:cubicBezTo>
                    <a:pt x="9053" y="22993"/>
                    <a:pt x="251" y="59251"/>
                    <a:pt x="251" y="85418"/>
                  </a:cubicBezTo>
                  <a:cubicBezTo>
                    <a:pt x="251" y="109533"/>
                    <a:pt x="7645" y="146988"/>
                    <a:pt x="42500" y="170932"/>
                  </a:cubicBezTo>
                  <a:cubicBezTo>
                    <a:pt x="43908" y="170932"/>
                    <a:pt x="46021" y="170932"/>
                    <a:pt x="46021" y="168879"/>
                  </a:cubicBezTo>
                  <a:cubicBezTo>
                    <a:pt x="46021" y="167853"/>
                    <a:pt x="45492" y="167511"/>
                    <a:pt x="44260" y="166314"/>
                  </a:cubicBezTo>
                  <a:cubicBezTo>
                    <a:pt x="20848" y="145791"/>
                    <a:pt x="12222" y="116716"/>
                    <a:pt x="12222" y="85589"/>
                  </a:cubicBezTo>
                  <a:cubicBezTo>
                    <a:pt x="12222" y="39411"/>
                    <a:pt x="30353" y="16836"/>
                    <a:pt x="44788" y="4180"/>
                  </a:cubicBezTo>
                  <a:cubicBezTo>
                    <a:pt x="45492" y="3496"/>
                    <a:pt x="46021" y="2982"/>
                    <a:pt x="46021" y="2127"/>
                  </a:cubicBezTo>
                  <a:cubicBezTo>
                    <a:pt x="46021" y="75"/>
                    <a:pt x="43908" y="75"/>
                    <a:pt x="42500" y="75"/>
                  </a:cubicBezTo>
                  <a:close/>
                </a:path>
              </a:pathLst>
            </a:custGeom>
            <a:solidFill>
              <a:srgbClr val="000000"/>
            </a:solidFill>
            <a:ln w="25203"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085B8097-BD94-55A8-8FB2-EF197B84DE9F}"/>
                </a:ext>
              </a:extLst>
            </p:cNvPr>
            <p:cNvSpPr/>
            <p:nvPr>
              <p:custDataLst>
                <p:tags r:id="rId91"/>
              </p:custDataLst>
            </p:nvPr>
          </p:nvSpPr>
          <p:spPr>
            <a:xfrm>
              <a:off x="8975024" y="4261551"/>
              <a:ext cx="39431" cy="120403"/>
            </a:xfrm>
            <a:custGeom>
              <a:avLst/>
              <a:gdLst>
                <a:gd name="connsiteX0" fmla="*/ 38982 w 39431"/>
                <a:gd name="connsiteY0" fmla="*/ 5206 h 120403"/>
                <a:gd name="connsiteX1" fmla="*/ 39686 w 39431"/>
                <a:gd name="connsiteY1" fmla="*/ 2469 h 120403"/>
                <a:gd name="connsiteX2" fmla="*/ 36870 w 39431"/>
                <a:gd name="connsiteY2" fmla="*/ 75 h 120403"/>
                <a:gd name="connsiteX3" fmla="*/ 14337 w 39431"/>
                <a:gd name="connsiteY3" fmla="*/ 1785 h 120403"/>
                <a:gd name="connsiteX4" fmla="*/ 10641 w 39431"/>
                <a:gd name="connsiteY4" fmla="*/ 5719 h 120403"/>
                <a:gd name="connsiteX5" fmla="*/ 15041 w 39431"/>
                <a:gd name="connsiteY5" fmla="*/ 8113 h 120403"/>
                <a:gd name="connsiteX6" fmla="*/ 23491 w 39431"/>
                <a:gd name="connsiteY6" fmla="*/ 10679 h 120403"/>
                <a:gd name="connsiteX7" fmla="*/ 22787 w 39431"/>
                <a:gd name="connsiteY7" fmla="*/ 14441 h 120403"/>
                <a:gd name="connsiteX8" fmla="*/ 959 w 39431"/>
                <a:gd name="connsiteY8" fmla="*/ 98929 h 120403"/>
                <a:gd name="connsiteX9" fmla="*/ 254 w 39431"/>
                <a:gd name="connsiteY9" fmla="*/ 104231 h 120403"/>
                <a:gd name="connsiteX10" fmla="*/ 18738 w 39431"/>
                <a:gd name="connsiteY10" fmla="*/ 120478 h 120403"/>
                <a:gd name="connsiteX11" fmla="*/ 32821 w 39431"/>
                <a:gd name="connsiteY11" fmla="*/ 111414 h 120403"/>
                <a:gd name="connsiteX12" fmla="*/ 38982 w 39431"/>
                <a:gd name="connsiteY12" fmla="*/ 94311 h 120403"/>
                <a:gd name="connsiteX13" fmla="*/ 36166 w 39431"/>
                <a:gd name="connsiteY13" fmla="*/ 92088 h 120403"/>
                <a:gd name="connsiteX14" fmla="*/ 32645 w 39431"/>
                <a:gd name="connsiteY14" fmla="*/ 96193 h 120403"/>
                <a:gd name="connsiteX15" fmla="*/ 19442 w 39431"/>
                <a:gd name="connsiteY15" fmla="*/ 115690 h 120403"/>
                <a:gd name="connsiteX16" fmla="*/ 13457 w 39431"/>
                <a:gd name="connsiteY16" fmla="*/ 107309 h 120403"/>
                <a:gd name="connsiteX17" fmla="*/ 14513 w 39431"/>
                <a:gd name="connsiteY17" fmla="*/ 100297 h 120403"/>
                <a:gd name="connsiteX18" fmla="*/ 38982 w 39431"/>
                <a:gd name="connsiteY18" fmla="*/ 5206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31" h="120403">
                  <a:moveTo>
                    <a:pt x="38982" y="5206"/>
                  </a:moveTo>
                  <a:cubicBezTo>
                    <a:pt x="39158" y="4864"/>
                    <a:pt x="39686" y="2640"/>
                    <a:pt x="39686" y="2469"/>
                  </a:cubicBezTo>
                  <a:cubicBezTo>
                    <a:pt x="39686" y="1614"/>
                    <a:pt x="38982" y="75"/>
                    <a:pt x="36870" y="75"/>
                  </a:cubicBezTo>
                  <a:cubicBezTo>
                    <a:pt x="33349" y="75"/>
                    <a:pt x="18738" y="1443"/>
                    <a:pt x="14337" y="1785"/>
                  </a:cubicBezTo>
                  <a:cubicBezTo>
                    <a:pt x="13105" y="1956"/>
                    <a:pt x="10641" y="2127"/>
                    <a:pt x="10641" y="5719"/>
                  </a:cubicBezTo>
                  <a:cubicBezTo>
                    <a:pt x="10641" y="8113"/>
                    <a:pt x="13105" y="8113"/>
                    <a:pt x="15041" y="8113"/>
                  </a:cubicBezTo>
                  <a:cubicBezTo>
                    <a:pt x="23491" y="8113"/>
                    <a:pt x="23491" y="9311"/>
                    <a:pt x="23491" y="10679"/>
                  </a:cubicBezTo>
                  <a:cubicBezTo>
                    <a:pt x="23491" y="11876"/>
                    <a:pt x="23139" y="12902"/>
                    <a:pt x="22787" y="14441"/>
                  </a:cubicBezTo>
                  <a:lnTo>
                    <a:pt x="959" y="98929"/>
                  </a:lnTo>
                  <a:cubicBezTo>
                    <a:pt x="431" y="100639"/>
                    <a:pt x="254" y="102521"/>
                    <a:pt x="254" y="104231"/>
                  </a:cubicBezTo>
                  <a:cubicBezTo>
                    <a:pt x="254" y="115177"/>
                    <a:pt x="10289" y="120478"/>
                    <a:pt x="18738" y="120478"/>
                  </a:cubicBezTo>
                  <a:cubicBezTo>
                    <a:pt x="22963" y="120478"/>
                    <a:pt x="28244" y="119110"/>
                    <a:pt x="32821" y="111414"/>
                  </a:cubicBezTo>
                  <a:cubicBezTo>
                    <a:pt x="36518" y="105086"/>
                    <a:pt x="38982" y="94995"/>
                    <a:pt x="38982" y="94311"/>
                  </a:cubicBezTo>
                  <a:cubicBezTo>
                    <a:pt x="38982" y="92088"/>
                    <a:pt x="36694" y="92088"/>
                    <a:pt x="36166" y="92088"/>
                  </a:cubicBezTo>
                  <a:cubicBezTo>
                    <a:pt x="33701" y="92088"/>
                    <a:pt x="33349" y="93114"/>
                    <a:pt x="32645" y="96193"/>
                  </a:cubicBezTo>
                  <a:cubicBezTo>
                    <a:pt x="30357" y="104744"/>
                    <a:pt x="27012" y="115690"/>
                    <a:pt x="19442" y="115690"/>
                  </a:cubicBezTo>
                  <a:cubicBezTo>
                    <a:pt x="14689" y="115690"/>
                    <a:pt x="13457" y="111414"/>
                    <a:pt x="13457" y="107309"/>
                  </a:cubicBezTo>
                  <a:cubicBezTo>
                    <a:pt x="13457" y="105428"/>
                    <a:pt x="13985" y="102179"/>
                    <a:pt x="14513" y="100297"/>
                  </a:cubicBezTo>
                  <a:lnTo>
                    <a:pt x="38982" y="5206"/>
                  </a:lnTo>
                  <a:close/>
                </a:path>
              </a:pathLst>
            </a:custGeom>
            <a:solidFill>
              <a:srgbClr val="000000"/>
            </a:solidFill>
            <a:ln w="25203"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9670872A-88DC-65D4-4BD1-E078AA717E18}"/>
                </a:ext>
              </a:extLst>
            </p:cNvPr>
            <p:cNvSpPr/>
            <p:nvPr>
              <p:custDataLst>
                <p:tags r:id="rId92"/>
              </p:custDataLst>
            </p:nvPr>
          </p:nvSpPr>
          <p:spPr>
            <a:xfrm>
              <a:off x="9047738" y="4333212"/>
              <a:ext cx="119000" cy="8380"/>
            </a:xfrm>
            <a:custGeom>
              <a:avLst/>
              <a:gdLst>
                <a:gd name="connsiteX0" fmla="*/ 112216 w 119000"/>
                <a:gd name="connsiteY0" fmla="*/ 8455 h 8380"/>
                <a:gd name="connsiteX1" fmla="*/ 119257 w 119000"/>
                <a:gd name="connsiteY1" fmla="*/ 4351 h 8380"/>
                <a:gd name="connsiteX2" fmla="*/ 112216 w 119000"/>
                <a:gd name="connsiteY2" fmla="*/ 75 h 8380"/>
                <a:gd name="connsiteX3" fmla="*/ 7298 w 119000"/>
                <a:gd name="connsiteY3" fmla="*/ 75 h 8380"/>
                <a:gd name="connsiteX4" fmla="*/ 257 w 119000"/>
                <a:gd name="connsiteY4" fmla="*/ 4180 h 8380"/>
                <a:gd name="connsiteX5" fmla="*/ 7298 w 119000"/>
                <a:gd name="connsiteY5" fmla="*/ 8455 h 8380"/>
                <a:gd name="connsiteX6" fmla="*/ 112216 w 119000"/>
                <a:gd name="connsiteY6" fmla="*/ 8455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00" h="8380">
                  <a:moveTo>
                    <a:pt x="112216" y="8455"/>
                  </a:moveTo>
                  <a:cubicBezTo>
                    <a:pt x="115032" y="8455"/>
                    <a:pt x="119257" y="8455"/>
                    <a:pt x="119257" y="4351"/>
                  </a:cubicBezTo>
                  <a:cubicBezTo>
                    <a:pt x="119257" y="75"/>
                    <a:pt x="115208" y="75"/>
                    <a:pt x="112216" y="75"/>
                  </a:cubicBezTo>
                  <a:lnTo>
                    <a:pt x="7298" y="75"/>
                  </a:lnTo>
                  <a:cubicBezTo>
                    <a:pt x="4482" y="75"/>
                    <a:pt x="257" y="75"/>
                    <a:pt x="257" y="4180"/>
                  </a:cubicBezTo>
                  <a:cubicBezTo>
                    <a:pt x="257" y="8455"/>
                    <a:pt x="4306" y="8455"/>
                    <a:pt x="7298" y="8455"/>
                  </a:cubicBezTo>
                  <a:lnTo>
                    <a:pt x="112216" y="8455"/>
                  </a:lnTo>
                  <a:close/>
                </a:path>
              </a:pathLst>
            </a:custGeom>
            <a:solidFill>
              <a:srgbClr val="000000"/>
            </a:solidFill>
            <a:ln w="25203"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5897560C-5E9C-D771-E23F-5D1038DC81D5}"/>
                </a:ext>
              </a:extLst>
            </p:cNvPr>
            <p:cNvSpPr/>
            <p:nvPr>
              <p:custDataLst>
                <p:tags r:id="rId93"/>
              </p:custDataLst>
            </p:nvPr>
          </p:nvSpPr>
          <p:spPr>
            <a:xfrm>
              <a:off x="9205090" y="4266682"/>
              <a:ext cx="64076" cy="113562"/>
            </a:xfrm>
            <a:custGeom>
              <a:avLst/>
              <a:gdLst>
                <a:gd name="connsiteX0" fmla="*/ 40047 w 64076"/>
                <a:gd name="connsiteY0" fmla="*/ 4864 h 113562"/>
                <a:gd name="connsiteX1" fmla="*/ 34766 w 64076"/>
                <a:gd name="connsiteY1" fmla="*/ 75 h 113562"/>
                <a:gd name="connsiteX2" fmla="*/ 263 w 64076"/>
                <a:gd name="connsiteY2" fmla="*/ 11021 h 113562"/>
                <a:gd name="connsiteX3" fmla="*/ 263 w 64076"/>
                <a:gd name="connsiteY3" fmla="*/ 17178 h 113562"/>
                <a:gd name="connsiteX4" fmla="*/ 25788 w 64076"/>
                <a:gd name="connsiteY4" fmla="*/ 12389 h 113562"/>
                <a:gd name="connsiteX5" fmla="*/ 25788 w 64076"/>
                <a:gd name="connsiteY5" fmla="*/ 99613 h 113562"/>
                <a:gd name="connsiteX6" fmla="*/ 8185 w 64076"/>
                <a:gd name="connsiteY6" fmla="*/ 107480 h 113562"/>
                <a:gd name="connsiteX7" fmla="*/ 1496 w 64076"/>
                <a:gd name="connsiteY7" fmla="*/ 107480 h 113562"/>
                <a:gd name="connsiteX8" fmla="*/ 1496 w 64076"/>
                <a:gd name="connsiteY8" fmla="*/ 113637 h 113562"/>
                <a:gd name="connsiteX9" fmla="*/ 32830 w 64076"/>
                <a:gd name="connsiteY9" fmla="*/ 112953 h 113562"/>
                <a:gd name="connsiteX10" fmla="*/ 64340 w 64076"/>
                <a:gd name="connsiteY10" fmla="*/ 113637 h 113562"/>
                <a:gd name="connsiteX11" fmla="*/ 64340 w 64076"/>
                <a:gd name="connsiteY11" fmla="*/ 107480 h 113562"/>
                <a:gd name="connsiteX12" fmla="*/ 57651 w 64076"/>
                <a:gd name="connsiteY12" fmla="*/ 107480 h 113562"/>
                <a:gd name="connsiteX13" fmla="*/ 40047 w 64076"/>
                <a:gd name="connsiteY13" fmla="*/ 99613 h 113562"/>
                <a:gd name="connsiteX14" fmla="*/ 40047 w 64076"/>
                <a:gd name="connsiteY14" fmla="*/ 486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6" h="113562">
                  <a:moveTo>
                    <a:pt x="40047" y="4864"/>
                  </a:moveTo>
                  <a:cubicBezTo>
                    <a:pt x="40047" y="246"/>
                    <a:pt x="39695" y="75"/>
                    <a:pt x="34766" y="75"/>
                  </a:cubicBezTo>
                  <a:cubicBezTo>
                    <a:pt x="23500" y="10850"/>
                    <a:pt x="7481" y="11021"/>
                    <a:pt x="263" y="11021"/>
                  </a:cubicBezTo>
                  <a:lnTo>
                    <a:pt x="263" y="17178"/>
                  </a:lnTo>
                  <a:cubicBezTo>
                    <a:pt x="4488" y="17178"/>
                    <a:pt x="16107" y="17178"/>
                    <a:pt x="25788" y="12389"/>
                  </a:cubicBezTo>
                  <a:lnTo>
                    <a:pt x="25788" y="99613"/>
                  </a:lnTo>
                  <a:cubicBezTo>
                    <a:pt x="25788" y="105257"/>
                    <a:pt x="25788" y="107480"/>
                    <a:pt x="8185" y="107480"/>
                  </a:cubicBezTo>
                  <a:lnTo>
                    <a:pt x="1496" y="107480"/>
                  </a:lnTo>
                  <a:lnTo>
                    <a:pt x="1496" y="113637"/>
                  </a:lnTo>
                  <a:cubicBezTo>
                    <a:pt x="4664" y="113466"/>
                    <a:pt x="26317" y="112953"/>
                    <a:pt x="32830" y="112953"/>
                  </a:cubicBezTo>
                  <a:cubicBezTo>
                    <a:pt x="38287" y="112953"/>
                    <a:pt x="60467" y="113466"/>
                    <a:pt x="64340" y="113637"/>
                  </a:cubicBezTo>
                  <a:lnTo>
                    <a:pt x="64340" y="107480"/>
                  </a:lnTo>
                  <a:lnTo>
                    <a:pt x="57651" y="107480"/>
                  </a:lnTo>
                  <a:cubicBezTo>
                    <a:pt x="40047" y="107480"/>
                    <a:pt x="40047" y="105257"/>
                    <a:pt x="40047" y="99613"/>
                  </a:cubicBezTo>
                  <a:lnTo>
                    <a:pt x="40047" y="4864"/>
                  </a:lnTo>
                  <a:close/>
                </a:path>
              </a:pathLst>
            </a:custGeom>
            <a:solidFill>
              <a:srgbClr val="000000"/>
            </a:solidFill>
            <a:ln w="25203"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9F32531B-8E51-0FC8-A123-D968FEBA1CB7}"/>
                </a:ext>
              </a:extLst>
            </p:cNvPr>
            <p:cNvSpPr/>
            <p:nvPr>
              <p:custDataLst>
                <p:tags r:id="rId94"/>
              </p:custDataLst>
            </p:nvPr>
          </p:nvSpPr>
          <p:spPr>
            <a:xfrm>
              <a:off x="9298643" y="4251974"/>
              <a:ext cx="45593" cy="170856"/>
            </a:xfrm>
            <a:custGeom>
              <a:avLst/>
              <a:gdLst>
                <a:gd name="connsiteX0" fmla="*/ 3612 w 45593"/>
                <a:gd name="connsiteY0" fmla="*/ 75 h 170856"/>
                <a:gd name="connsiteX1" fmla="*/ 267 w 45593"/>
                <a:gd name="connsiteY1" fmla="*/ 2127 h 170856"/>
                <a:gd name="connsiteX2" fmla="*/ 1852 w 45593"/>
                <a:gd name="connsiteY2" fmla="*/ 4693 h 170856"/>
                <a:gd name="connsiteX3" fmla="*/ 33890 w 45593"/>
                <a:gd name="connsiteY3" fmla="*/ 85418 h 170856"/>
                <a:gd name="connsiteX4" fmla="*/ 3436 w 45593"/>
                <a:gd name="connsiteY4" fmla="*/ 164946 h 170856"/>
                <a:gd name="connsiteX5" fmla="*/ 267 w 45593"/>
                <a:gd name="connsiteY5" fmla="*/ 168879 h 170856"/>
                <a:gd name="connsiteX6" fmla="*/ 2556 w 45593"/>
                <a:gd name="connsiteY6" fmla="*/ 170932 h 170856"/>
                <a:gd name="connsiteX7" fmla="*/ 33010 w 45593"/>
                <a:gd name="connsiteY7" fmla="*/ 138265 h 170856"/>
                <a:gd name="connsiteX8" fmla="*/ 45860 w 45593"/>
                <a:gd name="connsiteY8" fmla="*/ 85589 h 170856"/>
                <a:gd name="connsiteX9" fmla="*/ 3612 w 45593"/>
                <a:gd name="connsiteY9" fmla="*/ 75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93" h="170856">
                  <a:moveTo>
                    <a:pt x="3612" y="75"/>
                  </a:moveTo>
                  <a:cubicBezTo>
                    <a:pt x="2380" y="75"/>
                    <a:pt x="267" y="75"/>
                    <a:pt x="267" y="2127"/>
                  </a:cubicBezTo>
                  <a:cubicBezTo>
                    <a:pt x="267" y="2982"/>
                    <a:pt x="795" y="3496"/>
                    <a:pt x="1852" y="4693"/>
                  </a:cubicBezTo>
                  <a:cubicBezTo>
                    <a:pt x="16991" y="18204"/>
                    <a:pt x="33890" y="41293"/>
                    <a:pt x="33890" y="85418"/>
                  </a:cubicBezTo>
                  <a:cubicBezTo>
                    <a:pt x="33890" y="121163"/>
                    <a:pt x="22448" y="148185"/>
                    <a:pt x="3436" y="164946"/>
                  </a:cubicBezTo>
                  <a:cubicBezTo>
                    <a:pt x="443" y="167853"/>
                    <a:pt x="267" y="168024"/>
                    <a:pt x="267" y="168879"/>
                  </a:cubicBezTo>
                  <a:cubicBezTo>
                    <a:pt x="267" y="169734"/>
                    <a:pt x="795" y="170932"/>
                    <a:pt x="2556" y="170932"/>
                  </a:cubicBezTo>
                  <a:cubicBezTo>
                    <a:pt x="4668" y="170932"/>
                    <a:pt x="21392" y="159644"/>
                    <a:pt x="33010" y="138265"/>
                  </a:cubicBezTo>
                  <a:cubicBezTo>
                    <a:pt x="40755" y="124070"/>
                    <a:pt x="45860" y="105599"/>
                    <a:pt x="45860" y="85589"/>
                  </a:cubicBezTo>
                  <a:cubicBezTo>
                    <a:pt x="45860" y="61474"/>
                    <a:pt x="38467" y="24019"/>
                    <a:pt x="3612" y="75"/>
                  </a:cubicBezTo>
                  <a:close/>
                </a:path>
              </a:pathLst>
            </a:custGeom>
            <a:solidFill>
              <a:srgbClr val="000000"/>
            </a:solidFill>
            <a:ln w="25203"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DEB5D63C-9DC4-C19A-E349-D51EC2E4B68C}"/>
                </a:ext>
              </a:extLst>
            </p:cNvPr>
            <p:cNvSpPr/>
            <p:nvPr>
              <p:custDataLst>
                <p:tags r:id="rId95"/>
              </p:custDataLst>
            </p:nvPr>
          </p:nvSpPr>
          <p:spPr>
            <a:xfrm>
              <a:off x="8885522" y="4461870"/>
              <a:ext cx="77279" cy="148280"/>
            </a:xfrm>
            <a:custGeom>
              <a:avLst/>
              <a:gdLst>
                <a:gd name="connsiteX0" fmla="*/ 77531 w 77279"/>
                <a:gd name="connsiteY0" fmla="*/ 6582 h 148280"/>
                <a:gd name="connsiteX1" fmla="*/ 70490 w 77279"/>
                <a:gd name="connsiteY1" fmla="*/ 83 h 148280"/>
                <a:gd name="connsiteX2" fmla="*/ 60632 w 77279"/>
                <a:gd name="connsiteY2" fmla="*/ 9489 h 148280"/>
                <a:gd name="connsiteX3" fmla="*/ 67673 w 77279"/>
                <a:gd name="connsiteY3" fmla="*/ 15989 h 148280"/>
                <a:gd name="connsiteX4" fmla="*/ 77531 w 77279"/>
                <a:gd name="connsiteY4" fmla="*/ 6582 h 148280"/>
                <a:gd name="connsiteX5" fmla="*/ 40211 w 77279"/>
                <a:gd name="connsiteY5" fmla="*/ 121855 h 148280"/>
                <a:gd name="connsiteX6" fmla="*/ 17503 w 77279"/>
                <a:gd name="connsiteY6" fmla="*/ 143575 h 148280"/>
                <a:gd name="connsiteX7" fmla="*/ 11166 w 77279"/>
                <a:gd name="connsiteY7" fmla="*/ 142549 h 148280"/>
                <a:gd name="connsiteX8" fmla="*/ 17151 w 77279"/>
                <a:gd name="connsiteY8" fmla="*/ 133827 h 148280"/>
                <a:gd name="connsiteX9" fmla="*/ 10285 w 77279"/>
                <a:gd name="connsiteY9" fmla="*/ 127499 h 148280"/>
                <a:gd name="connsiteX10" fmla="*/ 251 w 77279"/>
                <a:gd name="connsiteY10" fmla="*/ 137589 h 148280"/>
                <a:gd name="connsiteX11" fmla="*/ 17679 w 77279"/>
                <a:gd name="connsiteY11" fmla="*/ 148364 h 148280"/>
                <a:gd name="connsiteX12" fmla="*/ 54294 w 77279"/>
                <a:gd name="connsiteY12" fmla="*/ 121342 h 148280"/>
                <a:gd name="connsiteX13" fmla="*/ 70138 w 77279"/>
                <a:gd name="connsiteY13" fmla="*/ 60114 h 148280"/>
                <a:gd name="connsiteX14" fmla="*/ 71018 w 77279"/>
                <a:gd name="connsiteY14" fmla="*/ 54128 h 148280"/>
                <a:gd name="connsiteX15" fmla="*/ 52182 w 77279"/>
                <a:gd name="connsiteY15" fmla="*/ 38051 h 148280"/>
                <a:gd name="connsiteX16" fmla="*/ 21376 w 77279"/>
                <a:gd name="connsiteY16" fmla="*/ 64218 h 148280"/>
                <a:gd name="connsiteX17" fmla="*/ 24368 w 77279"/>
                <a:gd name="connsiteY17" fmla="*/ 66442 h 148280"/>
                <a:gd name="connsiteX18" fmla="*/ 27889 w 77279"/>
                <a:gd name="connsiteY18" fmla="*/ 63363 h 148280"/>
                <a:gd name="connsiteX19" fmla="*/ 51654 w 77279"/>
                <a:gd name="connsiteY19" fmla="*/ 42840 h 148280"/>
                <a:gd name="connsiteX20" fmla="*/ 57639 w 77279"/>
                <a:gd name="connsiteY20" fmla="*/ 51220 h 148280"/>
                <a:gd name="connsiteX21" fmla="*/ 57111 w 77279"/>
                <a:gd name="connsiteY21" fmla="*/ 56351 h 148280"/>
                <a:gd name="connsiteX22" fmla="*/ 40211 w 77279"/>
                <a:gd name="connsiteY22" fmla="*/ 121855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79" h="148280">
                  <a:moveTo>
                    <a:pt x="77531" y="6582"/>
                  </a:moveTo>
                  <a:cubicBezTo>
                    <a:pt x="77531" y="3675"/>
                    <a:pt x="75243" y="83"/>
                    <a:pt x="70490" y="83"/>
                  </a:cubicBezTo>
                  <a:cubicBezTo>
                    <a:pt x="65385" y="83"/>
                    <a:pt x="60632" y="4872"/>
                    <a:pt x="60632" y="9489"/>
                  </a:cubicBezTo>
                  <a:cubicBezTo>
                    <a:pt x="60632" y="12226"/>
                    <a:pt x="62744" y="15989"/>
                    <a:pt x="67673" y="15989"/>
                  </a:cubicBezTo>
                  <a:cubicBezTo>
                    <a:pt x="72426" y="15989"/>
                    <a:pt x="77531" y="11542"/>
                    <a:pt x="77531" y="6582"/>
                  </a:cubicBezTo>
                  <a:close/>
                  <a:moveTo>
                    <a:pt x="40211" y="121855"/>
                  </a:moveTo>
                  <a:cubicBezTo>
                    <a:pt x="37219" y="133656"/>
                    <a:pt x="27889" y="143575"/>
                    <a:pt x="17503" y="143575"/>
                  </a:cubicBezTo>
                  <a:cubicBezTo>
                    <a:pt x="15214" y="143575"/>
                    <a:pt x="13102" y="143233"/>
                    <a:pt x="11166" y="142549"/>
                  </a:cubicBezTo>
                  <a:cubicBezTo>
                    <a:pt x="15743" y="140497"/>
                    <a:pt x="17151" y="136392"/>
                    <a:pt x="17151" y="133827"/>
                  </a:cubicBezTo>
                  <a:cubicBezTo>
                    <a:pt x="17151" y="129722"/>
                    <a:pt x="13806" y="127499"/>
                    <a:pt x="10285" y="127499"/>
                  </a:cubicBezTo>
                  <a:cubicBezTo>
                    <a:pt x="4828" y="127499"/>
                    <a:pt x="251" y="132116"/>
                    <a:pt x="251" y="137589"/>
                  </a:cubicBezTo>
                  <a:cubicBezTo>
                    <a:pt x="251" y="144088"/>
                    <a:pt x="7117" y="148364"/>
                    <a:pt x="17679" y="148364"/>
                  </a:cubicBezTo>
                  <a:cubicBezTo>
                    <a:pt x="28241" y="148364"/>
                    <a:pt x="48837" y="142207"/>
                    <a:pt x="54294" y="121342"/>
                  </a:cubicBezTo>
                  <a:lnTo>
                    <a:pt x="70138" y="60114"/>
                  </a:lnTo>
                  <a:cubicBezTo>
                    <a:pt x="70666" y="58232"/>
                    <a:pt x="71018" y="56693"/>
                    <a:pt x="71018" y="54128"/>
                  </a:cubicBezTo>
                  <a:cubicBezTo>
                    <a:pt x="71018" y="44721"/>
                    <a:pt x="62744" y="38051"/>
                    <a:pt x="52182" y="38051"/>
                  </a:cubicBezTo>
                  <a:cubicBezTo>
                    <a:pt x="32642" y="38051"/>
                    <a:pt x="21376" y="61824"/>
                    <a:pt x="21376" y="64218"/>
                  </a:cubicBezTo>
                  <a:cubicBezTo>
                    <a:pt x="21376" y="66442"/>
                    <a:pt x="23840" y="66442"/>
                    <a:pt x="24368" y="66442"/>
                  </a:cubicBezTo>
                  <a:cubicBezTo>
                    <a:pt x="26481" y="66442"/>
                    <a:pt x="26657" y="65929"/>
                    <a:pt x="27889" y="63363"/>
                  </a:cubicBezTo>
                  <a:cubicBezTo>
                    <a:pt x="32290" y="53444"/>
                    <a:pt x="41444" y="42840"/>
                    <a:pt x="51654" y="42840"/>
                  </a:cubicBezTo>
                  <a:cubicBezTo>
                    <a:pt x="56055" y="42840"/>
                    <a:pt x="57639" y="45747"/>
                    <a:pt x="57639" y="51220"/>
                  </a:cubicBezTo>
                  <a:cubicBezTo>
                    <a:pt x="57639" y="53102"/>
                    <a:pt x="57287" y="55496"/>
                    <a:pt x="57111" y="56351"/>
                  </a:cubicBezTo>
                  <a:lnTo>
                    <a:pt x="40211" y="121855"/>
                  </a:lnTo>
                  <a:close/>
                </a:path>
              </a:pathLst>
            </a:custGeom>
            <a:solidFill>
              <a:srgbClr val="000000"/>
            </a:solidFill>
            <a:ln w="25203"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0A316819-C5EA-D47E-F37B-9003CA49407A}"/>
                </a:ext>
              </a:extLst>
            </p:cNvPr>
            <p:cNvSpPr/>
            <p:nvPr>
              <p:custDataLst>
                <p:tags r:id="rId96"/>
              </p:custDataLst>
            </p:nvPr>
          </p:nvSpPr>
          <p:spPr>
            <a:xfrm>
              <a:off x="9391137" y="4323914"/>
              <a:ext cx="97825" cy="244325"/>
            </a:xfrm>
            <a:custGeom>
              <a:avLst/>
              <a:gdLst>
                <a:gd name="connsiteX0" fmla="*/ 96839 w 97825"/>
                <a:gd name="connsiteY0" fmla="*/ 9365 h 244325"/>
                <a:gd name="connsiteX1" fmla="*/ 98096 w 97825"/>
                <a:gd name="connsiteY1" fmla="*/ 4967 h 244325"/>
                <a:gd name="connsiteX2" fmla="*/ 93067 w 97825"/>
                <a:gd name="connsiteY2" fmla="*/ 80 h 244325"/>
                <a:gd name="connsiteX3" fmla="*/ 88792 w 97825"/>
                <a:gd name="connsiteY3" fmla="*/ 2279 h 244325"/>
                <a:gd name="connsiteX4" fmla="*/ 1528 w 97825"/>
                <a:gd name="connsiteY4" fmla="*/ 235121 h 244325"/>
                <a:gd name="connsiteX5" fmla="*/ 271 w 97825"/>
                <a:gd name="connsiteY5" fmla="*/ 239519 h 244325"/>
                <a:gd name="connsiteX6" fmla="*/ 5300 w 97825"/>
                <a:gd name="connsiteY6" fmla="*/ 244405 h 244325"/>
                <a:gd name="connsiteX7" fmla="*/ 10833 w 97825"/>
                <a:gd name="connsiteY7" fmla="*/ 238542 h 244325"/>
                <a:gd name="connsiteX8" fmla="*/ 96839 w 97825"/>
                <a:gd name="connsiteY8" fmla="*/ 9365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25" h="244325">
                  <a:moveTo>
                    <a:pt x="96839" y="9365"/>
                  </a:moveTo>
                  <a:cubicBezTo>
                    <a:pt x="98096" y="6188"/>
                    <a:pt x="98096" y="5211"/>
                    <a:pt x="98096" y="4967"/>
                  </a:cubicBezTo>
                  <a:cubicBezTo>
                    <a:pt x="98096" y="2279"/>
                    <a:pt x="95833" y="80"/>
                    <a:pt x="93067" y="80"/>
                  </a:cubicBezTo>
                  <a:cubicBezTo>
                    <a:pt x="91306" y="80"/>
                    <a:pt x="89546" y="813"/>
                    <a:pt x="88792" y="2279"/>
                  </a:cubicBezTo>
                  <a:lnTo>
                    <a:pt x="1528" y="235121"/>
                  </a:lnTo>
                  <a:cubicBezTo>
                    <a:pt x="271" y="238297"/>
                    <a:pt x="271" y="239275"/>
                    <a:pt x="271" y="239519"/>
                  </a:cubicBezTo>
                  <a:cubicBezTo>
                    <a:pt x="271" y="242206"/>
                    <a:pt x="2534" y="244405"/>
                    <a:pt x="5300" y="244405"/>
                  </a:cubicBezTo>
                  <a:cubicBezTo>
                    <a:pt x="8570" y="244405"/>
                    <a:pt x="9324" y="242695"/>
                    <a:pt x="10833" y="238542"/>
                  </a:cubicBezTo>
                  <a:lnTo>
                    <a:pt x="96839" y="9365"/>
                  </a:lnTo>
                  <a:close/>
                </a:path>
              </a:pathLst>
            </a:custGeom>
            <a:solidFill>
              <a:srgbClr val="000000"/>
            </a:solidFill>
            <a:ln w="25203"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0551210D-F1A6-4016-A04C-B7D74B3EE986}"/>
                </a:ext>
              </a:extLst>
            </p:cNvPr>
            <p:cNvSpPr/>
            <p:nvPr>
              <p:custDataLst>
                <p:tags r:id="rId97"/>
              </p:custDataLst>
            </p:nvPr>
          </p:nvSpPr>
          <p:spPr>
            <a:xfrm>
              <a:off x="9513105" y="4337596"/>
              <a:ext cx="119704" cy="172249"/>
            </a:xfrm>
            <a:custGeom>
              <a:avLst/>
              <a:gdLst>
                <a:gd name="connsiteX0" fmla="*/ 119980 w 119704"/>
                <a:gd name="connsiteY0" fmla="*/ 2768 h 172249"/>
                <a:gd name="connsiteX1" fmla="*/ 116711 w 119704"/>
                <a:gd name="connsiteY1" fmla="*/ 80 h 172249"/>
                <a:gd name="connsiteX2" fmla="*/ 84773 w 119704"/>
                <a:gd name="connsiteY2" fmla="*/ 2768 h 172249"/>
                <a:gd name="connsiteX3" fmla="*/ 81252 w 119704"/>
                <a:gd name="connsiteY3" fmla="*/ 7410 h 172249"/>
                <a:gd name="connsiteX4" fmla="*/ 87288 w 119704"/>
                <a:gd name="connsiteY4" fmla="*/ 10342 h 172249"/>
                <a:gd name="connsiteX5" fmla="*/ 99862 w 119704"/>
                <a:gd name="connsiteY5" fmla="*/ 14495 h 172249"/>
                <a:gd name="connsiteX6" fmla="*/ 99107 w 119704"/>
                <a:gd name="connsiteY6" fmla="*/ 19382 h 172249"/>
                <a:gd name="connsiteX7" fmla="*/ 84018 w 119704"/>
                <a:gd name="connsiteY7" fmla="*/ 77287 h 172249"/>
                <a:gd name="connsiteX8" fmla="*/ 60882 w 119704"/>
                <a:gd name="connsiteY8" fmla="*/ 61650 h 172249"/>
                <a:gd name="connsiteX9" fmla="*/ 276 w 119704"/>
                <a:gd name="connsiteY9" fmla="*/ 133237 h 172249"/>
                <a:gd name="connsiteX10" fmla="*/ 33723 w 119704"/>
                <a:gd name="connsiteY10" fmla="*/ 172329 h 172249"/>
                <a:gd name="connsiteX11" fmla="*/ 66415 w 119704"/>
                <a:gd name="connsiteY11" fmla="*/ 154005 h 172249"/>
                <a:gd name="connsiteX12" fmla="*/ 89300 w 119704"/>
                <a:gd name="connsiteY12" fmla="*/ 172329 h 172249"/>
                <a:gd name="connsiteX13" fmla="*/ 107909 w 119704"/>
                <a:gd name="connsiteY13" fmla="*/ 158892 h 172249"/>
                <a:gd name="connsiteX14" fmla="*/ 115453 w 119704"/>
                <a:gd name="connsiteY14" fmla="*/ 134703 h 172249"/>
                <a:gd name="connsiteX15" fmla="*/ 112436 w 119704"/>
                <a:gd name="connsiteY15" fmla="*/ 132260 h 172249"/>
                <a:gd name="connsiteX16" fmla="*/ 108915 w 119704"/>
                <a:gd name="connsiteY16" fmla="*/ 136658 h 172249"/>
                <a:gd name="connsiteX17" fmla="*/ 89802 w 119704"/>
                <a:gd name="connsiteY17" fmla="*/ 166954 h 172249"/>
                <a:gd name="connsiteX18" fmla="*/ 82258 w 119704"/>
                <a:gd name="connsiteY18" fmla="*/ 155715 h 172249"/>
                <a:gd name="connsiteX19" fmla="*/ 83767 w 119704"/>
                <a:gd name="connsiteY19" fmla="*/ 143988 h 172249"/>
                <a:gd name="connsiteX20" fmla="*/ 119980 w 119704"/>
                <a:gd name="connsiteY20" fmla="*/ 2768 h 172249"/>
                <a:gd name="connsiteX21" fmla="*/ 67672 w 119704"/>
                <a:gd name="connsiteY21" fmla="*/ 140567 h 172249"/>
                <a:gd name="connsiteX22" fmla="*/ 62643 w 119704"/>
                <a:gd name="connsiteY22" fmla="*/ 149607 h 172249"/>
                <a:gd name="connsiteX23" fmla="*/ 34226 w 119704"/>
                <a:gd name="connsiteY23" fmla="*/ 166954 h 172249"/>
                <a:gd name="connsiteX24" fmla="*/ 18131 w 119704"/>
                <a:gd name="connsiteY24" fmla="*/ 143988 h 172249"/>
                <a:gd name="connsiteX25" fmla="*/ 31962 w 119704"/>
                <a:gd name="connsiteY25" fmla="*/ 90481 h 172249"/>
                <a:gd name="connsiteX26" fmla="*/ 61134 w 119704"/>
                <a:gd name="connsiteY26" fmla="*/ 67025 h 172249"/>
                <a:gd name="connsiteX27" fmla="*/ 81001 w 119704"/>
                <a:gd name="connsiteY27" fmla="*/ 88526 h 172249"/>
                <a:gd name="connsiteX28" fmla="*/ 80246 w 119704"/>
                <a:gd name="connsiteY28" fmla="*/ 92679 h 172249"/>
                <a:gd name="connsiteX29" fmla="*/ 67672 w 119704"/>
                <a:gd name="connsiteY29" fmla="*/ 140567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704" h="172249">
                  <a:moveTo>
                    <a:pt x="119980" y="2768"/>
                  </a:moveTo>
                  <a:cubicBezTo>
                    <a:pt x="119980" y="2523"/>
                    <a:pt x="119980" y="80"/>
                    <a:pt x="116711" y="80"/>
                  </a:cubicBezTo>
                  <a:cubicBezTo>
                    <a:pt x="112939" y="80"/>
                    <a:pt x="89048" y="2279"/>
                    <a:pt x="84773" y="2768"/>
                  </a:cubicBezTo>
                  <a:cubicBezTo>
                    <a:pt x="82761" y="3012"/>
                    <a:pt x="81252" y="4234"/>
                    <a:pt x="81252" y="7410"/>
                  </a:cubicBezTo>
                  <a:cubicBezTo>
                    <a:pt x="81252" y="10342"/>
                    <a:pt x="83515" y="10342"/>
                    <a:pt x="87288" y="10342"/>
                  </a:cubicBezTo>
                  <a:cubicBezTo>
                    <a:pt x="99359" y="10342"/>
                    <a:pt x="99862" y="12052"/>
                    <a:pt x="99862" y="14495"/>
                  </a:cubicBezTo>
                  <a:lnTo>
                    <a:pt x="99107" y="19382"/>
                  </a:lnTo>
                  <a:lnTo>
                    <a:pt x="84018" y="77287"/>
                  </a:lnTo>
                  <a:cubicBezTo>
                    <a:pt x="79492" y="68247"/>
                    <a:pt x="72199" y="61650"/>
                    <a:pt x="60882" y="61650"/>
                  </a:cubicBezTo>
                  <a:cubicBezTo>
                    <a:pt x="31459" y="61650"/>
                    <a:pt x="276" y="97566"/>
                    <a:pt x="276" y="133237"/>
                  </a:cubicBezTo>
                  <a:cubicBezTo>
                    <a:pt x="276" y="156204"/>
                    <a:pt x="14107" y="172329"/>
                    <a:pt x="33723" y="172329"/>
                  </a:cubicBezTo>
                  <a:cubicBezTo>
                    <a:pt x="38752" y="172329"/>
                    <a:pt x="51326" y="171352"/>
                    <a:pt x="66415" y="154005"/>
                  </a:cubicBezTo>
                  <a:cubicBezTo>
                    <a:pt x="68427" y="164267"/>
                    <a:pt x="77229" y="172329"/>
                    <a:pt x="89300" y="172329"/>
                  </a:cubicBezTo>
                  <a:cubicBezTo>
                    <a:pt x="98101" y="172329"/>
                    <a:pt x="103885" y="166710"/>
                    <a:pt x="107909" y="158892"/>
                  </a:cubicBezTo>
                  <a:cubicBezTo>
                    <a:pt x="112184" y="150096"/>
                    <a:pt x="115453" y="135192"/>
                    <a:pt x="115453" y="134703"/>
                  </a:cubicBezTo>
                  <a:cubicBezTo>
                    <a:pt x="115453" y="132260"/>
                    <a:pt x="113190" y="132260"/>
                    <a:pt x="112436" y="132260"/>
                  </a:cubicBezTo>
                  <a:cubicBezTo>
                    <a:pt x="109921" y="132260"/>
                    <a:pt x="109669" y="133237"/>
                    <a:pt x="108915" y="136658"/>
                  </a:cubicBezTo>
                  <a:cubicBezTo>
                    <a:pt x="104640" y="152539"/>
                    <a:pt x="100113" y="166954"/>
                    <a:pt x="89802" y="166954"/>
                  </a:cubicBezTo>
                  <a:cubicBezTo>
                    <a:pt x="83013" y="166954"/>
                    <a:pt x="82258" y="160602"/>
                    <a:pt x="82258" y="155715"/>
                  </a:cubicBezTo>
                  <a:cubicBezTo>
                    <a:pt x="82258" y="149852"/>
                    <a:pt x="82761" y="148141"/>
                    <a:pt x="83767" y="143988"/>
                  </a:cubicBezTo>
                  <a:lnTo>
                    <a:pt x="119980" y="2768"/>
                  </a:lnTo>
                  <a:close/>
                  <a:moveTo>
                    <a:pt x="67672" y="140567"/>
                  </a:moveTo>
                  <a:cubicBezTo>
                    <a:pt x="66415" y="144965"/>
                    <a:pt x="66415" y="145454"/>
                    <a:pt x="62643" y="149607"/>
                  </a:cubicBezTo>
                  <a:cubicBezTo>
                    <a:pt x="51578" y="163045"/>
                    <a:pt x="41267" y="166954"/>
                    <a:pt x="34226" y="166954"/>
                  </a:cubicBezTo>
                  <a:cubicBezTo>
                    <a:pt x="21652" y="166954"/>
                    <a:pt x="18131" y="153516"/>
                    <a:pt x="18131" y="143988"/>
                  </a:cubicBezTo>
                  <a:cubicBezTo>
                    <a:pt x="18131" y="131771"/>
                    <a:pt x="26178" y="101719"/>
                    <a:pt x="31962" y="90481"/>
                  </a:cubicBezTo>
                  <a:cubicBezTo>
                    <a:pt x="39758" y="76065"/>
                    <a:pt x="51075" y="67025"/>
                    <a:pt x="61134" y="67025"/>
                  </a:cubicBezTo>
                  <a:cubicBezTo>
                    <a:pt x="77480" y="67025"/>
                    <a:pt x="81001" y="87060"/>
                    <a:pt x="81001" y="88526"/>
                  </a:cubicBezTo>
                  <a:cubicBezTo>
                    <a:pt x="81001" y="89992"/>
                    <a:pt x="80498" y="91458"/>
                    <a:pt x="80246" y="92679"/>
                  </a:cubicBezTo>
                  <a:lnTo>
                    <a:pt x="67672" y="140567"/>
                  </a:lnTo>
                  <a:close/>
                </a:path>
              </a:pathLst>
            </a:custGeom>
            <a:solidFill>
              <a:srgbClr val="000000"/>
            </a:solidFill>
            <a:ln w="25203"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6BF2776A-3CC8-408D-D762-DEF8116453F2}"/>
                </a:ext>
              </a:extLst>
            </p:cNvPr>
            <p:cNvSpPr/>
            <p:nvPr>
              <p:custDataLst>
                <p:tags r:id="rId98"/>
              </p:custDataLst>
            </p:nvPr>
          </p:nvSpPr>
          <p:spPr>
            <a:xfrm>
              <a:off x="9642211" y="4430415"/>
              <a:ext cx="53338" cy="115101"/>
            </a:xfrm>
            <a:custGeom>
              <a:avLst/>
              <a:gdLst>
                <a:gd name="connsiteX0" fmla="*/ 49043 w 53338"/>
                <a:gd name="connsiteY0" fmla="*/ 6581 h 115101"/>
                <a:gd name="connsiteX1" fmla="*/ 42001 w 53338"/>
                <a:gd name="connsiteY1" fmla="*/ 82 h 115101"/>
                <a:gd name="connsiteX2" fmla="*/ 32143 w 53338"/>
                <a:gd name="connsiteY2" fmla="*/ 9488 h 115101"/>
                <a:gd name="connsiteX3" fmla="*/ 39185 w 53338"/>
                <a:gd name="connsiteY3" fmla="*/ 15987 h 115101"/>
                <a:gd name="connsiteX4" fmla="*/ 49043 w 53338"/>
                <a:gd name="connsiteY4" fmla="*/ 6581 h 115101"/>
                <a:gd name="connsiteX5" fmla="*/ 13132 w 53338"/>
                <a:gd name="connsiteY5" fmla="*/ 93463 h 115101"/>
                <a:gd name="connsiteX6" fmla="*/ 11547 w 53338"/>
                <a:gd name="connsiteY6" fmla="*/ 100646 h 115101"/>
                <a:gd name="connsiteX7" fmla="*/ 28271 w 53338"/>
                <a:gd name="connsiteY7" fmla="*/ 115183 h 115101"/>
                <a:gd name="connsiteX8" fmla="*/ 53620 w 53338"/>
                <a:gd name="connsiteY8" fmla="*/ 89016 h 115101"/>
                <a:gd name="connsiteX9" fmla="*/ 50803 w 53338"/>
                <a:gd name="connsiteY9" fmla="*/ 86793 h 115101"/>
                <a:gd name="connsiteX10" fmla="*/ 47459 w 53338"/>
                <a:gd name="connsiteY10" fmla="*/ 89700 h 115101"/>
                <a:gd name="connsiteX11" fmla="*/ 28799 w 53338"/>
                <a:gd name="connsiteY11" fmla="*/ 110395 h 115101"/>
                <a:gd name="connsiteX12" fmla="*/ 24398 w 53338"/>
                <a:gd name="connsiteY12" fmla="*/ 104409 h 115101"/>
                <a:gd name="connsiteX13" fmla="*/ 27214 w 53338"/>
                <a:gd name="connsiteY13" fmla="*/ 93463 h 115101"/>
                <a:gd name="connsiteX14" fmla="*/ 32848 w 53338"/>
                <a:gd name="connsiteY14" fmla="*/ 79781 h 115101"/>
                <a:gd name="connsiteX15" fmla="*/ 41473 w 53338"/>
                <a:gd name="connsiteY15" fmla="*/ 58060 h 115101"/>
                <a:gd name="connsiteX16" fmla="*/ 42530 w 53338"/>
                <a:gd name="connsiteY16" fmla="*/ 52587 h 115101"/>
                <a:gd name="connsiteX17" fmla="*/ 25806 w 53338"/>
                <a:gd name="connsiteY17" fmla="*/ 38050 h 115101"/>
                <a:gd name="connsiteX18" fmla="*/ 281 w 53338"/>
                <a:gd name="connsiteY18" fmla="*/ 64217 h 115101"/>
                <a:gd name="connsiteX19" fmla="*/ 3274 w 53338"/>
                <a:gd name="connsiteY19" fmla="*/ 66440 h 115101"/>
                <a:gd name="connsiteX20" fmla="*/ 6442 w 53338"/>
                <a:gd name="connsiteY20" fmla="*/ 63704 h 115101"/>
                <a:gd name="connsiteX21" fmla="*/ 25278 w 53338"/>
                <a:gd name="connsiteY21" fmla="*/ 42839 h 115101"/>
                <a:gd name="connsiteX22" fmla="*/ 29679 w 53338"/>
                <a:gd name="connsiteY22" fmla="*/ 48825 h 115101"/>
                <a:gd name="connsiteX23" fmla="*/ 24222 w 53338"/>
                <a:gd name="connsiteY23" fmla="*/ 65927 h 115101"/>
                <a:gd name="connsiteX24" fmla="*/ 13132 w 53338"/>
                <a:gd name="connsiteY24" fmla="*/ 93463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38" h="115101">
                  <a:moveTo>
                    <a:pt x="49043" y="6581"/>
                  </a:moveTo>
                  <a:cubicBezTo>
                    <a:pt x="49043" y="3844"/>
                    <a:pt x="46930" y="82"/>
                    <a:pt x="42001" y="82"/>
                  </a:cubicBezTo>
                  <a:cubicBezTo>
                    <a:pt x="37248" y="82"/>
                    <a:pt x="32143" y="4528"/>
                    <a:pt x="32143" y="9488"/>
                  </a:cubicBezTo>
                  <a:cubicBezTo>
                    <a:pt x="32143" y="12396"/>
                    <a:pt x="34432" y="15987"/>
                    <a:pt x="39185" y="15987"/>
                  </a:cubicBezTo>
                  <a:cubicBezTo>
                    <a:pt x="44290" y="15987"/>
                    <a:pt x="49043" y="11198"/>
                    <a:pt x="49043" y="6581"/>
                  </a:cubicBezTo>
                  <a:close/>
                  <a:moveTo>
                    <a:pt x="13132" y="93463"/>
                  </a:moveTo>
                  <a:cubicBezTo>
                    <a:pt x="12427" y="95686"/>
                    <a:pt x="11547" y="97738"/>
                    <a:pt x="11547" y="100646"/>
                  </a:cubicBezTo>
                  <a:cubicBezTo>
                    <a:pt x="11547" y="108684"/>
                    <a:pt x="18589" y="115183"/>
                    <a:pt x="28271" y="115183"/>
                  </a:cubicBezTo>
                  <a:cubicBezTo>
                    <a:pt x="45874" y="115183"/>
                    <a:pt x="53620" y="91581"/>
                    <a:pt x="53620" y="89016"/>
                  </a:cubicBezTo>
                  <a:cubicBezTo>
                    <a:pt x="53620" y="86793"/>
                    <a:pt x="51331" y="86793"/>
                    <a:pt x="50803" y="86793"/>
                  </a:cubicBezTo>
                  <a:cubicBezTo>
                    <a:pt x="48339" y="86793"/>
                    <a:pt x="48163" y="87819"/>
                    <a:pt x="47459" y="89700"/>
                  </a:cubicBezTo>
                  <a:cubicBezTo>
                    <a:pt x="43410" y="103382"/>
                    <a:pt x="35664" y="110395"/>
                    <a:pt x="28799" y="110395"/>
                  </a:cubicBezTo>
                  <a:cubicBezTo>
                    <a:pt x="25278" y="110395"/>
                    <a:pt x="24398" y="108171"/>
                    <a:pt x="24398" y="104409"/>
                  </a:cubicBezTo>
                  <a:cubicBezTo>
                    <a:pt x="24398" y="100475"/>
                    <a:pt x="25630" y="97225"/>
                    <a:pt x="27214" y="93463"/>
                  </a:cubicBezTo>
                  <a:cubicBezTo>
                    <a:pt x="28975" y="88845"/>
                    <a:pt x="30911" y="84227"/>
                    <a:pt x="32848" y="79781"/>
                  </a:cubicBezTo>
                  <a:cubicBezTo>
                    <a:pt x="34432" y="75676"/>
                    <a:pt x="40769" y="60112"/>
                    <a:pt x="41473" y="58060"/>
                  </a:cubicBezTo>
                  <a:cubicBezTo>
                    <a:pt x="42001" y="56350"/>
                    <a:pt x="42530" y="54297"/>
                    <a:pt x="42530" y="52587"/>
                  </a:cubicBezTo>
                  <a:cubicBezTo>
                    <a:pt x="42530" y="44549"/>
                    <a:pt x="35488" y="38050"/>
                    <a:pt x="25806" y="38050"/>
                  </a:cubicBezTo>
                  <a:cubicBezTo>
                    <a:pt x="8379" y="38050"/>
                    <a:pt x="281" y="61310"/>
                    <a:pt x="281" y="64217"/>
                  </a:cubicBezTo>
                  <a:cubicBezTo>
                    <a:pt x="281" y="66440"/>
                    <a:pt x="2746" y="66440"/>
                    <a:pt x="3274" y="66440"/>
                  </a:cubicBezTo>
                  <a:cubicBezTo>
                    <a:pt x="5738" y="66440"/>
                    <a:pt x="5914" y="65585"/>
                    <a:pt x="6442" y="63704"/>
                  </a:cubicBezTo>
                  <a:cubicBezTo>
                    <a:pt x="11019" y="48996"/>
                    <a:pt x="18765" y="42839"/>
                    <a:pt x="25278" y="42839"/>
                  </a:cubicBezTo>
                  <a:cubicBezTo>
                    <a:pt x="28095" y="42839"/>
                    <a:pt x="29679" y="44207"/>
                    <a:pt x="29679" y="48825"/>
                  </a:cubicBezTo>
                  <a:cubicBezTo>
                    <a:pt x="29679" y="52758"/>
                    <a:pt x="28623" y="55324"/>
                    <a:pt x="24222" y="65927"/>
                  </a:cubicBezTo>
                  <a:lnTo>
                    <a:pt x="13132" y="93463"/>
                  </a:lnTo>
                  <a:close/>
                </a:path>
              </a:pathLst>
            </a:custGeom>
            <a:solidFill>
              <a:srgbClr val="000000"/>
            </a:solidFill>
            <a:ln w="25203"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65B6A681-E95F-CD40-4982-C01441D793A8}"/>
                </a:ext>
              </a:extLst>
            </p:cNvPr>
            <p:cNvSpPr/>
            <p:nvPr>
              <p:custDataLst>
                <p:tags r:id="rId99"/>
              </p:custDataLst>
            </p:nvPr>
          </p:nvSpPr>
          <p:spPr>
            <a:xfrm>
              <a:off x="9787628" y="4364716"/>
              <a:ext cx="167233" cy="162720"/>
            </a:xfrm>
            <a:custGeom>
              <a:avLst/>
              <a:gdLst>
                <a:gd name="connsiteX0" fmla="*/ 89059 w 167233"/>
                <a:gd name="connsiteY0" fmla="*/ 86327 h 162720"/>
                <a:gd name="connsiteX1" fmla="*/ 159221 w 167233"/>
                <a:gd name="connsiteY1" fmla="*/ 86327 h 162720"/>
                <a:gd name="connsiteX2" fmla="*/ 167520 w 167233"/>
                <a:gd name="connsiteY2" fmla="*/ 81440 h 162720"/>
                <a:gd name="connsiteX3" fmla="*/ 159221 w 167233"/>
                <a:gd name="connsiteY3" fmla="*/ 76554 h 162720"/>
                <a:gd name="connsiteX4" fmla="*/ 89059 w 167233"/>
                <a:gd name="connsiteY4" fmla="*/ 76554 h 162720"/>
                <a:gd name="connsiteX5" fmla="*/ 89059 w 167233"/>
                <a:gd name="connsiteY5" fmla="*/ 8143 h 162720"/>
                <a:gd name="connsiteX6" fmla="*/ 84029 w 167233"/>
                <a:gd name="connsiteY6" fmla="*/ 80 h 162720"/>
                <a:gd name="connsiteX7" fmla="*/ 79000 w 167233"/>
                <a:gd name="connsiteY7" fmla="*/ 8143 h 162720"/>
                <a:gd name="connsiteX8" fmla="*/ 79000 w 167233"/>
                <a:gd name="connsiteY8" fmla="*/ 76554 h 162720"/>
                <a:gd name="connsiteX9" fmla="*/ 8585 w 167233"/>
                <a:gd name="connsiteY9" fmla="*/ 76554 h 162720"/>
                <a:gd name="connsiteX10" fmla="*/ 287 w 167233"/>
                <a:gd name="connsiteY10" fmla="*/ 81440 h 162720"/>
                <a:gd name="connsiteX11" fmla="*/ 8585 w 167233"/>
                <a:gd name="connsiteY11" fmla="*/ 86327 h 162720"/>
                <a:gd name="connsiteX12" fmla="*/ 79000 w 167233"/>
                <a:gd name="connsiteY12" fmla="*/ 86327 h 162720"/>
                <a:gd name="connsiteX13" fmla="*/ 79000 w 167233"/>
                <a:gd name="connsiteY13" fmla="*/ 154738 h 162720"/>
                <a:gd name="connsiteX14" fmla="*/ 84029 w 167233"/>
                <a:gd name="connsiteY14" fmla="*/ 162801 h 162720"/>
                <a:gd name="connsiteX15" fmla="*/ 89059 w 167233"/>
                <a:gd name="connsiteY15" fmla="*/ 154738 h 162720"/>
                <a:gd name="connsiteX16" fmla="*/ 89059 w 167233"/>
                <a:gd name="connsiteY16" fmla="*/ 86327 h 1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233" h="162720">
                  <a:moveTo>
                    <a:pt x="89059" y="86327"/>
                  </a:moveTo>
                  <a:lnTo>
                    <a:pt x="159221" y="86327"/>
                  </a:lnTo>
                  <a:cubicBezTo>
                    <a:pt x="162742" y="86327"/>
                    <a:pt x="167520" y="86327"/>
                    <a:pt x="167520" y="81440"/>
                  </a:cubicBezTo>
                  <a:cubicBezTo>
                    <a:pt x="167520" y="76554"/>
                    <a:pt x="162742" y="76554"/>
                    <a:pt x="159221" y="76554"/>
                  </a:cubicBezTo>
                  <a:lnTo>
                    <a:pt x="89059" y="76554"/>
                  </a:lnTo>
                  <a:lnTo>
                    <a:pt x="89059" y="8143"/>
                  </a:lnTo>
                  <a:cubicBezTo>
                    <a:pt x="89059" y="4722"/>
                    <a:pt x="89059" y="80"/>
                    <a:pt x="84029" y="80"/>
                  </a:cubicBezTo>
                  <a:cubicBezTo>
                    <a:pt x="79000" y="80"/>
                    <a:pt x="79000" y="4722"/>
                    <a:pt x="79000" y="8143"/>
                  </a:cubicBezTo>
                  <a:lnTo>
                    <a:pt x="79000" y="76554"/>
                  </a:lnTo>
                  <a:lnTo>
                    <a:pt x="8585" y="76554"/>
                  </a:lnTo>
                  <a:cubicBezTo>
                    <a:pt x="5065" y="76554"/>
                    <a:pt x="287" y="76554"/>
                    <a:pt x="287" y="81440"/>
                  </a:cubicBezTo>
                  <a:cubicBezTo>
                    <a:pt x="287" y="86327"/>
                    <a:pt x="5065" y="86327"/>
                    <a:pt x="8585" y="86327"/>
                  </a:cubicBezTo>
                  <a:lnTo>
                    <a:pt x="79000" y="86327"/>
                  </a:lnTo>
                  <a:lnTo>
                    <a:pt x="79000" y="154738"/>
                  </a:lnTo>
                  <a:cubicBezTo>
                    <a:pt x="79000" y="158159"/>
                    <a:pt x="79000" y="162801"/>
                    <a:pt x="84029" y="162801"/>
                  </a:cubicBezTo>
                  <a:cubicBezTo>
                    <a:pt x="89059" y="162801"/>
                    <a:pt x="89059" y="158159"/>
                    <a:pt x="89059" y="154738"/>
                  </a:cubicBezTo>
                  <a:lnTo>
                    <a:pt x="89059" y="86327"/>
                  </a:lnTo>
                  <a:close/>
                </a:path>
              </a:pathLst>
            </a:custGeom>
            <a:solidFill>
              <a:srgbClr val="000000"/>
            </a:solidFill>
            <a:ln w="25203"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7C684F2B-83B4-12B0-0D60-A673D64D96FD}"/>
                </a:ext>
              </a:extLst>
            </p:cNvPr>
            <p:cNvSpPr/>
            <p:nvPr>
              <p:custDataLst>
                <p:tags r:id="rId100"/>
              </p:custDataLst>
            </p:nvPr>
          </p:nvSpPr>
          <p:spPr>
            <a:xfrm>
              <a:off x="10036843" y="4337596"/>
              <a:ext cx="92544" cy="172249"/>
            </a:xfrm>
            <a:custGeom>
              <a:avLst/>
              <a:gdLst>
                <a:gd name="connsiteX0" fmla="*/ 48581 w 92544"/>
                <a:gd name="connsiteY0" fmla="*/ 2768 h 172249"/>
                <a:gd name="connsiteX1" fmla="*/ 45311 w 92544"/>
                <a:gd name="connsiteY1" fmla="*/ 80 h 172249"/>
                <a:gd name="connsiteX2" fmla="*/ 14631 w 92544"/>
                <a:gd name="connsiteY2" fmla="*/ 2523 h 172249"/>
                <a:gd name="connsiteX3" fmla="*/ 9853 w 92544"/>
                <a:gd name="connsiteY3" fmla="*/ 7410 h 172249"/>
                <a:gd name="connsiteX4" fmla="*/ 15888 w 92544"/>
                <a:gd name="connsiteY4" fmla="*/ 10342 h 172249"/>
                <a:gd name="connsiteX5" fmla="*/ 28462 w 92544"/>
                <a:gd name="connsiteY5" fmla="*/ 14495 h 172249"/>
                <a:gd name="connsiteX6" fmla="*/ 24942 w 92544"/>
                <a:gd name="connsiteY6" fmla="*/ 29644 h 172249"/>
                <a:gd name="connsiteX7" fmla="*/ 4320 w 92544"/>
                <a:gd name="connsiteY7" fmla="*/ 109294 h 172249"/>
                <a:gd name="connsiteX8" fmla="*/ 297 w 92544"/>
                <a:gd name="connsiteY8" fmla="*/ 133970 h 172249"/>
                <a:gd name="connsiteX9" fmla="*/ 32234 w 92544"/>
                <a:gd name="connsiteY9" fmla="*/ 172329 h 172249"/>
                <a:gd name="connsiteX10" fmla="*/ 92841 w 92544"/>
                <a:gd name="connsiteY10" fmla="*/ 100742 h 172249"/>
                <a:gd name="connsiteX11" fmla="*/ 59394 w 92544"/>
                <a:gd name="connsiteY11" fmla="*/ 61650 h 172249"/>
                <a:gd name="connsiteX12" fmla="*/ 29971 w 92544"/>
                <a:gd name="connsiteY12" fmla="*/ 76310 h 172249"/>
                <a:gd name="connsiteX13" fmla="*/ 48581 w 92544"/>
                <a:gd name="connsiteY13" fmla="*/ 2768 h 172249"/>
                <a:gd name="connsiteX14" fmla="*/ 24942 w 92544"/>
                <a:gd name="connsiteY14" fmla="*/ 95123 h 172249"/>
                <a:gd name="connsiteX15" fmla="*/ 28714 w 92544"/>
                <a:gd name="connsiteY15" fmla="*/ 86571 h 172249"/>
                <a:gd name="connsiteX16" fmla="*/ 58891 w 92544"/>
                <a:gd name="connsiteY16" fmla="*/ 67025 h 172249"/>
                <a:gd name="connsiteX17" fmla="*/ 74734 w 92544"/>
                <a:gd name="connsiteY17" fmla="*/ 89992 h 172249"/>
                <a:gd name="connsiteX18" fmla="*/ 61909 w 92544"/>
                <a:gd name="connsiteY18" fmla="*/ 141789 h 172249"/>
                <a:gd name="connsiteX19" fmla="*/ 32234 w 92544"/>
                <a:gd name="connsiteY19" fmla="*/ 166954 h 172249"/>
                <a:gd name="connsiteX20" fmla="*/ 15385 w 92544"/>
                <a:gd name="connsiteY20" fmla="*/ 142277 h 172249"/>
                <a:gd name="connsiteX21" fmla="*/ 19409 w 92544"/>
                <a:gd name="connsiteY21" fmla="*/ 117601 h 172249"/>
                <a:gd name="connsiteX22" fmla="*/ 24942 w 92544"/>
                <a:gd name="connsiteY22" fmla="*/ 95123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544" h="172249">
                  <a:moveTo>
                    <a:pt x="48581" y="2768"/>
                  </a:moveTo>
                  <a:cubicBezTo>
                    <a:pt x="48581" y="2523"/>
                    <a:pt x="48581" y="80"/>
                    <a:pt x="45311" y="80"/>
                  </a:cubicBezTo>
                  <a:cubicBezTo>
                    <a:pt x="39527" y="80"/>
                    <a:pt x="21169" y="2035"/>
                    <a:pt x="14631" y="2523"/>
                  </a:cubicBezTo>
                  <a:cubicBezTo>
                    <a:pt x="12619" y="2768"/>
                    <a:pt x="9853" y="3012"/>
                    <a:pt x="9853" y="7410"/>
                  </a:cubicBezTo>
                  <a:cubicBezTo>
                    <a:pt x="9853" y="10342"/>
                    <a:pt x="12116" y="10342"/>
                    <a:pt x="15888" y="10342"/>
                  </a:cubicBezTo>
                  <a:cubicBezTo>
                    <a:pt x="27959" y="10342"/>
                    <a:pt x="28462" y="12052"/>
                    <a:pt x="28462" y="14495"/>
                  </a:cubicBezTo>
                  <a:cubicBezTo>
                    <a:pt x="28462" y="16206"/>
                    <a:pt x="26199" y="24513"/>
                    <a:pt x="24942" y="29644"/>
                  </a:cubicBezTo>
                  <a:lnTo>
                    <a:pt x="4320" y="109294"/>
                  </a:lnTo>
                  <a:cubicBezTo>
                    <a:pt x="1302" y="121510"/>
                    <a:pt x="297" y="125419"/>
                    <a:pt x="297" y="133970"/>
                  </a:cubicBezTo>
                  <a:cubicBezTo>
                    <a:pt x="297" y="157181"/>
                    <a:pt x="13625" y="172329"/>
                    <a:pt x="32234" y="172329"/>
                  </a:cubicBezTo>
                  <a:cubicBezTo>
                    <a:pt x="61909" y="172329"/>
                    <a:pt x="92841" y="135925"/>
                    <a:pt x="92841" y="100742"/>
                  </a:cubicBezTo>
                  <a:cubicBezTo>
                    <a:pt x="92841" y="78509"/>
                    <a:pt x="79513" y="61650"/>
                    <a:pt x="59394" y="61650"/>
                  </a:cubicBezTo>
                  <a:cubicBezTo>
                    <a:pt x="47826" y="61650"/>
                    <a:pt x="37515" y="68736"/>
                    <a:pt x="29971" y="76310"/>
                  </a:cubicBezTo>
                  <a:lnTo>
                    <a:pt x="48581" y="2768"/>
                  </a:lnTo>
                  <a:close/>
                  <a:moveTo>
                    <a:pt x="24942" y="95123"/>
                  </a:moveTo>
                  <a:cubicBezTo>
                    <a:pt x="26450" y="89748"/>
                    <a:pt x="26450" y="89259"/>
                    <a:pt x="28714" y="86571"/>
                  </a:cubicBezTo>
                  <a:cubicBezTo>
                    <a:pt x="41036" y="70690"/>
                    <a:pt x="52353" y="67025"/>
                    <a:pt x="58891" y="67025"/>
                  </a:cubicBezTo>
                  <a:cubicBezTo>
                    <a:pt x="67944" y="67025"/>
                    <a:pt x="74734" y="74355"/>
                    <a:pt x="74734" y="89992"/>
                  </a:cubicBezTo>
                  <a:cubicBezTo>
                    <a:pt x="74734" y="104407"/>
                    <a:pt x="66436" y="132504"/>
                    <a:pt x="61909" y="141789"/>
                  </a:cubicBezTo>
                  <a:cubicBezTo>
                    <a:pt x="53610" y="158159"/>
                    <a:pt x="42042" y="166954"/>
                    <a:pt x="32234" y="166954"/>
                  </a:cubicBezTo>
                  <a:cubicBezTo>
                    <a:pt x="23684" y="166954"/>
                    <a:pt x="15385" y="160358"/>
                    <a:pt x="15385" y="142277"/>
                  </a:cubicBezTo>
                  <a:cubicBezTo>
                    <a:pt x="15385" y="137635"/>
                    <a:pt x="15385" y="132993"/>
                    <a:pt x="19409" y="117601"/>
                  </a:cubicBezTo>
                  <a:lnTo>
                    <a:pt x="24942" y="95123"/>
                  </a:lnTo>
                  <a:close/>
                </a:path>
              </a:pathLst>
            </a:custGeom>
            <a:solidFill>
              <a:srgbClr val="000000"/>
            </a:solidFill>
            <a:ln w="25203"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94F942AD-9366-394A-049D-9D151A2BF75E}"/>
                </a:ext>
              </a:extLst>
            </p:cNvPr>
            <p:cNvSpPr/>
            <p:nvPr>
              <p:custDataLst>
                <p:tags r:id="rId101"/>
              </p:custDataLst>
            </p:nvPr>
          </p:nvSpPr>
          <p:spPr>
            <a:xfrm>
              <a:off x="10153194" y="4278007"/>
              <a:ext cx="45769" cy="170856"/>
            </a:xfrm>
            <a:custGeom>
              <a:avLst/>
              <a:gdLst>
                <a:gd name="connsiteX0" fmla="*/ 42549 w 45769"/>
                <a:gd name="connsiteY0" fmla="*/ 76 h 170856"/>
                <a:gd name="connsiteX1" fmla="*/ 301 w 45769"/>
                <a:gd name="connsiteY1" fmla="*/ 85419 h 170856"/>
                <a:gd name="connsiteX2" fmla="*/ 42549 w 45769"/>
                <a:gd name="connsiteY2" fmla="*/ 170933 h 170856"/>
                <a:gd name="connsiteX3" fmla="*/ 46070 w 45769"/>
                <a:gd name="connsiteY3" fmla="*/ 168880 h 170856"/>
                <a:gd name="connsiteX4" fmla="*/ 44310 w 45769"/>
                <a:gd name="connsiteY4" fmla="*/ 166315 h 170856"/>
                <a:gd name="connsiteX5" fmla="*/ 12271 w 45769"/>
                <a:gd name="connsiteY5" fmla="*/ 85590 h 170856"/>
                <a:gd name="connsiteX6" fmla="*/ 44838 w 45769"/>
                <a:gd name="connsiteY6" fmla="*/ 4181 h 170856"/>
                <a:gd name="connsiteX7" fmla="*/ 46070 w 45769"/>
                <a:gd name="connsiteY7" fmla="*/ 2128 h 170856"/>
                <a:gd name="connsiteX8" fmla="*/ 42549 w 45769"/>
                <a:gd name="connsiteY8"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69" h="170856">
                  <a:moveTo>
                    <a:pt x="42549" y="76"/>
                  </a:moveTo>
                  <a:cubicBezTo>
                    <a:pt x="9103" y="22994"/>
                    <a:pt x="301" y="59252"/>
                    <a:pt x="301" y="85419"/>
                  </a:cubicBezTo>
                  <a:cubicBezTo>
                    <a:pt x="301" y="109534"/>
                    <a:pt x="7694" y="146989"/>
                    <a:pt x="42549" y="170933"/>
                  </a:cubicBezTo>
                  <a:cubicBezTo>
                    <a:pt x="43958" y="170933"/>
                    <a:pt x="46070" y="170933"/>
                    <a:pt x="46070" y="168880"/>
                  </a:cubicBezTo>
                  <a:cubicBezTo>
                    <a:pt x="46070" y="167854"/>
                    <a:pt x="45542" y="167512"/>
                    <a:pt x="44310" y="166315"/>
                  </a:cubicBezTo>
                  <a:cubicBezTo>
                    <a:pt x="20897" y="145792"/>
                    <a:pt x="12271" y="116717"/>
                    <a:pt x="12271" y="85590"/>
                  </a:cubicBezTo>
                  <a:cubicBezTo>
                    <a:pt x="12271" y="39412"/>
                    <a:pt x="30403" y="16837"/>
                    <a:pt x="44838" y="4181"/>
                  </a:cubicBezTo>
                  <a:cubicBezTo>
                    <a:pt x="45542" y="3497"/>
                    <a:pt x="46070" y="2984"/>
                    <a:pt x="46070" y="2128"/>
                  </a:cubicBezTo>
                  <a:cubicBezTo>
                    <a:pt x="46070" y="76"/>
                    <a:pt x="43958" y="76"/>
                    <a:pt x="42549" y="76"/>
                  </a:cubicBezTo>
                  <a:close/>
                </a:path>
              </a:pathLst>
            </a:custGeom>
            <a:solidFill>
              <a:srgbClr val="000000"/>
            </a:solidFill>
            <a:ln w="25203"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4B3C80EB-99D6-EA9E-F77A-7B5F50A4350B}"/>
                </a:ext>
              </a:extLst>
            </p:cNvPr>
            <p:cNvSpPr/>
            <p:nvPr>
              <p:custDataLst>
                <p:tags r:id="rId102"/>
              </p:custDataLst>
            </p:nvPr>
          </p:nvSpPr>
          <p:spPr>
            <a:xfrm>
              <a:off x="10222452" y="4287584"/>
              <a:ext cx="39431" cy="120403"/>
            </a:xfrm>
            <a:custGeom>
              <a:avLst/>
              <a:gdLst>
                <a:gd name="connsiteX0" fmla="*/ 39032 w 39431"/>
                <a:gd name="connsiteY0" fmla="*/ 5207 h 120403"/>
                <a:gd name="connsiteX1" fmla="*/ 39736 w 39431"/>
                <a:gd name="connsiteY1" fmla="*/ 2470 h 120403"/>
                <a:gd name="connsiteX2" fmla="*/ 36919 w 39431"/>
                <a:gd name="connsiteY2" fmla="*/ 76 h 120403"/>
                <a:gd name="connsiteX3" fmla="*/ 14387 w 39431"/>
                <a:gd name="connsiteY3" fmla="*/ 1786 h 120403"/>
                <a:gd name="connsiteX4" fmla="*/ 10690 w 39431"/>
                <a:gd name="connsiteY4" fmla="*/ 5720 h 120403"/>
                <a:gd name="connsiteX5" fmla="*/ 15091 w 39431"/>
                <a:gd name="connsiteY5" fmla="*/ 8114 h 120403"/>
                <a:gd name="connsiteX6" fmla="*/ 23541 w 39431"/>
                <a:gd name="connsiteY6" fmla="*/ 10680 h 120403"/>
                <a:gd name="connsiteX7" fmla="*/ 22836 w 39431"/>
                <a:gd name="connsiteY7" fmla="*/ 14442 h 120403"/>
                <a:gd name="connsiteX8" fmla="*/ 1008 w 39431"/>
                <a:gd name="connsiteY8" fmla="*/ 98930 h 120403"/>
                <a:gd name="connsiteX9" fmla="*/ 304 w 39431"/>
                <a:gd name="connsiteY9" fmla="*/ 104232 h 120403"/>
                <a:gd name="connsiteX10" fmla="*/ 18788 w 39431"/>
                <a:gd name="connsiteY10" fmla="*/ 120480 h 120403"/>
                <a:gd name="connsiteX11" fmla="*/ 32870 w 39431"/>
                <a:gd name="connsiteY11" fmla="*/ 111415 h 120403"/>
                <a:gd name="connsiteX12" fmla="*/ 39032 w 39431"/>
                <a:gd name="connsiteY12" fmla="*/ 94312 h 120403"/>
                <a:gd name="connsiteX13" fmla="*/ 36215 w 39431"/>
                <a:gd name="connsiteY13" fmla="*/ 92089 h 120403"/>
                <a:gd name="connsiteX14" fmla="*/ 32694 w 39431"/>
                <a:gd name="connsiteY14" fmla="*/ 96194 h 120403"/>
                <a:gd name="connsiteX15" fmla="*/ 19492 w 39431"/>
                <a:gd name="connsiteY15" fmla="*/ 115691 h 120403"/>
                <a:gd name="connsiteX16" fmla="*/ 13507 w 39431"/>
                <a:gd name="connsiteY16" fmla="*/ 107310 h 120403"/>
                <a:gd name="connsiteX17" fmla="*/ 14563 w 39431"/>
                <a:gd name="connsiteY17" fmla="*/ 100298 h 120403"/>
                <a:gd name="connsiteX18" fmla="*/ 39032 w 39431"/>
                <a:gd name="connsiteY18" fmla="*/ 5207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31" h="120403">
                  <a:moveTo>
                    <a:pt x="39032" y="5207"/>
                  </a:moveTo>
                  <a:cubicBezTo>
                    <a:pt x="39208" y="4865"/>
                    <a:pt x="39736" y="2642"/>
                    <a:pt x="39736" y="2470"/>
                  </a:cubicBezTo>
                  <a:cubicBezTo>
                    <a:pt x="39736" y="1615"/>
                    <a:pt x="39032" y="76"/>
                    <a:pt x="36919" y="76"/>
                  </a:cubicBezTo>
                  <a:cubicBezTo>
                    <a:pt x="33399" y="76"/>
                    <a:pt x="18788" y="1444"/>
                    <a:pt x="14387" y="1786"/>
                  </a:cubicBezTo>
                  <a:cubicBezTo>
                    <a:pt x="13154" y="1957"/>
                    <a:pt x="10690" y="2128"/>
                    <a:pt x="10690" y="5720"/>
                  </a:cubicBezTo>
                  <a:cubicBezTo>
                    <a:pt x="10690" y="8114"/>
                    <a:pt x="13154" y="8114"/>
                    <a:pt x="15091" y="8114"/>
                  </a:cubicBezTo>
                  <a:cubicBezTo>
                    <a:pt x="23541" y="8114"/>
                    <a:pt x="23541" y="9312"/>
                    <a:pt x="23541" y="10680"/>
                  </a:cubicBezTo>
                  <a:cubicBezTo>
                    <a:pt x="23541" y="11877"/>
                    <a:pt x="23189" y="12903"/>
                    <a:pt x="22836" y="14442"/>
                  </a:cubicBezTo>
                  <a:lnTo>
                    <a:pt x="1008" y="98930"/>
                  </a:lnTo>
                  <a:cubicBezTo>
                    <a:pt x="480" y="100640"/>
                    <a:pt x="304" y="102522"/>
                    <a:pt x="304" y="104232"/>
                  </a:cubicBezTo>
                  <a:cubicBezTo>
                    <a:pt x="304" y="115178"/>
                    <a:pt x="10338" y="120480"/>
                    <a:pt x="18788" y="120480"/>
                  </a:cubicBezTo>
                  <a:cubicBezTo>
                    <a:pt x="23012" y="120480"/>
                    <a:pt x="28294" y="119111"/>
                    <a:pt x="32870" y="111415"/>
                  </a:cubicBezTo>
                  <a:cubicBezTo>
                    <a:pt x="36567" y="105087"/>
                    <a:pt x="39032" y="94996"/>
                    <a:pt x="39032" y="94312"/>
                  </a:cubicBezTo>
                  <a:cubicBezTo>
                    <a:pt x="39032" y="92089"/>
                    <a:pt x="36743" y="92089"/>
                    <a:pt x="36215" y="92089"/>
                  </a:cubicBezTo>
                  <a:cubicBezTo>
                    <a:pt x="33751" y="92089"/>
                    <a:pt x="33399" y="93115"/>
                    <a:pt x="32694" y="96194"/>
                  </a:cubicBezTo>
                  <a:cubicBezTo>
                    <a:pt x="30406" y="104745"/>
                    <a:pt x="27061" y="115691"/>
                    <a:pt x="19492" y="115691"/>
                  </a:cubicBezTo>
                  <a:cubicBezTo>
                    <a:pt x="14739" y="115691"/>
                    <a:pt x="13507" y="111415"/>
                    <a:pt x="13507" y="107310"/>
                  </a:cubicBezTo>
                  <a:cubicBezTo>
                    <a:pt x="13507" y="105429"/>
                    <a:pt x="14035" y="102180"/>
                    <a:pt x="14563" y="100298"/>
                  </a:cubicBezTo>
                  <a:lnTo>
                    <a:pt x="39032" y="5207"/>
                  </a:lnTo>
                  <a:close/>
                </a:path>
              </a:pathLst>
            </a:custGeom>
            <a:solidFill>
              <a:srgbClr val="000000"/>
            </a:solidFill>
            <a:ln w="25203"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FDD3A9BD-27F7-3694-6A0B-A924A3374262}"/>
                </a:ext>
              </a:extLst>
            </p:cNvPr>
            <p:cNvSpPr/>
            <p:nvPr>
              <p:custDataLst>
                <p:tags r:id="rId103"/>
              </p:custDataLst>
            </p:nvPr>
          </p:nvSpPr>
          <p:spPr>
            <a:xfrm>
              <a:off x="10288653" y="4278007"/>
              <a:ext cx="45593" cy="170856"/>
            </a:xfrm>
            <a:custGeom>
              <a:avLst/>
              <a:gdLst>
                <a:gd name="connsiteX0" fmla="*/ 3651 w 45593"/>
                <a:gd name="connsiteY0" fmla="*/ 76 h 170856"/>
                <a:gd name="connsiteX1" fmla="*/ 306 w 45593"/>
                <a:gd name="connsiteY1" fmla="*/ 2128 h 170856"/>
                <a:gd name="connsiteX2" fmla="*/ 1891 w 45593"/>
                <a:gd name="connsiteY2" fmla="*/ 4694 h 170856"/>
                <a:gd name="connsiteX3" fmla="*/ 33929 w 45593"/>
                <a:gd name="connsiteY3" fmla="*/ 85419 h 170856"/>
                <a:gd name="connsiteX4" fmla="*/ 3475 w 45593"/>
                <a:gd name="connsiteY4" fmla="*/ 164947 h 170856"/>
                <a:gd name="connsiteX5" fmla="*/ 306 w 45593"/>
                <a:gd name="connsiteY5" fmla="*/ 168880 h 170856"/>
                <a:gd name="connsiteX6" fmla="*/ 2595 w 45593"/>
                <a:gd name="connsiteY6" fmla="*/ 170933 h 170856"/>
                <a:gd name="connsiteX7" fmla="*/ 33049 w 45593"/>
                <a:gd name="connsiteY7" fmla="*/ 138266 h 170856"/>
                <a:gd name="connsiteX8" fmla="*/ 45900 w 45593"/>
                <a:gd name="connsiteY8" fmla="*/ 85590 h 170856"/>
                <a:gd name="connsiteX9" fmla="*/ 3651 w 45593"/>
                <a:gd name="connsiteY9" fmla="*/ 76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93" h="170856">
                  <a:moveTo>
                    <a:pt x="3651" y="76"/>
                  </a:moveTo>
                  <a:cubicBezTo>
                    <a:pt x="2419" y="76"/>
                    <a:pt x="306" y="76"/>
                    <a:pt x="306" y="2128"/>
                  </a:cubicBezTo>
                  <a:cubicBezTo>
                    <a:pt x="306" y="2984"/>
                    <a:pt x="835" y="3497"/>
                    <a:pt x="1891" y="4694"/>
                  </a:cubicBezTo>
                  <a:cubicBezTo>
                    <a:pt x="17030" y="18205"/>
                    <a:pt x="33929" y="41294"/>
                    <a:pt x="33929" y="85419"/>
                  </a:cubicBezTo>
                  <a:cubicBezTo>
                    <a:pt x="33929" y="121164"/>
                    <a:pt x="22487" y="148186"/>
                    <a:pt x="3475" y="164947"/>
                  </a:cubicBezTo>
                  <a:cubicBezTo>
                    <a:pt x="483" y="167854"/>
                    <a:pt x="306" y="168025"/>
                    <a:pt x="306" y="168880"/>
                  </a:cubicBezTo>
                  <a:cubicBezTo>
                    <a:pt x="306" y="169735"/>
                    <a:pt x="835" y="170933"/>
                    <a:pt x="2595" y="170933"/>
                  </a:cubicBezTo>
                  <a:cubicBezTo>
                    <a:pt x="4707" y="170933"/>
                    <a:pt x="21431" y="159645"/>
                    <a:pt x="33049" y="138266"/>
                  </a:cubicBezTo>
                  <a:cubicBezTo>
                    <a:pt x="40795" y="124071"/>
                    <a:pt x="45900" y="105600"/>
                    <a:pt x="45900" y="85590"/>
                  </a:cubicBezTo>
                  <a:cubicBezTo>
                    <a:pt x="45900" y="61475"/>
                    <a:pt x="38506" y="24020"/>
                    <a:pt x="3651" y="76"/>
                  </a:cubicBezTo>
                  <a:close/>
                </a:path>
              </a:pathLst>
            </a:custGeom>
            <a:solidFill>
              <a:srgbClr val="000000"/>
            </a:solidFill>
            <a:ln w="25203"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48900317-DB2A-8535-97DE-380394423568}"/>
                </a:ext>
              </a:extLst>
            </p:cNvPr>
            <p:cNvSpPr/>
            <p:nvPr>
              <p:custDataLst>
                <p:tags r:id="rId104"/>
              </p:custDataLst>
            </p:nvPr>
          </p:nvSpPr>
          <p:spPr>
            <a:xfrm>
              <a:off x="10381650" y="4323914"/>
              <a:ext cx="58343" cy="244325"/>
            </a:xfrm>
            <a:custGeom>
              <a:avLst/>
              <a:gdLst>
                <a:gd name="connsiteX0" fmla="*/ 58653 w 58343"/>
                <a:gd name="connsiteY0" fmla="*/ 122243 h 244325"/>
                <a:gd name="connsiteX1" fmla="*/ 42056 w 58343"/>
                <a:gd name="connsiteY1" fmla="*/ 46013 h 244325"/>
                <a:gd name="connsiteX2" fmla="*/ 2825 w 58343"/>
                <a:gd name="connsiteY2" fmla="*/ 80 h 244325"/>
                <a:gd name="connsiteX3" fmla="*/ 310 w 58343"/>
                <a:gd name="connsiteY3" fmla="*/ 2523 h 244325"/>
                <a:gd name="connsiteX4" fmla="*/ 5088 w 58343"/>
                <a:gd name="connsiteY4" fmla="*/ 8143 h 244325"/>
                <a:gd name="connsiteX5" fmla="*/ 44068 w 58343"/>
                <a:gd name="connsiteY5" fmla="*/ 122243 h 244325"/>
                <a:gd name="connsiteX6" fmla="*/ 3579 w 58343"/>
                <a:gd name="connsiteY6" fmla="*/ 237809 h 244325"/>
                <a:gd name="connsiteX7" fmla="*/ 310 w 58343"/>
                <a:gd name="connsiteY7" fmla="*/ 241962 h 244325"/>
                <a:gd name="connsiteX8" fmla="*/ 2825 w 58343"/>
                <a:gd name="connsiteY8" fmla="*/ 244405 h 244325"/>
                <a:gd name="connsiteX9" fmla="*/ 42810 w 58343"/>
                <a:gd name="connsiteY9" fmla="*/ 196762 h 244325"/>
                <a:gd name="connsiteX10" fmla="*/ 58653 w 58343"/>
                <a:gd name="connsiteY10" fmla="*/ 12224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43" h="244325">
                  <a:moveTo>
                    <a:pt x="58653" y="122243"/>
                  </a:moveTo>
                  <a:cubicBezTo>
                    <a:pt x="58653" y="103185"/>
                    <a:pt x="55887" y="73622"/>
                    <a:pt x="42056" y="46013"/>
                  </a:cubicBezTo>
                  <a:cubicBezTo>
                    <a:pt x="26967" y="15961"/>
                    <a:pt x="5340" y="80"/>
                    <a:pt x="2825" y="80"/>
                  </a:cubicBezTo>
                  <a:cubicBezTo>
                    <a:pt x="1316" y="80"/>
                    <a:pt x="310" y="1058"/>
                    <a:pt x="310" y="2523"/>
                  </a:cubicBezTo>
                  <a:cubicBezTo>
                    <a:pt x="310" y="3256"/>
                    <a:pt x="310" y="3745"/>
                    <a:pt x="5088" y="8143"/>
                  </a:cubicBezTo>
                  <a:cubicBezTo>
                    <a:pt x="29733" y="32331"/>
                    <a:pt x="44068" y="71179"/>
                    <a:pt x="44068" y="122243"/>
                  </a:cubicBezTo>
                  <a:cubicBezTo>
                    <a:pt x="44068" y="164022"/>
                    <a:pt x="34763" y="207024"/>
                    <a:pt x="3579" y="237809"/>
                  </a:cubicBezTo>
                  <a:cubicBezTo>
                    <a:pt x="310" y="240740"/>
                    <a:pt x="310" y="241229"/>
                    <a:pt x="310" y="241962"/>
                  </a:cubicBezTo>
                  <a:cubicBezTo>
                    <a:pt x="310" y="243428"/>
                    <a:pt x="1316" y="244405"/>
                    <a:pt x="2825" y="244405"/>
                  </a:cubicBezTo>
                  <a:cubicBezTo>
                    <a:pt x="5340" y="244405"/>
                    <a:pt x="27973" y="227791"/>
                    <a:pt x="42810" y="196762"/>
                  </a:cubicBezTo>
                  <a:cubicBezTo>
                    <a:pt x="55636" y="169886"/>
                    <a:pt x="58653" y="142766"/>
                    <a:pt x="58653" y="122243"/>
                  </a:cubicBezTo>
                  <a:close/>
                </a:path>
              </a:pathLst>
            </a:custGeom>
            <a:solidFill>
              <a:srgbClr val="000000"/>
            </a:solidFill>
            <a:ln w="25203" cap="flat">
              <a:noFill/>
              <a:prstDash val="solid"/>
              <a:miter/>
            </a:ln>
          </p:spPr>
          <p:txBody>
            <a:bodyPr rtlCol="0" anchor="ctr"/>
            <a:lstStyle/>
            <a:p>
              <a:endParaRPr lang="en-CN"/>
            </a:p>
          </p:txBody>
        </p:sp>
      </p:grpSp>
      <p:grpSp>
        <p:nvGrpSpPr>
          <p:cNvPr id="18443" name="Group 18442" descr="\documentclass{article}&#10;\usepackage{amsmath,bm}&#10;\pagestyle{empty}&#10;\begin{document}&#10;&#10;$\tilde{\bm{A}}=\bm{A}+\bm{I}$&#10;&#10;\end{document}" title="IguanaTex Vector Display">
            <a:extLst>
              <a:ext uri="{FF2B5EF4-FFF2-40B4-BE49-F238E27FC236}">
                <a16:creationId xmlns:a16="http://schemas.microsoft.com/office/drawing/2014/main" id="{E7AF9142-6AFD-7E4B-CD54-C3E20645BE57}"/>
              </a:ext>
            </a:extLst>
          </p:cNvPr>
          <p:cNvGrpSpPr>
            <a:grpSpLocks noChangeAspect="1"/>
          </p:cNvGrpSpPr>
          <p:nvPr>
            <p:custDataLst>
              <p:tags r:id="rId2"/>
            </p:custDataLst>
          </p:nvPr>
        </p:nvGrpSpPr>
        <p:grpSpPr>
          <a:xfrm>
            <a:off x="1497122" y="2998555"/>
            <a:ext cx="1193678" cy="229238"/>
            <a:chOff x="4459882" y="3764463"/>
            <a:chExt cx="1193678" cy="229238"/>
          </a:xfrm>
        </p:grpSpPr>
        <p:sp>
          <p:nvSpPr>
            <p:cNvPr id="18432" name="Freeform 18431">
              <a:extLst>
                <a:ext uri="{FF2B5EF4-FFF2-40B4-BE49-F238E27FC236}">
                  <a16:creationId xmlns:a16="http://schemas.microsoft.com/office/drawing/2014/main" id="{CB6E00AD-C79A-8226-3CCB-CEE848FAEA44}"/>
                </a:ext>
              </a:extLst>
            </p:cNvPr>
            <p:cNvSpPr/>
            <p:nvPr>
              <p:custDataLst>
                <p:tags r:id="rId62"/>
              </p:custDataLst>
            </p:nvPr>
          </p:nvSpPr>
          <p:spPr>
            <a:xfrm>
              <a:off x="4554685" y="3764463"/>
              <a:ext cx="82546" cy="21180"/>
            </a:xfrm>
            <a:custGeom>
              <a:avLst/>
              <a:gdLst>
                <a:gd name="connsiteX0" fmla="*/ 82626 w 82546"/>
                <a:gd name="connsiteY0" fmla="*/ 3476 h 21180"/>
                <a:gd name="connsiteX1" fmla="*/ 78660 w 82546"/>
                <a:gd name="connsiteY1" fmla="*/ 60 h 21180"/>
                <a:gd name="connsiteX2" fmla="*/ 58334 w 82546"/>
                <a:gd name="connsiteY2" fmla="*/ 10992 h 21180"/>
                <a:gd name="connsiteX3" fmla="*/ 42221 w 82546"/>
                <a:gd name="connsiteY3" fmla="*/ 5298 h 21180"/>
                <a:gd name="connsiteX4" fmla="*/ 26852 w 82546"/>
                <a:gd name="connsiteY4" fmla="*/ 60 h 21180"/>
                <a:gd name="connsiteX5" fmla="*/ 80 w 82546"/>
                <a:gd name="connsiteY5" fmla="*/ 17824 h 21180"/>
                <a:gd name="connsiteX6" fmla="*/ 4046 w 82546"/>
                <a:gd name="connsiteY6" fmla="*/ 21241 h 21180"/>
                <a:gd name="connsiteX7" fmla="*/ 24373 w 82546"/>
                <a:gd name="connsiteY7" fmla="*/ 10309 h 21180"/>
                <a:gd name="connsiteX8" fmla="*/ 40486 w 82546"/>
                <a:gd name="connsiteY8" fmla="*/ 16002 h 21180"/>
                <a:gd name="connsiteX9" fmla="*/ 55855 w 82546"/>
                <a:gd name="connsiteY9" fmla="*/ 21241 h 21180"/>
                <a:gd name="connsiteX10" fmla="*/ 82626 w 82546"/>
                <a:gd name="connsiteY10" fmla="*/ 3476 h 2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46" h="21180">
                  <a:moveTo>
                    <a:pt x="82626" y="3476"/>
                  </a:moveTo>
                  <a:lnTo>
                    <a:pt x="78660" y="60"/>
                  </a:lnTo>
                  <a:cubicBezTo>
                    <a:pt x="78660" y="288"/>
                    <a:pt x="69241" y="10992"/>
                    <a:pt x="58334" y="10992"/>
                  </a:cubicBezTo>
                  <a:cubicBezTo>
                    <a:pt x="52632" y="10992"/>
                    <a:pt x="46435" y="7576"/>
                    <a:pt x="42221" y="5298"/>
                  </a:cubicBezTo>
                  <a:cubicBezTo>
                    <a:pt x="35528" y="1654"/>
                    <a:pt x="31066" y="60"/>
                    <a:pt x="26852" y="60"/>
                  </a:cubicBezTo>
                  <a:cubicBezTo>
                    <a:pt x="17432" y="60"/>
                    <a:pt x="12722" y="5071"/>
                    <a:pt x="80" y="17824"/>
                  </a:cubicBezTo>
                  <a:lnTo>
                    <a:pt x="4046" y="21241"/>
                  </a:lnTo>
                  <a:cubicBezTo>
                    <a:pt x="4046" y="21013"/>
                    <a:pt x="13466" y="10309"/>
                    <a:pt x="24373" y="10309"/>
                  </a:cubicBezTo>
                  <a:cubicBezTo>
                    <a:pt x="30074" y="10309"/>
                    <a:pt x="36272" y="13725"/>
                    <a:pt x="40486" y="16002"/>
                  </a:cubicBezTo>
                  <a:cubicBezTo>
                    <a:pt x="47179" y="19646"/>
                    <a:pt x="51641" y="21241"/>
                    <a:pt x="55855" y="21241"/>
                  </a:cubicBezTo>
                  <a:cubicBezTo>
                    <a:pt x="65274" y="21241"/>
                    <a:pt x="69984" y="16230"/>
                    <a:pt x="82626" y="3476"/>
                  </a:cubicBezTo>
                  <a:close/>
                </a:path>
              </a:pathLst>
            </a:custGeom>
            <a:solidFill>
              <a:srgbClr val="000000"/>
            </a:solidFill>
            <a:ln w="24882"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776DCD6E-FD51-5FC0-1DDD-DF225E327D82}"/>
                </a:ext>
              </a:extLst>
            </p:cNvPr>
            <p:cNvSpPr/>
            <p:nvPr>
              <p:custDataLst>
                <p:tags r:id="rId63"/>
              </p:custDataLst>
            </p:nvPr>
          </p:nvSpPr>
          <p:spPr>
            <a:xfrm>
              <a:off x="4459882" y="3812872"/>
              <a:ext cx="195582" cy="161927"/>
            </a:xfrm>
            <a:custGeom>
              <a:avLst/>
              <a:gdLst>
                <a:gd name="connsiteX0" fmla="*/ 148809 w 195582"/>
                <a:gd name="connsiteY0" fmla="*/ 6667 h 161927"/>
                <a:gd name="connsiteX1" fmla="*/ 140381 w 195582"/>
                <a:gd name="connsiteY1" fmla="*/ 63 h 161927"/>
                <a:gd name="connsiteX2" fmla="*/ 129474 w 195582"/>
                <a:gd name="connsiteY2" fmla="*/ 5756 h 161927"/>
                <a:gd name="connsiteX3" fmla="*/ 32054 w 195582"/>
                <a:gd name="connsiteY3" fmla="*/ 142632 h 161927"/>
                <a:gd name="connsiteX4" fmla="*/ 8009 w 195582"/>
                <a:gd name="connsiteY4" fmla="*/ 151286 h 161927"/>
                <a:gd name="connsiteX5" fmla="*/ 77 w 195582"/>
                <a:gd name="connsiteY5" fmla="*/ 157891 h 161927"/>
                <a:gd name="connsiteX6" fmla="*/ 4787 w 195582"/>
                <a:gd name="connsiteY6" fmla="*/ 161990 h 161927"/>
                <a:gd name="connsiteX7" fmla="*/ 28336 w 195582"/>
                <a:gd name="connsiteY7" fmla="*/ 161307 h 161927"/>
                <a:gd name="connsiteX8" fmla="*/ 55851 w 195582"/>
                <a:gd name="connsiteY8" fmla="*/ 161990 h 161927"/>
                <a:gd name="connsiteX9" fmla="*/ 62544 w 195582"/>
                <a:gd name="connsiteY9" fmla="*/ 155385 h 161927"/>
                <a:gd name="connsiteX10" fmla="*/ 56099 w 195582"/>
                <a:gd name="connsiteY10" fmla="*/ 151286 h 161927"/>
                <a:gd name="connsiteX11" fmla="*/ 41722 w 195582"/>
                <a:gd name="connsiteY11" fmla="*/ 148781 h 161927"/>
                <a:gd name="connsiteX12" fmla="*/ 64527 w 195582"/>
                <a:gd name="connsiteY12" fmla="*/ 116896 h 161927"/>
                <a:gd name="connsiteX13" fmla="*/ 131457 w 195582"/>
                <a:gd name="connsiteY13" fmla="*/ 116896 h 161927"/>
                <a:gd name="connsiteX14" fmla="*/ 137158 w 195582"/>
                <a:gd name="connsiteY14" fmla="*/ 150147 h 161927"/>
                <a:gd name="connsiteX15" fmla="*/ 121045 w 195582"/>
                <a:gd name="connsiteY15" fmla="*/ 151286 h 161927"/>
                <a:gd name="connsiteX16" fmla="*/ 111874 w 195582"/>
                <a:gd name="connsiteY16" fmla="*/ 157891 h 161927"/>
                <a:gd name="connsiteX17" fmla="*/ 117327 w 195582"/>
                <a:gd name="connsiteY17" fmla="*/ 161990 h 161927"/>
                <a:gd name="connsiteX18" fmla="*/ 154262 w 195582"/>
                <a:gd name="connsiteY18" fmla="*/ 161307 h 161927"/>
                <a:gd name="connsiteX19" fmla="*/ 171366 w 195582"/>
                <a:gd name="connsiteY19" fmla="*/ 161535 h 161927"/>
                <a:gd name="connsiteX20" fmla="*/ 188719 w 195582"/>
                <a:gd name="connsiteY20" fmla="*/ 161990 h 161927"/>
                <a:gd name="connsiteX21" fmla="*/ 195659 w 195582"/>
                <a:gd name="connsiteY21" fmla="*/ 155385 h 161927"/>
                <a:gd name="connsiteX22" fmla="*/ 185744 w 195582"/>
                <a:gd name="connsiteY22" fmla="*/ 151286 h 161927"/>
                <a:gd name="connsiteX23" fmla="*/ 176076 w 195582"/>
                <a:gd name="connsiteY23" fmla="*/ 151058 h 161927"/>
                <a:gd name="connsiteX24" fmla="*/ 172110 w 195582"/>
                <a:gd name="connsiteY24" fmla="*/ 146731 h 161927"/>
                <a:gd name="connsiteX25" fmla="*/ 148809 w 195582"/>
                <a:gd name="connsiteY25" fmla="*/ 6667 h 161927"/>
                <a:gd name="connsiteX26" fmla="*/ 118814 w 195582"/>
                <a:gd name="connsiteY26" fmla="*/ 40602 h 161927"/>
                <a:gd name="connsiteX27" fmla="*/ 129721 w 195582"/>
                <a:gd name="connsiteY27" fmla="*/ 106192 h 161927"/>
                <a:gd name="connsiteX28" fmla="*/ 72212 w 195582"/>
                <a:gd name="connsiteY28" fmla="*/ 106192 h 161927"/>
                <a:gd name="connsiteX29" fmla="*/ 118814 w 195582"/>
                <a:gd name="connsiteY29" fmla="*/ 40602 h 16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582" h="161927">
                  <a:moveTo>
                    <a:pt x="148809" y="6667"/>
                  </a:moveTo>
                  <a:cubicBezTo>
                    <a:pt x="147817" y="974"/>
                    <a:pt x="146578" y="63"/>
                    <a:pt x="140381" y="63"/>
                  </a:cubicBezTo>
                  <a:cubicBezTo>
                    <a:pt x="134927" y="63"/>
                    <a:pt x="132944" y="974"/>
                    <a:pt x="129474" y="5756"/>
                  </a:cubicBezTo>
                  <a:lnTo>
                    <a:pt x="32054" y="142632"/>
                  </a:lnTo>
                  <a:cubicBezTo>
                    <a:pt x="29079" y="146959"/>
                    <a:pt x="26105" y="151058"/>
                    <a:pt x="8009" y="151286"/>
                  </a:cubicBezTo>
                  <a:cubicBezTo>
                    <a:pt x="4539" y="151286"/>
                    <a:pt x="77" y="151286"/>
                    <a:pt x="77" y="157891"/>
                  </a:cubicBezTo>
                  <a:cubicBezTo>
                    <a:pt x="77" y="159713"/>
                    <a:pt x="1812" y="161990"/>
                    <a:pt x="4787" y="161990"/>
                  </a:cubicBezTo>
                  <a:cubicBezTo>
                    <a:pt x="12223" y="161990"/>
                    <a:pt x="20651" y="161307"/>
                    <a:pt x="28336" y="161307"/>
                  </a:cubicBezTo>
                  <a:cubicBezTo>
                    <a:pt x="37508" y="161307"/>
                    <a:pt x="46927" y="161990"/>
                    <a:pt x="55851" y="161990"/>
                  </a:cubicBezTo>
                  <a:cubicBezTo>
                    <a:pt x="57586" y="161990"/>
                    <a:pt x="62544" y="161990"/>
                    <a:pt x="62544" y="155385"/>
                  </a:cubicBezTo>
                  <a:cubicBezTo>
                    <a:pt x="62544" y="151286"/>
                    <a:pt x="58082" y="151286"/>
                    <a:pt x="56099" y="151286"/>
                  </a:cubicBezTo>
                  <a:cubicBezTo>
                    <a:pt x="54116" y="151286"/>
                    <a:pt x="47175" y="151286"/>
                    <a:pt x="41722" y="148781"/>
                  </a:cubicBezTo>
                  <a:lnTo>
                    <a:pt x="64527" y="116896"/>
                  </a:lnTo>
                  <a:lnTo>
                    <a:pt x="131457" y="116896"/>
                  </a:lnTo>
                  <a:lnTo>
                    <a:pt x="137158" y="150147"/>
                  </a:lnTo>
                  <a:cubicBezTo>
                    <a:pt x="132448" y="151058"/>
                    <a:pt x="124764" y="151286"/>
                    <a:pt x="121045" y="151286"/>
                  </a:cubicBezTo>
                  <a:cubicBezTo>
                    <a:pt x="116088" y="151286"/>
                    <a:pt x="111874" y="151286"/>
                    <a:pt x="111874" y="157891"/>
                  </a:cubicBezTo>
                  <a:cubicBezTo>
                    <a:pt x="111874" y="160851"/>
                    <a:pt x="114600" y="161990"/>
                    <a:pt x="117327" y="161990"/>
                  </a:cubicBezTo>
                  <a:cubicBezTo>
                    <a:pt x="125507" y="161990"/>
                    <a:pt x="146082" y="161307"/>
                    <a:pt x="154262" y="161307"/>
                  </a:cubicBezTo>
                  <a:cubicBezTo>
                    <a:pt x="159964" y="161307"/>
                    <a:pt x="165665" y="161535"/>
                    <a:pt x="171366" y="161535"/>
                  </a:cubicBezTo>
                  <a:cubicBezTo>
                    <a:pt x="177068" y="161535"/>
                    <a:pt x="183017" y="161990"/>
                    <a:pt x="188719" y="161990"/>
                  </a:cubicBezTo>
                  <a:cubicBezTo>
                    <a:pt x="190950" y="161990"/>
                    <a:pt x="195659" y="161990"/>
                    <a:pt x="195659" y="155385"/>
                  </a:cubicBezTo>
                  <a:cubicBezTo>
                    <a:pt x="195659" y="151286"/>
                    <a:pt x="191941" y="151286"/>
                    <a:pt x="185744" y="151286"/>
                  </a:cubicBezTo>
                  <a:cubicBezTo>
                    <a:pt x="182273" y="151286"/>
                    <a:pt x="179547" y="151286"/>
                    <a:pt x="176076" y="151058"/>
                  </a:cubicBezTo>
                  <a:cubicBezTo>
                    <a:pt x="173102" y="150831"/>
                    <a:pt x="172854" y="150603"/>
                    <a:pt x="172110" y="146731"/>
                  </a:cubicBezTo>
                  <a:lnTo>
                    <a:pt x="148809" y="6667"/>
                  </a:lnTo>
                  <a:close/>
                  <a:moveTo>
                    <a:pt x="118814" y="40602"/>
                  </a:moveTo>
                  <a:lnTo>
                    <a:pt x="129721" y="106192"/>
                  </a:lnTo>
                  <a:lnTo>
                    <a:pt x="72212" y="106192"/>
                  </a:lnTo>
                  <a:lnTo>
                    <a:pt x="118814" y="40602"/>
                  </a:lnTo>
                  <a:close/>
                </a:path>
              </a:pathLst>
            </a:custGeom>
            <a:solidFill>
              <a:srgbClr val="000000"/>
            </a:solidFill>
            <a:ln w="24882"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D2BD5ECA-90A5-9EB6-3438-A24ACF12A77D}"/>
                </a:ext>
              </a:extLst>
            </p:cNvPr>
            <p:cNvSpPr/>
            <p:nvPr>
              <p:custDataLst>
                <p:tags r:id="rId64"/>
              </p:custDataLst>
            </p:nvPr>
          </p:nvSpPr>
          <p:spPr>
            <a:xfrm>
              <a:off x="4746987" y="3891216"/>
              <a:ext cx="164844" cy="53292"/>
            </a:xfrm>
            <a:custGeom>
              <a:avLst/>
              <a:gdLst>
                <a:gd name="connsiteX0" fmla="*/ 156505 w 164844"/>
                <a:gd name="connsiteY0" fmla="*/ 9173 h 53292"/>
                <a:gd name="connsiteX1" fmla="*/ 164933 w 164844"/>
                <a:gd name="connsiteY1" fmla="*/ 4618 h 53292"/>
                <a:gd name="connsiteX2" fmla="*/ 156753 w 164844"/>
                <a:gd name="connsiteY2" fmla="*/ 63 h 53292"/>
                <a:gd name="connsiteX3" fmla="*/ 8268 w 164844"/>
                <a:gd name="connsiteY3" fmla="*/ 63 h 53292"/>
                <a:gd name="connsiteX4" fmla="*/ 88 w 164844"/>
                <a:gd name="connsiteY4" fmla="*/ 4618 h 53292"/>
                <a:gd name="connsiteX5" fmla="*/ 8516 w 164844"/>
                <a:gd name="connsiteY5" fmla="*/ 9173 h 53292"/>
                <a:gd name="connsiteX6" fmla="*/ 156505 w 164844"/>
                <a:gd name="connsiteY6" fmla="*/ 9173 h 53292"/>
                <a:gd name="connsiteX7" fmla="*/ 156753 w 164844"/>
                <a:gd name="connsiteY7" fmla="*/ 53355 h 53292"/>
                <a:gd name="connsiteX8" fmla="*/ 164933 w 164844"/>
                <a:gd name="connsiteY8" fmla="*/ 48800 h 53292"/>
                <a:gd name="connsiteX9" fmla="*/ 156505 w 164844"/>
                <a:gd name="connsiteY9" fmla="*/ 44245 h 53292"/>
                <a:gd name="connsiteX10" fmla="*/ 8516 w 164844"/>
                <a:gd name="connsiteY10" fmla="*/ 44245 h 53292"/>
                <a:gd name="connsiteX11" fmla="*/ 88 w 164844"/>
                <a:gd name="connsiteY11" fmla="*/ 48800 h 53292"/>
                <a:gd name="connsiteX12" fmla="*/ 8268 w 164844"/>
                <a:gd name="connsiteY12" fmla="*/ 53355 h 53292"/>
                <a:gd name="connsiteX13" fmla="*/ 156753 w 164844"/>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44" h="53292">
                  <a:moveTo>
                    <a:pt x="156505" y="9173"/>
                  </a:moveTo>
                  <a:cubicBezTo>
                    <a:pt x="160223" y="9173"/>
                    <a:pt x="164933" y="9173"/>
                    <a:pt x="164933" y="4618"/>
                  </a:cubicBezTo>
                  <a:cubicBezTo>
                    <a:pt x="164933" y="63"/>
                    <a:pt x="160223" y="63"/>
                    <a:pt x="156753" y="63"/>
                  </a:cubicBezTo>
                  <a:lnTo>
                    <a:pt x="8268" y="63"/>
                  </a:lnTo>
                  <a:cubicBezTo>
                    <a:pt x="4798" y="63"/>
                    <a:pt x="88" y="63"/>
                    <a:pt x="88" y="4618"/>
                  </a:cubicBezTo>
                  <a:cubicBezTo>
                    <a:pt x="88" y="9173"/>
                    <a:pt x="4798" y="9173"/>
                    <a:pt x="8516" y="9173"/>
                  </a:cubicBezTo>
                  <a:lnTo>
                    <a:pt x="156505" y="9173"/>
                  </a:lnTo>
                  <a:close/>
                  <a:moveTo>
                    <a:pt x="156753" y="53355"/>
                  </a:moveTo>
                  <a:cubicBezTo>
                    <a:pt x="160223" y="53355"/>
                    <a:pt x="164933" y="53355"/>
                    <a:pt x="164933" y="48800"/>
                  </a:cubicBezTo>
                  <a:cubicBezTo>
                    <a:pt x="164933" y="44245"/>
                    <a:pt x="160223" y="44245"/>
                    <a:pt x="156505" y="44245"/>
                  </a:cubicBezTo>
                  <a:lnTo>
                    <a:pt x="8516" y="44245"/>
                  </a:lnTo>
                  <a:cubicBezTo>
                    <a:pt x="4798" y="44245"/>
                    <a:pt x="88" y="44245"/>
                    <a:pt x="88" y="48800"/>
                  </a:cubicBezTo>
                  <a:cubicBezTo>
                    <a:pt x="88" y="53355"/>
                    <a:pt x="4798" y="53355"/>
                    <a:pt x="8268" y="53355"/>
                  </a:cubicBezTo>
                  <a:lnTo>
                    <a:pt x="156753" y="53355"/>
                  </a:lnTo>
                  <a:close/>
                </a:path>
              </a:pathLst>
            </a:custGeom>
            <a:solidFill>
              <a:srgbClr val="000000"/>
            </a:solidFill>
            <a:ln w="24882"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32388894-B201-1FF4-DE30-D23751813901}"/>
                </a:ext>
              </a:extLst>
            </p:cNvPr>
            <p:cNvSpPr/>
            <p:nvPr>
              <p:custDataLst>
                <p:tags r:id="rId65"/>
              </p:custDataLst>
            </p:nvPr>
          </p:nvSpPr>
          <p:spPr>
            <a:xfrm>
              <a:off x="5005918" y="3812872"/>
              <a:ext cx="195582" cy="161927"/>
            </a:xfrm>
            <a:custGeom>
              <a:avLst/>
              <a:gdLst>
                <a:gd name="connsiteX0" fmla="*/ 148831 w 195582"/>
                <a:gd name="connsiteY0" fmla="*/ 6667 h 161927"/>
                <a:gd name="connsiteX1" fmla="*/ 140403 w 195582"/>
                <a:gd name="connsiteY1" fmla="*/ 63 h 161927"/>
                <a:gd name="connsiteX2" fmla="*/ 129496 w 195582"/>
                <a:gd name="connsiteY2" fmla="*/ 5756 h 161927"/>
                <a:gd name="connsiteX3" fmla="*/ 32076 w 195582"/>
                <a:gd name="connsiteY3" fmla="*/ 142632 h 161927"/>
                <a:gd name="connsiteX4" fmla="*/ 8031 w 195582"/>
                <a:gd name="connsiteY4" fmla="*/ 151286 h 161927"/>
                <a:gd name="connsiteX5" fmla="*/ 99 w 195582"/>
                <a:gd name="connsiteY5" fmla="*/ 157891 h 161927"/>
                <a:gd name="connsiteX6" fmla="*/ 4809 w 195582"/>
                <a:gd name="connsiteY6" fmla="*/ 161990 h 161927"/>
                <a:gd name="connsiteX7" fmla="*/ 28358 w 195582"/>
                <a:gd name="connsiteY7" fmla="*/ 161307 h 161927"/>
                <a:gd name="connsiteX8" fmla="*/ 55873 w 195582"/>
                <a:gd name="connsiteY8" fmla="*/ 161990 h 161927"/>
                <a:gd name="connsiteX9" fmla="*/ 62566 w 195582"/>
                <a:gd name="connsiteY9" fmla="*/ 155385 h 161927"/>
                <a:gd name="connsiteX10" fmla="*/ 56121 w 195582"/>
                <a:gd name="connsiteY10" fmla="*/ 151286 h 161927"/>
                <a:gd name="connsiteX11" fmla="*/ 41744 w 195582"/>
                <a:gd name="connsiteY11" fmla="*/ 148781 h 161927"/>
                <a:gd name="connsiteX12" fmla="*/ 64549 w 195582"/>
                <a:gd name="connsiteY12" fmla="*/ 116896 h 161927"/>
                <a:gd name="connsiteX13" fmla="*/ 131479 w 195582"/>
                <a:gd name="connsiteY13" fmla="*/ 116896 h 161927"/>
                <a:gd name="connsiteX14" fmla="*/ 137180 w 195582"/>
                <a:gd name="connsiteY14" fmla="*/ 150147 h 161927"/>
                <a:gd name="connsiteX15" fmla="*/ 121067 w 195582"/>
                <a:gd name="connsiteY15" fmla="*/ 151286 h 161927"/>
                <a:gd name="connsiteX16" fmla="*/ 111896 w 195582"/>
                <a:gd name="connsiteY16" fmla="*/ 157891 h 161927"/>
                <a:gd name="connsiteX17" fmla="*/ 117349 w 195582"/>
                <a:gd name="connsiteY17" fmla="*/ 161990 h 161927"/>
                <a:gd name="connsiteX18" fmla="*/ 154284 w 195582"/>
                <a:gd name="connsiteY18" fmla="*/ 161307 h 161927"/>
                <a:gd name="connsiteX19" fmla="*/ 171388 w 195582"/>
                <a:gd name="connsiteY19" fmla="*/ 161535 h 161927"/>
                <a:gd name="connsiteX20" fmla="*/ 188740 w 195582"/>
                <a:gd name="connsiteY20" fmla="*/ 161990 h 161927"/>
                <a:gd name="connsiteX21" fmla="*/ 195681 w 195582"/>
                <a:gd name="connsiteY21" fmla="*/ 155385 h 161927"/>
                <a:gd name="connsiteX22" fmla="*/ 185766 w 195582"/>
                <a:gd name="connsiteY22" fmla="*/ 151286 h 161927"/>
                <a:gd name="connsiteX23" fmla="*/ 176098 w 195582"/>
                <a:gd name="connsiteY23" fmla="*/ 151058 h 161927"/>
                <a:gd name="connsiteX24" fmla="*/ 172132 w 195582"/>
                <a:gd name="connsiteY24" fmla="*/ 146731 h 161927"/>
                <a:gd name="connsiteX25" fmla="*/ 148831 w 195582"/>
                <a:gd name="connsiteY25" fmla="*/ 6667 h 161927"/>
                <a:gd name="connsiteX26" fmla="*/ 118836 w 195582"/>
                <a:gd name="connsiteY26" fmla="*/ 40602 h 161927"/>
                <a:gd name="connsiteX27" fmla="*/ 129743 w 195582"/>
                <a:gd name="connsiteY27" fmla="*/ 106192 h 161927"/>
                <a:gd name="connsiteX28" fmla="*/ 72234 w 195582"/>
                <a:gd name="connsiteY28" fmla="*/ 106192 h 161927"/>
                <a:gd name="connsiteX29" fmla="*/ 118836 w 195582"/>
                <a:gd name="connsiteY29" fmla="*/ 40602 h 16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582" h="161927">
                  <a:moveTo>
                    <a:pt x="148831" y="6667"/>
                  </a:moveTo>
                  <a:cubicBezTo>
                    <a:pt x="147839" y="974"/>
                    <a:pt x="146600" y="63"/>
                    <a:pt x="140403" y="63"/>
                  </a:cubicBezTo>
                  <a:cubicBezTo>
                    <a:pt x="134949" y="63"/>
                    <a:pt x="132966" y="974"/>
                    <a:pt x="129496" y="5756"/>
                  </a:cubicBezTo>
                  <a:lnTo>
                    <a:pt x="32076" y="142632"/>
                  </a:lnTo>
                  <a:cubicBezTo>
                    <a:pt x="29101" y="146959"/>
                    <a:pt x="26127" y="151058"/>
                    <a:pt x="8031" y="151286"/>
                  </a:cubicBezTo>
                  <a:cubicBezTo>
                    <a:pt x="4561" y="151286"/>
                    <a:pt x="99" y="151286"/>
                    <a:pt x="99" y="157891"/>
                  </a:cubicBezTo>
                  <a:cubicBezTo>
                    <a:pt x="99" y="159713"/>
                    <a:pt x="1834" y="161990"/>
                    <a:pt x="4809" y="161990"/>
                  </a:cubicBezTo>
                  <a:cubicBezTo>
                    <a:pt x="12245" y="161990"/>
                    <a:pt x="20673" y="161307"/>
                    <a:pt x="28358" y="161307"/>
                  </a:cubicBezTo>
                  <a:cubicBezTo>
                    <a:pt x="37530" y="161307"/>
                    <a:pt x="46949" y="161990"/>
                    <a:pt x="55873" y="161990"/>
                  </a:cubicBezTo>
                  <a:cubicBezTo>
                    <a:pt x="57608" y="161990"/>
                    <a:pt x="62566" y="161990"/>
                    <a:pt x="62566" y="155385"/>
                  </a:cubicBezTo>
                  <a:cubicBezTo>
                    <a:pt x="62566" y="151286"/>
                    <a:pt x="58104" y="151286"/>
                    <a:pt x="56121" y="151286"/>
                  </a:cubicBezTo>
                  <a:cubicBezTo>
                    <a:pt x="54138" y="151286"/>
                    <a:pt x="47197" y="151286"/>
                    <a:pt x="41744" y="148781"/>
                  </a:cubicBezTo>
                  <a:lnTo>
                    <a:pt x="64549" y="116896"/>
                  </a:lnTo>
                  <a:lnTo>
                    <a:pt x="131479" y="116896"/>
                  </a:lnTo>
                  <a:lnTo>
                    <a:pt x="137180" y="150147"/>
                  </a:lnTo>
                  <a:cubicBezTo>
                    <a:pt x="132470" y="151058"/>
                    <a:pt x="124786" y="151286"/>
                    <a:pt x="121067" y="151286"/>
                  </a:cubicBezTo>
                  <a:cubicBezTo>
                    <a:pt x="116110" y="151286"/>
                    <a:pt x="111896" y="151286"/>
                    <a:pt x="111896" y="157891"/>
                  </a:cubicBezTo>
                  <a:cubicBezTo>
                    <a:pt x="111896" y="160851"/>
                    <a:pt x="114622" y="161990"/>
                    <a:pt x="117349" y="161990"/>
                  </a:cubicBezTo>
                  <a:cubicBezTo>
                    <a:pt x="125529" y="161990"/>
                    <a:pt x="146104" y="161307"/>
                    <a:pt x="154284" y="161307"/>
                  </a:cubicBezTo>
                  <a:cubicBezTo>
                    <a:pt x="159986" y="161307"/>
                    <a:pt x="165687" y="161535"/>
                    <a:pt x="171388" y="161535"/>
                  </a:cubicBezTo>
                  <a:cubicBezTo>
                    <a:pt x="177090" y="161535"/>
                    <a:pt x="183039" y="161990"/>
                    <a:pt x="188740" y="161990"/>
                  </a:cubicBezTo>
                  <a:cubicBezTo>
                    <a:pt x="190971" y="161990"/>
                    <a:pt x="195681" y="161990"/>
                    <a:pt x="195681" y="155385"/>
                  </a:cubicBezTo>
                  <a:cubicBezTo>
                    <a:pt x="195681" y="151286"/>
                    <a:pt x="191963" y="151286"/>
                    <a:pt x="185766" y="151286"/>
                  </a:cubicBezTo>
                  <a:cubicBezTo>
                    <a:pt x="182295" y="151286"/>
                    <a:pt x="179569" y="151286"/>
                    <a:pt x="176098" y="151058"/>
                  </a:cubicBezTo>
                  <a:cubicBezTo>
                    <a:pt x="173124" y="150831"/>
                    <a:pt x="172876" y="150603"/>
                    <a:pt x="172132" y="146731"/>
                  </a:cubicBezTo>
                  <a:lnTo>
                    <a:pt x="148831" y="6667"/>
                  </a:lnTo>
                  <a:close/>
                  <a:moveTo>
                    <a:pt x="118836" y="40602"/>
                  </a:moveTo>
                  <a:lnTo>
                    <a:pt x="129743" y="106192"/>
                  </a:lnTo>
                  <a:lnTo>
                    <a:pt x="72234" y="106192"/>
                  </a:lnTo>
                  <a:lnTo>
                    <a:pt x="118836" y="40602"/>
                  </a:lnTo>
                  <a:close/>
                </a:path>
              </a:pathLst>
            </a:custGeom>
            <a:solidFill>
              <a:srgbClr val="000000"/>
            </a:solidFill>
            <a:ln w="24882"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D1759ECA-1CBE-DF13-D9C0-41A64C622475}"/>
                </a:ext>
              </a:extLst>
            </p:cNvPr>
            <p:cNvSpPr/>
            <p:nvPr>
              <p:custDataLst>
                <p:tags r:id="rId66"/>
              </p:custDataLst>
            </p:nvPr>
          </p:nvSpPr>
          <p:spPr>
            <a:xfrm>
              <a:off x="5279252" y="3842023"/>
              <a:ext cx="164844" cy="151678"/>
            </a:xfrm>
            <a:custGeom>
              <a:avLst/>
              <a:gdLst>
                <a:gd name="connsiteX0" fmla="*/ 87614 w 164844"/>
                <a:gd name="connsiteY0" fmla="*/ 80457 h 151678"/>
                <a:gd name="connsiteX1" fmla="*/ 156774 w 164844"/>
                <a:gd name="connsiteY1" fmla="*/ 80457 h 151678"/>
                <a:gd name="connsiteX2" fmla="*/ 164954 w 164844"/>
                <a:gd name="connsiteY2" fmla="*/ 75902 h 151678"/>
                <a:gd name="connsiteX3" fmla="*/ 156774 w 164844"/>
                <a:gd name="connsiteY3" fmla="*/ 71347 h 151678"/>
                <a:gd name="connsiteX4" fmla="*/ 87614 w 164844"/>
                <a:gd name="connsiteY4" fmla="*/ 71347 h 151678"/>
                <a:gd name="connsiteX5" fmla="*/ 87614 w 164844"/>
                <a:gd name="connsiteY5" fmla="*/ 7578 h 151678"/>
                <a:gd name="connsiteX6" fmla="*/ 82656 w 164844"/>
                <a:gd name="connsiteY6" fmla="*/ 63 h 151678"/>
                <a:gd name="connsiteX7" fmla="*/ 77698 w 164844"/>
                <a:gd name="connsiteY7" fmla="*/ 7578 h 151678"/>
                <a:gd name="connsiteX8" fmla="*/ 77698 w 164844"/>
                <a:gd name="connsiteY8" fmla="*/ 71347 h 151678"/>
                <a:gd name="connsiteX9" fmla="*/ 8290 w 164844"/>
                <a:gd name="connsiteY9" fmla="*/ 71347 h 151678"/>
                <a:gd name="connsiteX10" fmla="*/ 110 w 164844"/>
                <a:gd name="connsiteY10" fmla="*/ 75902 h 151678"/>
                <a:gd name="connsiteX11" fmla="*/ 8290 w 164844"/>
                <a:gd name="connsiteY11" fmla="*/ 80457 h 151678"/>
                <a:gd name="connsiteX12" fmla="*/ 77698 w 164844"/>
                <a:gd name="connsiteY12" fmla="*/ 80457 h 151678"/>
                <a:gd name="connsiteX13" fmla="*/ 77698 w 164844"/>
                <a:gd name="connsiteY13" fmla="*/ 144226 h 151678"/>
                <a:gd name="connsiteX14" fmla="*/ 82656 w 164844"/>
                <a:gd name="connsiteY14" fmla="*/ 151742 h 151678"/>
                <a:gd name="connsiteX15" fmla="*/ 87614 w 164844"/>
                <a:gd name="connsiteY15" fmla="*/ 144226 h 151678"/>
                <a:gd name="connsiteX16" fmla="*/ 87614 w 164844"/>
                <a:gd name="connsiteY16" fmla="*/ 80457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4844" h="151678">
                  <a:moveTo>
                    <a:pt x="87614" y="80457"/>
                  </a:moveTo>
                  <a:lnTo>
                    <a:pt x="156774" y="80457"/>
                  </a:lnTo>
                  <a:cubicBezTo>
                    <a:pt x="160244" y="80457"/>
                    <a:pt x="164954" y="80457"/>
                    <a:pt x="164954" y="75902"/>
                  </a:cubicBezTo>
                  <a:cubicBezTo>
                    <a:pt x="164954" y="71347"/>
                    <a:pt x="160244" y="71347"/>
                    <a:pt x="156774" y="71347"/>
                  </a:cubicBezTo>
                  <a:lnTo>
                    <a:pt x="87614" y="71347"/>
                  </a:lnTo>
                  <a:lnTo>
                    <a:pt x="87614" y="7578"/>
                  </a:lnTo>
                  <a:cubicBezTo>
                    <a:pt x="87614" y="4390"/>
                    <a:pt x="87614" y="63"/>
                    <a:pt x="82656" y="63"/>
                  </a:cubicBezTo>
                  <a:cubicBezTo>
                    <a:pt x="77698" y="63"/>
                    <a:pt x="77698" y="4390"/>
                    <a:pt x="77698" y="7578"/>
                  </a:cubicBezTo>
                  <a:lnTo>
                    <a:pt x="77698" y="71347"/>
                  </a:lnTo>
                  <a:lnTo>
                    <a:pt x="8290" y="71347"/>
                  </a:lnTo>
                  <a:cubicBezTo>
                    <a:pt x="4819" y="71347"/>
                    <a:pt x="110" y="71347"/>
                    <a:pt x="110" y="75902"/>
                  </a:cubicBezTo>
                  <a:cubicBezTo>
                    <a:pt x="110" y="80457"/>
                    <a:pt x="4819" y="80457"/>
                    <a:pt x="8290" y="80457"/>
                  </a:cubicBezTo>
                  <a:lnTo>
                    <a:pt x="77698" y="80457"/>
                  </a:lnTo>
                  <a:lnTo>
                    <a:pt x="77698" y="144226"/>
                  </a:lnTo>
                  <a:cubicBezTo>
                    <a:pt x="77698" y="147414"/>
                    <a:pt x="77698" y="151742"/>
                    <a:pt x="82656" y="151742"/>
                  </a:cubicBezTo>
                  <a:cubicBezTo>
                    <a:pt x="87614" y="151742"/>
                    <a:pt x="87614" y="147414"/>
                    <a:pt x="87614" y="144226"/>
                  </a:cubicBezTo>
                  <a:lnTo>
                    <a:pt x="87614" y="80457"/>
                  </a:lnTo>
                  <a:close/>
                </a:path>
              </a:pathLst>
            </a:custGeom>
            <a:solidFill>
              <a:srgbClr val="000000"/>
            </a:solidFill>
            <a:ln w="24882"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C66513D6-51E6-E55A-87DE-19C5CABFE770}"/>
                </a:ext>
              </a:extLst>
            </p:cNvPr>
            <p:cNvSpPr/>
            <p:nvPr>
              <p:custDataLst>
                <p:tags r:id="rId67"/>
              </p:custDataLst>
            </p:nvPr>
          </p:nvSpPr>
          <p:spPr>
            <a:xfrm>
              <a:off x="5522676" y="3818565"/>
              <a:ext cx="130884" cy="156233"/>
            </a:xfrm>
            <a:custGeom>
              <a:avLst/>
              <a:gdLst>
                <a:gd name="connsiteX0" fmla="*/ 100018 w 130884"/>
                <a:gd name="connsiteY0" fmla="*/ 15549 h 156233"/>
                <a:gd name="connsiteX1" fmla="*/ 106215 w 130884"/>
                <a:gd name="connsiteY1" fmla="*/ 10995 h 156233"/>
                <a:gd name="connsiteX2" fmla="*/ 116874 w 130884"/>
                <a:gd name="connsiteY2" fmla="*/ 10767 h 156233"/>
                <a:gd name="connsiteX3" fmla="*/ 122080 w 130884"/>
                <a:gd name="connsiteY3" fmla="*/ 10767 h 156233"/>
                <a:gd name="connsiteX4" fmla="*/ 128773 w 130884"/>
                <a:gd name="connsiteY4" fmla="*/ 9628 h 156233"/>
                <a:gd name="connsiteX5" fmla="*/ 131004 w 130884"/>
                <a:gd name="connsiteY5" fmla="*/ 4162 h 156233"/>
                <a:gd name="connsiteX6" fmla="*/ 125550 w 130884"/>
                <a:gd name="connsiteY6" fmla="*/ 63 h 156233"/>
                <a:gd name="connsiteX7" fmla="*/ 106711 w 130884"/>
                <a:gd name="connsiteY7" fmla="*/ 518 h 156233"/>
                <a:gd name="connsiteX8" fmla="*/ 86880 w 130884"/>
                <a:gd name="connsiteY8" fmla="*/ 746 h 156233"/>
                <a:gd name="connsiteX9" fmla="*/ 66305 w 130884"/>
                <a:gd name="connsiteY9" fmla="*/ 518 h 156233"/>
                <a:gd name="connsiteX10" fmla="*/ 46970 w 130884"/>
                <a:gd name="connsiteY10" fmla="*/ 63 h 156233"/>
                <a:gd name="connsiteX11" fmla="*/ 39781 w 130884"/>
                <a:gd name="connsiteY11" fmla="*/ 6667 h 156233"/>
                <a:gd name="connsiteX12" fmla="*/ 48210 w 130884"/>
                <a:gd name="connsiteY12" fmla="*/ 10767 h 156233"/>
                <a:gd name="connsiteX13" fmla="*/ 53415 w 130884"/>
                <a:gd name="connsiteY13" fmla="*/ 10767 h 156233"/>
                <a:gd name="connsiteX14" fmla="*/ 66553 w 130884"/>
                <a:gd name="connsiteY14" fmla="*/ 11222 h 156233"/>
                <a:gd name="connsiteX15" fmla="*/ 31105 w 130884"/>
                <a:gd name="connsiteY15" fmla="*/ 141038 h 156233"/>
                <a:gd name="connsiteX16" fmla="*/ 25156 w 130884"/>
                <a:gd name="connsiteY16" fmla="*/ 145137 h 156233"/>
                <a:gd name="connsiteX17" fmla="*/ 14497 w 130884"/>
                <a:gd name="connsiteY17" fmla="*/ 145592 h 156233"/>
                <a:gd name="connsiteX18" fmla="*/ 9291 w 130884"/>
                <a:gd name="connsiteY18" fmla="*/ 145592 h 156233"/>
                <a:gd name="connsiteX19" fmla="*/ 119 w 130884"/>
                <a:gd name="connsiteY19" fmla="*/ 152197 h 156233"/>
                <a:gd name="connsiteX20" fmla="*/ 5573 w 130884"/>
                <a:gd name="connsiteY20" fmla="*/ 156296 h 156233"/>
                <a:gd name="connsiteX21" fmla="*/ 24412 w 130884"/>
                <a:gd name="connsiteY21" fmla="*/ 155841 h 156233"/>
                <a:gd name="connsiteX22" fmla="*/ 44491 w 130884"/>
                <a:gd name="connsiteY22" fmla="*/ 155613 h 156233"/>
                <a:gd name="connsiteX23" fmla="*/ 65066 w 130884"/>
                <a:gd name="connsiteY23" fmla="*/ 155841 h 156233"/>
                <a:gd name="connsiteX24" fmla="*/ 84153 w 130884"/>
                <a:gd name="connsiteY24" fmla="*/ 156296 h 156233"/>
                <a:gd name="connsiteX25" fmla="*/ 91590 w 130884"/>
                <a:gd name="connsiteY25" fmla="*/ 149692 h 156233"/>
                <a:gd name="connsiteX26" fmla="*/ 83162 w 130884"/>
                <a:gd name="connsiteY26" fmla="*/ 145592 h 156233"/>
                <a:gd name="connsiteX27" fmla="*/ 77956 w 130884"/>
                <a:gd name="connsiteY27" fmla="*/ 145592 h 156233"/>
                <a:gd name="connsiteX28" fmla="*/ 64818 w 130884"/>
                <a:gd name="connsiteY28" fmla="*/ 145137 h 156233"/>
                <a:gd name="connsiteX29" fmla="*/ 100018 w 130884"/>
                <a:gd name="connsiteY29" fmla="*/ 15549 h 1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0884" h="156233">
                  <a:moveTo>
                    <a:pt x="100018" y="15549"/>
                  </a:moveTo>
                  <a:cubicBezTo>
                    <a:pt x="101009" y="11678"/>
                    <a:pt x="101257" y="11450"/>
                    <a:pt x="106215" y="10995"/>
                  </a:cubicBezTo>
                  <a:cubicBezTo>
                    <a:pt x="109933" y="10767"/>
                    <a:pt x="113156" y="10767"/>
                    <a:pt x="116874" y="10767"/>
                  </a:cubicBezTo>
                  <a:lnTo>
                    <a:pt x="122080" y="10767"/>
                  </a:lnTo>
                  <a:cubicBezTo>
                    <a:pt x="127285" y="10767"/>
                    <a:pt x="127533" y="10539"/>
                    <a:pt x="128773" y="9628"/>
                  </a:cubicBezTo>
                  <a:cubicBezTo>
                    <a:pt x="130260" y="8717"/>
                    <a:pt x="131004" y="5529"/>
                    <a:pt x="131004" y="4162"/>
                  </a:cubicBezTo>
                  <a:cubicBezTo>
                    <a:pt x="131004" y="1429"/>
                    <a:pt x="128525" y="63"/>
                    <a:pt x="125550" y="63"/>
                  </a:cubicBezTo>
                  <a:cubicBezTo>
                    <a:pt x="119353" y="63"/>
                    <a:pt x="112908" y="518"/>
                    <a:pt x="106711" y="518"/>
                  </a:cubicBezTo>
                  <a:cubicBezTo>
                    <a:pt x="100266" y="518"/>
                    <a:pt x="93573" y="746"/>
                    <a:pt x="86880" y="746"/>
                  </a:cubicBezTo>
                  <a:cubicBezTo>
                    <a:pt x="79939" y="746"/>
                    <a:pt x="72998" y="518"/>
                    <a:pt x="66305" y="518"/>
                  </a:cubicBezTo>
                  <a:cubicBezTo>
                    <a:pt x="59860" y="518"/>
                    <a:pt x="53167" y="63"/>
                    <a:pt x="46970" y="63"/>
                  </a:cubicBezTo>
                  <a:cubicBezTo>
                    <a:pt x="44243" y="63"/>
                    <a:pt x="39781" y="63"/>
                    <a:pt x="39781" y="6667"/>
                  </a:cubicBezTo>
                  <a:cubicBezTo>
                    <a:pt x="39781" y="10767"/>
                    <a:pt x="43748" y="10767"/>
                    <a:pt x="48210" y="10767"/>
                  </a:cubicBezTo>
                  <a:lnTo>
                    <a:pt x="53415" y="10767"/>
                  </a:lnTo>
                  <a:cubicBezTo>
                    <a:pt x="55646" y="10767"/>
                    <a:pt x="61595" y="10995"/>
                    <a:pt x="66553" y="11222"/>
                  </a:cubicBezTo>
                  <a:lnTo>
                    <a:pt x="31105" y="141038"/>
                  </a:lnTo>
                  <a:cubicBezTo>
                    <a:pt x="30114" y="144681"/>
                    <a:pt x="29866" y="144909"/>
                    <a:pt x="25156" y="145137"/>
                  </a:cubicBezTo>
                  <a:cubicBezTo>
                    <a:pt x="22181" y="145592"/>
                    <a:pt x="17719" y="145592"/>
                    <a:pt x="14497" y="145592"/>
                  </a:cubicBezTo>
                  <a:lnTo>
                    <a:pt x="9291" y="145592"/>
                  </a:lnTo>
                  <a:cubicBezTo>
                    <a:pt x="4334" y="145592"/>
                    <a:pt x="119" y="145592"/>
                    <a:pt x="119" y="152197"/>
                  </a:cubicBezTo>
                  <a:cubicBezTo>
                    <a:pt x="119" y="155158"/>
                    <a:pt x="2846" y="156296"/>
                    <a:pt x="5573" y="156296"/>
                  </a:cubicBezTo>
                  <a:cubicBezTo>
                    <a:pt x="11770" y="156296"/>
                    <a:pt x="18215" y="155841"/>
                    <a:pt x="24412" y="155841"/>
                  </a:cubicBezTo>
                  <a:cubicBezTo>
                    <a:pt x="31105" y="155841"/>
                    <a:pt x="37798" y="155613"/>
                    <a:pt x="44491" y="155613"/>
                  </a:cubicBezTo>
                  <a:cubicBezTo>
                    <a:pt x="51432" y="155613"/>
                    <a:pt x="58125" y="155841"/>
                    <a:pt x="65066" y="155841"/>
                  </a:cubicBezTo>
                  <a:cubicBezTo>
                    <a:pt x="71511" y="155841"/>
                    <a:pt x="77956" y="156296"/>
                    <a:pt x="84153" y="156296"/>
                  </a:cubicBezTo>
                  <a:cubicBezTo>
                    <a:pt x="86632" y="156296"/>
                    <a:pt x="91590" y="156296"/>
                    <a:pt x="91590" y="149692"/>
                  </a:cubicBezTo>
                  <a:cubicBezTo>
                    <a:pt x="91590" y="145592"/>
                    <a:pt x="87376" y="145592"/>
                    <a:pt x="83162" y="145592"/>
                  </a:cubicBezTo>
                  <a:lnTo>
                    <a:pt x="77956" y="145592"/>
                  </a:lnTo>
                  <a:cubicBezTo>
                    <a:pt x="76221" y="145592"/>
                    <a:pt x="68040" y="145365"/>
                    <a:pt x="64818" y="145137"/>
                  </a:cubicBezTo>
                  <a:lnTo>
                    <a:pt x="100018" y="15549"/>
                  </a:lnTo>
                  <a:close/>
                </a:path>
              </a:pathLst>
            </a:custGeom>
            <a:solidFill>
              <a:srgbClr val="000000"/>
            </a:solidFill>
            <a:ln w="24882" cap="flat">
              <a:noFill/>
              <a:prstDash val="solid"/>
              <a:miter/>
            </a:ln>
          </p:spPr>
          <p:txBody>
            <a:bodyPr rtlCol="0" anchor="ctr"/>
            <a:lstStyle/>
            <a:p>
              <a:endParaRPr lang="en-CN"/>
            </a:p>
          </p:txBody>
        </p:sp>
      </p:grpSp>
      <p:grpSp>
        <p:nvGrpSpPr>
          <p:cNvPr id="18444" name="Group 18443" descr="\documentclass{article}&#10;\usepackage{amsmath,bm}&#10;\pagestyle{empty}&#10;\begin{document}&#10;&#10;$\bm{h}_i^{(l)}$&#10;&#10;&#10;\end{document}" title="IguanaTex Vector Display">
            <a:extLst>
              <a:ext uri="{FF2B5EF4-FFF2-40B4-BE49-F238E27FC236}">
                <a16:creationId xmlns:a16="http://schemas.microsoft.com/office/drawing/2014/main" id="{0B82D27E-3495-220C-AD0A-26A1A1E9A3BF}"/>
              </a:ext>
            </a:extLst>
          </p:cNvPr>
          <p:cNvGrpSpPr>
            <a:grpSpLocks noChangeAspect="1"/>
          </p:cNvGrpSpPr>
          <p:nvPr>
            <p:custDataLst>
              <p:tags r:id="rId3"/>
            </p:custDataLst>
          </p:nvPr>
        </p:nvGrpSpPr>
        <p:grpSpPr>
          <a:xfrm>
            <a:off x="1610566" y="3333634"/>
            <a:ext cx="358836" cy="336604"/>
            <a:chOff x="4501145" y="3881170"/>
            <a:chExt cx="358836" cy="336604"/>
          </a:xfrm>
        </p:grpSpPr>
        <p:sp>
          <p:nvSpPr>
            <p:cNvPr id="18445" name="Freeform 18444">
              <a:extLst>
                <a:ext uri="{FF2B5EF4-FFF2-40B4-BE49-F238E27FC236}">
                  <a16:creationId xmlns:a16="http://schemas.microsoft.com/office/drawing/2014/main" id="{F82899CB-F50E-4BC2-E445-37B170154E18}"/>
                </a:ext>
              </a:extLst>
            </p:cNvPr>
            <p:cNvSpPr/>
            <p:nvPr>
              <p:custDataLst>
                <p:tags r:id="rId57"/>
              </p:custDataLst>
            </p:nvPr>
          </p:nvSpPr>
          <p:spPr>
            <a:xfrm>
              <a:off x="4501145" y="3969850"/>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5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8 h 177641"/>
                <a:gd name="connsiteX9" fmla="*/ 77 w 147781"/>
                <a:gd name="connsiteY9" fmla="*/ 166318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5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3 h 177641"/>
                <a:gd name="connsiteX25" fmla="*/ 126349 w 147781"/>
                <a:gd name="connsiteY25" fmla="*/ 90655 h 177641"/>
                <a:gd name="connsiteX26" fmla="*/ 88645 w 147781"/>
                <a:gd name="connsiteY26" fmla="*/ 61302 h 177641"/>
                <a:gd name="connsiteX27" fmla="*/ 50434 w 147781"/>
                <a:gd name="connsiteY27" fmla="*/ 76991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5"/>
                  </a:lnTo>
                  <a:cubicBezTo>
                    <a:pt x="24876" y="2088"/>
                    <a:pt x="20321" y="2341"/>
                    <a:pt x="20321" y="9426"/>
                  </a:cubicBezTo>
                  <a:cubicBezTo>
                    <a:pt x="20321" y="13981"/>
                    <a:pt x="24876" y="13981"/>
                    <a:pt x="26900" y="13981"/>
                  </a:cubicBezTo>
                  <a:cubicBezTo>
                    <a:pt x="29684" y="13981"/>
                    <a:pt x="34239" y="13981"/>
                    <a:pt x="37528" y="14487"/>
                  </a:cubicBezTo>
                  <a:lnTo>
                    <a:pt x="1089" y="160498"/>
                  </a:lnTo>
                  <a:cubicBezTo>
                    <a:pt x="836" y="161510"/>
                    <a:pt x="77" y="165306"/>
                    <a:pt x="77" y="166318"/>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9"/>
                    <a:pt x="65617" y="70411"/>
                    <a:pt x="86620" y="70411"/>
                  </a:cubicBezTo>
                  <a:cubicBezTo>
                    <a:pt x="93200" y="70411"/>
                    <a:pt x="99273" y="72942"/>
                    <a:pt x="99273" y="85341"/>
                  </a:cubicBezTo>
                  <a:cubicBezTo>
                    <a:pt x="99273" y="100018"/>
                    <a:pt x="88138" y="129625"/>
                    <a:pt x="83331" y="142025"/>
                  </a:cubicBezTo>
                  <a:cubicBezTo>
                    <a:pt x="80547" y="148857"/>
                    <a:pt x="79788" y="150629"/>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5"/>
                    <a:pt x="113950" y="168595"/>
                    <a:pt x="109901" y="168595"/>
                  </a:cubicBezTo>
                  <a:cubicBezTo>
                    <a:pt x="108130" y="168595"/>
                    <a:pt x="105599" y="168595"/>
                    <a:pt x="105599" y="163281"/>
                  </a:cubicBezTo>
                  <a:cubicBezTo>
                    <a:pt x="105599" y="157714"/>
                    <a:pt x="108383" y="150882"/>
                    <a:pt x="109901" y="146833"/>
                  </a:cubicBezTo>
                  <a:cubicBezTo>
                    <a:pt x="114709" y="134433"/>
                    <a:pt x="126349" y="104826"/>
                    <a:pt x="126349" y="90655"/>
                  </a:cubicBezTo>
                  <a:cubicBezTo>
                    <a:pt x="126349" y="67375"/>
                    <a:pt x="106864" y="61302"/>
                    <a:pt x="88645" y="61302"/>
                  </a:cubicBezTo>
                  <a:cubicBezTo>
                    <a:pt x="83077" y="61302"/>
                    <a:pt x="67641" y="61302"/>
                    <a:pt x="50434" y="76991"/>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6D31B0D8-2FAB-10B6-3621-FF5AE9FCE63C}"/>
                </a:ext>
              </a:extLst>
            </p:cNvPr>
            <p:cNvSpPr/>
            <p:nvPr>
              <p:custDataLst>
                <p:tags r:id="rId58"/>
              </p:custDataLst>
            </p:nvPr>
          </p:nvSpPr>
          <p:spPr>
            <a:xfrm>
              <a:off x="4677798" y="3881170"/>
              <a:ext cx="46055" cy="176958"/>
            </a:xfrm>
            <a:custGeom>
              <a:avLst/>
              <a:gdLst>
                <a:gd name="connsiteX0" fmla="*/ 42596 w 46055"/>
                <a:gd name="connsiteY0" fmla="*/ 58 h 176958"/>
                <a:gd name="connsiteX1" fmla="*/ 83 w 46055"/>
                <a:gd name="connsiteY1" fmla="*/ 88449 h 176958"/>
                <a:gd name="connsiteX2" fmla="*/ 42596 w 46055"/>
                <a:gd name="connsiteY2" fmla="*/ 177017 h 176958"/>
                <a:gd name="connsiteX3" fmla="*/ 46139 w 46055"/>
                <a:gd name="connsiteY3" fmla="*/ 174891 h 176958"/>
                <a:gd name="connsiteX4" fmla="*/ 44367 w 46055"/>
                <a:gd name="connsiteY4" fmla="*/ 172234 h 176958"/>
                <a:gd name="connsiteX5" fmla="*/ 12129 w 46055"/>
                <a:gd name="connsiteY5" fmla="*/ 88626 h 176958"/>
                <a:gd name="connsiteX6" fmla="*/ 44899 w 46055"/>
                <a:gd name="connsiteY6" fmla="*/ 4309 h 176958"/>
                <a:gd name="connsiteX7" fmla="*/ 46139 w 46055"/>
                <a:gd name="connsiteY7" fmla="*/ 2184 h 176958"/>
                <a:gd name="connsiteX8" fmla="*/ 42596 w 46055"/>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6958">
                  <a:moveTo>
                    <a:pt x="42596" y="58"/>
                  </a:moveTo>
                  <a:cubicBezTo>
                    <a:pt x="8940" y="23794"/>
                    <a:pt x="83" y="61347"/>
                    <a:pt x="83" y="88449"/>
                  </a:cubicBezTo>
                  <a:cubicBezTo>
                    <a:pt x="83" y="113425"/>
                    <a:pt x="7523" y="152218"/>
                    <a:pt x="42596" y="177017"/>
                  </a:cubicBezTo>
                  <a:cubicBezTo>
                    <a:pt x="44013" y="177017"/>
                    <a:pt x="46139" y="177017"/>
                    <a:pt x="46139" y="174891"/>
                  </a:cubicBezTo>
                  <a:cubicBezTo>
                    <a:pt x="46139" y="173828"/>
                    <a:pt x="45607" y="173474"/>
                    <a:pt x="44367" y="172234"/>
                  </a:cubicBezTo>
                  <a:cubicBezTo>
                    <a:pt x="20808" y="150978"/>
                    <a:pt x="12129" y="120865"/>
                    <a:pt x="12129" y="88626"/>
                  </a:cubicBezTo>
                  <a:cubicBezTo>
                    <a:pt x="12129" y="40799"/>
                    <a:pt x="30374" y="17417"/>
                    <a:pt x="44899" y="4309"/>
                  </a:cubicBezTo>
                  <a:cubicBezTo>
                    <a:pt x="45607" y="3601"/>
                    <a:pt x="46139" y="3069"/>
                    <a:pt x="46139" y="2184"/>
                  </a:cubicBezTo>
                  <a:cubicBezTo>
                    <a:pt x="46139" y="58"/>
                    <a:pt x="44013" y="58"/>
                    <a:pt x="42596" y="58"/>
                  </a:cubicBez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1796780D-5EAF-1BAB-0D84-AA236613FA29}"/>
                </a:ext>
              </a:extLst>
            </p:cNvPr>
            <p:cNvSpPr/>
            <p:nvPr>
              <p:custDataLst>
                <p:tags r:id="rId59"/>
              </p:custDataLst>
            </p:nvPr>
          </p:nvSpPr>
          <p:spPr>
            <a:xfrm>
              <a:off x="4747488" y="3891090"/>
              <a:ext cx="39678" cy="124703"/>
            </a:xfrm>
            <a:custGeom>
              <a:avLst/>
              <a:gdLst>
                <a:gd name="connsiteX0" fmla="*/ 39056 w 39678"/>
                <a:gd name="connsiteY0" fmla="*/ 5372 h 124703"/>
                <a:gd name="connsiteX1" fmla="*/ 39765 w 39678"/>
                <a:gd name="connsiteY1" fmla="*/ 2538 h 124703"/>
                <a:gd name="connsiteX2" fmla="*/ 36931 w 39678"/>
                <a:gd name="connsiteY2" fmla="*/ 58 h 124703"/>
                <a:gd name="connsiteX3" fmla="*/ 14257 w 39678"/>
                <a:gd name="connsiteY3" fmla="*/ 1829 h 124703"/>
                <a:gd name="connsiteX4" fmla="*/ 10537 w 39678"/>
                <a:gd name="connsiteY4" fmla="*/ 5904 h 124703"/>
                <a:gd name="connsiteX5" fmla="*/ 14966 w 39678"/>
                <a:gd name="connsiteY5" fmla="*/ 8383 h 124703"/>
                <a:gd name="connsiteX6" fmla="*/ 23468 w 39678"/>
                <a:gd name="connsiteY6" fmla="*/ 11040 h 124703"/>
                <a:gd name="connsiteX7" fmla="*/ 22760 w 39678"/>
                <a:gd name="connsiteY7" fmla="*/ 14937 h 124703"/>
                <a:gd name="connsiteX8" fmla="*/ 795 w 39678"/>
                <a:gd name="connsiteY8" fmla="*/ 102443 h 124703"/>
                <a:gd name="connsiteX9" fmla="*/ 86 w 39678"/>
                <a:gd name="connsiteY9" fmla="*/ 107934 h 124703"/>
                <a:gd name="connsiteX10" fmla="*/ 18686 w 39678"/>
                <a:gd name="connsiteY10" fmla="*/ 124762 h 124703"/>
                <a:gd name="connsiteX11" fmla="*/ 32857 w 39678"/>
                <a:gd name="connsiteY11" fmla="*/ 115373 h 124703"/>
                <a:gd name="connsiteX12" fmla="*/ 39056 w 39678"/>
                <a:gd name="connsiteY12" fmla="*/ 97660 h 124703"/>
                <a:gd name="connsiteX13" fmla="*/ 36222 w 39678"/>
                <a:gd name="connsiteY13" fmla="*/ 95357 h 124703"/>
                <a:gd name="connsiteX14" fmla="*/ 32679 w 39678"/>
                <a:gd name="connsiteY14" fmla="*/ 99608 h 124703"/>
                <a:gd name="connsiteX15" fmla="*/ 19394 w 39678"/>
                <a:gd name="connsiteY15" fmla="*/ 119802 h 124703"/>
                <a:gd name="connsiteX16" fmla="*/ 13372 w 39678"/>
                <a:gd name="connsiteY16" fmla="*/ 111122 h 124703"/>
                <a:gd name="connsiteX17" fmla="*/ 14434 w 39678"/>
                <a:gd name="connsiteY17" fmla="*/ 103860 h 124703"/>
                <a:gd name="connsiteX18" fmla="*/ 39056 w 39678"/>
                <a:gd name="connsiteY18" fmla="*/ 537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056" y="5372"/>
                  </a:moveTo>
                  <a:cubicBezTo>
                    <a:pt x="39233" y="5018"/>
                    <a:pt x="39765" y="2715"/>
                    <a:pt x="39765" y="2538"/>
                  </a:cubicBezTo>
                  <a:cubicBezTo>
                    <a:pt x="39765" y="1652"/>
                    <a:pt x="39056" y="58"/>
                    <a:pt x="36931" y="58"/>
                  </a:cubicBezTo>
                  <a:cubicBezTo>
                    <a:pt x="33388" y="58"/>
                    <a:pt x="18686" y="1475"/>
                    <a:pt x="14257" y="1829"/>
                  </a:cubicBezTo>
                  <a:cubicBezTo>
                    <a:pt x="13017" y="2007"/>
                    <a:pt x="10537" y="2184"/>
                    <a:pt x="10537" y="5904"/>
                  </a:cubicBezTo>
                  <a:cubicBezTo>
                    <a:pt x="10537" y="8383"/>
                    <a:pt x="13017" y="8383"/>
                    <a:pt x="14966" y="8383"/>
                  </a:cubicBezTo>
                  <a:cubicBezTo>
                    <a:pt x="23468" y="8383"/>
                    <a:pt x="23468" y="9623"/>
                    <a:pt x="23468" y="11040"/>
                  </a:cubicBezTo>
                  <a:cubicBezTo>
                    <a:pt x="23468" y="12280"/>
                    <a:pt x="23114" y="13343"/>
                    <a:pt x="22760" y="14937"/>
                  </a:cubicBezTo>
                  <a:lnTo>
                    <a:pt x="795" y="102443"/>
                  </a:lnTo>
                  <a:cubicBezTo>
                    <a:pt x="264" y="104214"/>
                    <a:pt x="86" y="106162"/>
                    <a:pt x="86" y="107934"/>
                  </a:cubicBezTo>
                  <a:cubicBezTo>
                    <a:pt x="86" y="119270"/>
                    <a:pt x="10183" y="124762"/>
                    <a:pt x="18686" y="124762"/>
                  </a:cubicBezTo>
                  <a:cubicBezTo>
                    <a:pt x="22937" y="124762"/>
                    <a:pt x="28251" y="123345"/>
                    <a:pt x="32857" y="115373"/>
                  </a:cubicBezTo>
                  <a:cubicBezTo>
                    <a:pt x="36576" y="108819"/>
                    <a:pt x="39056" y="98368"/>
                    <a:pt x="39056" y="97660"/>
                  </a:cubicBezTo>
                  <a:cubicBezTo>
                    <a:pt x="39056" y="95357"/>
                    <a:pt x="36754" y="95357"/>
                    <a:pt x="36222" y="95357"/>
                  </a:cubicBezTo>
                  <a:cubicBezTo>
                    <a:pt x="33742" y="95357"/>
                    <a:pt x="33388" y="96420"/>
                    <a:pt x="32679" y="99608"/>
                  </a:cubicBezTo>
                  <a:cubicBezTo>
                    <a:pt x="30377" y="108465"/>
                    <a:pt x="27011" y="119802"/>
                    <a:pt x="19394" y="119802"/>
                  </a:cubicBezTo>
                  <a:cubicBezTo>
                    <a:pt x="14612" y="119802"/>
                    <a:pt x="13372" y="115373"/>
                    <a:pt x="13372" y="111122"/>
                  </a:cubicBezTo>
                  <a:cubicBezTo>
                    <a:pt x="13372" y="109174"/>
                    <a:pt x="13903" y="105808"/>
                    <a:pt x="14434" y="103860"/>
                  </a:cubicBezTo>
                  <a:lnTo>
                    <a:pt x="39056" y="5372"/>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D7D19AA8-8E81-D93E-73E9-07DA0ACC46B3}"/>
                </a:ext>
              </a:extLst>
            </p:cNvPr>
            <p:cNvSpPr/>
            <p:nvPr>
              <p:custDataLst>
                <p:tags r:id="rId60"/>
              </p:custDataLst>
            </p:nvPr>
          </p:nvSpPr>
          <p:spPr>
            <a:xfrm>
              <a:off x="4814103" y="3881170"/>
              <a:ext cx="45878" cy="176958"/>
            </a:xfrm>
            <a:custGeom>
              <a:avLst/>
              <a:gdLst>
                <a:gd name="connsiteX0" fmla="*/ 3455 w 45878"/>
                <a:gd name="connsiteY0" fmla="*/ 58 h 176958"/>
                <a:gd name="connsiteX1" fmla="*/ 89 w 45878"/>
                <a:gd name="connsiteY1" fmla="*/ 2184 h 176958"/>
                <a:gd name="connsiteX2" fmla="*/ 1683 w 45878"/>
                <a:gd name="connsiteY2" fmla="*/ 4841 h 176958"/>
                <a:gd name="connsiteX3" fmla="*/ 33922 w 45878"/>
                <a:gd name="connsiteY3" fmla="*/ 88449 h 176958"/>
                <a:gd name="connsiteX4" fmla="*/ 3277 w 45878"/>
                <a:gd name="connsiteY4" fmla="*/ 170817 h 176958"/>
                <a:gd name="connsiteX5" fmla="*/ 89 w 45878"/>
                <a:gd name="connsiteY5" fmla="*/ 174891 h 176958"/>
                <a:gd name="connsiteX6" fmla="*/ 2392 w 45878"/>
                <a:gd name="connsiteY6" fmla="*/ 177017 h 176958"/>
                <a:gd name="connsiteX7" fmla="*/ 33036 w 45878"/>
                <a:gd name="connsiteY7" fmla="*/ 143184 h 176958"/>
                <a:gd name="connsiteX8" fmla="*/ 45967 w 45878"/>
                <a:gd name="connsiteY8" fmla="*/ 88626 h 176958"/>
                <a:gd name="connsiteX9" fmla="*/ 3455 w 45878"/>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6958">
                  <a:moveTo>
                    <a:pt x="3455" y="58"/>
                  </a:moveTo>
                  <a:cubicBezTo>
                    <a:pt x="2215" y="58"/>
                    <a:pt x="89" y="58"/>
                    <a:pt x="89" y="2184"/>
                  </a:cubicBezTo>
                  <a:cubicBezTo>
                    <a:pt x="89" y="3069"/>
                    <a:pt x="620" y="3601"/>
                    <a:pt x="1683" y="4841"/>
                  </a:cubicBezTo>
                  <a:cubicBezTo>
                    <a:pt x="16917" y="18834"/>
                    <a:pt x="33922" y="42748"/>
                    <a:pt x="33922" y="88449"/>
                  </a:cubicBezTo>
                  <a:cubicBezTo>
                    <a:pt x="33922" y="125470"/>
                    <a:pt x="22408" y="153458"/>
                    <a:pt x="3277" y="170817"/>
                  </a:cubicBezTo>
                  <a:cubicBezTo>
                    <a:pt x="266" y="173828"/>
                    <a:pt x="89" y="174005"/>
                    <a:pt x="89" y="174891"/>
                  </a:cubicBezTo>
                  <a:cubicBezTo>
                    <a:pt x="89" y="175777"/>
                    <a:pt x="620" y="177017"/>
                    <a:pt x="2392" y="177017"/>
                  </a:cubicBezTo>
                  <a:cubicBezTo>
                    <a:pt x="4517" y="177017"/>
                    <a:pt x="21345" y="165326"/>
                    <a:pt x="33036" y="143184"/>
                  </a:cubicBezTo>
                  <a:cubicBezTo>
                    <a:pt x="40830" y="128481"/>
                    <a:pt x="45967" y="109351"/>
                    <a:pt x="45967" y="88626"/>
                  </a:cubicBezTo>
                  <a:cubicBezTo>
                    <a:pt x="45967" y="63650"/>
                    <a:pt x="38527" y="24857"/>
                    <a:pt x="3455" y="58"/>
                  </a:cubicBez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0602B478-C6DF-3454-1677-DCA7F3AF4767}"/>
                </a:ext>
              </a:extLst>
            </p:cNvPr>
            <p:cNvSpPr/>
            <p:nvPr>
              <p:custDataLst>
                <p:tags r:id="rId61"/>
              </p:custDataLst>
            </p:nvPr>
          </p:nvSpPr>
          <p:spPr>
            <a:xfrm>
              <a:off x="4665752" y="4098562"/>
              <a:ext cx="53672" cy="119212"/>
            </a:xfrm>
            <a:custGeom>
              <a:avLst/>
              <a:gdLst>
                <a:gd name="connsiteX0" fmla="*/ 49150 w 53672"/>
                <a:gd name="connsiteY0" fmla="*/ 6797 h 119212"/>
                <a:gd name="connsiteX1" fmla="*/ 42065 w 53672"/>
                <a:gd name="connsiteY1" fmla="*/ 66 h 119212"/>
                <a:gd name="connsiteX2" fmla="*/ 32145 w 53672"/>
                <a:gd name="connsiteY2" fmla="*/ 9808 h 119212"/>
                <a:gd name="connsiteX3" fmla="*/ 39230 w 53672"/>
                <a:gd name="connsiteY3" fmla="*/ 16540 h 119212"/>
                <a:gd name="connsiteX4" fmla="*/ 49150 w 53672"/>
                <a:gd name="connsiteY4" fmla="*/ 6797 h 119212"/>
                <a:gd name="connsiteX5" fmla="*/ 13014 w 53672"/>
                <a:gd name="connsiteY5" fmla="*/ 96782 h 119212"/>
                <a:gd name="connsiteX6" fmla="*/ 11420 w 53672"/>
                <a:gd name="connsiteY6" fmla="*/ 104222 h 119212"/>
                <a:gd name="connsiteX7" fmla="*/ 28248 w 53672"/>
                <a:gd name="connsiteY7" fmla="*/ 119278 h 119212"/>
                <a:gd name="connsiteX8" fmla="*/ 53755 w 53672"/>
                <a:gd name="connsiteY8" fmla="*/ 92177 h 119212"/>
                <a:gd name="connsiteX9" fmla="*/ 50921 w 53672"/>
                <a:gd name="connsiteY9" fmla="*/ 89874 h 119212"/>
                <a:gd name="connsiteX10" fmla="*/ 47556 w 53672"/>
                <a:gd name="connsiteY10" fmla="*/ 92885 h 119212"/>
                <a:gd name="connsiteX11" fmla="*/ 28779 w 53672"/>
                <a:gd name="connsiteY11" fmla="*/ 114319 h 119212"/>
                <a:gd name="connsiteX12" fmla="*/ 24351 w 53672"/>
                <a:gd name="connsiteY12" fmla="*/ 108119 h 119212"/>
                <a:gd name="connsiteX13" fmla="*/ 27185 w 53672"/>
                <a:gd name="connsiteY13" fmla="*/ 96782 h 119212"/>
                <a:gd name="connsiteX14" fmla="*/ 32853 w 53672"/>
                <a:gd name="connsiteY14" fmla="*/ 82611 h 119212"/>
                <a:gd name="connsiteX15" fmla="*/ 41533 w 53672"/>
                <a:gd name="connsiteY15" fmla="*/ 60115 h 119212"/>
                <a:gd name="connsiteX16" fmla="*/ 42596 w 53672"/>
                <a:gd name="connsiteY16" fmla="*/ 54447 h 119212"/>
                <a:gd name="connsiteX17" fmla="*/ 25768 w 53672"/>
                <a:gd name="connsiteY17" fmla="*/ 39390 h 119212"/>
                <a:gd name="connsiteX18" fmla="*/ 83 w 53672"/>
                <a:gd name="connsiteY18" fmla="*/ 66492 h 119212"/>
                <a:gd name="connsiteX19" fmla="*/ 3095 w 53672"/>
                <a:gd name="connsiteY19" fmla="*/ 68795 h 119212"/>
                <a:gd name="connsiteX20" fmla="*/ 6283 w 53672"/>
                <a:gd name="connsiteY20" fmla="*/ 65960 h 119212"/>
                <a:gd name="connsiteX21" fmla="*/ 25237 w 53672"/>
                <a:gd name="connsiteY21" fmla="*/ 44350 h 119212"/>
                <a:gd name="connsiteX22" fmla="*/ 29665 w 53672"/>
                <a:gd name="connsiteY22" fmla="*/ 50550 h 119212"/>
                <a:gd name="connsiteX23" fmla="*/ 24174 w 53672"/>
                <a:gd name="connsiteY23" fmla="*/ 68263 h 119212"/>
                <a:gd name="connsiteX24" fmla="*/ 13014 w 53672"/>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7"/>
                  </a:moveTo>
                  <a:cubicBezTo>
                    <a:pt x="49150" y="3963"/>
                    <a:pt x="47024" y="66"/>
                    <a:pt x="42065" y="66"/>
                  </a:cubicBezTo>
                  <a:cubicBezTo>
                    <a:pt x="37282" y="66"/>
                    <a:pt x="32145" y="4672"/>
                    <a:pt x="32145" y="9808"/>
                  </a:cubicBezTo>
                  <a:cubicBezTo>
                    <a:pt x="32145" y="12820"/>
                    <a:pt x="34448" y="16540"/>
                    <a:pt x="39230" y="16540"/>
                  </a:cubicBezTo>
                  <a:cubicBezTo>
                    <a:pt x="44367" y="16540"/>
                    <a:pt x="49150" y="11580"/>
                    <a:pt x="49150" y="6797"/>
                  </a:cubicBezTo>
                  <a:close/>
                  <a:moveTo>
                    <a:pt x="13014" y="96782"/>
                  </a:moveTo>
                  <a:cubicBezTo>
                    <a:pt x="12306" y="99085"/>
                    <a:pt x="11420" y="101210"/>
                    <a:pt x="11420" y="104222"/>
                  </a:cubicBezTo>
                  <a:cubicBezTo>
                    <a:pt x="11420" y="112547"/>
                    <a:pt x="18505" y="119278"/>
                    <a:pt x="28248" y="119278"/>
                  </a:cubicBezTo>
                  <a:cubicBezTo>
                    <a:pt x="45962" y="119278"/>
                    <a:pt x="53755" y="94834"/>
                    <a:pt x="53755" y="92177"/>
                  </a:cubicBezTo>
                  <a:cubicBezTo>
                    <a:pt x="53755" y="89874"/>
                    <a:pt x="51453" y="89874"/>
                    <a:pt x="50921" y="89874"/>
                  </a:cubicBezTo>
                  <a:cubicBezTo>
                    <a:pt x="48441" y="89874"/>
                    <a:pt x="48264" y="90937"/>
                    <a:pt x="47556" y="92885"/>
                  </a:cubicBezTo>
                  <a:cubicBezTo>
                    <a:pt x="43482" y="107056"/>
                    <a:pt x="35688" y="114319"/>
                    <a:pt x="28779" y="114319"/>
                  </a:cubicBezTo>
                  <a:cubicBezTo>
                    <a:pt x="25237" y="114319"/>
                    <a:pt x="24351" y="112016"/>
                    <a:pt x="24351" y="108119"/>
                  </a:cubicBezTo>
                  <a:cubicBezTo>
                    <a:pt x="24351" y="104045"/>
                    <a:pt x="25591" y="100679"/>
                    <a:pt x="27185" y="96782"/>
                  </a:cubicBezTo>
                  <a:cubicBezTo>
                    <a:pt x="28956" y="91999"/>
                    <a:pt x="30905" y="87217"/>
                    <a:pt x="32853" y="82611"/>
                  </a:cubicBezTo>
                  <a:cubicBezTo>
                    <a:pt x="34448" y="78360"/>
                    <a:pt x="40825" y="62241"/>
                    <a:pt x="41533" y="60115"/>
                  </a:cubicBezTo>
                  <a:cubicBezTo>
                    <a:pt x="42065" y="58344"/>
                    <a:pt x="42596" y="56218"/>
                    <a:pt x="42596" y="54447"/>
                  </a:cubicBezTo>
                  <a:cubicBezTo>
                    <a:pt x="42596" y="46121"/>
                    <a:pt x="35510" y="39390"/>
                    <a:pt x="25768" y="39390"/>
                  </a:cubicBezTo>
                  <a:cubicBezTo>
                    <a:pt x="8232" y="39390"/>
                    <a:pt x="83" y="63481"/>
                    <a:pt x="83" y="66492"/>
                  </a:cubicBezTo>
                  <a:cubicBezTo>
                    <a:pt x="83" y="68795"/>
                    <a:pt x="2563" y="68795"/>
                    <a:pt x="3095" y="68795"/>
                  </a:cubicBezTo>
                  <a:cubicBezTo>
                    <a:pt x="5575" y="68795"/>
                    <a:pt x="5752" y="67909"/>
                    <a:pt x="6283" y="65960"/>
                  </a:cubicBezTo>
                  <a:cubicBezTo>
                    <a:pt x="10889" y="50727"/>
                    <a:pt x="18683" y="44350"/>
                    <a:pt x="25237" y="44350"/>
                  </a:cubicBezTo>
                  <a:cubicBezTo>
                    <a:pt x="28071" y="44350"/>
                    <a:pt x="29665" y="45767"/>
                    <a:pt x="29665" y="50550"/>
                  </a:cubicBezTo>
                  <a:cubicBezTo>
                    <a:pt x="29665" y="54624"/>
                    <a:pt x="28602" y="57281"/>
                    <a:pt x="24174" y="68263"/>
                  </a:cubicBezTo>
                  <a:lnTo>
                    <a:pt x="13014" y="96782"/>
                  </a:lnTo>
                  <a:close/>
                </a:path>
              </a:pathLst>
            </a:custGeom>
            <a:solidFill>
              <a:srgbClr val="000000"/>
            </a:solidFill>
            <a:ln w="25400" cap="flat">
              <a:noFill/>
              <a:prstDash val="solid"/>
              <a:miter/>
            </a:ln>
          </p:spPr>
          <p:txBody>
            <a:bodyPr rtlCol="0" anchor="ctr"/>
            <a:lstStyle/>
            <a:p>
              <a:endParaRPr lang="en-CN"/>
            </a:p>
          </p:txBody>
        </p:sp>
      </p:grpSp>
      <p:grpSp>
        <p:nvGrpSpPr>
          <p:cNvPr id="18450" name="Group 18449" descr="\documentclass{article}&#10;\usepackage{amsmath,bm}&#10;\pagestyle{empty}&#10;\begin{document}&#10;&#10;&#10;$\bm{h}_i^{(l-1)}$&#10;&#10;\end{document}" title="IguanaTex Vector Display">
            <a:extLst>
              <a:ext uri="{FF2B5EF4-FFF2-40B4-BE49-F238E27FC236}">
                <a16:creationId xmlns:a16="http://schemas.microsoft.com/office/drawing/2014/main" id="{26A050BC-B1BD-7323-D3D2-F90B388128BE}"/>
              </a:ext>
            </a:extLst>
          </p:cNvPr>
          <p:cNvGrpSpPr>
            <a:grpSpLocks noChangeAspect="1"/>
          </p:cNvGrpSpPr>
          <p:nvPr>
            <p:custDataLst>
              <p:tags r:id="rId4"/>
            </p:custDataLst>
          </p:nvPr>
        </p:nvGrpSpPr>
        <p:grpSpPr>
          <a:xfrm>
            <a:off x="9240836" y="2907813"/>
            <a:ext cx="594098" cy="336604"/>
            <a:chOff x="4425717" y="3881170"/>
            <a:chExt cx="594098" cy="336604"/>
          </a:xfrm>
        </p:grpSpPr>
        <p:sp>
          <p:nvSpPr>
            <p:cNvPr id="18451" name="Freeform 18450">
              <a:extLst>
                <a:ext uri="{FF2B5EF4-FFF2-40B4-BE49-F238E27FC236}">
                  <a16:creationId xmlns:a16="http://schemas.microsoft.com/office/drawing/2014/main" id="{B251110B-E8CC-7004-4D95-F9205197DCF7}"/>
                </a:ext>
              </a:extLst>
            </p:cNvPr>
            <p:cNvSpPr/>
            <p:nvPr>
              <p:custDataLst>
                <p:tags r:id="rId50"/>
              </p:custDataLst>
            </p:nvPr>
          </p:nvSpPr>
          <p:spPr>
            <a:xfrm>
              <a:off x="4425717" y="3969850"/>
              <a:ext cx="142097" cy="177641"/>
            </a:xfrm>
            <a:custGeom>
              <a:avLst/>
              <a:gdLst>
                <a:gd name="connsiteX0" fmla="*/ 64799 w 142097"/>
                <a:gd name="connsiteY0" fmla="*/ 8920 h 177641"/>
                <a:gd name="connsiteX1" fmla="*/ 65773 w 142097"/>
                <a:gd name="connsiteY1" fmla="*/ 4618 h 177641"/>
                <a:gd name="connsiteX2" fmla="*/ 60420 w 142097"/>
                <a:gd name="connsiteY2" fmla="*/ 63 h 177641"/>
                <a:gd name="connsiteX3" fmla="*/ 58716 w 142097"/>
                <a:gd name="connsiteY3" fmla="*/ 316 h 177641"/>
                <a:gd name="connsiteX4" fmla="*/ 27328 w 142097"/>
                <a:gd name="connsiteY4" fmla="*/ 1835 h 177641"/>
                <a:gd name="connsiteX5" fmla="*/ 19542 w 142097"/>
                <a:gd name="connsiteY5" fmla="*/ 9426 h 177641"/>
                <a:gd name="connsiteX6" fmla="*/ 25868 w 142097"/>
                <a:gd name="connsiteY6" fmla="*/ 13981 h 177641"/>
                <a:gd name="connsiteX7" fmla="*/ 36088 w 142097"/>
                <a:gd name="connsiteY7" fmla="*/ 14487 h 177641"/>
                <a:gd name="connsiteX8" fmla="*/ 1050 w 142097"/>
                <a:gd name="connsiteY8" fmla="*/ 160498 h 177641"/>
                <a:gd name="connsiteX9" fmla="*/ 77 w 142097"/>
                <a:gd name="connsiteY9" fmla="*/ 166318 h 177641"/>
                <a:gd name="connsiteX10" fmla="*/ 11756 w 142097"/>
                <a:gd name="connsiteY10" fmla="*/ 177705 h 177641"/>
                <a:gd name="connsiteX11" fmla="*/ 27572 w 142097"/>
                <a:gd name="connsiteY11" fmla="*/ 163534 h 177641"/>
                <a:gd name="connsiteX12" fmla="*/ 42171 w 142097"/>
                <a:gd name="connsiteY12" fmla="*/ 103561 h 177641"/>
                <a:gd name="connsiteX13" fmla="*/ 47037 w 142097"/>
                <a:gd name="connsiteY13" fmla="*/ 93186 h 177641"/>
                <a:gd name="connsiteX14" fmla="*/ 83292 w 142097"/>
                <a:gd name="connsiteY14" fmla="*/ 70411 h 177641"/>
                <a:gd name="connsiteX15" fmla="*/ 95458 w 142097"/>
                <a:gd name="connsiteY15" fmla="*/ 85341 h 177641"/>
                <a:gd name="connsiteX16" fmla="*/ 80128 w 142097"/>
                <a:gd name="connsiteY16" fmla="*/ 142025 h 177641"/>
                <a:gd name="connsiteX17" fmla="*/ 76722 w 142097"/>
                <a:gd name="connsiteY17" fmla="*/ 154930 h 177641"/>
                <a:gd name="connsiteX18" fmla="*/ 104217 w 142097"/>
                <a:gd name="connsiteY18" fmla="*/ 177705 h 177641"/>
                <a:gd name="connsiteX19" fmla="*/ 142175 w 142097"/>
                <a:gd name="connsiteY19" fmla="*/ 138229 h 177641"/>
                <a:gd name="connsiteX20" fmla="*/ 136335 w 142097"/>
                <a:gd name="connsiteY20" fmla="*/ 134686 h 177641"/>
                <a:gd name="connsiteX21" fmla="*/ 130739 w 142097"/>
                <a:gd name="connsiteY21" fmla="*/ 137976 h 177641"/>
                <a:gd name="connsiteX22" fmla="*/ 105677 w 142097"/>
                <a:gd name="connsiteY22" fmla="*/ 168595 h 177641"/>
                <a:gd name="connsiteX23" fmla="*/ 101540 w 142097"/>
                <a:gd name="connsiteY23" fmla="*/ 163281 h 177641"/>
                <a:gd name="connsiteX24" fmla="*/ 105677 w 142097"/>
                <a:gd name="connsiteY24" fmla="*/ 146833 h 177641"/>
                <a:gd name="connsiteX25" fmla="*/ 121493 w 142097"/>
                <a:gd name="connsiteY25" fmla="*/ 90655 h 177641"/>
                <a:gd name="connsiteX26" fmla="*/ 85238 w 142097"/>
                <a:gd name="connsiteY26" fmla="*/ 61302 h 177641"/>
                <a:gd name="connsiteX27" fmla="*/ 48497 w 142097"/>
                <a:gd name="connsiteY27" fmla="*/ 76991 h 177641"/>
                <a:gd name="connsiteX28" fmla="*/ 64799 w 14209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097" h="177641">
                  <a:moveTo>
                    <a:pt x="64799" y="8920"/>
                  </a:moveTo>
                  <a:cubicBezTo>
                    <a:pt x="65773" y="5377"/>
                    <a:pt x="65773" y="4871"/>
                    <a:pt x="65773" y="4618"/>
                  </a:cubicBezTo>
                  <a:cubicBezTo>
                    <a:pt x="65773" y="1328"/>
                    <a:pt x="63096" y="63"/>
                    <a:pt x="60420" y="63"/>
                  </a:cubicBezTo>
                  <a:cubicBezTo>
                    <a:pt x="59446" y="63"/>
                    <a:pt x="59203" y="63"/>
                    <a:pt x="58716" y="316"/>
                  </a:cubicBezTo>
                  <a:lnTo>
                    <a:pt x="27328" y="1835"/>
                  </a:lnTo>
                  <a:cubicBezTo>
                    <a:pt x="23922" y="2088"/>
                    <a:pt x="19542" y="2341"/>
                    <a:pt x="19542" y="9426"/>
                  </a:cubicBezTo>
                  <a:cubicBezTo>
                    <a:pt x="19542" y="13981"/>
                    <a:pt x="23922" y="13981"/>
                    <a:pt x="25868" y="13981"/>
                  </a:cubicBezTo>
                  <a:cubicBezTo>
                    <a:pt x="28545" y="13981"/>
                    <a:pt x="32925" y="13981"/>
                    <a:pt x="36088" y="14487"/>
                  </a:cubicBezTo>
                  <a:lnTo>
                    <a:pt x="1050" y="160498"/>
                  </a:lnTo>
                  <a:cubicBezTo>
                    <a:pt x="807" y="161510"/>
                    <a:pt x="77" y="165306"/>
                    <a:pt x="77" y="166318"/>
                  </a:cubicBezTo>
                  <a:cubicBezTo>
                    <a:pt x="77" y="172391"/>
                    <a:pt x="4700" y="177705"/>
                    <a:pt x="11756" y="177705"/>
                  </a:cubicBezTo>
                  <a:cubicBezTo>
                    <a:pt x="13216" y="177705"/>
                    <a:pt x="24165" y="177705"/>
                    <a:pt x="27572" y="163534"/>
                  </a:cubicBezTo>
                  <a:lnTo>
                    <a:pt x="42171" y="103561"/>
                  </a:lnTo>
                  <a:cubicBezTo>
                    <a:pt x="43387" y="98753"/>
                    <a:pt x="43387" y="98247"/>
                    <a:pt x="47037" y="93186"/>
                  </a:cubicBezTo>
                  <a:cubicBezTo>
                    <a:pt x="50930" y="87619"/>
                    <a:pt x="63096" y="70411"/>
                    <a:pt x="83292" y="70411"/>
                  </a:cubicBezTo>
                  <a:cubicBezTo>
                    <a:pt x="89618" y="70411"/>
                    <a:pt x="95458" y="72942"/>
                    <a:pt x="95458" y="85341"/>
                  </a:cubicBezTo>
                  <a:cubicBezTo>
                    <a:pt x="95458" y="100018"/>
                    <a:pt x="84752" y="129625"/>
                    <a:pt x="80128" y="142025"/>
                  </a:cubicBezTo>
                  <a:cubicBezTo>
                    <a:pt x="77452" y="148857"/>
                    <a:pt x="76722" y="150629"/>
                    <a:pt x="76722" y="154930"/>
                  </a:cubicBezTo>
                  <a:cubicBezTo>
                    <a:pt x="76722" y="169607"/>
                    <a:pt x="90834" y="177705"/>
                    <a:pt x="104217" y="177705"/>
                  </a:cubicBezTo>
                  <a:cubicBezTo>
                    <a:pt x="130009" y="177705"/>
                    <a:pt x="142175" y="143290"/>
                    <a:pt x="142175" y="138229"/>
                  </a:cubicBezTo>
                  <a:cubicBezTo>
                    <a:pt x="142175" y="134686"/>
                    <a:pt x="138525" y="134686"/>
                    <a:pt x="136335" y="134686"/>
                  </a:cubicBezTo>
                  <a:cubicBezTo>
                    <a:pt x="133415" y="134686"/>
                    <a:pt x="131712" y="134686"/>
                    <a:pt x="130739" y="137976"/>
                  </a:cubicBezTo>
                  <a:cubicBezTo>
                    <a:pt x="122952" y="166065"/>
                    <a:pt x="109570" y="168595"/>
                    <a:pt x="105677" y="168595"/>
                  </a:cubicBezTo>
                  <a:cubicBezTo>
                    <a:pt x="103974" y="168595"/>
                    <a:pt x="101540" y="168595"/>
                    <a:pt x="101540" y="163281"/>
                  </a:cubicBezTo>
                  <a:cubicBezTo>
                    <a:pt x="101540" y="157714"/>
                    <a:pt x="104217" y="150882"/>
                    <a:pt x="105677" y="146833"/>
                  </a:cubicBezTo>
                  <a:cubicBezTo>
                    <a:pt x="110300" y="134433"/>
                    <a:pt x="121493" y="104826"/>
                    <a:pt x="121493" y="90655"/>
                  </a:cubicBezTo>
                  <a:cubicBezTo>
                    <a:pt x="121493" y="67375"/>
                    <a:pt x="102757" y="61302"/>
                    <a:pt x="85238" y="61302"/>
                  </a:cubicBezTo>
                  <a:cubicBezTo>
                    <a:pt x="79885" y="61302"/>
                    <a:pt x="65043" y="61302"/>
                    <a:pt x="48497" y="76991"/>
                  </a:cubicBezTo>
                  <a:lnTo>
                    <a:pt x="64799" y="8920"/>
                  </a:lnTo>
                  <a:close/>
                </a:path>
              </a:pathLst>
            </a:custGeom>
            <a:solidFill>
              <a:srgbClr val="000000"/>
            </a:solidFill>
            <a:ln w="24179"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820C44FB-4CB8-A986-3CC0-F59774890C37}"/>
                </a:ext>
              </a:extLst>
            </p:cNvPr>
            <p:cNvSpPr/>
            <p:nvPr>
              <p:custDataLst>
                <p:tags r:id="rId51"/>
              </p:custDataLst>
            </p:nvPr>
          </p:nvSpPr>
          <p:spPr>
            <a:xfrm>
              <a:off x="4595575" y="3881170"/>
              <a:ext cx="44283" cy="176958"/>
            </a:xfrm>
            <a:custGeom>
              <a:avLst/>
              <a:gdLst>
                <a:gd name="connsiteX0" fmla="*/ 40961 w 44283"/>
                <a:gd name="connsiteY0" fmla="*/ 58 h 176958"/>
                <a:gd name="connsiteX1" fmla="*/ 83 w 44283"/>
                <a:gd name="connsiteY1" fmla="*/ 88449 h 176958"/>
                <a:gd name="connsiteX2" fmla="*/ 40961 w 44283"/>
                <a:gd name="connsiteY2" fmla="*/ 177017 h 176958"/>
                <a:gd name="connsiteX3" fmla="*/ 44367 w 44283"/>
                <a:gd name="connsiteY3" fmla="*/ 174891 h 176958"/>
                <a:gd name="connsiteX4" fmla="*/ 42664 w 44283"/>
                <a:gd name="connsiteY4" fmla="*/ 172234 h 176958"/>
                <a:gd name="connsiteX5" fmla="*/ 11665 w 44283"/>
                <a:gd name="connsiteY5" fmla="*/ 88626 h 176958"/>
                <a:gd name="connsiteX6" fmla="*/ 43175 w 44283"/>
                <a:gd name="connsiteY6" fmla="*/ 4309 h 176958"/>
                <a:gd name="connsiteX7" fmla="*/ 44367 w 44283"/>
                <a:gd name="connsiteY7" fmla="*/ 2184 h 176958"/>
                <a:gd name="connsiteX8" fmla="*/ 40961 w 44283"/>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83" h="176958">
                  <a:moveTo>
                    <a:pt x="40961" y="58"/>
                  </a:moveTo>
                  <a:cubicBezTo>
                    <a:pt x="8599" y="23794"/>
                    <a:pt x="83" y="61347"/>
                    <a:pt x="83" y="88449"/>
                  </a:cubicBezTo>
                  <a:cubicBezTo>
                    <a:pt x="83" y="113425"/>
                    <a:pt x="7237" y="152218"/>
                    <a:pt x="40961" y="177017"/>
                  </a:cubicBezTo>
                  <a:cubicBezTo>
                    <a:pt x="42323" y="177017"/>
                    <a:pt x="44367" y="177017"/>
                    <a:pt x="44367" y="174891"/>
                  </a:cubicBezTo>
                  <a:cubicBezTo>
                    <a:pt x="44367" y="173828"/>
                    <a:pt x="43856" y="173474"/>
                    <a:pt x="42664" y="172234"/>
                  </a:cubicBezTo>
                  <a:cubicBezTo>
                    <a:pt x="20011" y="150978"/>
                    <a:pt x="11665" y="120865"/>
                    <a:pt x="11665" y="88626"/>
                  </a:cubicBezTo>
                  <a:cubicBezTo>
                    <a:pt x="11665" y="40799"/>
                    <a:pt x="29209" y="17417"/>
                    <a:pt x="43175" y="4309"/>
                  </a:cubicBezTo>
                  <a:cubicBezTo>
                    <a:pt x="43856" y="3601"/>
                    <a:pt x="44367" y="3069"/>
                    <a:pt x="44367" y="2184"/>
                  </a:cubicBezTo>
                  <a:cubicBezTo>
                    <a:pt x="44367" y="58"/>
                    <a:pt x="42323" y="58"/>
                    <a:pt x="40961" y="58"/>
                  </a:cubicBezTo>
                  <a:close/>
                </a:path>
              </a:pathLst>
            </a:custGeom>
            <a:solidFill>
              <a:srgbClr val="000000"/>
            </a:solidFill>
            <a:ln w="24179"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2148BB1E-EA8C-387D-BF5D-A5820D8CAB0E}"/>
                </a:ext>
              </a:extLst>
            </p:cNvPr>
            <p:cNvSpPr/>
            <p:nvPr>
              <p:custDataLst>
                <p:tags r:id="rId52"/>
              </p:custDataLst>
            </p:nvPr>
          </p:nvSpPr>
          <p:spPr>
            <a:xfrm>
              <a:off x="4662585" y="3891090"/>
              <a:ext cx="38152" cy="124703"/>
            </a:xfrm>
            <a:custGeom>
              <a:avLst/>
              <a:gdLst>
                <a:gd name="connsiteX0" fmla="*/ 37557 w 38152"/>
                <a:gd name="connsiteY0" fmla="*/ 5372 h 124703"/>
                <a:gd name="connsiteX1" fmla="*/ 38239 w 38152"/>
                <a:gd name="connsiteY1" fmla="*/ 2538 h 124703"/>
                <a:gd name="connsiteX2" fmla="*/ 35514 w 38152"/>
                <a:gd name="connsiteY2" fmla="*/ 58 h 124703"/>
                <a:gd name="connsiteX3" fmla="*/ 13712 w 38152"/>
                <a:gd name="connsiteY3" fmla="*/ 1829 h 124703"/>
                <a:gd name="connsiteX4" fmla="*/ 10136 w 38152"/>
                <a:gd name="connsiteY4" fmla="*/ 5904 h 124703"/>
                <a:gd name="connsiteX5" fmla="*/ 14394 w 38152"/>
                <a:gd name="connsiteY5" fmla="*/ 8383 h 124703"/>
                <a:gd name="connsiteX6" fmla="*/ 22569 w 38152"/>
                <a:gd name="connsiteY6" fmla="*/ 11040 h 124703"/>
                <a:gd name="connsiteX7" fmla="*/ 21888 w 38152"/>
                <a:gd name="connsiteY7" fmla="*/ 14937 h 124703"/>
                <a:gd name="connsiteX8" fmla="*/ 768 w 38152"/>
                <a:gd name="connsiteY8" fmla="*/ 102443 h 124703"/>
                <a:gd name="connsiteX9" fmla="*/ 86 w 38152"/>
                <a:gd name="connsiteY9" fmla="*/ 107934 h 124703"/>
                <a:gd name="connsiteX10" fmla="*/ 17970 w 38152"/>
                <a:gd name="connsiteY10" fmla="*/ 124762 h 124703"/>
                <a:gd name="connsiteX11" fmla="*/ 31596 w 38152"/>
                <a:gd name="connsiteY11" fmla="*/ 115373 h 124703"/>
                <a:gd name="connsiteX12" fmla="*/ 37557 w 38152"/>
                <a:gd name="connsiteY12" fmla="*/ 97660 h 124703"/>
                <a:gd name="connsiteX13" fmla="*/ 34832 w 38152"/>
                <a:gd name="connsiteY13" fmla="*/ 95357 h 124703"/>
                <a:gd name="connsiteX14" fmla="*/ 31426 w 38152"/>
                <a:gd name="connsiteY14" fmla="*/ 99608 h 124703"/>
                <a:gd name="connsiteX15" fmla="*/ 18652 w 38152"/>
                <a:gd name="connsiteY15" fmla="*/ 119802 h 124703"/>
                <a:gd name="connsiteX16" fmla="*/ 12861 w 38152"/>
                <a:gd name="connsiteY16" fmla="*/ 111122 h 124703"/>
                <a:gd name="connsiteX17" fmla="*/ 13883 w 38152"/>
                <a:gd name="connsiteY17" fmla="*/ 103860 h 124703"/>
                <a:gd name="connsiteX18" fmla="*/ 37557 w 38152"/>
                <a:gd name="connsiteY18" fmla="*/ 537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52" h="124703">
                  <a:moveTo>
                    <a:pt x="37557" y="5372"/>
                  </a:moveTo>
                  <a:cubicBezTo>
                    <a:pt x="37728" y="5018"/>
                    <a:pt x="38239" y="2715"/>
                    <a:pt x="38239" y="2538"/>
                  </a:cubicBezTo>
                  <a:cubicBezTo>
                    <a:pt x="38239" y="1652"/>
                    <a:pt x="37557" y="58"/>
                    <a:pt x="35514" y="58"/>
                  </a:cubicBezTo>
                  <a:cubicBezTo>
                    <a:pt x="32107" y="58"/>
                    <a:pt x="17970" y="1475"/>
                    <a:pt x="13712" y="1829"/>
                  </a:cubicBezTo>
                  <a:cubicBezTo>
                    <a:pt x="12520" y="2007"/>
                    <a:pt x="10136" y="2184"/>
                    <a:pt x="10136" y="5904"/>
                  </a:cubicBezTo>
                  <a:cubicBezTo>
                    <a:pt x="10136" y="8383"/>
                    <a:pt x="12520" y="8383"/>
                    <a:pt x="14394" y="8383"/>
                  </a:cubicBezTo>
                  <a:cubicBezTo>
                    <a:pt x="22569" y="8383"/>
                    <a:pt x="22569" y="9623"/>
                    <a:pt x="22569" y="11040"/>
                  </a:cubicBezTo>
                  <a:cubicBezTo>
                    <a:pt x="22569" y="12280"/>
                    <a:pt x="22228" y="13343"/>
                    <a:pt x="21888" y="14937"/>
                  </a:cubicBezTo>
                  <a:lnTo>
                    <a:pt x="768" y="102443"/>
                  </a:lnTo>
                  <a:cubicBezTo>
                    <a:pt x="257" y="104214"/>
                    <a:pt x="86" y="106162"/>
                    <a:pt x="86" y="107934"/>
                  </a:cubicBezTo>
                  <a:cubicBezTo>
                    <a:pt x="86" y="119270"/>
                    <a:pt x="9795" y="124762"/>
                    <a:pt x="17970" y="124762"/>
                  </a:cubicBezTo>
                  <a:cubicBezTo>
                    <a:pt x="22058" y="124762"/>
                    <a:pt x="27168" y="123345"/>
                    <a:pt x="31596" y="115373"/>
                  </a:cubicBezTo>
                  <a:cubicBezTo>
                    <a:pt x="35173" y="108819"/>
                    <a:pt x="37557" y="98368"/>
                    <a:pt x="37557" y="97660"/>
                  </a:cubicBezTo>
                  <a:cubicBezTo>
                    <a:pt x="37557" y="95357"/>
                    <a:pt x="35343" y="95357"/>
                    <a:pt x="34832" y="95357"/>
                  </a:cubicBezTo>
                  <a:cubicBezTo>
                    <a:pt x="32448" y="95357"/>
                    <a:pt x="32107" y="96420"/>
                    <a:pt x="31426" y="99608"/>
                  </a:cubicBezTo>
                  <a:cubicBezTo>
                    <a:pt x="29212" y="108465"/>
                    <a:pt x="25976" y="119802"/>
                    <a:pt x="18652" y="119802"/>
                  </a:cubicBezTo>
                  <a:cubicBezTo>
                    <a:pt x="14053" y="119802"/>
                    <a:pt x="12861" y="115373"/>
                    <a:pt x="12861" y="111122"/>
                  </a:cubicBezTo>
                  <a:cubicBezTo>
                    <a:pt x="12861" y="109174"/>
                    <a:pt x="13372" y="105808"/>
                    <a:pt x="13883" y="103860"/>
                  </a:cubicBezTo>
                  <a:lnTo>
                    <a:pt x="37557" y="5372"/>
                  </a:lnTo>
                  <a:close/>
                </a:path>
              </a:pathLst>
            </a:custGeom>
            <a:solidFill>
              <a:srgbClr val="000000"/>
            </a:solidFill>
            <a:ln w="24179"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E8EB2252-E237-A188-F27E-87493091AFC0}"/>
                </a:ext>
              </a:extLst>
            </p:cNvPr>
            <p:cNvSpPr/>
            <p:nvPr>
              <p:custDataLst>
                <p:tags r:id="rId53"/>
              </p:custDataLst>
            </p:nvPr>
          </p:nvSpPr>
          <p:spPr>
            <a:xfrm>
              <a:off x="4732940" y="3965310"/>
              <a:ext cx="115138" cy="8679"/>
            </a:xfrm>
            <a:custGeom>
              <a:avLst/>
              <a:gdLst>
                <a:gd name="connsiteX0" fmla="*/ 108414 w 115138"/>
                <a:gd name="connsiteY0" fmla="*/ 8738 h 8679"/>
                <a:gd name="connsiteX1" fmla="*/ 115227 w 115138"/>
                <a:gd name="connsiteY1" fmla="*/ 4486 h 8679"/>
                <a:gd name="connsiteX2" fmla="*/ 108414 w 115138"/>
                <a:gd name="connsiteY2" fmla="*/ 58 h 8679"/>
                <a:gd name="connsiteX3" fmla="*/ 6902 w 115138"/>
                <a:gd name="connsiteY3" fmla="*/ 58 h 8679"/>
                <a:gd name="connsiteX4" fmla="*/ 89 w 115138"/>
                <a:gd name="connsiteY4" fmla="*/ 4309 h 8679"/>
                <a:gd name="connsiteX5" fmla="*/ 6902 w 115138"/>
                <a:gd name="connsiteY5" fmla="*/ 8738 h 8679"/>
                <a:gd name="connsiteX6" fmla="*/ 108414 w 115138"/>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38" h="8679">
                  <a:moveTo>
                    <a:pt x="108414" y="8738"/>
                  </a:moveTo>
                  <a:cubicBezTo>
                    <a:pt x="111140" y="8738"/>
                    <a:pt x="115227" y="8738"/>
                    <a:pt x="115227" y="4486"/>
                  </a:cubicBezTo>
                  <a:cubicBezTo>
                    <a:pt x="115227" y="58"/>
                    <a:pt x="111310" y="58"/>
                    <a:pt x="108414" y="58"/>
                  </a:cubicBezTo>
                  <a:lnTo>
                    <a:pt x="6902" y="58"/>
                  </a:lnTo>
                  <a:cubicBezTo>
                    <a:pt x="4177" y="58"/>
                    <a:pt x="89" y="58"/>
                    <a:pt x="89" y="4309"/>
                  </a:cubicBezTo>
                  <a:cubicBezTo>
                    <a:pt x="89" y="8738"/>
                    <a:pt x="4006" y="8738"/>
                    <a:pt x="6902" y="8738"/>
                  </a:cubicBezTo>
                  <a:lnTo>
                    <a:pt x="108414" y="8738"/>
                  </a:lnTo>
                  <a:close/>
                </a:path>
              </a:pathLst>
            </a:custGeom>
            <a:solidFill>
              <a:srgbClr val="000000"/>
            </a:solidFill>
            <a:ln w="24179"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E018FED4-34F5-6734-E752-6EA6E5EA00BC}"/>
                </a:ext>
              </a:extLst>
            </p:cNvPr>
            <p:cNvSpPr/>
            <p:nvPr>
              <p:custDataLst>
                <p:tags r:id="rId54"/>
              </p:custDataLst>
            </p:nvPr>
          </p:nvSpPr>
          <p:spPr>
            <a:xfrm>
              <a:off x="4885185" y="3896404"/>
              <a:ext cx="61997" cy="117618"/>
            </a:xfrm>
            <a:custGeom>
              <a:avLst/>
              <a:gdLst>
                <a:gd name="connsiteX0" fmla="*/ 38588 w 61997"/>
                <a:gd name="connsiteY0" fmla="*/ 5018 h 117618"/>
                <a:gd name="connsiteX1" fmla="*/ 33479 w 61997"/>
                <a:gd name="connsiteY1" fmla="*/ 58 h 117618"/>
                <a:gd name="connsiteX2" fmla="*/ 95 w 61997"/>
                <a:gd name="connsiteY2" fmla="*/ 11395 h 117618"/>
                <a:gd name="connsiteX3" fmla="*/ 95 w 61997"/>
                <a:gd name="connsiteY3" fmla="*/ 17772 h 117618"/>
                <a:gd name="connsiteX4" fmla="*/ 24792 w 61997"/>
                <a:gd name="connsiteY4" fmla="*/ 12812 h 117618"/>
                <a:gd name="connsiteX5" fmla="*/ 24792 w 61997"/>
                <a:gd name="connsiteY5" fmla="*/ 103151 h 117618"/>
                <a:gd name="connsiteX6" fmla="*/ 7760 w 61997"/>
                <a:gd name="connsiteY6" fmla="*/ 111299 h 117618"/>
                <a:gd name="connsiteX7" fmla="*/ 1288 w 61997"/>
                <a:gd name="connsiteY7" fmla="*/ 111299 h 117618"/>
                <a:gd name="connsiteX8" fmla="*/ 1288 w 61997"/>
                <a:gd name="connsiteY8" fmla="*/ 117676 h 117618"/>
                <a:gd name="connsiteX9" fmla="*/ 31605 w 61997"/>
                <a:gd name="connsiteY9" fmla="*/ 116968 h 117618"/>
                <a:gd name="connsiteX10" fmla="*/ 62093 w 61997"/>
                <a:gd name="connsiteY10" fmla="*/ 117676 h 117618"/>
                <a:gd name="connsiteX11" fmla="*/ 62093 w 61997"/>
                <a:gd name="connsiteY11" fmla="*/ 111299 h 117618"/>
                <a:gd name="connsiteX12" fmla="*/ 55621 w 61997"/>
                <a:gd name="connsiteY12" fmla="*/ 111299 h 117618"/>
                <a:gd name="connsiteX13" fmla="*/ 38588 w 61997"/>
                <a:gd name="connsiteY13" fmla="*/ 103151 h 117618"/>
                <a:gd name="connsiteX14" fmla="*/ 38588 w 6199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97" h="117618">
                  <a:moveTo>
                    <a:pt x="38588" y="5018"/>
                  </a:moveTo>
                  <a:cubicBezTo>
                    <a:pt x="38588" y="235"/>
                    <a:pt x="38248" y="58"/>
                    <a:pt x="33479" y="58"/>
                  </a:cubicBezTo>
                  <a:cubicBezTo>
                    <a:pt x="22578" y="11218"/>
                    <a:pt x="7079" y="11395"/>
                    <a:pt x="95" y="11395"/>
                  </a:cubicBezTo>
                  <a:lnTo>
                    <a:pt x="95" y="17772"/>
                  </a:lnTo>
                  <a:cubicBezTo>
                    <a:pt x="4183" y="17772"/>
                    <a:pt x="15424" y="17772"/>
                    <a:pt x="24792" y="12812"/>
                  </a:cubicBezTo>
                  <a:lnTo>
                    <a:pt x="24792" y="103151"/>
                  </a:lnTo>
                  <a:cubicBezTo>
                    <a:pt x="24792" y="108996"/>
                    <a:pt x="24792" y="111299"/>
                    <a:pt x="7760" y="111299"/>
                  </a:cubicBezTo>
                  <a:lnTo>
                    <a:pt x="1288" y="111299"/>
                  </a:lnTo>
                  <a:lnTo>
                    <a:pt x="1288" y="117676"/>
                  </a:lnTo>
                  <a:cubicBezTo>
                    <a:pt x="4353" y="117499"/>
                    <a:pt x="25303" y="116968"/>
                    <a:pt x="31605" y="116968"/>
                  </a:cubicBezTo>
                  <a:cubicBezTo>
                    <a:pt x="36885" y="116968"/>
                    <a:pt x="58346" y="117499"/>
                    <a:pt x="62093" y="117676"/>
                  </a:cubicBezTo>
                  <a:lnTo>
                    <a:pt x="62093" y="111299"/>
                  </a:lnTo>
                  <a:lnTo>
                    <a:pt x="55621" y="111299"/>
                  </a:lnTo>
                  <a:cubicBezTo>
                    <a:pt x="38588" y="111299"/>
                    <a:pt x="38588" y="108996"/>
                    <a:pt x="38588" y="103151"/>
                  </a:cubicBezTo>
                  <a:lnTo>
                    <a:pt x="38588" y="5018"/>
                  </a:lnTo>
                  <a:close/>
                </a:path>
              </a:pathLst>
            </a:custGeom>
            <a:solidFill>
              <a:srgbClr val="000000"/>
            </a:solidFill>
            <a:ln w="24179"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6594A481-C662-98B5-7D1D-16D92B19054C}"/>
                </a:ext>
              </a:extLst>
            </p:cNvPr>
            <p:cNvSpPr/>
            <p:nvPr>
              <p:custDataLst>
                <p:tags r:id="rId55"/>
              </p:custDataLst>
            </p:nvPr>
          </p:nvSpPr>
          <p:spPr>
            <a:xfrm>
              <a:off x="4975702" y="3881170"/>
              <a:ext cx="44113" cy="176958"/>
            </a:xfrm>
            <a:custGeom>
              <a:avLst/>
              <a:gdLst>
                <a:gd name="connsiteX0" fmla="*/ 3335 w 44113"/>
                <a:gd name="connsiteY0" fmla="*/ 58 h 176958"/>
                <a:gd name="connsiteX1" fmla="*/ 99 w 44113"/>
                <a:gd name="connsiteY1" fmla="*/ 2184 h 176958"/>
                <a:gd name="connsiteX2" fmla="*/ 1632 w 44113"/>
                <a:gd name="connsiteY2" fmla="*/ 4841 h 176958"/>
                <a:gd name="connsiteX3" fmla="*/ 32631 w 44113"/>
                <a:gd name="connsiteY3" fmla="*/ 88449 h 176958"/>
                <a:gd name="connsiteX4" fmla="*/ 3165 w 44113"/>
                <a:gd name="connsiteY4" fmla="*/ 170817 h 176958"/>
                <a:gd name="connsiteX5" fmla="*/ 99 w 44113"/>
                <a:gd name="connsiteY5" fmla="*/ 174891 h 176958"/>
                <a:gd name="connsiteX6" fmla="*/ 2313 w 44113"/>
                <a:gd name="connsiteY6" fmla="*/ 177017 h 176958"/>
                <a:gd name="connsiteX7" fmla="*/ 31779 w 44113"/>
                <a:gd name="connsiteY7" fmla="*/ 143184 h 176958"/>
                <a:gd name="connsiteX8" fmla="*/ 44213 w 44113"/>
                <a:gd name="connsiteY8" fmla="*/ 88626 h 176958"/>
                <a:gd name="connsiteX9" fmla="*/ 3335 w 44113"/>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 h="176958">
                  <a:moveTo>
                    <a:pt x="3335" y="58"/>
                  </a:moveTo>
                  <a:cubicBezTo>
                    <a:pt x="2143" y="58"/>
                    <a:pt x="99" y="58"/>
                    <a:pt x="99" y="2184"/>
                  </a:cubicBezTo>
                  <a:cubicBezTo>
                    <a:pt x="99" y="3069"/>
                    <a:pt x="610" y="3601"/>
                    <a:pt x="1632" y="4841"/>
                  </a:cubicBezTo>
                  <a:cubicBezTo>
                    <a:pt x="16280" y="18834"/>
                    <a:pt x="32631" y="42748"/>
                    <a:pt x="32631" y="88449"/>
                  </a:cubicBezTo>
                  <a:cubicBezTo>
                    <a:pt x="32631" y="125470"/>
                    <a:pt x="21560" y="153458"/>
                    <a:pt x="3165" y="170817"/>
                  </a:cubicBezTo>
                  <a:cubicBezTo>
                    <a:pt x="270" y="173828"/>
                    <a:pt x="99" y="174005"/>
                    <a:pt x="99" y="174891"/>
                  </a:cubicBezTo>
                  <a:cubicBezTo>
                    <a:pt x="99" y="175777"/>
                    <a:pt x="610" y="177017"/>
                    <a:pt x="2313" y="177017"/>
                  </a:cubicBezTo>
                  <a:cubicBezTo>
                    <a:pt x="4357" y="177017"/>
                    <a:pt x="20538" y="165326"/>
                    <a:pt x="31779" y="143184"/>
                  </a:cubicBezTo>
                  <a:cubicBezTo>
                    <a:pt x="39273" y="128481"/>
                    <a:pt x="44213" y="109351"/>
                    <a:pt x="44213" y="88626"/>
                  </a:cubicBezTo>
                  <a:cubicBezTo>
                    <a:pt x="44213" y="63650"/>
                    <a:pt x="37059" y="24857"/>
                    <a:pt x="3335" y="58"/>
                  </a:cubicBezTo>
                  <a:close/>
                </a:path>
              </a:pathLst>
            </a:custGeom>
            <a:solidFill>
              <a:srgbClr val="000000"/>
            </a:solidFill>
            <a:ln w="24179"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0951AD79-2742-5259-0D31-3708D0062782}"/>
                </a:ext>
              </a:extLst>
            </p:cNvPr>
            <p:cNvSpPr/>
            <p:nvPr>
              <p:custDataLst>
                <p:tags r:id="rId56"/>
              </p:custDataLst>
            </p:nvPr>
          </p:nvSpPr>
          <p:spPr>
            <a:xfrm>
              <a:off x="4583993" y="4098562"/>
              <a:ext cx="51607" cy="119212"/>
            </a:xfrm>
            <a:custGeom>
              <a:avLst/>
              <a:gdLst>
                <a:gd name="connsiteX0" fmla="*/ 47263 w 51607"/>
                <a:gd name="connsiteY0" fmla="*/ 6797 h 119212"/>
                <a:gd name="connsiteX1" fmla="*/ 40450 w 51607"/>
                <a:gd name="connsiteY1" fmla="*/ 66 h 119212"/>
                <a:gd name="connsiteX2" fmla="*/ 30912 w 51607"/>
                <a:gd name="connsiteY2" fmla="*/ 9808 h 119212"/>
                <a:gd name="connsiteX3" fmla="*/ 37725 w 51607"/>
                <a:gd name="connsiteY3" fmla="*/ 16540 h 119212"/>
                <a:gd name="connsiteX4" fmla="*/ 47263 w 51607"/>
                <a:gd name="connsiteY4" fmla="*/ 6797 h 119212"/>
                <a:gd name="connsiteX5" fmla="*/ 12517 w 51607"/>
                <a:gd name="connsiteY5" fmla="*/ 96782 h 119212"/>
                <a:gd name="connsiteX6" fmla="*/ 10984 w 51607"/>
                <a:gd name="connsiteY6" fmla="*/ 104222 h 119212"/>
                <a:gd name="connsiteX7" fmla="*/ 27165 w 51607"/>
                <a:gd name="connsiteY7" fmla="*/ 119278 h 119212"/>
                <a:gd name="connsiteX8" fmla="*/ 51691 w 51607"/>
                <a:gd name="connsiteY8" fmla="*/ 92177 h 119212"/>
                <a:gd name="connsiteX9" fmla="*/ 48966 w 51607"/>
                <a:gd name="connsiteY9" fmla="*/ 89874 h 119212"/>
                <a:gd name="connsiteX10" fmla="*/ 45730 w 51607"/>
                <a:gd name="connsiteY10" fmla="*/ 92885 h 119212"/>
                <a:gd name="connsiteX11" fmla="*/ 27676 w 51607"/>
                <a:gd name="connsiteY11" fmla="*/ 114319 h 119212"/>
                <a:gd name="connsiteX12" fmla="*/ 23418 w 51607"/>
                <a:gd name="connsiteY12" fmla="*/ 108119 h 119212"/>
                <a:gd name="connsiteX13" fmla="*/ 26143 w 51607"/>
                <a:gd name="connsiteY13" fmla="*/ 96782 h 119212"/>
                <a:gd name="connsiteX14" fmla="*/ 31593 w 51607"/>
                <a:gd name="connsiteY14" fmla="*/ 82611 h 119212"/>
                <a:gd name="connsiteX15" fmla="*/ 39939 w 51607"/>
                <a:gd name="connsiteY15" fmla="*/ 60115 h 119212"/>
                <a:gd name="connsiteX16" fmla="*/ 40961 w 51607"/>
                <a:gd name="connsiteY16" fmla="*/ 54447 h 119212"/>
                <a:gd name="connsiteX17" fmla="*/ 24780 w 51607"/>
                <a:gd name="connsiteY17" fmla="*/ 39390 h 119212"/>
                <a:gd name="connsiteX18" fmla="*/ 83 w 51607"/>
                <a:gd name="connsiteY18" fmla="*/ 66492 h 119212"/>
                <a:gd name="connsiteX19" fmla="*/ 2979 w 51607"/>
                <a:gd name="connsiteY19" fmla="*/ 68795 h 119212"/>
                <a:gd name="connsiteX20" fmla="*/ 6045 w 51607"/>
                <a:gd name="connsiteY20" fmla="*/ 65960 h 119212"/>
                <a:gd name="connsiteX21" fmla="*/ 24269 w 51607"/>
                <a:gd name="connsiteY21" fmla="*/ 44350 h 119212"/>
                <a:gd name="connsiteX22" fmla="*/ 28527 w 51607"/>
                <a:gd name="connsiteY22" fmla="*/ 50550 h 119212"/>
                <a:gd name="connsiteX23" fmla="*/ 23247 w 51607"/>
                <a:gd name="connsiteY23" fmla="*/ 68263 h 119212"/>
                <a:gd name="connsiteX24" fmla="*/ 12517 w 51607"/>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607" h="119212">
                  <a:moveTo>
                    <a:pt x="47263" y="6797"/>
                  </a:moveTo>
                  <a:cubicBezTo>
                    <a:pt x="47263" y="3963"/>
                    <a:pt x="45219" y="66"/>
                    <a:pt x="40450" y="66"/>
                  </a:cubicBezTo>
                  <a:cubicBezTo>
                    <a:pt x="35851" y="66"/>
                    <a:pt x="30912" y="4672"/>
                    <a:pt x="30912" y="9808"/>
                  </a:cubicBezTo>
                  <a:cubicBezTo>
                    <a:pt x="30912" y="12820"/>
                    <a:pt x="33126" y="16540"/>
                    <a:pt x="37725" y="16540"/>
                  </a:cubicBezTo>
                  <a:cubicBezTo>
                    <a:pt x="42664" y="16540"/>
                    <a:pt x="47263" y="11580"/>
                    <a:pt x="47263" y="6797"/>
                  </a:cubicBezTo>
                  <a:close/>
                  <a:moveTo>
                    <a:pt x="12517" y="96782"/>
                  </a:moveTo>
                  <a:cubicBezTo>
                    <a:pt x="11836" y="99085"/>
                    <a:pt x="10984" y="101210"/>
                    <a:pt x="10984" y="104222"/>
                  </a:cubicBezTo>
                  <a:cubicBezTo>
                    <a:pt x="10984" y="112547"/>
                    <a:pt x="17797" y="119278"/>
                    <a:pt x="27165" y="119278"/>
                  </a:cubicBezTo>
                  <a:cubicBezTo>
                    <a:pt x="44197" y="119278"/>
                    <a:pt x="51691" y="94834"/>
                    <a:pt x="51691" y="92177"/>
                  </a:cubicBezTo>
                  <a:cubicBezTo>
                    <a:pt x="51691" y="89874"/>
                    <a:pt x="49477" y="89874"/>
                    <a:pt x="48966" y="89874"/>
                  </a:cubicBezTo>
                  <a:cubicBezTo>
                    <a:pt x="46581" y="89874"/>
                    <a:pt x="46411" y="90937"/>
                    <a:pt x="45730" y="92885"/>
                  </a:cubicBezTo>
                  <a:cubicBezTo>
                    <a:pt x="41812" y="107056"/>
                    <a:pt x="34318" y="114319"/>
                    <a:pt x="27676" y="114319"/>
                  </a:cubicBezTo>
                  <a:cubicBezTo>
                    <a:pt x="24269" y="114319"/>
                    <a:pt x="23418" y="112016"/>
                    <a:pt x="23418" y="108119"/>
                  </a:cubicBezTo>
                  <a:cubicBezTo>
                    <a:pt x="23418" y="104045"/>
                    <a:pt x="24610" y="100679"/>
                    <a:pt x="26143" y="96782"/>
                  </a:cubicBezTo>
                  <a:cubicBezTo>
                    <a:pt x="27846" y="91999"/>
                    <a:pt x="29720" y="87217"/>
                    <a:pt x="31593" y="82611"/>
                  </a:cubicBezTo>
                  <a:cubicBezTo>
                    <a:pt x="33126" y="78360"/>
                    <a:pt x="39258" y="62241"/>
                    <a:pt x="39939" y="60115"/>
                  </a:cubicBezTo>
                  <a:cubicBezTo>
                    <a:pt x="40450" y="58344"/>
                    <a:pt x="40961" y="56218"/>
                    <a:pt x="40961" y="54447"/>
                  </a:cubicBezTo>
                  <a:cubicBezTo>
                    <a:pt x="40961" y="46121"/>
                    <a:pt x="34148" y="39390"/>
                    <a:pt x="24780" y="39390"/>
                  </a:cubicBezTo>
                  <a:cubicBezTo>
                    <a:pt x="7918" y="39390"/>
                    <a:pt x="83" y="63481"/>
                    <a:pt x="83" y="66492"/>
                  </a:cubicBezTo>
                  <a:cubicBezTo>
                    <a:pt x="83" y="68795"/>
                    <a:pt x="2468" y="68795"/>
                    <a:pt x="2979" y="68795"/>
                  </a:cubicBezTo>
                  <a:cubicBezTo>
                    <a:pt x="5363" y="68795"/>
                    <a:pt x="5534" y="67909"/>
                    <a:pt x="6045" y="65960"/>
                  </a:cubicBezTo>
                  <a:cubicBezTo>
                    <a:pt x="10473" y="50727"/>
                    <a:pt x="17967" y="44350"/>
                    <a:pt x="24269" y="44350"/>
                  </a:cubicBezTo>
                  <a:cubicBezTo>
                    <a:pt x="26994" y="44350"/>
                    <a:pt x="28527" y="45767"/>
                    <a:pt x="28527" y="50550"/>
                  </a:cubicBezTo>
                  <a:cubicBezTo>
                    <a:pt x="28527" y="54624"/>
                    <a:pt x="27505" y="57281"/>
                    <a:pt x="23247" y="68263"/>
                  </a:cubicBezTo>
                  <a:lnTo>
                    <a:pt x="12517" y="96782"/>
                  </a:lnTo>
                  <a:close/>
                </a:path>
              </a:pathLst>
            </a:custGeom>
            <a:solidFill>
              <a:srgbClr val="000000"/>
            </a:solidFill>
            <a:ln w="24179" cap="flat">
              <a:noFill/>
              <a:prstDash val="solid"/>
              <a:miter/>
            </a:ln>
          </p:spPr>
          <p:txBody>
            <a:bodyPr rtlCol="0" anchor="ctr"/>
            <a:lstStyle/>
            <a:p>
              <a:endParaRPr lang="en-CN"/>
            </a:p>
          </p:txBody>
        </p:sp>
      </p:grpSp>
      <p:sp>
        <p:nvSpPr>
          <p:cNvPr id="18458" name="TextBox 18457">
            <a:extLst>
              <a:ext uri="{FF2B5EF4-FFF2-40B4-BE49-F238E27FC236}">
                <a16:creationId xmlns:a16="http://schemas.microsoft.com/office/drawing/2014/main" id="{4E309E45-E137-3A5C-779C-59BF173FD782}"/>
              </a:ext>
            </a:extLst>
          </p:cNvPr>
          <p:cNvSpPr txBox="1"/>
          <p:nvPr/>
        </p:nvSpPr>
        <p:spPr>
          <a:xfrm>
            <a:off x="424103" y="2838981"/>
            <a:ext cx="11324475" cy="2207720"/>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是n </a:t>
            </a:r>
            <a:r>
              <a:rPr lang="en-US" altLang="zh-CN" sz="2000" dirty="0">
                <a:latin typeface="Microsoft YaHei" panose="020B0503020204020204" pitchFamily="34" charset="-122"/>
                <a:ea typeface="Microsoft YaHei" panose="020B0503020204020204" pitchFamily="34" charset="-122"/>
              </a:rPr>
              <a:t>x</a:t>
            </a:r>
            <a:r>
              <a:rPr lang="en-CN" sz="2000" dirty="0">
                <a:latin typeface="Microsoft YaHei" panose="020B0503020204020204" pitchFamily="34" charset="-122"/>
                <a:ea typeface="Microsoft YaHei" panose="020B0503020204020204" pitchFamily="34" charset="-122"/>
              </a:rPr>
              <a:t> n的单位矩阵，这就相当于给每个节点加自循环</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的信息就可以传递给</a:t>
            </a:r>
            <a:r>
              <a:rPr lang="zh-CN" altLang="en-US" sz="2000" dirty="0">
                <a:latin typeface="Microsoft YaHei" panose="020B0503020204020204" pitchFamily="34" charset="-122"/>
                <a:ea typeface="Microsoft YaHei" panose="020B0503020204020204" pitchFamily="34" charset="-122"/>
              </a:rPr>
              <a:t>            ；                          </a:t>
            </a:r>
            <a:r>
              <a:rPr lang="en-CN" sz="2000" dirty="0">
                <a:latin typeface="Microsoft YaHei" panose="020B0503020204020204" pitchFamily="34" charset="-122"/>
                <a:ea typeface="Microsoft YaHei" panose="020B0503020204020204" pitchFamily="34" charset="-122"/>
              </a:rPr>
              <a:t>是生成图中词元i的度，将它放在分母项就可以对节点的度进行标准化，解决了节点表示幅值差异过大的问题。</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把上述操作叠加在$L$层上就形成了一个深层的图卷积网络。其中，将</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作为输入词向量，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作为输出词特征。</a:t>
            </a:r>
          </a:p>
        </p:txBody>
      </p:sp>
      <p:grpSp>
        <p:nvGrpSpPr>
          <p:cNvPr id="18525" name="Group 18524" descr="\documentclass{article}&#10;\usepackage{amsmath,bm}&#10;\pagestyle{empty}&#10;\begin{document}&#10;&#10;$d_i=\sum_{j=1}^{n} \tilde{A}_{ij}$&#10;&#10;&#10;\end{document}" title="IguanaTex Vector Display">
            <a:extLst>
              <a:ext uri="{FF2B5EF4-FFF2-40B4-BE49-F238E27FC236}">
                <a16:creationId xmlns:a16="http://schemas.microsoft.com/office/drawing/2014/main" id="{701DB319-A2B9-0969-EA94-FEB96BCF3419}"/>
              </a:ext>
            </a:extLst>
          </p:cNvPr>
          <p:cNvGrpSpPr>
            <a:grpSpLocks noChangeAspect="1"/>
          </p:cNvGrpSpPr>
          <p:nvPr>
            <p:custDataLst>
              <p:tags r:id="rId5"/>
            </p:custDataLst>
          </p:nvPr>
        </p:nvGrpSpPr>
        <p:grpSpPr>
          <a:xfrm>
            <a:off x="2679099" y="3358475"/>
            <a:ext cx="1554505" cy="320408"/>
            <a:chOff x="4498615" y="3803988"/>
            <a:chExt cx="1554505" cy="320408"/>
          </a:xfrm>
        </p:grpSpPr>
        <p:sp>
          <p:nvSpPr>
            <p:cNvPr id="18505" name="Freeform 18504">
              <a:extLst>
                <a:ext uri="{FF2B5EF4-FFF2-40B4-BE49-F238E27FC236}">
                  <a16:creationId xmlns:a16="http://schemas.microsoft.com/office/drawing/2014/main" id="{7BDD88BA-4159-93E8-EE7F-99B52D7E6E18}"/>
                </a:ext>
              </a:extLst>
            </p:cNvPr>
            <p:cNvSpPr/>
            <p:nvPr>
              <p:custDataLst>
                <p:tags r:id="rId38"/>
              </p:custDataLst>
            </p:nvPr>
          </p:nvSpPr>
          <p:spPr>
            <a:xfrm>
              <a:off x="4498615" y="3857275"/>
              <a:ext cx="120452" cy="165658"/>
            </a:xfrm>
            <a:custGeom>
              <a:avLst/>
              <a:gdLst>
                <a:gd name="connsiteX0" fmla="*/ 120529 w 120452"/>
                <a:gd name="connsiteY0" fmla="*/ 2648 h 165658"/>
                <a:gd name="connsiteX1" fmla="*/ 117239 w 120452"/>
                <a:gd name="connsiteY1" fmla="*/ 63 h 165658"/>
                <a:gd name="connsiteX2" fmla="*/ 85102 w 120452"/>
                <a:gd name="connsiteY2" fmla="*/ 2648 h 165658"/>
                <a:gd name="connsiteX3" fmla="*/ 81559 w 120452"/>
                <a:gd name="connsiteY3" fmla="*/ 7112 h 165658"/>
                <a:gd name="connsiteX4" fmla="*/ 87632 w 120452"/>
                <a:gd name="connsiteY4" fmla="*/ 9932 h 165658"/>
                <a:gd name="connsiteX5" fmla="*/ 100285 w 120452"/>
                <a:gd name="connsiteY5" fmla="*/ 13926 h 165658"/>
                <a:gd name="connsiteX6" fmla="*/ 99526 w 120452"/>
                <a:gd name="connsiteY6" fmla="*/ 18626 h 165658"/>
                <a:gd name="connsiteX7" fmla="*/ 84343 w 120452"/>
                <a:gd name="connsiteY7" fmla="*/ 74315 h 165658"/>
                <a:gd name="connsiteX8" fmla="*/ 61062 w 120452"/>
                <a:gd name="connsiteY8" fmla="*/ 59277 h 165658"/>
                <a:gd name="connsiteX9" fmla="*/ 77 w 120452"/>
                <a:gd name="connsiteY9" fmla="*/ 128125 h 165658"/>
                <a:gd name="connsiteX10" fmla="*/ 33733 w 120452"/>
                <a:gd name="connsiteY10" fmla="*/ 165721 h 165658"/>
                <a:gd name="connsiteX11" fmla="*/ 66629 w 120452"/>
                <a:gd name="connsiteY11" fmla="*/ 148098 h 165658"/>
                <a:gd name="connsiteX12" fmla="*/ 89657 w 120452"/>
                <a:gd name="connsiteY12" fmla="*/ 165721 h 165658"/>
                <a:gd name="connsiteX13" fmla="*/ 108383 w 120452"/>
                <a:gd name="connsiteY13" fmla="*/ 152797 h 165658"/>
                <a:gd name="connsiteX14" fmla="*/ 115974 w 120452"/>
                <a:gd name="connsiteY14" fmla="*/ 129535 h 165658"/>
                <a:gd name="connsiteX15" fmla="*/ 112937 w 120452"/>
                <a:gd name="connsiteY15" fmla="*/ 127185 h 165658"/>
                <a:gd name="connsiteX16" fmla="*/ 109395 w 120452"/>
                <a:gd name="connsiteY16" fmla="*/ 131414 h 165658"/>
                <a:gd name="connsiteX17" fmla="*/ 90163 w 120452"/>
                <a:gd name="connsiteY17" fmla="*/ 160551 h 165658"/>
                <a:gd name="connsiteX18" fmla="*/ 82571 w 120452"/>
                <a:gd name="connsiteY18" fmla="*/ 149742 h 165658"/>
                <a:gd name="connsiteX19" fmla="*/ 84090 w 120452"/>
                <a:gd name="connsiteY19" fmla="*/ 138464 h 165658"/>
                <a:gd name="connsiteX20" fmla="*/ 120529 w 120452"/>
                <a:gd name="connsiteY20" fmla="*/ 2648 h 165658"/>
                <a:gd name="connsiteX21" fmla="*/ 67894 w 120452"/>
                <a:gd name="connsiteY21" fmla="*/ 135174 h 165658"/>
                <a:gd name="connsiteX22" fmla="*/ 62833 w 120452"/>
                <a:gd name="connsiteY22" fmla="*/ 143868 h 165658"/>
                <a:gd name="connsiteX23" fmla="*/ 34239 w 120452"/>
                <a:gd name="connsiteY23" fmla="*/ 160551 h 165658"/>
                <a:gd name="connsiteX24" fmla="*/ 18043 w 120452"/>
                <a:gd name="connsiteY24" fmla="*/ 138464 h 165658"/>
                <a:gd name="connsiteX25" fmla="*/ 31961 w 120452"/>
                <a:gd name="connsiteY25" fmla="*/ 87004 h 165658"/>
                <a:gd name="connsiteX26" fmla="*/ 61315 w 120452"/>
                <a:gd name="connsiteY26" fmla="*/ 64446 h 165658"/>
                <a:gd name="connsiteX27" fmla="*/ 81306 w 120452"/>
                <a:gd name="connsiteY27" fmla="*/ 85124 h 165658"/>
                <a:gd name="connsiteX28" fmla="*/ 80547 w 120452"/>
                <a:gd name="connsiteY28" fmla="*/ 89119 h 165658"/>
                <a:gd name="connsiteX29" fmla="*/ 67894 w 120452"/>
                <a:gd name="connsiteY29" fmla="*/ 135174 h 1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65658">
                  <a:moveTo>
                    <a:pt x="120529" y="2648"/>
                  </a:moveTo>
                  <a:cubicBezTo>
                    <a:pt x="120529" y="2413"/>
                    <a:pt x="120529" y="63"/>
                    <a:pt x="117239" y="63"/>
                  </a:cubicBezTo>
                  <a:cubicBezTo>
                    <a:pt x="113444" y="63"/>
                    <a:pt x="89404" y="2178"/>
                    <a:pt x="85102" y="2648"/>
                  </a:cubicBezTo>
                  <a:cubicBezTo>
                    <a:pt x="83077" y="2882"/>
                    <a:pt x="81559" y="4057"/>
                    <a:pt x="81559" y="7112"/>
                  </a:cubicBezTo>
                  <a:cubicBezTo>
                    <a:pt x="81559" y="9932"/>
                    <a:pt x="83837" y="9932"/>
                    <a:pt x="87632" y="9932"/>
                  </a:cubicBezTo>
                  <a:cubicBezTo>
                    <a:pt x="99779" y="9932"/>
                    <a:pt x="100285" y="11577"/>
                    <a:pt x="100285" y="13926"/>
                  </a:cubicBezTo>
                  <a:lnTo>
                    <a:pt x="99526" y="18626"/>
                  </a:lnTo>
                  <a:lnTo>
                    <a:pt x="84343" y="74315"/>
                  </a:lnTo>
                  <a:cubicBezTo>
                    <a:pt x="79788" y="65621"/>
                    <a:pt x="72449" y="59277"/>
                    <a:pt x="61062" y="59277"/>
                  </a:cubicBezTo>
                  <a:cubicBezTo>
                    <a:pt x="31455" y="59277"/>
                    <a:pt x="77" y="93818"/>
                    <a:pt x="77" y="128125"/>
                  </a:cubicBezTo>
                  <a:cubicBezTo>
                    <a:pt x="77" y="150212"/>
                    <a:pt x="13995" y="165721"/>
                    <a:pt x="33733" y="165721"/>
                  </a:cubicBezTo>
                  <a:cubicBezTo>
                    <a:pt x="38794" y="165721"/>
                    <a:pt x="51446" y="164781"/>
                    <a:pt x="66629" y="148098"/>
                  </a:cubicBezTo>
                  <a:cubicBezTo>
                    <a:pt x="68654" y="157967"/>
                    <a:pt x="77510" y="165721"/>
                    <a:pt x="89657" y="165721"/>
                  </a:cubicBezTo>
                  <a:cubicBezTo>
                    <a:pt x="98514" y="165721"/>
                    <a:pt x="104334" y="160316"/>
                    <a:pt x="108383" y="152797"/>
                  </a:cubicBezTo>
                  <a:cubicBezTo>
                    <a:pt x="112684" y="144338"/>
                    <a:pt x="115974" y="130004"/>
                    <a:pt x="115974" y="129535"/>
                  </a:cubicBezTo>
                  <a:cubicBezTo>
                    <a:pt x="115974" y="127185"/>
                    <a:pt x="113697" y="127185"/>
                    <a:pt x="112937" y="127185"/>
                  </a:cubicBezTo>
                  <a:cubicBezTo>
                    <a:pt x="110407" y="127185"/>
                    <a:pt x="110154" y="128125"/>
                    <a:pt x="109395" y="131414"/>
                  </a:cubicBezTo>
                  <a:cubicBezTo>
                    <a:pt x="105093" y="146688"/>
                    <a:pt x="100538" y="160551"/>
                    <a:pt x="90163" y="160551"/>
                  </a:cubicBezTo>
                  <a:cubicBezTo>
                    <a:pt x="83330" y="160551"/>
                    <a:pt x="82571" y="154442"/>
                    <a:pt x="82571" y="149742"/>
                  </a:cubicBezTo>
                  <a:cubicBezTo>
                    <a:pt x="82571" y="144103"/>
                    <a:pt x="83077" y="142458"/>
                    <a:pt x="84090" y="138464"/>
                  </a:cubicBezTo>
                  <a:lnTo>
                    <a:pt x="120529" y="2648"/>
                  </a:lnTo>
                  <a:close/>
                  <a:moveTo>
                    <a:pt x="67894" y="135174"/>
                  </a:moveTo>
                  <a:cubicBezTo>
                    <a:pt x="66629" y="139404"/>
                    <a:pt x="66629" y="139873"/>
                    <a:pt x="62833" y="143868"/>
                  </a:cubicBezTo>
                  <a:cubicBezTo>
                    <a:pt x="51699" y="156792"/>
                    <a:pt x="41324" y="160551"/>
                    <a:pt x="34239" y="160551"/>
                  </a:cubicBezTo>
                  <a:cubicBezTo>
                    <a:pt x="21586" y="160551"/>
                    <a:pt x="18043" y="147628"/>
                    <a:pt x="18043" y="138464"/>
                  </a:cubicBezTo>
                  <a:cubicBezTo>
                    <a:pt x="18043" y="126715"/>
                    <a:pt x="26141" y="97813"/>
                    <a:pt x="31961" y="87004"/>
                  </a:cubicBezTo>
                  <a:cubicBezTo>
                    <a:pt x="39806" y="73140"/>
                    <a:pt x="51193" y="64446"/>
                    <a:pt x="61315" y="64446"/>
                  </a:cubicBezTo>
                  <a:cubicBezTo>
                    <a:pt x="77763" y="64446"/>
                    <a:pt x="81306" y="83714"/>
                    <a:pt x="81306" y="85124"/>
                  </a:cubicBezTo>
                  <a:cubicBezTo>
                    <a:pt x="81306" y="86534"/>
                    <a:pt x="80800" y="87944"/>
                    <a:pt x="80547" y="89119"/>
                  </a:cubicBezTo>
                  <a:lnTo>
                    <a:pt x="67894" y="135174"/>
                  </a:lnTo>
                  <a:close/>
                </a:path>
              </a:pathLst>
            </a:custGeom>
            <a:solidFill>
              <a:srgbClr val="000000"/>
            </a:solidFill>
            <a:ln w="25349"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DDF139DD-5162-0228-4E6C-A79004CD964B}"/>
                </a:ext>
              </a:extLst>
            </p:cNvPr>
            <p:cNvSpPr/>
            <p:nvPr>
              <p:custDataLst>
                <p:tags r:id="rId39"/>
              </p:custDataLst>
            </p:nvPr>
          </p:nvSpPr>
          <p:spPr>
            <a:xfrm>
              <a:off x="4628528" y="3946542"/>
              <a:ext cx="53672" cy="110697"/>
            </a:xfrm>
            <a:custGeom>
              <a:avLst/>
              <a:gdLst>
                <a:gd name="connsiteX0" fmla="*/ 49149 w 53672"/>
                <a:gd name="connsiteY0" fmla="*/ 6315 h 110697"/>
                <a:gd name="connsiteX1" fmla="*/ 42063 w 53672"/>
                <a:gd name="connsiteY1" fmla="*/ 64 h 110697"/>
                <a:gd name="connsiteX2" fmla="*/ 32143 w 53672"/>
                <a:gd name="connsiteY2" fmla="*/ 9111 h 110697"/>
                <a:gd name="connsiteX3" fmla="*/ 39229 w 53672"/>
                <a:gd name="connsiteY3" fmla="*/ 15361 h 110697"/>
                <a:gd name="connsiteX4" fmla="*/ 49149 w 53672"/>
                <a:gd name="connsiteY4" fmla="*/ 6315 h 110697"/>
                <a:gd name="connsiteX5" fmla="*/ 13013 w 53672"/>
                <a:gd name="connsiteY5" fmla="*/ 89872 h 110697"/>
                <a:gd name="connsiteX6" fmla="*/ 11419 w 53672"/>
                <a:gd name="connsiteY6" fmla="*/ 96780 h 110697"/>
                <a:gd name="connsiteX7" fmla="*/ 28246 w 53672"/>
                <a:gd name="connsiteY7" fmla="*/ 110761 h 110697"/>
                <a:gd name="connsiteX8" fmla="*/ 53754 w 53672"/>
                <a:gd name="connsiteY8" fmla="*/ 85596 h 110697"/>
                <a:gd name="connsiteX9" fmla="*/ 50920 w 53672"/>
                <a:gd name="connsiteY9" fmla="*/ 83457 h 110697"/>
                <a:gd name="connsiteX10" fmla="*/ 47554 w 53672"/>
                <a:gd name="connsiteY10" fmla="*/ 86253 h 110697"/>
                <a:gd name="connsiteX11" fmla="*/ 28778 w 53672"/>
                <a:gd name="connsiteY11" fmla="*/ 106156 h 110697"/>
                <a:gd name="connsiteX12" fmla="*/ 24349 w 53672"/>
                <a:gd name="connsiteY12" fmla="*/ 100399 h 110697"/>
                <a:gd name="connsiteX13" fmla="*/ 27184 w 53672"/>
                <a:gd name="connsiteY13" fmla="*/ 89872 h 110697"/>
                <a:gd name="connsiteX14" fmla="*/ 32852 w 53672"/>
                <a:gd name="connsiteY14" fmla="*/ 76713 h 110697"/>
                <a:gd name="connsiteX15" fmla="*/ 41532 w 53672"/>
                <a:gd name="connsiteY15" fmla="*/ 55824 h 110697"/>
                <a:gd name="connsiteX16" fmla="*/ 42594 w 53672"/>
                <a:gd name="connsiteY16" fmla="*/ 50561 h 110697"/>
                <a:gd name="connsiteX17" fmla="*/ 25767 w 53672"/>
                <a:gd name="connsiteY17" fmla="*/ 36580 h 110697"/>
                <a:gd name="connsiteX18" fmla="*/ 82 w 53672"/>
                <a:gd name="connsiteY18" fmla="*/ 61745 h 110697"/>
                <a:gd name="connsiteX19" fmla="*/ 3093 w 53672"/>
                <a:gd name="connsiteY19" fmla="*/ 63884 h 110697"/>
                <a:gd name="connsiteX20" fmla="*/ 6282 w 53672"/>
                <a:gd name="connsiteY20" fmla="*/ 61252 h 110697"/>
                <a:gd name="connsiteX21" fmla="*/ 25235 w 53672"/>
                <a:gd name="connsiteY21" fmla="*/ 41185 h 110697"/>
                <a:gd name="connsiteX22" fmla="*/ 29664 w 53672"/>
                <a:gd name="connsiteY22" fmla="*/ 46942 h 110697"/>
                <a:gd name="connsiteX23" fmla="*/ 24172 w 53672"/>
                <a:gd name="connsiteY23" fmla="*/ 63390 h 110697"/>
                <a:gd name="connsiteX24" fmla="*/ 13013 w 53672"/>
                <a:gd name="connsiteY24" fmla="*/ 89872 h 1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0697">
                  <a:moveTo>
                    <a:pt x="49149" y="6315"/>
                  </a:moveTo>
                  <a:cubicBezTo>
                    <a:pt x="49149" y="3683"/>
                    <a:pt x="47023" y="64"/>
                    <a:pt x="42063" y="64"/>
                  </a:cubicBezTo>
                  <a:cubicBezTo>
                    <a:pt x="37280" y="64"/>
                    <a:pt x="32143" y="4341"/>
                    <a:pt x="32143" y="9111"/>
                  </a:cubicBezTo>
                  <a:cubicBezTo>
                    <a:pt x="32143" y="11907"/>
                    <a:pt x="34446" y="15361"/>
                    <a:pt x="39229" y="15361"/>
                  </a:cubicBezTo>
                  <a:cubicBezTo>
                    <a:pt x="44366" y="15361"/>
                    <a:pt x="49149" y="10756"/>
                    <a:pt x="49149" y="6315"/>
                  </a:cubicBezTo>
                  <a:close/>
                  <a:moveTo>
                    <a:pt x="13013" y="89872"/>
                  </a:moveTo>
                  <a:cubicBezTo>
                    <a:pt x="12304" y="92010"/>
                    <a:pt x="11419" y="93984"/>
                    <a:pt x="11419" y="96780"/>
                  </a:cubicBezTo>
                  <a:cubicBezTo>
                    <a:pt x="11419" y="104511"/>
                    <a:pt x="18504" y="110761"/>
                    <a:pt x="28246" y="110761"/>
                  </a:cubicBezTo>
                  <a:cubicBezTo>
                    <a:pt x="45960" y="110761"/>
                    <a:pt x="53754" y="88063"/>
                    <a:pt x="53754" y="85596"/>
                  </a:cubicBezTo>
                  <a:cubicBezTo>
                    <a:pt x="53754" y="83457"/>
                    <a:pt x="51451" y="83457"/>
                    <a:pt x="50920" y="83457"/>
                  </a:cubicBezTo>
                  <a:cubicBezTo>
                    <a:pt x="48440" y="83457"/>
                    <a:pt x="48263" y="84444"/>
                    <a:pt x="47554" y="86253"/>
                  </a:cubicBezTo>
                  <a:cubicBezTo>
                    <a:pt x="43480" y="99412"/>
                    <a:pt x="35686" y="106156"/>
                    <a:pt x="28778" y="106156"/>
                  </a:cubicBezTo>
                  <a:cubicBezTo>
                    <a:pt x="25235" y="106156"/>
                    <a:pt x="24349" y="104018"/>
                    <a:pt x="24349" y="100399"/>
                  </a:cubicBezTo>
                  <a:cubicBezTo>
                    <a:pt x="24349" y="96616"/>
                    <a:pt x="25589" y="93491"/>
                    <a:pt x="27184" y="89872"/>
                  </a:cubicBezTo>
                  <a:cubicBezTo>
                    <a:pt x="28955" y="85431"/>
                    <a:pt x="30904" y="80990"/>
                    <a:pt x="32852" y="76713"/>
                  </a:cubicBezTo>
                  <a:cubicBezTo>
                    <a:pt x="34446" y="72766"/>
                    <a:pt x="40823" y="57798"/>
                    <a:pt x="41532" y="55824"/>
                  </a:cubicBezTo>
                  <a:cubicBezTo>
                    <a:pt x="42063" y="54179"/>
                    <a:pt x="42594" y="52205"/>
                    <a:pt x="42594" y="50561"/>
                  </a:cubicBezTo>
                  <a:cubicBezTo>
                    <a:pt x="42594" y="42830"/>
                    <a:pt x="35509" y="36580"/>
                    <a:pt x="25767" y="36580"/>
                  </a:cubicBezTo>
                  <a:cubicBezTo>
                    <a:pt x="8230" y="36580"/>
                    <a:pt x="82" y="58949"/>
                    <a:pt x="82" y="61745"/>
                  </a:cubicBezTo>
                  <a:cubicBezTo>
                    <a:pt x="82" y="63884"/>
                    <a:pt x="2562" y="63884"/>
                    <a:pt x="3093" y="63884"/>
                  </a:cubicBezTo>
                  <a:cubicBezTo>
                    <a:pt x="5573" y="63884"/>
                    <a:pt x="5750" y="63061"/>
                    <a:pt x="6282" y="61252"/>
                  </a:cubicBezTo>
                  <a:cubicBezTo>
                    <a:pt x="10887" y="47106"/>
                    <a:pt x="18681" y="41185"/>
                    <a:pt x="25235" y="41185"/>
                  </a:cubicBezTo>
                  <a:cubicBezTo>
                    <a:pt x="28069" y="41185"/>
                    <a:pt x="29664" y="42501"/>
                    <a:pt x="29664" y="46942"/>
                  </a:cubicBezTo>
                  <a:cubicBezTo>
                    <a:pt x="29664" y="50725"/>
                    <a:pt x="28601" y="53192"/>
                    <a:pt x="24172" y="63390"/>
                  </a:cubicBezTo>
                  <a:lnTo>
                    <a:pt x="13013" y="89872"/>
                  </a:lnTo>
                  <a:close/>
                </a:path>
              </a:pathLst>
            </a:custGeom>
            <a:solidFill>
              <a:srgbClr val="000000"/>
            </a:solidFill>
            <a:ln w="25349"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D3646BEB-5951-4481-0AC1-D1B7920ECFA7}"/>
                </a:ext>
              </a:extLst>
            </p:cNvPr>
            <p:cNvSpPr/>
            <p:nvPr>
              <p:custDataLst>
                <p:tags r:id="rId40"/>
              </p:custDataLst>
            </p:nvPr>
          </p:nvSpPr>
          <p:spPr>
            <a:xfrm>
              <a:off x="4788912" y="3934112"/>
              <a:ext cx="168278" cy="54984"/>
            </a:xfrm>
            <a:custGeom>
              <a:avLst/>
              <a:gdLst>
                <a:gd name="connsiteX0" fmla="*/ 159763 w 168278"/>
                <a:gd name="connsiteY0" fmla="*/ 9462 h 54984"/>
                <a:gd name="connsiteX1" fmla="*/ 168367 w 168278"/>
                <a:gd name="connsiteY1" fmla="*/ 4762 h 54984"/>
                <a:gd name="connsiteX2" fmla="*/ 160016 w 168278"/>
                <a:gd name="connsiteY2" fmla="*/ 63 h 54984"/>
                <a:gd name="connsiteX3" fmla="*/ 8439 w 168278"/>
                <a:gd name="connsiteY3" fmla="*/ 63 h 54984"/>
                <a:gd name="connsiteX4" fmla="*/ 88 w 168278"/>
                <a:gd name="connsiteY4" fmla="*/ 4762 h 54984"/>
                <a:gd name="connsiteX5" fmla="*/ 8692 w 168278"/>
                <a:gd name="connsiteY5" fmla="*/ 9462 h 54984"/>
                <a:gd name="connsiteX6" fmla="*/ 159763 w 168278"/>
                <a:gd name="connsiteY6" fmla="*/ 9462 h 54984"/>
                <a:gd name="connsiteX7" fmla="*/ 160016 w 168278"/>
                <a:gd name="connsiteY7" fmla="*/ 55047 h 54984"/>
                <a:gd name="connsiteX8" fmla="*/ 168367 w 168278"/>
                <a:gd name="connsiteY8" fmla="*/ 50348 h 54984"/>
                <a:gd name="connsiteX9" fmla="*/ 159763 w 168278"/>
                <a:gd name="connsiteY9" fmla="*/ 45648 h 54984"/>
                <a:gd name="connsiteX10" fmla="*/ 8692 w 168278"/>
                <a:gd name="connsiteY10" fmla="*/ 45648 h 54984"/>
                <a:gd name="connsiteX11" fmla="*/ 88 w 168278"/>
                <a:gd name="connsiteY11" fmla="*/ 50348 h 54984"/>
                <a:gd name="connsiteX12" fmla="*/ 8439 w 168278"/>
                <a:gd name="connsiteY12" fmla="*/ 55047 h 54984"/>
                <a:gd name="connsiteX13" fmla="*/ 160016 w 168278"/>
                <a:gd name="connsiteY13" fmla="*/ 55047 h 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4984">
                  <a:moveTo>
                    <a:pt x="159763" y="9462"/>
                  </a:moveTo>
                  <a:cubicBezTo>
                    <a:pt x="163559" y="9462"/>
                    <a:pt x="168367" y="9462"/>
                    <a:pt x="168367" y="4762"/>
                  </a:cubicBezTo>
                  <a:cubicBezTo>
                    <a:pt x="168367" y="63"/>
                    <a:pt x="163559" y="63"/>
                    <a:pt x="160016" y="63"/>
                  </a:cubicBezTo>
                  <a:lnTo>
                    <a:pt x="8439" y="63"/>
                  </a:lnTo>
                  <a:cubicBezTo>
                    <a:pt x="4896" y="63"/>
                    <a:pt x="88" y="63"/>
                    <a:pt x="88" y="4762"/>
                  </a:cubicBezTo>
                  <a:cubicBezTo>
                    <a:pt x="88" y="9462"/>
                    <a:pt x="4896" y="9462"/>
                    <a:pt x="8692" y="9462"/>
                  </a:cubicBezTo>
                  <a:lnTo>
                    <a:pt x="159763" y="9462"/>
                  </a:lnTo>
                  <a:close/>
                  <a:moveTo>
                    <a:pt x="160016" y="55047"/>
                  </a:moveTo>
                  <a:cubicBezTo>
                    <a:pt x="163559" y="55047"/>
                    <a:pt x="168367" y="55047"/>
                    <a:pt x="168367" y="50348"/>
                  </a:cubicBezTo>
                  <a:cubicBezTo>
                    <a:pt x="168367" y="45648"/>
                    <a:pt x="163559" y="45648"/>
                    <a:pt x="159763" y="45648"/>
                  </a:cubicBezTo>
                  <a:lnTo>
                    <a:pt x="8692" y="45648"/>
                  </a:lnTo>
                  <a:cubicBezTo>
                    <a:pt x="4896" y="45648"/>
                    <a:pt x="88" y="45648"/>
                    <a:pt x="88" y="50348"/>
                  </a:cubicBezTo>
                  <a:cubicBezTo>
                    <a:pt x="88" y="55047"/>
                    <a:pt x="4896" y="55047"/>
                    <a:pt x="8439" y="55047"/>
                  </a:cubicBezTo>
                  <a:lnTo>
                    <a:pt x="160016" y="55047"/>
                  </a:lnTo>
                  <a:close/>
                </a:path>
              </a:pathLst>
            </a:custGeom>
            <a:solidFill>
              <a:srgbClr val="000000"/>
            </a:solidFill>
            <a:ln w="25349"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94F0FBC3-98E4-938E-7F27-0B682BFA820F}"/>
                </a:ext>
              </a:extLst>
            </p:cNvPr>
            <p:cNvSpPr/>
            <p:nvPr>
              <p:custDataLst>
                <p:tags r:id="rId41"/>
              </p:custDataLst>
            </p:nvPr>
          </p:nvSpPr>
          <p:spPr>
            <a:xfrm>
              <a:off x="5056020" y="3844115"/>
              <a:ext cx="238627" cy="234975"/>
            </a:xfrm>
            <a:custGeom>
              <a:avLst/>
              <a:gdLst>
                <a:gd name="connsiteX0" fmla="*/ 92462 w 238627"/>
                <a:gd name="connsiteY0" fmla="*/ 125532 h 234975"/>
                <a:gd name="connsiteX1" fmla="*/ 2629 w 238627"/>
                <a:gd name="connsiteY1" fmla="*/ 228687 h 234975"/>
                <a:gd name="connsiteX2" fmla="*/ 352 w 238627"/>
                <a:gd name="connsiteY2" fmla="*/ 232447 h 234975"/>
                <a:gd name="connsiteX3" fmla="*/ 7184 w 238627"/>
                <a:gd name="connsiteY3" fmla="*/ 235031 h 234975"/>
                <a:gd name="connsiteX4" fmla="*/ 216963 w 238627"/>
                <a:gd name="connsiteY4" fmla="*/ 235031 h 234975"/>
                <a:gd name="connsiteX5" fmla="*/ 238726 w 238627"/>
                <a:gd name="connsiteY5" fmla="*/ 176522 h 234975"/>
                <a:gd name="connsiteX6" fmla="*/ 232399 w 238627"/>
                <a:gd name="connsiteY6" fmla="*/ 176522 h 234975"/>
                <a:gd name="connsiteX7" fmla="*/ 187609 w 238627"/>
                <a:gd name="connsiteY7" fmla="*/ 215293 h 234975"/>
                <a:gd name="connsiteX8" fmla="*/ 128901 w 238627"/>
                <a:gd name="connsiteY8" fmla="*/ 222108 h 234975"/>
                <a:gd name="connsiteX9" fmla="*/ 21355 w 238627"/>
                <a:gd name="connsiteY9" fmla="*/ 222108 h 234975"/>
                <a:gd name="connsiteX10" fmla="*/ 109164 w 238627"/>
                <a:gd name="connsiteY10" fmla="*/ 121303 h 234975"/>
                <a:gd name="connsiteX11" fmla="*/ 111441 w 238627"/>
                <a:gd name="connsiteY11" fmla="*/ 117543 h 234975"/>
                <a:gd name="connsiteX12" fmla="*/ 109670 w 238627"/>
                <a:gd name="connsiteY12" fmla="*/ 114254 h 234975"/>
                <a:gd name="connsiteX13" fmla="*/ 27428 w 238627"/>
                <a:gd name="connsiteY13" fmla="*/ 9454 h 234975"/>
                <a:gd name="connsiteX14" fmla="*/ 127636 w 238627"/>
                <a:gd name="connsiteY14" fmla="*/ 9454 h 234975"/>
                <a:gd name="connsiteX15" fmla="*/ 232399 w 238627"/>
                <a:gd name="connsiteY15" fmla="*/ 55040 h 234975"/>
                <a:gd name="connsiteX16" fmla="*/ 238726 w 238627"/>
                <a:gd name="connsiteY16" fmla="*/ 55040 h 234975"/>
                <a:gd name="connsiteX17" fmla="*/ 216963 w 238627"/>
                <a:gd name="connsiteY17" fmla="*/ 55 h 234975"/>
                <a:gd name="connsiteX18" fmla="*/ 7184 w 238627"/>
                <a:gd name="connsiteY18" fmla="*/ 55 h 234975"/>
                <a:gd name="connsiteX19" fmla="*/ 98 w 238627"/>
                <a:gd name="connsiteY19" fmla="*/ 7575 h 234975"/>
                <a:gd name="connsiteX20" fmla="*/ 92462 w 238627"/>
                <a:gd name="connsiteY20" fmla="*/ 125532 h 2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34975">
                  <a:moveTo>
                    <a:pt x="92462" y="125532"/>
                  </a:moveTo>
                  <a:lnTo>
                    <a:pt x="2629" y="228687"/>
                  </a:lnTo>
                  <a:cubicBezTo>
                    <a:pt x="605" y="231037"/>
                    <a:pt x="352" y="231507"/>
                    <a:pt x="352" y="232447"/>
                  </a:cubicBezTo>
                  <a:cubicBezTo>
                    <a:pt x="352" y="235031"/>
                    <a:pt x="2629" y="235031"/>
                    <a:pt x="7184" y="235031"/>
                  </a:cubicBezTo>
                  <a:lnTo>
                    <a:pt x="216963" y="235031"/>
                  </a:lnTo>
                  <a:lnTo>
                    <a:pt x="238726" y="176522"/>
                  </a:lnTo>
                  <a:lnTo>
                    <a:pt x="232399" y="176522"/>
                  </a:lnTo>
                  <a:cubicBezTo>
                    <a:pt x="226073" y="194145"/>
                    <a:pt x="209119" y="208479"/>
                    <a:pt x="187609" y="215293"/>
                  </a:cubicBezTo>
                  <a:cubicBezTo>
                    <a:pt x="183561" y="216468"/>
                    <a:pt x="166100" y="222108"/>
                    <a:pt x="128901" y="222108"/>
                  </a:cubicBezTo>
                  <a:lnTo>
                    <a:pt x="21355" y="222108"/>
                  </a:lnTo>
                  <a:lnTo>
                    <a:pt x="109164" y="121303"/>
                  </a:lnTo>
                  <a:cubicBezTo>
                    <a:pt x="110935" y="119188"/>
                    <a:pt x="111441" y="118483"/>
                    <a:pt x="111441" y="117543"/>
                  </a:cubicBezTo>
                  <a:cubicBezTo>
                    <a:pt x="111441" y="116603"/>
                    <a:pt x="111188" y="116368"/>
                    <a:pt x="109670" y="114254"/>
                  </a:cubicBezTo>
                  <a:lnTo>
                    <a:pt x="27428" y="9454"/>
                  </a:lnTo>
                  <a:lnTo>
                    <a:pt x="127636" y="9454"/>
                  </a:lnTo>
                  <a:cubicBezTo>
                    <a:pt x="156484" y="9454"/>
                    <a:pt x="214686" y="11099"/>
                    <a:pt x="232399" y="55040"/>
                  </a:cubicBezTo>
                  <a:lnTo>
                    <a:pt x="238726" y="55040"/>
                  </a:lnTo>
                  <a:lnTo>
                    <a:pt x="216963" y="55"/>
                  </a:lnTo>
                  <a:lnTo>
                    <a:pt x="7184" y="55"/>
                  </a:lnTo>
                  <a:cubicBezTo>
                    <a:pt x="352" y="55"/>
                    <a:pt x="98" y="290"/>
                    <a:pt x="98" y="7575"/>
                  </a:cubicBezTo>
                  <a:lnTo>
                    <a:pt x="92462" y="125532"/>
                  </a:lnTo>
                  <a:close/>
                </a:path>
              </a:pathLst>
            </a:custGeom>
            <a:solidFill>
              <a:srgbClr val="000000"/>
            </a:solidFill>
            <a:ln w="25349"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9A45D8A3-453D-0FF5-7A42-836B09397DCD}"/>
                </a:ext>
              </a:extLst>
            </p:cNvPr>
            <p:cNvSpPr/>
            <p:nvPr>
              <p:custDataLst>
                <p:tags r:id="rId42"/>
              </p:custDataLst>
            </p:nvPr>
          </p:nvSpPr>
          <p:spPr>
            <a:xfrm>
              <a:off x="5317285" y="3829668"/>
              <a:ext cx="108229" cy="74181"/>
            </a:xfrm>
            <a:custGeom>
              <a:avLst/>
              <a:gdLst>
                <a:gd name="connsiteX0" fmla="*/ 13394 w 108229"/>
                <a:gd name="connsiteY0" fmla="*/ 62232 h 74181"/>
                <a:gd name="connsiteX1" fmla="*/ 11623 w 108229"/>
                <a:gd name="connsiteY1" fmla="*/ 68976 h 74181"/>
                <a:gd name="connsiteX2" fmla="*/ 17645 w 108229"/>
                <a:gd name="connsiteY2" fmla="*/ 74240 h 74181"/>
                <a:gd name="connsiteX3" fmla="*/ 24554 w 108229"/>
                <a:gd name="connsiteY3" fmla="*/ 70621 h 74181"/>
                <a:gd name="connsiteX4" fmla="*/ 27742 w 108229"/>
                <a:gd name="connsiteY4" fmla="*/ 60423 h 74181"/>
                <a:gd name="connsiteX5" fmla="*/ 31639 w 108229"/>
                <a:gd name="connsiteY5" fmla="*/ 45620 h 74181"/>
                <a:gd name="connsiteX6" fmla="*/ 34650 w 108229"/>
                <a:gd name="connsiteY6" fmla="*/ 34599 h 74181"/>
                <a:gd name="connsiteX7" fmla="*/ 42090 w 108229"/>
                <a:gd name="connsiteY7" fmla="*/ 19796 h 74181"/>
                <a:gd name="connsiteX8" fmla="*/ 68661 w 108229"/>
                <a:gd name="connsiteY8" fmla="*/ 4663 h 74181"/>
                <a:gd name="connsiteX9" fmla="*/ 79112 w 108229"/>
                <a:gd name="connsiteY9" fmla="*/ 16177 h 74181"/>
                <a:gd name="connsiteX10" fmla="*/ 68661 w 108229"/>
                <a:gd name="connsiteY10" fmla="*/ 51212 h 74181"/>
                <a:gd name="connsiteX11" fmla="*/ 66003 w 108229"/>
                <a:gd name="connsiteY11" fmla="*/ 60094 h 74181"/>
                <a:gd name="connsiteX12" fmla="*/ 82831 w 108229"/>
                <a:gd name="connsiteY12" fmla="*/ 74240 h 74181"/>
                <a:gd name="connsiteX13" fmla="*/ 108339 w 108229"/>
                <a:gd name="connsiteY13" fmla="*/ 49074 h 74181"/>
                <a:gd name="connsiteX14" fmla="*/ 105505 w 108229"/>
                <a:gd name="connsiteY14" fmla="*/ 46935 h 74181"/>
                <a:gd name="connsiteX15" fmla="*/ 102139 w 108229"/>
                <a:gd name="connsiteY15" fmla="*/ 49732 h 74181"/>
                <a:gd name="connsiteX16" fmla="*/ 83363 w 108229"/>
                <a:gd name="connsiteY16" fmla="*/ 69634 h 74181"/>
                <a:gd name="connsiteX17" fmla="*/ 78934 w 108229"/>
                <a:gd name="connsiteY17" fmla="*/ 63877 h 74181"/>
                <a:gd name="connsiteX18" fmla="*/ 83009 w 108229"/>
                <a:gd name="connsiteY18" fmla="*/ 50554 h 74181"/>
                <a:gd name="connsiteX19" fmla="*/ 92397 w 108229"/>
                <a:gd name="connsiteY19" fmla="*/ 18809 h 74181"/>
                <a:gd name="connsiteX20" fmla="*/ 69369 w 108229"/>
                <a:gd name="connsiteY20" fmla="*/ 58 h 74181"/>
                <a:gd name="connsiteX21" fmla="*/ 39433 w 108229"/>
                <a:gd name="connsiteY21" fmla="*/ 15026 h 74181"/>
                <a:gd name="connsiteX22" fmla="*/ 20480 w 108229"/>
                <a:gd name="connsiteY22" fmla="*/ 58 h 74181"/>
                <a:gd name="connsiteX23" fmla="*/ 6486 w 108229"/>
                <a:gd name="connsiteY23" fmla="*/ 8940 h 74181"/>
                <a:gd name="connsiteX24" fmla="*/ 109 w 108229"/>
                <a:gd name="connsiteY24" fmla="*/ 25224 h 74181"/>
                <a:gd name="connsiteX25" fmla="*/ 3120 w 108229"/>
                <a:gd name="connsiteY25" fmla="*/ 27362 h 74181"/>
                <a:gd name="connsiteX26" fmla="*/ 7017 w 108229"/>
                <a:gd name="connsiteY26" fmla="*/ 22427 h 74181"/>
                <a:gd name="connsiteX27" fmla="*/ 19948 w 108229"/>
                <a:gd name="connsiteY27" fmla="*/ 4663 h 74181"/>
                <a:gd name="connsiteX28" fmla="*/ 25794 w 108229"/>
                <a:gd name="connsiteY28" fmla="*/ 12723 h 74181"/>
                <a:gd name="connsiteX29" fmla="*/ 22960 w 108229"/>
                <a:gd name="connsiteY29" fmla="*/ 26375 h 74181"/>
                <a:gd name="connsiteX30" fmla="*/ 19063 w 108229"/>
                <a:gd name="connsiteY30" fmla="*/ 41179 h 74181"/>
                <a:gd name="connsiteX31" fmla="*/ 13394 w 108229"/>
                <a:gd name="connsiteY31" fmla="*/ 62232 h 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4181">
                  <a:moveTo>
                    <a:pt x="13394" y="62232"/>
                  </a:moveTo>
                  <a:cubicBezTo>
                    <a:pt x="12686" y="64371"/>
                    <a:pt x="11623" y="68483"/>
                    <a:pt x="11623" y="68976"/>
                  </a:cubicBezTo>
                  <a:cubicBezTo>
                    <a:pt x="11623" y="72595"/>
                    <a:pt x="14811" y="74240"/>
                    <a:pt x="17645" y="74240"/>
                  </a:cubicBezTo>
                  <a:cubicBezTo>
                    <a:pt x="20834" y="74240"/>
                    <a:pt x="23668" y="72101"/>
                    <a:pt x="24554" y="70621"/>
                  </a:cubicBezTo>
                  <a:cubicBezTo>
                    <a:pt x="25439" y="69141"/>
                    <a:pt x="26857" y="63877"/>
                    <a:pt x="27742" y="60423"/>
                  </a:cubicBezTo>
                  <a:cubicBezTo>
                    <a:pt x="28628" y="57298"/>
                    <a:pt x="30576" y="49732"/>
                    <a:pt x="31639" y="45620"/>
                  </a:cubicBezTo>
                  <a:cubicBezTo>
                    <a:pt x="32702" y="42001"/>
                    <a:pt x="33765" y="38382"/>
                    <a:pt x="34650" y="34599"/>
                  </a:cubicBezTo>
                  <a:cubicBezTo>
                    <a:pt x="36599" y="27855"/>
                    <a:pt x="36953" y="26540"/>
                    <a:pt x="42090" y="19796"/>
                  </a:cubicBezTo>
                  <a:cubicBezTo>
                    <a:pt x="47050" y="13216"/>
                    <a:pt x="55375" y="4663"/>
                    <a:pt x="68661" y="4663"/>
                  </a:cubicBezTo>
                  <a:cubicBezTo>
                    <a:pt x="78934" y="4663"/>
                    <a:pt x="79112" y="13052"/>
                    <a:pt x="79112" y="16177"/>
                  </a:cubicBezTo>
                  <a:cubicBezTo>
                    <a:pt x="79112" y="26046"/>
                    <a:pt x="71495" y="44304"/>
                    <a:pt x="68661" y="51212"/>
                  </a:cubicBezTo>
                  <a:cubicBezTo>
                    <a:pt x="66712" y="55818"/>
                    <a:pt x="66003" y="57298"/>
                    <a:pt x="66003" y="60094"/>
                  </a:cubicBezTo>
                  <a:cubicBezTo>
                    <a:pt x="66003" y="68812"/>
                    <a:pt x="73797" y="74240"/>
                    <a:pt x="82831" y="74240"/>
                  </a:cubicBezTo>
                  <a:cubicBezTo>
                    <a:pt x="100545" y="74240"/>
                    <a:pt x="108339" y="51541"/>
                    <a:pt x="108339" y="49074"/>
                  </a:cubicBezTo>
                  <a:cubicBezTo>
                    <a:pt x="108339" y="46935"/>
                    <a:pt x="106036" y="46935"/>
                    <a:pt x="105505" y="46935"/>
                  </a:cubicBezTo>
                  <a:cubicBezTo>
                    <a:pt x="103025" y="46935"/>
                    <a:pt x="102848" y="47922"/>
                    <a:pt x="102139" y="49732"/>
                  </a:cubicBezTo>
                  <a:cubicBezTo>
                    <a:pt x="98065" y="62890"/>
                    <a:pt x="90448" y="69634"/>
                    <a:pt x="83363" y="69634"/>
                  </a:cubicBezTo>
                  <a:cubicBezTo>
                    <a:pt x="79643" y="69634"/>
                    <a:pt x="78934" y="67331"/>
                    <a:pt x="78934" y="63877"/>
                  </a:cubicBezTo>
                  <a:cubicBezTo>
                    <a:pt x="78934" y="60094"/>
                    <a:pt x="79820" y="57956"/>
                    <a:pt x="83009" y="50554"/>
                  </a:cubicBezTo>
                  <a:cubicBezTo>
                    <a:pt x="85134" y="45455"/>
                    <a:pt x="92397" y="28020"/>
                    <a:pt x="92397" y="18809"/>
                  </a:cubicBezTo>
                  <a:cubicBezTo>
                    <a:pt x="92397" y="2854"/>
                    <a:pt x="78757" y="58"/>
                    <a:pt x="69369" y="58"/>
                  </a:cubicBezTo>
                  <a:cubicBezTo>
                    <a:pt x="54667" y="58"/>
                    <a:pt x="44747" y="8446"/>
                    <a:pt x="39433" y="15026"/>
                  </a:cubicBezTo>
                  <a:cubicBezTo>
                    <a:pt x="38193" y="3676"/>
                    <a:pt x="27742" y="58"/>
                    <a:pt x="20480" y="58"/>
                  </a:cubicBezTo>
                  <a:cubicBezTo>
                    <a:pt x="12863" y="58"/>
                    <a:pt x="8789" y="5157"/>
                    <a:pt x="6486" y="8940"/>
                  </a:cubicBezTo>
                  <a:cubicBezTo>
                    <a:pt x="2589" y="15026"/>
                    <a:pt x="109" y="24401"/>
                    <a:pt x="109" y="25224"/>
                  </a:cubicBezTo>
                  <a:cubicBezTo>
                    <a:pt x="109" y="27362"/>
                    <a:pt x="2589" y="27362"/>
                    <a:pt x="3120" y="27362"/>
                  </a:cubicBezTo>
                  <a:cubicBezTo>
                    <a:pt x="5600" y="27362"/>
                    <a:pt x="5777" y="26869"/>
                    <a:pt x="7017" y="22427"/>
                  </a:cubicBezTo>
                  <a:cubicBezTo>
                    <a:pt x="9674" y="12723"/>
                    <a:pt x="13040" y="4663"/>
                    <a:pt x="19948" y="4663"/>
                  </a:cubicBezTo>
                  <a:cubicBezTo>
                    <a:pt x="24554" y="4663"/>
                    <a:pt x="25794" y="8282"/>
                    <a:pt x="25794" y="12723"/>
                  </a:cubicBezTo>
                  <a:cubicBezTo>
                    <a:pt x="25794" y="15848"/>
                    <a:pt x="24199" y="21934"/>
                    <a:pt x="22960" y="26375"/>
                  </a:cubicBezTo>
                  <a:cubicBezTo>
                    <a:pt x="21720" y="30816"/>
                    <a:pt x="19948" y="37560"/>
                    <a:pt x="19063" y="41179"/>
                  </a:cubicBezTo>
                  <a:lnTo>
                    <a:pt x="13394" y="62232"/>
                  </a:lnTo>
                  <a:close/>
                </a:path>
              </a:pathLst>
            </a:custGeom>
            <a:solidFill>
              <a:srgbClr val="000000"/>
            </a:solidFill>
            <a:ln w="25349"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74E44B40-84DE-D13E-B5D5-12E64465E6E4}"/>
                </a:ext>
              </a:extLst>
            </p:cNvPr>
            <p:cNvSpPr/>
            <p:nvPr>
              <p:custDataLst>
                <p:tags r:id="rId43"/>
              </p:custDataLst>
            </p:nvPr>
          </p:nvSpPr>
          <p:spPr>
            <a:xfrm>
              <a:off x="5308959" y="3981790"/>
              <a:ext cx="77762" cy="142606"/>
            </a:xfrm>
            <a:custGeom>
              <a:avLst/>
              <a:gdLst>
                <a:gd name="connsiteX0" fmla="*/ 77872 w 77762"/>
                <a:gd name="connsiteY0" fmla="*/ 6316 h 142606"/>
                <a:gd name="connsiteX1" fmla="*/ 70786 w 77762"/>
                <a:gd name="connsiteY1" fmla="*/ 66 h 142606"/>
                <a:gd name="connsiteX2" fmla="*/ 60867 w 77762"/>
                <a:gd name="connsiteY2" fmla="*/ 9112 h 142606"/>
                <a:gd name="connsiteX3" fmla="*/ 67952 w 77762"/>
                <a:gd name="connsiteY3" fmla="*/ 15363 h 142606"/>
                <a:gd name="connsiteX4" fmla="*/ 77872 w 77762"/>
                <a:gd name="connsiteY4" fmla="*/ 6316 h 142606"/>
                <a:gd name="connsiteX5" fmla="*/ 40319 w 77762"/>
                <a:gd name="connsiteY5" fmla="*/ 117178 h 142606"/>
                <a:gd name="connsiteX6" fmla="*/ 17468 w 77762"/>
                <a:gd name="connsiteY6" fmla="*/ 138067 h 142606"/>
                <a:gd name="connsiteX7" fmla="*/ 11091 w 77762"/>
                <a:gd name="connsiteY7" fmla="*/ 137080 h 142606"/>
                <a:gd name="connsiteX8" fmla="*/ 17114 w 77762"/>
                <a:gd name="connsiteY8" fmla="*/ 128692 h 142606"/>
                <a:gd name="connsiteX9" fmla="*/ 10206 w 77762"/>
                <a:gd name="connsiteY9" fmla="*/ 122606 h 142606"/>
                <a:gd name="connsiteX10" fmla="*/ 109 w 77762"/>
                <a:gd name="connsiteY10" fmla="*/ 132310 h 142606"/>
                <a:gd name="connsiteX11" fmla="*/ 17645 w 77762"/>
                <a:gd name="connsiteY11" fmla="*/ 142673 h 142606"/>
                <a:gd name="connsiteX12" fmla="*/ 54490 w 77762"/>
                <a:gd name="connsiteY12" fmla="*/ 116684 h 142606"/>
                <a:gd name="connsiteX13" fmla="*/ 70432 w 77762"/>
                <a:gd name="connsiteY13" fmla="*/ 57799 h 142606"/>
                <a:gd name="connsiteX14" fmla="*/ 71318 w 77762"/>
                <a:gd name="connsiteY14" fmla="*/ 52042 h 142606"/>
                <a:gd name="connsiteX15" fmla="*/ 52364 w 77762"/>
                <a:gd name="connsiteY15" fmla="*/ 36581 h 142606"/>
                <a:gd name="connsiteX16" fmla="*/ 21365 w 77762"/>
                <a:gd name="connsiteY16" fmla="*/ 61747 h 142606"/>
                <a:gd name="connsiteX17" fmla="*/ 24377 w 77762"/>
                <a:gd name="connsiteY17" fmla="*/ 63885 h 142606"/>
                <a:gd name="connsiteX18" fmla="*/ 27919 w 77762"/>
                <a:gd name="connsiteY18" fmla="*/ 60925 h 142606"/>
                <a:gd name="connsiteX19" fmla="*/ 51833 w 77762"/>
                <a:gd name="connsiteY19" fmla="*/ 41187 h 142606"/>
                <a:gd name="connsiteX20" fmla="*/ 57855 w 77762"/>
                <a:gd name="connsiteY20" fmla="*/ 49246 h 142606"/>
                <a:gd name="connsiteX21" fmla="*/ 57324 w 77762"/>
                <a:gd name="connsiteY21" fmla="*/ 54181 h 142606"/>
                <a:gd name="connsiteX22" fmla="*/ 40319 w 77762"/>
                <a:gd name="connsiteY22" fmla="*/ 117178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872" y="6316"/>
                  </a:moveTo>
                  <a:cubicBezTo>
                    <a:pt x="77872" y="3520"/>
                    <a:pt x="75569" y="66"/>
                    <a:pt x="70786" y="66"/>
                  </a:cubicBezTo>
                  <a:cubicBezTo>
                    <a:pt x="65649" y="66"/>
                    <a:pt x="60867" y="4671"/>
                    <a:pt x="60867" y="9112"/>
                  </a:cubicBezTo>
                  <a:cubicBezTo>
                    <a:pt x="60867" y="11744"/>
                    <a:pt x="62992" y="15363"/>
                    <a:pt x="67952" y="15363"/>
                  </a:cubicBezTo>
                  <a:cubicBezTo>
                    <a:pt x="72735" y="15363"/>
                    <a:pt x="77872" y="11086"/>
                    <a:pt x="77872" y="6316"/>
                  </a:cubicBezTo>
                  <a:close/>
                  <a:moveTo>
                    <a:pt x="40319" y="117178"/>
                  </a:moveTo>
                  <a:cubicBezTo>
                    <a:pt x="37308" y="128527"/>
                    <a:pt x="27919" y="138067"/>
                    <a:pt x="17468" y="138067"/>
                  </a:cubicBezTo>
                  <a:cubicBezTo>
                    <a:pt x="15166" y="138067"/>
                    <a:pt x="13040" y="137738"/>
                    <a:pt x="11091" y="137080"/>
                  </a:cubicBezTo>
                  <a:cubicBezTo>
                    <a:pt x="15697" y="135106"/>
                    <a:pt x="17114" y="131159"/>
                    <a:pt x="17114" y="128692"/>
                  </a:cubicBezTo>
                  <a:cubicBezTo>
                    <a:pt x="17114" y="124744"/>
                    <a:pt x="13748" y="122606"/>
                    <a:pt x="10206" y="122606"/>
                  </a:cubicBezTo>
                  <a:cubicBezTo>
                    <a:pt x="4715" y="122606"/>
                    <a:pt x="109" y="127047"/>
                    <a:pt x="109" y="132310"/>
                  </a:cubicBezTo>
                  <a:cubicBezTo>
                    <a:pt x="109" y="138561"/>
                    <a:pt x="7017" y="142673"/>
                    <a:pt x="17645" y="142673"/>
                  </a:cubicBezTo>
                  <a:cubicBezTo>
                    <a:pt x="28274" y="142673"/>
                    <a:pt x="48998" y="136751"/>
                    <a:pt x="54490" y="116684"/>
                  </a:cubicBezTo>
                  <a:lnTo>
                    <a:pt x="70432" y="57799"/>
                  </a:lnTo>
                  <a:cubicBezTo>
                    <a:pt x="70963" y="55990"/>
                    <a:pt x="71318" y="54510"/>
                    <a:pt x="71318" y="52042"/>
                  </a:cubicBezTo>
                  <a:cubicBezTo>
                    <a:pt x="71318" y="42996"/>
                    <a:pt x="62992" y="36581"/>
                    <a:pt x="52364" y="36581"/>
                  </a:cubicBezTo>
                  <a:cubicBezTo>
                    <a:pt x="32702" y="36581"/>
                    <a:pt x="21365" y="59444"/>
                    <a:pt x="21365" y="61747"/>
                  </a:cubicBezTo>
                  <a:cubicBezTo>
                    <a:pt x="21365" y="63885"/>
                    <a:pt x="23845" y="63885"/>
                    <a:pt x="24377" y="63885"/>
                  </a:cubicBezTo>
                  <a:cubicBezTo>
                    <a:pt x="26502" y="63885"/>
                    <a:pt x="26679" y="63392"/>
                    <a:pt x="27919" y="60925"/>
                  </a:cubicBezTo>
                  <a:cubicBezTo>
                    <a:pt x="32348" y="51384"/>
                    <a:pt x="41559" y="41187"/>
                    <a:pt x="51833" y="41187"/>
                  </a:cubicBezTo>
                  <a:cubicBezTo>
                    <a:pt x="56261" y="41187"/>
                    <a:pt x="57855" y="43983"/>
                    <a:pt x="57855" y="49246"/>
                  </a:cubicBezTo>
                  <a:cubicBezTo>
                    <a:pt x="57855" y="51056"/>
                    <a:pt x="57501" y="53358"/>
                    <a:pt x="57324" y="54181"/>
                  </a:cubicBezTo>
                  <a:lnTo>
                    <a:pt x="40319" y="117178"/>
                  </a:lnTo>
                  <a:close/>
                </a:path>
              </a:pathLst>
            </a:custGeom>
            <a:solidFill>
              <a:srgbClr val="000000"/>
            </a:solidFill>
            <a:ln w="25349"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A1F2AFCF-3CBD-238A-06C0-4F768F5196AE}"/>
                </a:ext>
              </a:extLst>
            </p:cNvPr>
            <p:cNvSpPr/>
            <p:nvPr>
              <p:custDataLst>
                <p:tags r:id="rId44"/>
              </p:custDataLst>
            </p:nvPr>
          </p:nvSpPr>
          <p:spPr>
            <a:xfrm>
              <a:off x="5415331" y="4027516"/>
              <a:ext cx="130371" cy="44245"/>
            </a:xfrm>
            <a:custGeom>
              <a:avLst/>
              <a:gdLst>
                <a:gd name="connsiteX0" fmla="*/ 123753 w 130371"/>
                <a:gd name="connsiteY0" fmla="*/ 8125 h 44245"/>
                <a:gd name="connsiteX1" fmla="*/ 130485 w 130371"/>
                <a:gd name="connsiteY1" fmla="*/ 4013 h 44245"/>
                <a:gd name="connsiteX2" fmla="*/ 123931 w 130371"/>
                <a:gd name="connsiteY2" fmla="*/ 66 h 44245"/>
                <a:gd name="connsiteX3" fmla="*/ 6667 w 130371"/>
                <a:gd name="connsiteY3" fmla="*/ 66 h 44245"/>
                <a:gd name="connsiteX4" fmla="*/ 113 w 130371"/>
                <a:gd name="connsiteY4" fmla="*/ 4013 h 44245"/>
                <a:gd name="connsiteX5" fmla="*/ 6844 w 130371"/>
                <a:gd name="connsiteY5" fmla="*/ 8125 h 44245"/>
                <a:gd name="connsiteX6" fmla="*/ 123753 w 130371"/>
                <a:gd name="connsiteY6" fmla="*/ 8125 h 44245"/>
                <a:gd name="connsiteX7" fmla="*/ 123931 w 130371"/>
                <a:gd name="connsiteY7" fmla="*/ 44312 h 44245"/>
                <a:gd name="connsiteX8" fmla="*/ 130485 w 130371"/>
                <a:gd name="connsiteY8" fmla="*/ 40364 h 44245"/>
                <a:gd name="connsiteX9" fmla="*/ 123753 w 130371"/>
                <a:gd name="connsiteY9" fmla="*/ 36252 h 44245"/>
                <a:gd name="connsiteX10" fmla="*/ 6844 w 130371"/>
                <a:gd name="connsiteY10" fmla="*/ 36252 h 44245"/>
                <a:gd name="connsiteX11" fmla="*/ 113 w 130371"/>
                <a:gd name="connsiteY11" fmla="*/ 40364 h 44245"/>
                <a:gd name="connsiteX12" fmla="*/ 6667 w 130371"/>
                <a:gd name="connsiteY12" fmla="*/ 44312 h 44245"/>
                <a:gd name="connsiteX13" fmla="*/ 123931 w 130371"/>
                <a:gd name="connsiteY13" fmla="*/ 44312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4245">
                  <a:moveTo>
                    <a:pt x="123753" y="8125"/>
                  </a:moveTo>
                  <a:cubicBezTo>
                    <a:pt x="126411" y="8125"/>
                    <a:pt x="130485" y="8125"/>
                    <a:pt x="130485" y="4013"/>
                  </a:cubicBezTo>
                  <a:cubicBezTo>
                    <a:pt x="130485" y="66"/>
                    <a:pt x="126233" y="66"/>
                    <a:pt x="123931" y="66"/>
                  </a:cubicBezTo>
                  <a:lnTo>
                    <a:pt x="6667" y="66"/>
                  </a:lnTo>
                  <a:cubicBezTo>
                    <a:pt x="4364" y="66"/>
                    <a:pt x="113" y="66"/>
                    <a:pt x="113" y="4013"/>
                  </a:cubicBezTo>
                  <a:cubicBezTo>
                    <a:pt x="113" y="8125"/>
                    <a:pt x="4187" y="8125"/>
                    <a:pt x="6844" y="8125"/>
                  </a:cubicBezTo>
                  <a:lnTo>
                    <a:pt x="123753" y="8125"/>
                  </a:lnTo>
                  <a:close/>
                  <a:moveTo>
                    <a:pt x="123931" y="44312"/>
                  </a:moveTo>
                  <a:cubicBezTo>
                    <a:pt x="126233" y="44312"/>
                    <a:pt x="130485" y="44312"/>
                    <a:pt x="130485" y="40364"/>
                  </a:cubicBezTo>
                  <a:cubicBezTo>
                    <a:pt x="130485" y="36252"/>
                    <a:pt x="126411" y="36252"/>
                    <a:pt x="123753" y="36252"/>
                  </a:cubicBezTo>
                  <a:lnTo>
                    <a:pt x="6844" y="36252"/>
                  </a:lnTo>
                  <a:cubicBezTo>
                    <a:pt x="4187" y="36252"/>
                    <a:pt x="113" y="36252"/>
                    <a:pt x="113" y="40364"/>
                  </a:cubicBezTo>
                  <a:cubicBezTo>
                    <a:pt x="113" y="44312"/>
                    <a:pt x="4364" y="44312"/>
                    <a:pt x="6667" y="44312"/>
                  </a:cubicBezTo>
                  <a:lnTo>
                    <a:pt x="123931" y="44312"/>
                  </a:lnTo>
                  <a:close/>
                </a:path>
              </a:pathLst>
            </a:custGeom>
            <a:solidFill>
              <a:srgbClr val="000000"/>
            </a:solidFill>
            <a:ln w="25349"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A0296A09-03CD-0909-167F-0A12DE5A9A54}"/>
                </a:ext>
              </a:extLst>
            </p:cNvPr>
            <p:cNvSpPr/>
            <p:nvPr>
              <p:custDataLst>
                <p:tags r:id="rId45"/>
              </p:custDataLst>
            </p:nvPr>
          </p:nvSpPr>
          <p:spPr>
            <a:xfrm>
              <a:off x="5577585" y="3981625"/>
              <a:ext cx="64477" cy="109216"/>
            </a:xfrm>
            <a:custGeom>
              <a:avLst/>
              <a:gdLst>
                <a:gd name="connsiteX0" fmla="*/ 40152 w 64477"/>
                <a:gd name="connsiteY0" fmla="*/ 4671 h 109216"/>
                <a:gd name="connsiteX1" fmla="*/ 34837 w 64477"/>
                <a:gd name="connsiteY1" fmla="*/ 66 h 109216"/>
                <a:gd name="connsiteX2" fmla="*/ 119 w 64477"/>
                <a:gd name="connsiteY2" fmla="*/ 10593 h 109216"/>
                <a:gd name="connsiteX3" fmla="*/ 119 w 64477"/>
                <a:gd name="connsiteY3" fmla="*/ 16514 h 109216"/>
                <a:gd name="connsiteX4" fmla="*/ 25804 w 64477"/>
                <a:gd name="connsiteY4" fmla="*/ 11909 h 109216"/>
                <a:gd name="connsiteX5" fmla="*/ 25804 w 64477"/>
                <a:gd name="connsiteY5" fmla="*/ 95795 h 109216"/>
                <a:gd name="connsiteX6" fmla="*/ 8090 w 64477"/>
                <a:gd name="connsiteY6" fmla="*/ 103361 h 109216"/>
                <a:gd name="connsiteX7" fmla="*/ 1359 w 64477"/>
                <a:gd name="connsiteY7" fmla="*/ 103361 h 109216"/>
                <a:gd name="connsiteX8" fmla="*/ 1359 w 64477"/>
                <a:gd name="connsiteY8" fmla="*/ 109283 h 109216"/>
                <a:gd name="connsiteX9" fmla="*/ 32889 w 64477"/>
                <a:gd name="connsiteY9" fmla="*/ 108625 h 109216"/>
                <a:gd name="connsiteX10" fmla="*/ 64596 w 64477"/>
                <a:gd name="connsiteY10" fmla="*/ 109283 h 109216"/>
                <a:gd name="connsiteX11" fmla="*/ 64596 w 64477"/>
                <a:gd name="connsiteY11" fmla="*/ 103361 h 109216"/>
                <a:gd name="connsiteX12" fmla="*/ 57865 w 64477"/>
                <a:gd name="connsiteY12" fmla="*/ 103361 h 109216"/>
                <a:gd name="connsiteX13" fmla="*/ 40152 w 64477"/>
                <a:gd name="connsiteY13" fmla="*/ 95795 h 109216"/>
                <a:gd name="connsiteX14" fmla="*/ 40152 w 64477"/>
                <a:gd name="connsiteY14" fmla="*/ 4671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9216">
                  <a:moveTo>
                    <a:pt x="40152" y="4671"/>
                  </a:moveTo>
                  <a:cubicBezTo>
                    <a:pt x="40152" y="230"/>
                    <a:pt x="39797" y="66"/>
                    <a:pt x="34837" y="66"/>
                  </a:cubicBezTo>
                  <a:cubicBezTo>
                    <a:pt x="23501" y="10428"/>
                    <a:pt x="7381" y="10593"/>
                    <a:pt x="119" y="10593"/>
                  </a:cubicBezTo>
                  <a:lnTo>
                    <a:pt x="119" y="16514"/>
                  </a:lnTo>
                  <a:cubicBezTo>
                    <a:pt x="4370" y="16514"/>
                    <a:pt x="16061" y="16514"/>
                    <a:pt x="25804" y="11909"/>
                  </a:cubicBezTo>
                  <a:lnTo>
                    <a:pt x="25804" y="95795"/>
                  </a:lnTo>
                  <a:cubicBezTo>
                    <a:pt x="25804" y="101223"/>
                    <a:pt x="25804" y="103361"/>
                    <a:pt x="8090" y="103361"/>
                  </a:cubicBezTo>
                  <a:lnTo>
                    <a:pt x="1359" y="103361"/>
                  </a:lnTo>
                  <a:lnTo>
                    <a:pt x="1359" y="109283"/>
                  </a:lnTo>
                  <a:cubicBezTo>
                    <a:pt x="4547" y="109118"/>
                    <a:pt x="26335" y="108625"/>
                    <a:pt x="32889" y="108625"/>
                  </a:cubicBezTo>
                  <a:cubicBezTo>
                    <a:pt x="38380" y="108625"/>
                    <a:pt x="60699" y="109118"/>
                    <a:pt x="64596" y="109283"/>
                  </a:cubicBezTo>
                  <a:lnTo>
                    <a:pt x="64596" y="103361"/>
                  </a:lnTo>
                  <a:lnTo>
                    <a:pt x="57865" y="103361"/>
                  </a:lnTo>
                  <a:cubicBezTo>
                    <a:pt x="40152" y="103361"/>
                    <a:pt x="40152" y="101223"/>
                    <a:pt x="40152" y="95795"/>
                  </a:cubicBezTo>
                  <a:lnTo>
                    <a:pt x="40152" y="4671"/>
                  </a:lnTo>
                  <a:close/>
                </a:path>
              </a:pathLst>
            </a:custGeom>
            <a:solidFill>
              <a:srgbClr val="000000"/>
            </a:solidFill>
            <a:ln w="25349"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390508C9-7975-91A5-8E13-075798575836}"/>
                </a:ext>
              </a:extLst>
            </p:cNvPr>
            <p:cNvSpPr/>
            <p:nvPr>
              <p:custDataLst>
                <p:tags r:id="rId46"/>
              </p:custDataLst>
            </p:nvPr>
          </p:nvSpPr>
          <p:spPr>
            <a:xfrm>
              <a:off x="5801755" y="3803988"/>
              <a:ext cx="84265" cy="21852"/>
            </a:xfrm>
            <a:custGeom>
              <a:avLst/>
              <a:gdLst>
                <a:gd name="connsiteX0" fmla="*/ 84394 w 84265"/>
                <a:gd name="connsiteY0" fmla="*/ 3585 h 21852"/>
                <a:gd name="connsiteX1" fmla="*/ 80345 w 84265"/>
                <a:gd name="connsiteY1" fmla="*/ 60 h 21852"/>
                <a:gd name="connsiteX2" fmla="*/ 59595 w 84265"/>
                <a:gd name="connsiteY2" fmla="*/ 11339 h 21852"/>
                <a:gd name="connsiteX3" fmla="*/ 43146 w 84265"/>
                <a:gd name="connsiteY3" fmla="*/ 5465 h 21852"/>
                <a:gd name="connsiteX4" fmla="*/ 27457 w 84265"/>
                <a:gd name="connsiteY4" fmla="*/ 60 h 21852"/>
                <a:gd name="connsiteX5" fmla="*/ 128 w 84265"/>
                <a:gd name="connsiteY5" fmla="*/ 18388 h 21852"/>
                <a:gd name="connsiteX6" fmla="*/ 4176 w 84265"/>
                <a:gd name="connsiteY6" fmla="*/ 21913 h 21852"/>
                <a:gd name="connsiteX7" fmla="*/ 24927 w 84265"/>
                <a:gd name="connsiteY7" fmla="*/ 10634 h 21852"/>
                <a:gd name="connsiteX8" fmla="*/ 41375 w 84265"/>
                <a:gd name="connsiteY8" fmla="*/ 16509 h 21852"/>
                <a:gd name="connsiteX9" fmla="*/ 57064 w 84265"/>
                <a:gd name="connsiteY9" fmla="*/ 21913 h 21852"/>
                <a:gd name="connsiteX10" fmla="*/ 84394 w 84265"/>
                <a:gd name="connsiteY10" fmla="*/ 3585 h 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65" h="21852">
                  <a:moveTo>
                    <a:pt x="84394" y="3585"/>
                  </a:moveTo>
                  <a:lnTo>
                    <a:pt x="80345" y="60"/>
                  </a:lnTo>
                  <a:cubicBezTo>
                    <a:pt x="80345" y="295"/>
                    <a:pt x="70729" y="11339"/>
                    <a:pt x="59595" y="11339"/>
                  </a:cubicBezTo>
                  <a:cubicBezTo>
                    <a:pt x="53774" y="11339"/>
                    <a:pt x="47448" y="7814"/>
                    <a:pt x="43146" y="5465"/>
                  </a:cubicBezTo>
                  <a:cubicBezTo>
                    <a:pt x="36314" y="1705"/>
                    <a:pt x="31759" y="60"/>
                    <a:pt x="27457" y="60"/>
                  </a:cubicBezTo>
                  <a:cubicBezTo>
                    <a:pt x="17841" y="60"/>
                    <a:pt x="13033" y="5230"/>
                    <a:pt x="128" y="18388"/>
                  </a:cubicBezTo>
                  <a:lnTo>
                    <a:pt x="4176" y="21913"/>
                  </a:lnTo>
                  <a:cubicBezTo>
                    <a:pt x="4176" y="21678"/>
                    <a:pt x="13792" y="10634"/>
                    <a:pt x="24927" y="10634"/>
                  </a:cubicBezTo>
                  <a:cubicBezTo>
                    <a:pt x="30747" y="10634"/>
                    <a:pt x="37073" y="14159"/>
                    <a:pt x="41375" y="16509"/>
                  </a:cubicBezTo>
                  <a:cubicBezTo>
                    <a:pt x="48207" y="20268"/>
                    <a:pt x="52762" y="21913"/>
                    <a:pt x="57064" y="21913"/>
                  </a:cubicBezTo>
                  <a:cubicBezTo>
                    <a:pt x="66680" y="21913"/>
                    <a:pt x="71488" y="16744"/>
                    <a:pt x="84394" y="3585"/>
                  </a:cubicBezTo>
                  <a:close/>
                </a:path>
              </a:pathLst>
            </a:custGeom>
            <a:solidFill>
              <a:srgbClr val="000000"/>
            </a:solidFill>
            <a:ln w="25349"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C0ABD2EE-F8E2-D7FD-A958-9C1FF187BEE1}"/>
                </a:ext>
              </a:extLst>
            </p:cNvPr>
            <p:cNvSpPr/>
            <p:nvPr>
              <p:custDataLst>
                <p:tags r:id="rId47"/>
              </p:custDataLst>
            </p:nvPr>
          </p:nvSpPr>
          <p:spPr>
            <a:xfrm>
              <a:off x="5722830" y="3852105"/>
              <a:ext cx="173593" cy="168242"/>
            </a:xfrm>
            <a:custGeom>
              <a:avLst/>
              <a:gdLst>
                <a:gd name="connsiteX0" fmla="*/ 36564 w 173593"/>
                <a:gd name="connsiteY0" fmla="*/ 141283 h 168242"/>
                <a:gd name="connsiteX1" fmla="*/ 5439 w 173593"/>
                <a:gd name="connsiteY1" fmla="*/ 161021 h 168242"/>
                <a:gd name="connsiteX2" fmla="*/ 125 w 173593"/>
                <a:gd name="connsiteY2" fmla="*/ 165721 h 168242"/>
                <a:gd name="connsiteX3" fmla="*/ 3415 w 173593"/>
                <a:gd name="connsiteY3" fmla="*/ 168306 h 168242"/>
                <a:gd name="connsiteX4" fmla="*/ 25177 w 173593"/>
                <a:gd name="connsiteY4" fmla="*/ 167601 h 168242"/>
                <a:gd name="connsiteX5" fmla="*/ 50482 w 173593"/>
                <a:gd name="connsiteY5" fmla="*/ 168306 h 168242"/>
                <a:gd name="connsiteX6" fmla="*/ 55290 w 173593"/>
                <a:gd name="connsiteY6" fmla="*/ 163841 h 168242"/>
                <a:gd name="connsiteX7" fmla="*/ 51241 w 173593"/>
                <a:gd name="connsiteY7" fmla="*/ 161021 h 168242"/>
                <a:gd name="connsiteX8" fmla="*/ 39348 w 173593"/>
                <a:gd name="connsiteY8" fmla="*/ 152797 h 168242"/>
                <a:gd name="connsiteX9" fmla="*/ 42891 w 173593"/>
                <a:gd name="connsiteY9" fmla="*/ 144103 h 168242"/>
                <a:gd name="connsiteX10" fmla="*/ 62122 w 173593"/>
                <a:gd name="connsiteY10" fmla="*/ 114026 h 168242"/>
                <a:gd name="connsiteX11" fmla="*/ 125638 w 173593"/>
                <a:gd name="connsiteY11" fmla="*/ 114026 h 168242"/>
                <a:gd name="connsiteX12" fmla="*/ 129687 w 173593"/>
                <a:gd name="connsiteY12" fmla="*/ 153267 h 168242"/>
                <a:gd name="connsiteX13" fmla="*/ 111467 w 173593"/>
                <a:gd name="connsiteY13" fmla="*/ 161021 h 168242"/>
                <a:gd name="connsiteX14" fmla="*/ 105394 w 173593"/>
                <a:gd name="connsiteY14" fmla="*/ 165721 h 168242"/>
                <a:gd name="connsiteX15" fmla="*/ 108937 w 173593"/>
                <a:gd name="connsiteY15" fmla="*/ 168306 h 168242"/>
                <a:gd name="connsiteX16" fmla="*/ 140568 w 173593"/>
                <a:gd name="connsiteY16" fmla="*/ 167601 h 168242"/>
                <a:gd name="connsiteX17" fmla="*/ 169163 w 173593"/>
                <a:gd name="connsiteY17" fmla="*/ 168306 h 168242"/>
                <a:gd name="connsiteX18" fmla="*/ 173718 w 173593"/>
                <a:gd name="connsiteY18" fmla="*/ 163606 h 168242"/>
                <a:gd name="connsiteX19" fmla="*/ 167898 w 173593"/>
                <a:gd name="connsiteY19" fmla="*/ 161021 h 168242"/>
                <a:gd name="connsiteX20" fmla="*/ 151450 w 173593"/>
                <a:gd name="connsiteY20" fmla="*/ 152562 h 168242"/>
                <a:gd name="connsiteX21" fmla="*/ 136013 w 173593"/>
                <a:gd name="connsiteY21" fmla="*/ 5702 h 168242"/>
                <a:gd name="connsiteX22" fmla="*/ 131205 w 173593"/>
                <a:gd name="connsiteY22" fmla="*/ 63 h 168242"/>
                <a:gd name="connsiteX23" fmla="*/ 124626 w 173593"/>
                <a:gd name="connsiteY23" fmla="*/ 4057 h 168242"/>
                <a:gd name="connsiteX24" fmla="*/ 36564 w 173593"/>
                <a:gd name="connsiteY24" fmla="*/ 141283 h 168242"/>
                <a:gd name="connsiteX25" fmla="*/ 66930 w 173593"/>
                <a:gd name="connsiteY25" fmla="*/ 106742 h 168242"/>
                <a:gd name="connsiteX26" fmla="*/ 116782 w 173593"/>
                <a:gd name="connsiteY26" fmla="*/ 29200 h 168242"/>
                <a:gd name="connsiteX27" fmla="*/ 124879 w 173593"/>
                <a:gd name="connsiteY27" fmla="*/ 106742 h 168242"/>
                <a:gd name="connsiteX28" fmla="*/ 66930 w 173593"/>
                <a:gd name="connsiteY28" fmla="*/ 106742 h 16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593" h="168242">
                  <a:moveTo>
                    <a:pt x="36564" y="141283"/>
                  </a:moveTo>
                  <a:cubicBezTo>
                    <a:pt x="26442" y="157027"/>
                    <a:pt x="16573" y="160316"/>
                    <a:pt x="5439" y="161021"/>
                  </a:cubicBezTo>
                  <a:cubicBezTo>
                    <a:pt x="2402" y="161256"/>
                    <a:pt x="125" y="161256"/>
                    <a:pt x="125" y="165721"/>
                  </a:cubicBezTo>
                  <a:cubicBezTo>
                    <a:pt x="125" y="167131"/>
                    <a:pt x="1390" y="168306"/>
                    <a:pt x="3415" y="168306"/>
                  </a:cubicBezTo>
                  <a:cubicBezTo>
                    <a:pt x="10247" y="168306"/>
                    <a:pt x="18092" y="167601"/>
                    <a:pt x="25177" y="167601"/>
                  </a:cubicBezTo>
                  <a:cubicBezTo>
                    <a:pt x="33528" y="167601"/>
                    <a:pt x="42384" y="168306"/>
                    <a:pt x="50482" y="168306"/>
                  </a:cubicBezTo>
                  <a:cubicBezTo>
                    <a:pt x="52000" y="168306"/>
                    <a:pt x="55290" y="168306"/>
                    <a:pt x="55290" y="163841"/>
                  </a:cubicBezTo>
                  <a:cubicBezTo>
                    <a:pt x="55290" y="161256"/>
                    <a:pt x="53013" y="161021"/>
                    <a:pt x="51241" y="161021"/>
                  </a:cubicBezTo>
                  <a:cubicBezTo>
                    <a:pt x="45421" y="160551"/>
                    <a:pt x="39348" y="158672"/>
                    <a:pt x="39348" y="152797"/>
                  </a:cubicBezTo>
                  <a:cubicBezTo>
                    <a:pt x="39348" y="149977"/>
                    <a:pt x="40866" y="147393"/>
                    <a:pt x="42891" y="144103"/>
                  </a:cubicBezTo>
                  <a:lnTo>
                    <a:pt x="62122" y="114026"/>
                  </a:lnTo>
                  <a:lnTo>
                    <a:pt x="125638" y="114026"/>
                  </a:lnTo>
                  <a:cubicBezTo>
                    <a:pt x="126144" y="118961"/>
                    <a:pt x="129687" y="150917"/>
                    <a:pt x="129687" y="153267"/>
                  </a:cubicBezTo>
                  <a:cubicBezTo>
                    <a:pt x="129687" y="160316"/>
                    <a:pt x="116528" y="161021"/>
                    <a:pt x="111467" y="161021"/>
                  </a:cubicBezTo>
                  <a:cubicBezTo>
                    <a:pt x="107925" y="161021"/>
                    <a:pt x="105394" y="161021"/>
                    <a:pt x="105394" y="165721"/>
                  </a:cubicBezTo>
                  <a:cubicBezTo>
                    <a:pt x="105394" y="168306"/>
                    <a:pt x="108431" y="168306"/>
                    <a:pt x="108937" y="168306"/>
                  </a:cubicBezTo>
                  <a:cubicBezTo>
                    <a:pt x="119312" y="168306"/>
                    <a:pt x="130193" y="167601"/>
                    <a:pt x="140568" y="167601"/>
                  </a:cubicBezTo>
                  <a:cubicBezTo>
                    <a:pt x="146895" y="167601"/>
                    <a:pt x="162837" y="168306"/>
                    <a:pt x="169163" y="168306"/>
                  </a:cubicBezTo>
                  <a:cubicBezTo>
                    <a:pt x="170681" y="168306"/>
                    <a:pt x="173718" y="168306"/>
                    <a:pt x="173718" y="163606"/>
                  </a:cubicBezTo>
                  <a:cubicBezTo>
                    <a:pt x="173718" y="161021"/>
                    <a:pt x="171187" y="161021"/>
                    <a:pt x="167898" y="161021"/>
                  </a:cubicBezTo>
                  <a:cubicBezTo>
                    <a:pt x="152209" y="161021"/>
                    <a:pt x="152209" y="159376"/>
                    <a:pt x="151450" y="152562"/>
                  </a:cubicBezTo>
                  <a:lnTo>
                    <a:pt x="136013" y="5702"/>
                  </a:lnTo>
                  <a:cubicBezTo>
                    <a:pt x="135507" y="1003"/>
                    <a:pt x="135507" y="63"/>
                    <a:pt x="131205" y="63"/>
                  </a:cubicBezTo>
                  <a:cubicBezTo>
                    <a:pt x="127157" y="63"/>
                    <a:pt x="126144" y="1708"/>
                    <a:pt x="124626" y="4057"/>
                  </a:cubicBezTo>
                  <a:lnTo>
                    <a:pt x="36564" y="141283"/>
                  </a:lnTo>
                  <a:close/>
                  <a:moveTo>
                    <a:pt x="66930" y="106742"/>
                  </a:moveTo>
                  <a:lnTo>
                    <a:pt x="116782" y="29200"/>
                  </a:lnTo>
                  <a:lnTo>
                    <a:pt x="124879" y="106742"/>
                  </a:lnTo>
                  <a:lnTo>
                    <a:pt x="66930" y="106742"/>
                  </a:lnTo>
                  <a:close/>
                </a:path>
              </a:pathLst>
            </a:custGeom>
            <a:solidFill>
              <a:srgbClr val="000000"/>
            </a:solidFill>
            <a:ln w="25349"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8BCC29E5-8CFD-9E69-7E7E-D162F815FC87}"/>
                </a:ext>
              </a:extLst>
            </p:cNvPr>
            <p:cNvSpPr/>
            <p:nvPr>
              <p:custDataLst>
                <p:tags r:id="rId48"/>
              </p:custDataLst>
            </p:nvPr>
          </p:nvSpPr>
          <p:spPr>
            <a:xfrm>
              <a:off x="5912088" y="3946542"/>
              <a:ext cx="53672" cy="110697"/>
            </a:xfrm>
            <a:custGeom>
              <a:avLst/>
              <a:gdLst>
                <a:gd name="connsiteX0" fmla="*/ 49199 w 53672"/>
                <a:gd name="connsiteY0" fmla="*/ 6315 h 110697"/>
                <a:gd name="connsiteX1" fmla="*/ 42114 w 53672"/>
                <a:gd name="connsiteY1" fmla="*/ 64 h 110697"/>
                <a:gd name="connsiteX2" fmla="*/ 32194 w 53672"/>
                <a:gd name="connsiteY2" fmla="*/ 9111 h 110697"/>
                <a:gd name="connsiteX3" fmla="*/ 39279 w 53672"/>
                <a:gd name="connsiteY3" fmla="*/ 15361 h 110697"/>
                <a:gd name="connsiteX4" fmla="*/ 49199 w 53672"/>
                <a:gd name="connsiteY4" fmla="*/ 6315 h 110697"/>
                <a:gd name="connsiteX5" fmla="*/ 13063 w 53672"/>
                <a:gd name="connsiteY5" fmla="*/ 89872 h 110697"/>
                <a:gd name="connsiteX6" fmla="*/ 11469 w 53672"/>
                <a:gd name="connsiteY6" fmla="*/ 96780 h 110697"/>
                <a:gd name="connsiteX7" fmla="*/ 28297 w 53672"/>
                <a:gd name="connsiteY7" fmla="*/ 110761 h 110697"/>
                <a:gd name="connsiteX8" fmla="*/ 53805 w 53672"/>
                <a:gd name="connsiteY8" fmla="*/ 85596 h 110697"/>
                <a:gd name="connsiteX9" fmla="*/ 50970 w 53672"/>
                <a:gd name="connsiteY9" fmla="*/ 83457 h 110697"/>
                <a:gd name="connsiteX10" fmla="*/ 47605 w 53672"/>
                <a:gd name="connsiteY10" fmla="*/ 86253 h 110697"/>
                <a:gd name="connsiteX11" fmla="*/ 28828 w 53672"/>
                <a:gd name="connsiteY11" fmla="*/ 106156 h 110697"/>
                <a:gd name="connsiteX12" fmla="*/ 24400 w 53672"/>
                <a:gd name="connsiteY12" fmla="*/ 100399 h 110697"/>
                <a:gd name="connsiteX13" fmla="*/ 27234 w 53672"/>
                <a:gd name="connsiteY13" fmla="*/ 89872 h 110697"/>
                <a:gd name="connsiteX14" fmla="*/ 32903 w 53672"/>
                <a:gd name="connsiteY14" fmla="*/ 76713 h 110697"/>
                <a:gd name="connsiteX15" fmla="*/ 41582 w 53672"/>
                <a:gd name="connsiteY15" fmla="*/ 55824 h 110697"/>
                <a:gd name="connsiteX16" fmla="*/ 42645 w 53672"/>
                <a:gd name="connsiteY16" fmla="*/ 50561 h 110697"/>
                <a:gd name="connsiteX17" fmla="*/ 25817 w 53672"/>
                <a:gd name="connsiteY17" fmla="*/ 36580 h 110697"/>
                <a:gd name="connsiteX18" fmla="*/ 132 w 53672"/>
                <a:gd name="connsiteY18" fmla="*/ 61745 h 110697"/>
                <a:gd name="connsiteX19" fmla="*/ 3144 w 53672"/>
                <a:gd name="connsiteY19" fmla="*/ 63884 h 110697"/>
                <a:gd name="connsiteX20" fmla="*/ 6332 w 53672"/>
                <a:gd name="connsiteY20" fmla="*/ 61252 h 110697"/>
                <a:gd name="connsiteX21" fmla="*/ 25286 w 53672"/>
                <a:gd name="connsiteY21" fmla="*/ 41185 h 110697"/>
                <a:gd name="connsiteX22" fmla="*/ 29714 w 53672"/>
                <a:gd name="connsiteY22" fmla="*/ 46942 h 110697"/>
                <a:gd name="connsiteX23" fmla="*/ 24223 w 53672"/>
                <a:gd name="connsiteY23" fmla="*/ 63390 h 110697"/>
                <a:gd name="connsiteX24" fmla="*/ 13063 w 53672"/>
                <a:gd name="connsiteY24" fmla="*/ 89872 h 1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0697">
                  <a:moveTo>
                    <a:pt x="49199" y="6315"/>
                  </a:moveTo>
                  <a:cubicBezTo>
                    <a:pt x="49199" y="3683"/>
                    <a:pt x="47073" y="64"/>
                    <a:pt x="42114" y="64"/>
                  </a:cubicBezTo>
                  <a:cubicBezTo>
                    <a:pt x="37331" y="64"/>
                    <a:pt x="32194" y="4341"/>
                    <a:pt x="32194" y="9111"/>
                  </a:cubicBezTo>
                  <a:cubicBezTo>
                    <a:pt x="32194" y="11907"/>
                    <a:pt x="34497" y="15361"/>
                    <a:pt x="39279" y="15361"/>
                  </a:cubicBezTo>
                  <a:cubicBezTo>
                    <a:pt x="44416" y="15361"/>
                    <a:pt x="49199" y="10756"/>
                    <a:pt x="49199" y="6315"/>
                  </a:cubicBezTo>
                  <a:close/>
                  <a:moveTo>
                    <a:pt x="13063" y="89872"/>
                  </a:moveTo>
                  <a:cubicBezTo>
                    <a:pt x="12355" y="92010"/>
                    <a:pt x="11469" y="93984"/>
                    <a:pt x="11469" y="96780"/>
                  </a:cubicBezTo>
                  <a:cubicBezTo>
                    <a:pt x="11469" y="104511"/>
                    <a:pt x="18555" y="110761"/>
                    <a:pt x="28297" y="110761"/>
                  </a:cubicBezTo>
                  <a:cubicBezTo>
                    <a:pt x="46011" y="110761"/>
                    <a:pt x="53805" y="88063"/>
                    <a:pt x="53805" y="85596"/>
                  </a:cubicBezTo>
                  <a:cubicBezTo>
                    <a:pt x="53805" y="83457"/>
                    <a:pt x="51502" y="83457"/>
                    <a:pt x="50970" y="83457"/>
                  </a:cubicBezTo>
                  <a:cubicBezTo>
                    <a:pt x="48490" y="83457"/>
                    <a:pt x="48313" y="84444"/>
                    <a:pt x="47605" y="86253"/>
                  </a:cubicBezTo>
                  <a:cubicBezTo>
                    <a:pt x="43531" y="99412"/>
                    <a:pt x="35737" y="106156"/>
                    <a:pt x="28828" y="106156"/>
                  </a:cubicBezTo>
                  <a:cubicBezTo>
                    <a:pt x="25286" y="106156"/>
                    <a:pt x="24400" y="104018"/>
                    <a:pt x="24400" y="100399"/>
                  </a:cubicBezTo>
                  <a:cubicBezTo>
                    <a:pt x="24400" y="96616"/>
                    <a:pt x="25640" y="93491"/>
                    <a:pt x="27234" y="89872"/>
                  </a:cubicBezTo>
                  <a:cubicBezTo>
                    <a:pt x="29006" y="85431"/>
                    <a:pt x="30954" y="80990"/>
                    <a:pt x="32903" y="76713"/>
                  </a:cubicBezTo>
                  <a:cubicBezTo>
                    <a:pt x="34497" y="72766"/>
                    <a:pt x="40874" y="57798"/>
                    <a:pt x="41582" y="55824"/>
                  </a:cubicBezTo>
                  <a:cubicBezTo>
                    <a:pt x="42114" y="54179"/>
                    <a:pt x="42645" y="52205"/>
                    <a:pt x="42645" y="50561"/>
                  </a:cubicBezTo>
                  <a:cubicBezTo>
                    <a:pt x="42645" y="42830"/>
                    <a:pt x="35560" y="36580"/>
                    <a:pt x="25817" y="36580"/>
                  </a:cubicBezTo>
                  <a:cubicBezTo>
                    <a:pt x="8281" y="36580"/>
                    <a:pt x="132" y="58949"/>
                    <a:pt x="132" y="61745"/>
                  </a:cubicBezTo>
                  <a:cubicBezTo>
                    <a:pt x="132" y="63884"/>
                    <a:pt x="2612" y="63884"/>
                    <a:pt x="3144" y="63884"/>
                  </a:cubicBezTo>
                  <a:cubicBezTo>
                    <a:pt x="5624" y="63884"/>
                    <a:pt x="5801" y="63061"/>
                    <a:pt x="6332" y="61252"/>
                  </a:cubicBezTo>
                  <a:cubicBezTo>
                    <a:pt x="10938" y="47106"/>
                    <a:pt x="18732" y="41185"/>
                    <a:pt x="25286" y="41185"/>
                  </a:cubicBezTo>
                  <a:cubicBezTo>
                    <a:pt x="28120" y="41185"/>
                    <a:pt x="29714" y="42501"/>
                    <a:pt x="29714" y="46942"/>
                  </a:cubicBezTo>
                  <a:cubicBezTo>
                    <a:pt x="29714" y="50725"/>
                    <a:pt x="28651" y="53192"/>
                    <a:pt x="24223" y="63390"/>
                  </a:cubicBezTo>
                  <a:lnTo>
                    <a:pt x="13063" y="89872"/>
                  </a:lnTo>
                  <a:close/>
                </a:path>
              </a:pathLst>
            </a:custGeom>
            <a:solidFill>
              <a:srgbClr val="000000"/>
            </a:solidFill>
            <a:ln w="25349"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C621AC09-3F19-FF1F-8A73-7EBE9FA7FB9B}"/>
                </a:ext>
              </a:extLst>
            </p:cNvPr>
            <p:cNvSpPr/>
            <p:nvPr>
              <p:custDataLst>
                <p:tags r:id="rId49"/>
              </p:custDataLst>
            </p:nvPr>
          </p:nvSpPr>
          <p:spPr>
            <a:xfrm>
              <a:off x="5975358" y="3946542"/>
              <a:ext cx="77762" cy="142606"/>
            </a:xfrm>
            <a:custGeom>
              <a:avLst/>
              <a:gdLst>
                <a:gd name="connsiteX0" fmla="*/ 77898 w 77762"/>
                <a:gd name="connsiteY0" fmla="*/ 6315 h 142606"/>
                <a:gd name="connsiteX1" fmla="*/ 70812 w 77762"/>
                <a:gd name="connsiteY1" fmla="*/ 64 h 142606"/>
                <a:gd name="connsiteX2" fmla="*/ 60893 w 77762"/>
                <a:gd name="connsiteY2" fmla="*/ 9111 h 142606"/>
                <a:gd name="connsiteX3" fmla="*/ 67978 w 77762"/>
                <a:gd name="connsiteY3" fmla="*/ 15361 h 142606"/>
                <a:gd name="connsiteX4" fmla="*/ 77898 w 77762"/>
                <a:gd name="connsiteY4" fmla="*/ 6315 h 142606"/>
                <a:gd name="connsiteX5" fmla="*/ 40345 w 77762"/>
                <a:gd name="connsiteY5" fmla="*/ 117176 h 142606"/>
                <a:gd name="connsiteX6" fmla="*/ 17495 w 77762"/>
                <a:gd name="connsiteY6" fmla="*/ 138066 h 142606"/>
                <a:gd name="connsiteX7" fmla="*/ 11118 w 77762"/>
                <a:gd name="connsiteY7" fmla="*/ 137079 h 142606"/>
                <a:gd name="connsiteX8" fmla="*/ 17140 w 77762"/>
                <a:gd name="connsiteY8" fmla="*/ 128690 h 142606"/>
                <a:gd name="connsiteX9" fmla="*/ 10232 w 77762"/>
                <a:gd name="connsiteY9" fmla="*/ 122604 h 142606"/>
                <a:gd name="connsiteX10" fmla="*/ 135 w 77762"/>
                <a:gd name="connsiteY10" fmla="*/ 132309 h 142606"/>
                <a:gd name="connsiteX11" fmla="*/ 17672 w 77762"/>
                <a:gd name="connsiteY11" fmla="*/ 142671 h 142606"/>
                <a:gd name="connsiteX12" fmla="*/ 54516 w 77762"/>
                <a:gd name="connsiteY12" fmla="*/ 116683 h 142606"/>
                <a:gd name="connsiteX13" fmla="*/ 70458 w 77762"/>
                <a:gd name="connsiteY13" fmla="*/ 57798 h 142606"/>
                <a:gd name="connsiteX14" fmla="*/ 71344 w 77762"/>
                <a:gd name="connsiteY14" fmla="*/ 52041 h 142606"/>
                <a:gd name="connsiteX15" fmla="*/ 52390 w 77762"/>
                <a:gd name="connsiteY15" fmla="*/ 36580 h 142606"/>
                <a:gd name="connsiteX16" fmla="*/ 21392 w 77762"/>
                <a:gd name="connsiteY16" fmla="*/ 61745 h 142606"/>
                <a:gd name="connsiteX17" fmla="*/ 24403 w 77762"/>
                <a:gd name="connsiteY17" fmla="*/ 63884 h 142606"/>
                <a:gd name="connsiteX18" fmla="*/ 27946 w 77762"/>
                <a:gd name="connsiteY18" fmla="*/ 60923 h 142606"/>
                <a:gd name="connsiteX19" fmla="*/ 51859 w 77762"/>
                <a:gd name="connsiteY19" fmla="*/ 41185 h 142606"/>
                <a:gd name="connsiteX20" fmla="*/ 57881 w 77762"/>
                <a:gd name="connsiteY20" fmla="*/ 49245 h 142606"/>
                <a:gd name="connsiteX21" fmla="*/ 57350 w 77762"/>
                <a:gd name="connsiteY21" fmla="*/ 54179 h 142606"/>
                <a:gd name="connsiteX22" fmla="*/ 40345 w 77762"/>
                <a:gd name="connsiteY22" fmla="*/ 117176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898" y="6315"/>
                  </a:moveTo>
                  <a:cubicBezTo>
                    <a:pt x="77898" y="3518"/>
                    <a:pt x="75595" y="64"/>
                    <a:pt x="70812" y="64"/>
                  </a:cubicBezTo>
                  <a:cubicBezTo>
                    <a:pt x="65675" y="64"/>
                    <a:pt x="60893" y="4670"/>
                    <a:pt x="60893" y="9111"/>
                  </a:cubicBezTo>
                  <a:cubicBezTo>
                    <a:pt x="60893" y="11743"/>
                    <a:pt x="63018" y="15361"/>
                    <a:pt x="67978" y="15361"/>
                  </a:cubicBezTo>
                  <a:cubicBezTo>
                    <a:pt x="72761" y="15361"/>
                    <a:pt x="77898" y="11085"/>
                    <a:pt x="77898" y="6315"/>
                  </a:cubicBezTo>
                  <a:close/>
                  <a:moveTo>
                    <a:pt x="40345" y="117176"/>
                  </a:moveTo>
                  <a:cubicBezTo>
                    <a:pt x="37334" y="128526"/>
                    <a:pt x="27946" y="138066"/>
                    <a:pt x="17495" y="138066"/>
                  </a:cubicBezTo>
                  <a:cubicBezTo>
                    <a:pt x="15192" y="138066"/>
                    <a:pt x="13066" y="137737"/>
                    <a:pt x="11118" y="137079"/>
                  </a:cubicBezTo>
                  <a:cubicBezTo>
                    <a:pt x="15723" y="135105"/>
                    <a:pt x="17140" y="131157"/>
                    <a:pt x="17140" y="128690"/>
                  </a:cubicBezTo>
                  <a:cubicBezTo>
                    <a:pt x="17140" y="124743"/>
                    <a:pt x="13775" y="122604"/>
                    <a:pt x="10232" y="122604"/>
                  </a:cubicBezTo>
                  <a:cubicBezTo>
                    <a:pt x="4741" y="122604"/>
                    <a:pt x="135" y="127045"/>
                    <a:pt x="135" y="132309"/>
                  </a:cubicBezTo>
                  <a:cubicBezTo>
                    <a:pt x="135" y="138559"/>
                    <a:pt x="7044" y="142671"/>
                    <a:pt x="17672" y="142671"/>
                  </a:cubicBezTo>
                  <a:cubicBezTo>
                    <a:pt x="28300" y="142671"/>
                    <a:pt x="49025" y="136750"/>
                    <a:pt x="54516" y="116683"/>
                  </a:cubicBezTo>
                  <a:lnTo>
                    <a:pt x="70458" y="57798"/>
                  </a:lnTo>
                  <a:cubicBezTo>
                    <a:pt x="70990" y="55989"/>
                    <a:pt x="71344" y="54508"/>
                    <a:pt x="71344" y="52041"/>
                  </a:cubicBezTo>
                  <a:cubicBezTo>
                    <a:pt x="71344" y="42994"/>
                    <a:pt x="63018" y="36580"/>
                    <a:pt x="52390" y="36580"/>
                  </a:cubicBezTo>
                  <a:cubicBezTo>
                    <a:pt x="32728" y="36580"/>
                    <a:pt x="21392" y="59443"/>
                    <a:pt x="21392" y="61745"/>
                  </a:cubicBezTo>
                  <a:cubicBezTo>
                    <a:pt x="21392" y="63884"/>
                    <a:pt x="23871" y="63884"/>
                    <a:pt x="24403" y="63884"/>
                  </a:cubicBezTo>
                  <a:cubicBezTo>
                    <a:pt x="26528" y="63884"/>
                    <a:pt x="26706" y="63390"/>
                    <a:pt x="27946" y="60923"/>
                  </a:cubicBezTo>
                  <a:cubicBezTo>
                    <a:pt x="32374" y="51383"/>
                    <a:pt x="41585" y="41185"/>
                    <a:pt x="51859" y="41185"/>
                  </a:cubicBezTo>
                  <a:cubicBezTo>
                    <a:pt x="56287" y="41185"/>
                    <a:pt x="57881" y="43981"/>
                    <a:pt x="57881" y="49245"/>
                  </a:cubicBezTo>
                  <a:cubicBezTo>
                    <a:pt x="57881" y="51054"/>
                    <a:pt x="57527" y="53357"/>
                    <a:pt x="57350" y="54179"/>
                  </a:cubicBezTo>
                  <a:lnTo>
                    <a:pt x="40345" y="117176"/>
                  </a:lnTo>
                  <a:close/>
                </a:path>
              </a:pathLst>
            </a:custGeom>
            <a:solidFill>
              <a:srgbClr val="000000"/>
            </a:solidFill>
            <a:ln w="25349" cap="flat">
              <a:noFill/>
              <a:prstDash val="solid"/>
              <a:miter/>
            </a:ln>
          </p:spPr>
          <p:txBody>
            <a:bodyPr rtlCol="0" anchor="ctr"/>
            <a:lstStyle/>
            <a:p>
              <a:endParaRPr lang="en-CN"/>
            </a:p>
          </p:txBody>
        </p:sp>
      </p:grpSp>
      <p:grpSp>
        <p:nvGrpSpPr>
          <p:cNvPr id="18544" name="Group 18543" descr="\documentclass{article}&#10;\usepackage{amsmath,bm}&#10;\pagestyle{empty}&#10;\begin{document}&#10;&#10;$\bm{h}_1^{(0)},...,\bm{h}_n^{(0)}$&#10;&#10;&#10;\end{document}" title="IguanaTex Vector Display">
            <a:extLst>
              <a:ext uri="{FF2B5EF4-FFF2-40B4-BE49-F238E27FC236}">
                <a16:creationId xmlns:a16="http://schemas.microsoft.com/office/drawing/2014/main" id="{247BB996-8E15-3E4A-46AF-16B41C600F91}"/>
              </a:ext>
            </a:extLst>
          </p:cNvPr>
          <p:cNvGrpSpPr>
            <a:grpSpLocks noChangeAspect="1"/>
          </p:cNvGrpSpPr>
          <p:nvPr>
            <p:custDataLst>
              <p:tags r:id="rId6"/>
            </p:custDataLst>
          </p:nvPr>
        </p:nvGrpSpPr>
        <p:grpSpPr>
          <a:xfrm>
            <a:off x="8563826" y="4272633"/>
            <a:ext cx="1271108" cy="306254"/>
            <a:chOff x="4501145" y="3778003"/>
            <a:chExt cx="1271108" cy="306254"/>
          </a:xfrm>
        </p:grpSpPr>
        <p:sp>
          <p:nvSpPr>
            <p:cNvPr id="18529" name="Freeform 18528">
              <a:extLst>
                <a:ext uri="{FF2B5EF4-FFF2-40B4-BE49-F238E27FC236}">
                  <a16:creationId xmlns:a16="http://schemas.microsoft.com/office/drawing/2014/main" id="{C0501A01-B7B7-4275-5787-0B63E33C15AD}"/>
                </a:ext>
              </a:extLst>
            </p:cNvPr>
            <p:cNvSpPr/>
            <p:nvPr>
              <p:custDataLst>
                <p:tags r:id="rId23"/>
              </p:custDataLst>
            </p:nvPr>
          </p:nvSpPr>
          <p:spPr>
            <a:xfrm>
              <a:off x="4501145" y="3859862"/>
              <a:ext cx="147781" cy="163977"/>
            </a:xfrm>
            <a:custGeom>
              <a:avLst/>
              <a:gdLst>
                <a:gd name="connsiteX0" fmla="*/ 67388 w 147781"/>
                <a:gd name="connsiteY0" fmla="*/ 8239 h 163977"/>
                <a:gd name="connsiteX1" fmla="*/ 68401 w 147781"/>
                <a:gd name="connsiteY1" fmla="*/ 4268 h 163977"/>
                <a:gd name="connsiteX2" fmla="*/ 62833 w 147781"/>
                <a:gd name="connsiteY2" fmla="*/ 63 h 163977"/>
                <a:gd name="connsiteX3" fmla="*/ 61062 w 147781"/>
                <a:gd name="connsiteY3" fmla="*/ 297 h 163977"/>
                <a:gd name="connsiteX4" fmla="*/ 28418 w 147781"/>
                <a:gd name="connsiteY4" fmla="*/ 1698 h 163977"/>
                <a:gd name="connsiteX5" fmla="*/ 20321 w 147781"/>
                <a:gd name="connsiteY5" fmla="*/ 8706 h 163977"/>
                <a:gd name="connsiteX6" fmla="*/ 26900 w 147781"/>
                <a:gd name="connsiteY6" fmla="*/ 12910 h 163977"/>
                <a:gd name="connsiteX7" fmla="*/ 37528 w 147781"/>
                <a:gd name="connsiteY7" fmla="*/ 13378 h 163977"/>
                <a:gd name="connsiteX8" fmla="*/ 1089 w 147781"/>
                <a:gd name="connsiteY8" fmla="*/ 148156 h 163977"/>
                <a:gd name="connsiteX9" fmla="*/ 77 w 147781"/>
                <a:gd name="connsiteY9" fmla="*/ 153529 h 163977"/>
                <a:gd name="connsiteX10" fmla="*/ 12223 w 147781"/>
                <a:gd name="connsiteY10" fmla="*/ 164040 h 163977"/>
                <a:gd name="connsiteX11" fmla="*/ 28671 w 147781"/>
                <a:gd name="connsiteY11" fmla="*/ 150959 h 163977"/>
                <a:gd name="connsiteX12" fmla="*/ 43855 w 147781"/>
                <a:gd name="connsiteY12" fmla="*/ 95600 h 163977"/>
                <a:gd name="connsiteX13" fmla="*/ 48916 w 147781"/>
                <a:gd name="connsiteY13" fmla="*/ 86023 h 163977"/>
                <a:gd name="connsiteX14" fmla="*/ 86620 w 147781"/>
                <a:gd name="connsiteY14" fmla="*/ 65000 h 163977"/>
                <a:gd name="connsiteX15" fmla="*/ 99273 w 147781"/>
                <a:gd name="connsiteY15" fmla="*/ 78782 h 163977"/>
                <a:gd name="connsiteX16" fmla="*/ 83331 w 147781"/>
                <a:gd name="connsiteY16" fmla="*/ 131105 h 163977"/>
                <a:gd name="connsiteX17" fmla="*/ 79788 w 147781"/>
                <a:gd name="connsiteY17" fmla="*/ 143018 h 163977"/>
                <a:gd name="connsiteX18" fmla="*/ 108383 w 147781"/>
                <a:gd name="connsiteY18" fmla="*/ 164040 h 163977"/>
                <a:gd name="connsiteX19" fmla="*/ 147859 w 147781"/>
                <a:gd name="connsiteY19" fmla="*/ 127601 h 163977"/>
                <a:gd name="connsiteX20" fmla="*/ 141785 w 147781"/>
                <a:gd name="connsiteY20" fmla="*/ 124331 h 163977"/>
                <a:gd name="connsiteX21" fmla="*/ 135965 w 147781"/>
                <a:gd name="connsiteY21" fmla="*/ 127367 h 163977"/>
                <a:gd name="connsiteX22" fmla="*/ 109901 w 147781"/>
                <a:gd name="connsiteY22" fmla="*/ 155631 h 163977"/>
                <a:gd name="connsiteX23" fmla="*/ 105599 w 147781"/>
                <a:gd name="connsiteY23" fmla="*/ 150726 h 163977"/>
                <a:gd name="connsiteX24" fmla="*/ 109901 w 147781"/>
                <a:gd name="connsiteY24" fmla="*/ 135543 h 163977"/>
                <a:gd name="connsiteX25" fmla="*/ 126349 w 147781"/>
                <a:gd name="connsiteY25" fmla="*/ 83687 h 163977"/>
                <a:gd name="connsiteX26" fmla="*/ 88645 w 147781"/>
                <a:gd name="connsiteY26" fmla="*/ 56591 h 163977"/>
                <a:gd name="connsiteX27" fmla="*/ 50434 w 147781"/>
                <a:gd name="connsiteY27" fmla="*/ 71073 h 163977"/>
                <a:gd name="connsiteX28" fmla="*/ 67388 w 147781"/>
                <a:gd name="connsiteY28" fmla="*/ 8239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3977">
                  <a:moveTo>
                    <a:pt x="67388" y="8239"/>
                  </a:moveTo>
                  <a:cubicBezTo>
                    <a:pt x="68401" y="4968"/>
                    <a:pt x="68401" y="4501"/>
                    <a:pt x="68401" y="4268"/>
                  </a:cubicBezTo>
                  <a:cubicBezTo>
                    <a:pt x="68401" y="1231"/>
                    <a:pt x="65617" y="63"/>
                    <a:pt x="62833" y="63"/>
                  </a:cubicBezTo>
                  <a:cubicBezTo>
                    <a:pt x="61821" y="63"/>
                    <a:pt x="61568" y="63"/>
                    <a:pt x="61062" y="297"/>
                  </a:cubicBezTo>
                  <a:lnTo>
                    <a:pt x="28418" y="1698"/>
                  </a:lnTo>
                  <a:cubicBezTo>
                    <a:pt x="24876" y="1932"/>
                    <a:pt x="20321" y="2165"/>
                    <a:pt x="20321" y="8706"/>
                  </a:cubicBezTo>
                  <a:cubicBezTo>
                    <a:pt x="20321" y="12910"/>
                    <a:pt x="24876" y="12910"/>
                    <a:pt x="26900" y="12910"/>
                  </a:cubicBezTo>
                  <a:cubicBezTo>
                    <a:pt x="29684" y="12910"/>
                    <a:pt x="34239" y="12910"/>
                    <a:pt x="37528" y="13378"/>
                  </a:cubicBezTo>
                  <a:lnTo>
                    <a:pt x="1089" y="148156"/>
                  </a:lnTo>
                  <a:cubicBezTo>
                    <a:pt x="836" y="149091"/>
                    <a:pt x="77" y="152595"/>
                    <a:pt x="77" y="153529"/>
                  </a:cubicBezTo>
                  <a:cubicBezTo>
                    <a:pt x="77" y="159135"/>
                    <a:pt x="4885" y="164040"/>
                    <a:pt x="12223" y="164040"/>
                  </a:cubicBezTo>
                  <a:cubicBezTo>
                    <a:pt x="13741" y="164040"/>
                    <a:pt x="25129" y="164040"/>
                    <a:pt x="28671" y="150959"/>
                  </a:cubicBezTo>
                  <a:lnTo>
                    <a:pt x="43855" y="95600"/>
                  </a:lnTo>
                  <a:cubicBezTo>
                    <a:pt x="45120" y="91162"/>
                    <a:pt x="45120" y="90694"/>
                    <a:pt x="48916" y="86023"/>
                  </a:cubicBezTo>
                  <a:cubicBezTo>
                    <a:pt x="52964" y="80884"/>
                    <a:pt x="65617" y="65000"/>
                    <a:pt x="86620" y="65000"/>
                  </a:cubicBezTo>
                  <a:cubicBezTo>
                    <a:pt x="93200" y="65000"/>
                    <a:pt x="99273" y="67336"/>
                    <a:pt x="99273" y="78782"/>
                  </a:cubicBezTo>
                  <a:cubicBezTo>
                    <a:pt x="99273" y="92330"/>
                    <a:pt x="88138" y="119659"/>
                    <a:pt x="83331" y="131105"/>
                  </a:cubicBezTo>
                  <a:cubicBezTo>
                    <a:pt x="80547" y="137412"/>
                    <a:pt x="79788" y="139047"/>
                    <a:pt x="79788" y="143018"/>
                  </a:cubicBezTo>
                  <a:cubicBezTo>
                    <a:pt x="79788" y="156566"/>
                    <a:pt x="94465" y="164040"/>
                    <a:pt x="108383" y="164040"/>
                  </a:cubicBezTo>
                  <a:cubicBezTo>
                    <a:pt x="135206" y="164040"/>
                    <a:pt x="147859" y="132273"/>
                    <a:pt x="147859" y="127601"/>
                  </a:cubicBezTo>
                  <a:cubicBezTo>
                    <a:pt x="147859" y="124331"/>
                    <a:pt x="144063" y="124331"/>
                    <a:pt x="141785" y="124331"/>
                  </a:cubicBezTo>
                  <a:cubicBezTo>
                    <a:pt x="138749" y="124331"/>
                    <a:pt x="136977" y="124331"/>
                    <a:pt x="135965" y="127367"/>
                  </a:cubicBezTo>
                  <a:cubicBezTo>
                    <a:pt x="127867" y="153295"/>
                    <a:pt x="113950" y="155631"/>
                    <a:pt x="109901" y="155631"/>
                  </a:cubicBezTo>
                  <a:cubicBezTo>
                    <a:pt x="108130" y="155631"/>
                    <a:pt x="105599" y="155631"/>
                    <a:pt x="105599" y="150726"/>
                  </a:cubicBezTo>
                  <a:cubicBezTo>
                    <a:pt x="105599" y="145587"/>
                    <a:pt x="108383" y="139280"/>
                    <a:pt x="109901" y="135543"/>
                  </a:cubicBezTo>
                  <a:cubicBezTo>
                    <a:pt x="114709" y="124097"/>
                    <a:pt x="126349" y="96768"/>
                    <a:pt x="126349" y="83687"/>
                  </a:cubicBezTo>
                  <a:cubicBezTo>
                    <a:pt x="126349" y="62197"/>
                    <a:pt x="106864" y="56591"/>
                    <a:pt x="88645" y="56591"/>
                  </a:cubicBezTo>
                  <a:cubicBezTo>
                    <a:pt x="83077" y="56591"/>
                    <a:pt x="67641" y="56591"/>
                    <a:pt x="50434" y="71073"/>
                  </a:cubicBezTo>
                  <a:lnTo>
                    <a:pt x="67388" y="8239"/>
                  </a:lnTo>
                  <a:close/>
                </a:path>
              </a:pathLst>
            </a:custGeom>
            <a:solidFill>
              <a:srgbClr val="000000"/>
            </a:solidFill>
            <a:ln w="25400"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A1BFA07A-8387-D218-274C-9E0583898785}"/>
                </a:ext>
              </a:extLst>
            </p:cNvPr>
            <p:cNvSpPr/>
            <p:nvPr>
              <p:custDataLst>
                <p:tags r:id="rId24"/>
              </p:custDataLst>
            </p:nvPr>
          </p:nvSpPr>
          <p:spPr>
            <a:xfrm>
              <a:off x="4677798" y="3778003"/>
              <a:ext cx="46055" cy="163346"/>
            </a:xfrm>
            <a:custGeom>
              <a:avLst/>
              <a:gdLst>
                <a:gd name="connsiteX0" fmla="*/ 42596 w 46055"/>
                <a:gd name="connsiteY0" fmla="*/ 58 h 163346"/>
                <a:gd name="connsiteX1" fmla="*/ 83 w 46055"/>
                <a:gd name="connsiteY1" fmla="*/ 81649 h 163346"/>
                <a:gd name="connsiteX2" fmla="*/ 42596 w 46055"/>
                <a:gd name="connsiteY2" fmla="*/ 163404 h 163346"/>
                <a:gd name="connsiteX3" fmla="*/ 46139 w 46055"/>
                <a:gd name="connsiteY3" fmla="*/ 161442 h 163346"/>
                <a:gd name="connsiteX4" fmla="*/ 44367 w 46055"/>
                <a:gd name="connsiteY4" fmla="*/ 158990 h 163346"/>
                <a:gd name="connsiteX5" fmla="*/ 12129 w 46055"/>
                <a:gd name="connsiteY5" fmla="*/ 81813 h 163346"/>
                <a:gd name="connsiteX6" fmla="*/ 44899 w 46055"/>
                <a:gd name="connsiteY6" fmla="*/ 3982 h 163346"/>
                <a:gd name="connsiteX7" fmla="*/ 46139 w 46055"/>
                <a:gd name="connsiteY7" fmla="*/ 2020 h 163346"/>
                <a:gd name="connsiteX8" fmla="*/ 42596 w 46055"/>
                <a:gd name="connsiteY8"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63346">
                  <a:moveTo>
                    <a:pt x="42596" y="58"/>
                  </a:moveTo>
                  <a:cubicBezTo>
                    <a:pt x="8940" y="21968"/>
                    <a:pt x="83" y="56632"/>
                    <a:pt x="83" y="81649"/>
                  </a:cubicBezTo>
                  <a:cubicBezTo>
                    <a:pt x="83" y="104704"/>
                    <a:pt x="7523" y="140513"/>
                    <a:pt x="42596" y="163404"/>
                  </a:cubicBezTo>
                  <a:cubicBezTo>
                    <a:pt x="44013" y="163404"/>
                    <a:pt x="46139" y="163404"/>
                    <a:pt x="46139" y="161442"/>
                  </a:cubicBezTo>
                  <a:cubicBezTo>
                    <a:pt x="46139" y="160461"/>
                    <a:pt x="45607" y="160134"/>
                    <a:pt x="44367" y="158990"/>
                  </a:cubicBezTo>
                  <a:cubicBezTo>
                    <a:pt x="20808" y="139368"/>
                    <a:pt x="12129" y="111572"/>
                    <a:pt x="12129" y="81813"/>
                  </a:cubicBezTo>
                  <a:cubicBezTo>
                    <a:pt x="12129" y="37665"/>
                    <a:pt x="30374" y="16082"/>
                    <a:pt x="44899" y="3982"/>
                  </a:cubicBezTo>
                  <a:cubicBezTo>
                    <a:pt x="45607" y="3328"/>
                    <a:pt x="46139" y="2838"/>
                    <a:pt x="46139" y="2020"/>
                  </a:cubicBezTo>
                  <a:cubicBezTo>
                    <a:pt x="46139" y="58"/>
                    <a:pt x="44013" y="58"/>
                    <a:pt x="42596" y="58"/>
                  </a:cubicBezTo>
                  <a:close/>
                </a:path>
              </a:pathLst>
            </a:custGeom>
            <a:solidFill>
              <a:srgbClr val="000000"/>
            </a:solidFill>
            <a:ln w="25400"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0E1D3161-C1E8-D14A-55A6-DF3EB3287C13}"/>
                </a:ext>
              </a:extLst>
            </p:cNvPr>
            <p:cNvSpPr/>
            <p:nvPr>
              <p:custDataLst>
                <p:tags r:id="rId25"/>
              </p:custDataLst>
            </p:nvPr>
          </p:nvSpPr>
          <p:spPr>
            <a:xfrm>
              <a:off x="4745717" y="3792065"/>
              <a:ext cx="82190" cy="111840"/>
            </a:xfrm>
            <a:custGeom>
              <a:avLst/>
              <a:gdLst>
                <a:gd name="connsiteX0" fmla="*/ 82277 w 82190"/>
                <a:gd name="connsiteY0" fmla="*/ 56469 h 111840"/>
                <a:gd name="connsiteX1" fmla="*/ 71826 w 82190"/>
                <a:gd name="connsiteY1" fmla="*/ 14120 h 111840"/>
                <a:gd name="connsiteX2" fmla="*/ 41182 w 82190"/>
                <a:gd name="connsiteY2" fmla="*/ 58 h 111840"/>
                <a:gd name="connsiteX3" fmla="*/ 86 w 82190"/>
                <a:gd name="connsiteY3" fmla="*/ 56469 h 111840"/>
                <a:gd name="connsiteX4" fmla="*/ 41182 w 82190"/>
                <a:gd name="connsiteY4" fmla="*/ 111899 h 111840"/>
                <a:gd name="connsiteX5" fmla="*/ 82277 w 82190"/>
                <a:gd name="connsiteY5" fmla="*/ 56469 h 111840"/>
                <a:gd name="connsiteX6" fmla="*/ 41182 w 82190"/>
                <a:gd name="connsiteY6" fmla="*/ 107321 h 111840"/>
                <a:gd name="connsiteX7" fmla="*/ 18686 w 82190"/>
                <a:gd name="connsiteY7" fmla="*/ 89498 h 111840"/>
                <a:gd name="connsiteX8" fmla="*/ 16206 w 82190"/>
                <a:gd name="connsiteY8" fmla="*/ 54343 h 111840"/>
                <a:gd name="connsiteX9" fmla="*/ 18863 w 82190"/>
                <a:gd name="connsiteY9" fmla="*/ 20987 h 111840"/>
                <a:gd name="connsiteX10" fmla="*/ 41182 w 82190"/>
                <a:gd name="connsiteY10" fmla="*/ 4636 h 111840"/>
                <a:gd name="connsiteX11" fmla="*/ 63147 w 82190"/>
                <a:gd name="connsiteY11" fmla="*/ 19516 h 111840"/>
                <a:gd name="connsiteX12" fmla="*/ 66158 w 82190"/>
                <a:gd name="connsiteY12" fmla="*/ 54343 h 111840"/>
                <a:gd name="connsiteX13" fmla="*/ 63855 w 82190"/>
                <a:gd name="connsiteY13" fmla="*/ 88844 h 111840"/>
                <a:gd name="connsiteX14" fmla="*/ 41182 w 82190"/>
                <a:gd name="connsiteY14" fmla="*/ 107321 h 1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11840">
                  <a:moveTo>
                    <a:pt x="82277" y="56469"/>
                  </a:moveTo>
                  <a:cubicBezTo>
                    <a:pt x="82277" y="38483"/>
                    <a:pt x="79975" y="25566"/>
                    <a:pt x="71826" y="14120"/>
                  </a:cubicBezTo>
                  <a:cubicBezTo>
                    <a:pt x="66335" y="6598"/>
                    <a:pt x="55353" y="58"/>
                    <a:pt x="41182" y="58"/>
                  </a:cubicBezTo>
                  <a:cubicBezTo>
                    <a:pt x="86" y="58"/>
                    <a:pt x="86" y="44696"/>
                    <a:pt x="86" y="56469"/>
                  </a:cubicBezTo>
                  <a:cubicBezTo>
                    <a:pt x="86" y="68242"/>
                    <a:pt x="86" y="111899"/>
                    <a:pt x="41182" y="111899"/>
                  </a:cubicBezTo>
                  <a:cubicBezTo>
                    <a:pt x="82277" y="111899"/>
                    <a:pt x="82277" y="68242"/>
                    <a:pt x="82277" y="56469"/>
                  </a:cubicBezTo>
                  <a:close/>
                  <a:moveTo>
                    <a:pt x="41182" y="107321"/>
                  </a:moveTo>
                  <a:cubicBezTo>
                    <a:pt x="33034" y="107321"/>
                    <a:pt x="22228" y="102906"/>
                    <a:pt x="18686" y="89498"/>
                  </a:cubicBezTo>
                  <a:cubicBezTo>
                    <a:pt x="16206" y="79851"/>
                    <a:pt x="16206" y="66443"/>
                    <a:pt x="16206" y="54343"/>
                  </a:cubicBezTo>
                  <a:cubicBezTo>
                    <a:pt x="16206" y="42407"/>
                    <a:pt x="16206" y="29980"/>
                    <a:pt x="18863" y="20987"/>
                  </a:cubicBezTo>
                  <a:cubicBezTo>
                    <a:pt x="22583" y="8070"/>
                    <a:pt x="33919" y="4636"/>
                    <a:pt x="41182" y="4636"/>
                  </a:cubicBezTo>
                  <a:cubicBezTo>
                    <a:pt x="50747" y="4636"/>
                    <a:pt x="59958" y="10032"/>
                    <a:pt x="63147" y="19516"/>
                  </a:cubicBezTo>
                  <a:cubicBezTo>
                    <a:pt x="65981" y="28345"/>
                    <a:pt x="66158" y="40118"/>
                    <a:pt x="66158" y="54343"/>
                  </a:cubicBezTo>
                  <a:cubicBezTo>
                    <a:pt x="66158" y="66443"/>
                    <a:pt x="66158" y="78543"/>
                    <a:pt x="63855" y="88844"/>
                  </a:cubicBezTo>
                  <a:cubicBezTo>
                    <a:pt x="60313" y="103723"/>
                    <a:pt x="48267" y="107321"/>
                    <a:pt x="41182" y="107321"/>
                  </a:cubicBezTo>
                  <a:close/>
                </a:path>
              </a:pathLst>
            </a:custGeom>
            <a:solidFill>
              <a:srgbClr val="000000"/>
            </a:solidFill>
            <a:ln w="25400"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571F715C-3ED1-E7B6-EF34-6ED9FECC8435}"/>
                </a:ext>
              </a:extLst>
            </p:cNvPr>
            <p:cNvSpPr/>
            <p:nvPr>
              <p:custDataLst>
                <p:tags r:id="rId26"/>
              </p:custDataLst>
            </p:nvPr>
          </p:nvSpPr>
          <p:spPr>
            <a:xfrm>
              <a:off x="4849952" y="3778003"/>
              <a:ext cx="45878" cy="163346"/>
            </a:xfrm>
            <a:custGeom>
              <a:avLst/>
              <a:gdLst>
                <a:gd name="connsiteX0" fmla="*/ 3456 w 45878"/>
                <a:gd name="connsiteY0" fmla="*/ 58 h 163346"/>
                <a:gd name="connsiteX1" fmla="*/ 90 w 45878"/>
                <a:gd name="connsiteY1" fmla="*/ 2020 h 163346"/>
                <a:gd name="connsiteX2" fmla="*/ 1685 w 45878"/>
                <a:gd name="connsiteY2" fmla="*/ 4473 h 163346"/>
                <a:gd name="connsiteX3" fmla="*/ 33923 w 45878"/>
                <a:gd name="connsiteY3" fmla="*/ 81649 h 163346"/>
                <a:gd name="connsiteX4" fmla="*/ 3279 w 45878"/>
                <a:gd name="connsiteY4" fmla="*/ 157682 h 163346"/>
                <a:gd name="connsiteX5" fmla="*/ 90 w 45878"/>
                <a:gd name="connsiteY5" fmla="*/ 161442 h 163346"/>
                <a:gd name="connsiteX6" fmla="*/ 2393 w 45878"/>
                <a:gd name="connsiteY6" fmla="*/ 163404 h 163346"/>
                <a:gd name="connsiteX7" fmla="*/ 33038 w 45878"/>
                <a:gd name="connsiteY7" fmla="*/ 132174 h 163346"/>
                <a:gd name="connsiteX8" fmla="*/ 45969 w 45878"/>
                <a:gd name="connsiteY8" fmla="*/ 81813 h 163346"/>
                <a:gd name="connsiteX9" fmla="*/ 3456 w 45878"/>
                <a:gd name="connsiteY9"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63346">
                  <a:moveTo>
                    <a:pt x="3456" y="58"/>
                  </a:moveTo>
                  <a:cubicBezTo>
                    <a:pt x="2216" y="58"/>
                    <a:pt x="90" y="58"/>
                    <a:pt x="90" y="2020"/>
                  </a:cubicBezTo>
                  <a:cubicBezTo>
                    <a:pt x="90" y="2838"/>
                    <a:pt x="622" y="3328"/>
                    <a:pt x="1685" y="4473"/>
                  </a:cubicBezTo>
                  <a:cubicBezTo>
                    <a:pt x="16918" y="17390"/>
                    <a:pt x="33923" y="39464"/>
                    <a:pt x="33923" y="81649"/>
                  </a:cubicBezTo>
                  <a:cubicBezTo>
                    <a:pt x="33923" y="115823"/>
                    <a:pt x="22410" y="141658"/>
                    <a:pt x="3279" y="157682"/>
                  </a:cubicBezTo>
                  <a:cubicBezTo>
                    <a:pt x="268" y="160461"/>
                    <a:pt x="90" y="160625"/>
                    <a:pt x="90" y="161442"/>
                  </a:cubicBezTo>
                  <a:cubicBezTo>
                    <a:pt x="90" y="162260"/>
                    <a:pt x="622" y="163404"/>
                    <a:pt x="2393" y="163404"/>
                  </a:cubicBezTo>
                  <a:cubicBezTo>
                    <a:pt x="4519" y="163404"/>
                    <a:pt x="21347" y="152613"/>
                    <a:pt x="33038" y="132174"/>
                  </a:cubicBezTo>
                  <a:cubicBezTo>
                    <a:pt x="40832" y="118603"/>
                    <a:pt x="45969" y="100944"/>
                    <a:pt x="45969" y="81813"/>
                  </a:cubicBezTo>
                  <a:cubicBezTo>
                    <a:pt x="45969" y="58758"/>
                    <a:pt x="38529" y="22949"/>
                    <a:pt x="3456" y="58"/>
                  </a:cubicBezTo>
                  <a:close/>
                </a:path>
              </a:pathLst>
            </a:custGeom>
            <a:solidFill>
              <a:srgbClr val="000000"/>
            </a:solidFill>
            <a:ln w="25400"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24DA3E92-6C5E-EBE6-0CF4-74934B7E727D}"/>
                </a:ext>
              </a:extLst>
            </p:cNvPr>
            <p:cNvSpPr/>
            <p:nvPr>
              <p:custDataLst>
                <p:tags r:id="rId27"/>
              </p:custDataLst>
            </p:nvPr>
          </p:nvSpPr>
          <p:spPr>
            <a:xfrm>
              <a:off x="4676735" y="3975687"/>
              <a:ext cx="64477" cy="108570"/>
            </a:xfrm>
            <a:custGeom>
              <a:avLst/>
              <a:gdLst>
                <a:gd name="connsiteX0" fmla="*/ 40116 w 64477"/>
                <a:gd name="connsiteY0" fmla="*/ 4644 h 108570"/>
                <a:gd name="connsiteX1" fmla="*/ 34802 w 64477"/>
                <a:gd name="connsiteY1" fmla="*/ 66 h 108570"/>
                <a:gd name="connsiteX2" fmla="*/ 83 w 64477"/>
                <a:gd name="connsiteY2" fmla="*/ 10530 h 108570"/>
                <a:gd name="connsiteX3" fmla="*/ 83 w 64477"/>
                <a:gd name="connsiteY3" fmla="*/ 16417 h 108570"/>
                <a:gd name="connsiteX4" fmla="*/ 25768 w 64477"/>
                <a:gd name="connsiteY4" fmla="*/ 11839 h 108570"/>
                <a:gd name="connsiteX5" fmla="*/ 25768 w 64477"/>
                <a:gd name="connsiteY5" fmla="*/ 95229 h 108570"/>
                <a:gd name="connsiteX6" fmla="*/ 8054 w 64477"/>
                <a:gd name="connsiteY6" fmla="*/ 102750 h 108570"/>
                <a:gd name="connsiteX7" fmla="*/ 1323 w 64477"/>
                <a:gd name="connsiteY7" fmla="*/ 102750 h 108570"/>
                <a:gd name="connsiteX8" fmla="*/ 1323 w 64477"/>
                <a:gd name="connsiteY8" fmla="*/ 108636 h 108570"/>
                <a:gd name="connsiteX9" fmla="*/ 32853 w 64477"/>
                <a:gd name="connsiteY9" fmla="*/ 107982 h 108570"/>
                <a:gd name="connsiteX10" fmla="*/ 64561 w 64477"/>
                <a:gd name="connsiteY10" fmla="*/ 108636 h 108570"/>
                <a:gd name="connsiteX11" fmla="*/ 64561 w 64477"/>
                <a:gd name="connsiteY11" fmla="*/ 102750 h 108570"/>
                <a:gd name="connsiteX12" fmla="*/ 57830 w 64477"/>
                <a:gd name="connsiteY12" fmla="*/ 102750 h 108570"/>
                <a:gd name="connsiteX13" fmla="*/ 40116 w 64477"/>
                <a:gd name="connsiteY13" fmla="*/ 95229 h 108570"/>
                <a:gd name="connsiteX14" fmla="*/ 40116 w 64477"/>
                <a:gd name="connsiteY14" fmla="*/ 4644 h 10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8570">
                  <a:moveTo>
                    <a:pt x="40116" y="4644"/>
                  </a:moveTo>
                  <a:cubicBezTo>
                    <a:pt x="40116" y="229"/>
                    <a:pt x="39762" y="66"/>
                    <a:pt x="34802" y="66"/>
                  </a:cubicBezTo>
                  <a:cubicBezTo>
                    <a:pt x="23465" y="10367"/>
                    <a:pt x="7346" y="10530"/>
                    <a:pt x="83" y="10530"/>
                  </a:cubicBezTo>
                  <a:lnTo>
                    <a:pt x="83" y="16417"/>
                  </a:lnTo>
                  <a:cubicBezTo>
                    <a:pt x="4335" y="16417"/>
                    <a:pt x="16026" y="16417"/>
                    <a:pt x="25768" y="11839"/>
                  </a:cubicBezTo>
                  <a:lnTo>
                    <a:pt x="25768" y="95229"/>
                  </a:lnTo>
                  <a:cubicBezTo>
                    <a:pt x="25768" y="100624"/>
                    <a:pt x="25768" y="102750"/>
                    <a:pt x="8054" y="102750"/>
                  </a:cubicBezTo>
                  <a:lnTo>
                    <a:pt x="1323" y="102750"/>
                  </a:lnTo>
                  <a:lnTo>
                    <a:pt x="1323" y="108636"/>
                  </a:lnTo>
                  <a:cubicBezTo>
                    <a:pt x="4512" y="108473"/>
                    <a:pt x="26299" y="107982"/>
                    <a:pt x="32853" y="107982"/>
                  </a:cubicBezTo>
                  <a:cubicBezTo>
                    <a:pt x="38345" y="107982"/>
                    <a:pt x="60664" y="108473"/>
                    <a:pt x="64561" y="108636"/>
                  </a:cubicBezTo>
                  <a:lnTo>
                    <a:pt x="64561" y="102750"/>
                  </a:lnTo>
                  <a:lnTo>
                    <a:pt x="57830" y="102750"/>
                  </a:lnTo>
                  <a:cubicBezTo>
                    <a:pt x="40116" y="102750"/>
                    <a:pt x="40116" y="100624"/>
                    <a:pt x="40116" y="95229"/>
                  </a:cubicBezTo>
                  <a:lnTo>
                    <a:pt x="40116" y="4644"/>
                  </a:lnTo>
                  <a:close/>
                </a:path>
              </a:pathLst>
            </a:custGeom>
            <a:solidFill>
              <a:srgbClr val="000000"/>
            </a:solidFill>
            <a:ln w="25400"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BB557711-6767-271E-38E8-443AE5F6A5DD}"/>
                </a:ext>
              </a:extLst>
            </p:cNvPr>
            <p:cNvSpPr/>
            <p:nvPr>
              <p:custDataLst>
                <p:tags r:id="rId28"/>
              </p:custDataLst>
            </p:nvPr>
          </p:nvSpPr>
          <p:spPr>
            <a:xfrm>
              <a:off x="4950869" y="3997210"/>
              <a:ext cx="29606" cy="69842"/>
            </a:xfrm>
            <a:custGeom>
              <a:avLst/>
              <a:gdLst>
                <a:gd name="connsiteX0" fmla="*/ 29701 w 29606"/>
                <a:gd name="connsiteY0" fmla="*/ 24590 h 69842"/>
                <a:gd name="connsiteX1" fmla="*/ 13506 w 29606"/>
                <a:gd name="connsiteY1" fmla="*/ 63 h 69842"/>
                <a:gd name="connsiteX2" fmla="*/ 94 w 29606"/>
                <a:gd name="connsiteY2" fmla="*/ 12443 h 69842"/>
                <a:gd name="connsiteX3" fmla="*/ 13506 w 29606"/>
                <a:gd name="connsiteY3" fmla="*/ 24823 h 69842"/>
                <a:gd name="connsiteX4" fmla="*/ 22363 w 29606"/>
                <a:gd name="connsiteY4" fmla="*/ 21787 h 69842"/>
                <a:gd name="connsiteX5" fmla="*/ 23628 w 29606"/>
                <a:gd name="connsiteY5" fmla="*/ 21086 h 69842"/>
                <a:gd name="connsiteX6" fmla="*/ 24134 w 29606"/>
                <a:gd name="connsiteY6" fmla="*/ 24590 h 69842"/>
                <a:gd name="connsiteX7" fmla="*/ 6926 w 29606"/>
                <a:gd name="connsiteY7" fmla="*/ 63598 h 69842"/>
                <a:gd name="connsiteX8" fmla="*/ 4143 w 29606"/>
                <a:gd name="connsiteY8" fmla="*/ 67336 h 69842"/>
                <a:gd name="connsiteX9" fmla="*/ 6673 w 29606"/>
                <a:gd name="connsiteY9" fmla="*/ 69905 h 69842"/>
                <a:gd name="connsiteX10" fmla="*/ 29701 w 29606"/>
                <a:gd name="connsiteY10" fmla="*/ 24590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9842">
                  <a:moveTo>
                    <a:pt x="29701" y="24590"/>
                  </a:moveTo>
                  <a:cubicBezTo>
                    <a:pt x="29701" y="9173"/>
                    <a:pt x="23375" y="63"/>
                    <a:pt x="13506" y="63"/>
                  </a:cubicBezTo>
                  <a:cubicBezTo>
                    <a:pt x="5155" y="63"/>
                    <a:pt x="94" y="5903"/>
                    <a:pt x="94" y="12443"/>
                  </a:cubicBezTo>
                  <a:cubicBezTo>
                    <a:pt x="94" y="18750"/>
                    <a:pt x="5155" y="24823"/>
                    <a:pt x="13506" y="24823"/>
                  </a:cubicBezTo>
                  <a:cubicBezTo>
                    <a:pt x="16542" y="24823"/>
                    <a:pt x="19832" y="23889"/>
                    <a:pt x="22363" y="21787"/>
                  </a:cubicBezTo>
                  <a:cubicBezTo>
                    <a:pt x="23122" y="21319"/>
                    <a:pt x="23375" y="21086"/>
                    <a:pt x="23628" y="21086"/>
                  </a:cubicBezTo>
                  <a:cubicBezTo>
                    <a:pt x="23881" y="21086"/>
                    <a:pt x="24134" y="21319"/>
                    <a:pt x="24134" y="24590"/>
                  </a:cubicBezTo>
                  <a:cubicBezTo>
                    <a:pt x="24134" y="41875"/>
                    <a:pt x="15277" y="55890"/>
                    <a:pt x="6926" y="63598"/>
                  </a:cubicBezTo>
                  <a:cubicBezTo>
                    <a:pt x="4143" y="66168"/>
                    <a:pt x="4143" y="66635"/>
                    <a:pt x="4143" y="67336"/>
                  </a:cubicBezTo>
                  <a:cubicBezTo>
                    <a:pt x="4143" y="68971"/>
                    <a:pt x="5408" y="69905"/>
                    <a:pt x="6673" y="69905"/>
                  </a:cubicBezTo>
                  <a:cubicBezTo>
                    <a:pt x="9457" y="69905"/>
                    <a:pt x="29701" y="51919"/>
                    <a:pt x="29701" y="24590"/>
                  </a:cubicBezTo>
                  <a:close/>
                </a:path>
              </a:pathLst>
            </a:custGeom>
            <a:solidFill>
              <a:srgbClr val="000000"/>
            </a:solidFill>
            <a:ln w="25400"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7D0B18B3-030A-A6E6-805F-D3396407398E}"/>
                </a:ext>
              </a:extLst>
            </p:cNvPr>
            <p:cNvSpPr/>
            <p:nvPr>
              <p:custDataLst>
                <p:tags r:id="rId29"/>
              </p:custDataLst>
            </p:nvPr>
          </p:nvSpPr>
          <p:spPr>
            <a:xfrm>
              <a:off x="5063335" y="3997210"/>
              <a:ext cx="26823" cy="24760"/>
            </a:xfrm>
            <a:custGeom>
              <a:avLst/>
              <a:gdLst>
                <a:gd name="connsiteX0" fmla="*/ 26922 w 26823"/>
                <a:gd name="connsiteY0" fmla="*/ 12443 h 24760"/>
                <a:gd name="connsiteX1" fmla="*/ 13510 w 26823"/>
                <a:gd name="connsiteY1" fmla="*/ 63 h 24760"/>
                <a:gd name="connsiteX2" fmla="*/ 98 w 26823"/>
                <a:gd name="connsiteY2" fmla="*/ 12443 h 24760"/>
                <a:gd name="connsiteX3" fmla="*/ 13510 w 26823"/>
                <a:gd name="connsiteY3" fmla="*/ 24823 h 24760"/>
                <a:gd name="connsiteX4" fmla="*/ 26922 w 26823"/>
                <a:gd name="connsiteY4" fmla="*/ 12443 h 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760">
                  <a:moveTo>
                    <a:pt x="26922" y="12443"/>
                  </a:moveTo>
                  <a:cubicBezTo>
                    <a:pt x="26922" y="5669"/>
                    <a:pt x="20849" y="63"/>
                    <a:pt x="13510" y="63"/>
                  </a:cubicBezTo>
                  <a:cubicBezTo>
                    <a:pt x="6172" y="63"/>
                    <a:pt x="98" y="5669"/>
                    <a:pt x="98" y="12443"/>
                  </a:cubicBezTo>
                  <a:cubicBezTo>
                    <a:pt x="98" y="19217"/>
                    <a:pt x="6172" y="24823"/>
                    <a:pt x="13510" y="24823"/>
                  </a:cubicBezTo>
                  <a:cubicBezTo>
                    <a:pt x="20849" y="24823"/>
                    <a:pt x="26922" y="19217"/>
                    <a:pt x="26922" y="12443"/>
                  </a:cubicBezTo>
                  <a:close/>
                </a:path>
              </a:pathLst>
            </a:custGeom>
            <a:solidFill>
              <a:srgbClr val="000000"/>
            </a:solidFill>
            <a:ln w="25400"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2F38663F-F342-06D8-33CF-E4032C949000}"/>
                </a:ext>
              </a:extLst>
            </p:cNvPr>
            <p:cNvSpPr/>
            <p:nvPr>
              <p:custDataLst>
                <p:tags r:id="rId30"/>
              </p:custDataLst>
            </p:nvPr>
          </p:nvSpPr>
          <p:spPr>
            <a:xfrm>
              <a:off x="5133628" y="3997210"/>
              <a:ext cx="26823" cy="24760"/>
            </a:xfrm>
            <a:custGeom>
              <a:avLst/>
              <a:gdLst>
                <a:gd name="connsiteX0" fmla="*/ 26925 w 26823"/>
                <a:gd name="connsiteY0" fmla="*/ 12443 h 24760"/>
                <a:gd name="connsiteX1" fmla="*/ 13513 w 26823"/>
                <a:gd name="connsiteY1" fmla="*/ 63 h 24760"/>
                <a:gd name="connsiteX2" fmla="*/ 101 w 26823"/>
                <a:gd name="connsiteY2" fmla="*/ 12443 h 24760"/>
                <a:gd name="connsiteX3" fmla="*/ 13513 w 26823"/>
                <a:gd name="connsiteY3" fmla="*/ 24823 h 24760"/>
                <a:gd name="connsiteX4" fmla="*/ 26925 w 26823"/>
                <a:gd name="connsiteY4" fmla="*/ 12443 h 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760">
                  <a:moveTo>
                    <a:pt x="26925" y="12443"/>
                  </a:moveTo>
                  <a:cubicBezTo>
                    <a:pt x="26925" y="5669"/>
                    <a:pt x="20851" y="63"/>
                    <a:pt x="13513" y="63"/>
                  </a:cubicBezTo>
                  <a:cubicBezTo>
                    <a:pt x="6174" y="63"/>
                    <a:pt x="101" y="5669"/>
                    <a:pt x="101" y="12443"/>
                  </a:cubicBezTo>
                  <a:cubicBezTo>
                    <a:pt x="101" y="19217"/>
                    <a:pt x="6174" y="24823"/>
                    <a:pt x="13513" y="24823"/>
                  </a:cubicBezTo>
                  <a:cubicBezTo>
                    <a:pt x="20851" y="24823"/>
                    <a:pt x="26925" y="19217"/>
                    <a:pt x="26925" y="12443"/>
                  </a:cubicBezTo>
                  <a:close/>
                </a:path>
              </a:pathLst>
            </a:custGeom>
            <a:solidFill>
              <a:srgbClr val="000000"/>
            </a:solidFill>
            <a:ln w="25400"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E21C2600-A136-4A18-EE79-DCDE31870F2E}"/>
                </a:ext>
              </a:extLst>
            </p:cNvPr>
            <p:cNvSpPr/>
            <p:nvPr>
              <p:custDataLst>
                <p:tags r:id="rId31"/>
              </p:custDataLst>
            </p:nvPr>
          </p:nvSpPr>
          <p:spPr>
            <a:xfrm>
              <a:off x="5203920" y="3997210"/>
              <a:ext cx="26823" cy="24760"/>
            </a:xfrm>
            <a:custGeom>
              <a:avLst/>
              <a:gdLst>
                <a:gd name="connsiteX0" fmla="*/ 26927 w 26823"/>
                <a:gd name="connsiteY0" fmla="*/ 12443 h 24760"/>
                <a:gd name="connsiteX1" fmla="*/ 13516 w 26823"/>
                <a:gd name="connsiteY1" fmla="*/ 63 h 24760"/>
                <a:gd name="connsiteX2" fmla="*/ 104 w 26823"/>
                <a:gd name="connsiteY2" fmla="*/ 12443 h 24760"/>
                <a:gd name="connsiteX3" fmla="*/ 13516 w 26823"/>
                <a:gd name="connsiteY3" fmla="*/ 24823 h 24760"/>
                <a:gd name="connsiteX4" fmla="*/ 26927 w 26823"/>
                <a:gd name="connsiteY4" fmla="*/ 12443 h 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760">
                  <a:moveTo>
                    <a:pt x="26927" y="12443"/>
                  </a:moveTo>
                  <a:cubicBezTo>
                    <a:pt x="26927" y="5669"/>
                    <a:pt x="20854" y="63"/>
                    <a:pt x="13516" y="63"/>
                  </a:cubicBezTo>
                  <a:cubicBezTo>
                    <a:pt x="6177" y="63"/>
                    <a:pt x="104" y="5669"/>
                    <a:pt x="104" y="12443"/>
                  </a:cubicBezTo>
                  <a:cubicBezTo>
                    <a:pt x="104" y="19217"/>
                    <a:pt x="6177" y="24823"/>
                    <a:pt x="13516" y="24823"/>
                  </a:cubicBezTo>
                  <a:cubicBezTo>
                    <a:pt x="20854" y="24823"/>
                    <a:pt x="26927" y="19217"/>
                    <a:pt x="26927" y="12443"/>
                  </a:cubicBezTo>
                  <a:close/>
                </a:path>
              </a:pathLst>
            </a:custGeom>
            <a:solidFill>
              <a:srgbClr val="000000"/>
            </a:solidFill>
            <a:ln w="25400"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621C8BFF-9AA4-F6CB-59F4-860E04CFEDA6}"/>
                </a:ext>
              </a:extLst>
            </p:cNvPr>
            <p:cNvSpPr/>
            <p:nvPr>
              <p:custDataLst>
                <p:tags r:id="rId32"/>
              </p:custDataLst>
            </p:nvPr>
          </p:nvSpPr>
          <p:spPr>
            <a:xfrm>
              <a:off x="5274212" y="3997210"/>
              <a:ext cx="29606" cy="69842"/>
            </a:xfrm>
            <a:custGeom>
              <a:avLst/>
              <a:gdLst>
                <a:gd name="connsiteX0" fmla="*/ 29714 w 29606"/>
                <a:gd name="connsiteY0" fmla="*/ 24590 h 69842"/>
                <a:gd name="connsiteX1" fmla="*/ 13518 w 29606"/>
                <a:gd name="connsiteY1" fmla="*/ 63 h 69842"/>
                <a:gd name="connsiteX2" fmla="*/ 107 w 29606"/>
                <a:gd name="connsiteY2" fmla="*/ 12443 h 69842"/>
                <a:gd name="connsiteX3" fmla="*/ 13518 w 29606"/>
                <a:gd name="connsiteY3" fmla="*/ 24823 h 69842"/>
                <a:gd name="connsiteX4" fmla="*/ 22375 w 29606"/>
                <a:gd name="connsiteY4" fmla="*/ 21787 h 69842"/>
                <a:gd name="connsiteX5" fmla="*/ 23641 w 29606"/>
                <a:gd name="connsiteY5" fmla="*/ 21086 h 69842"/>
                <a:gd name="connsiteX6" fmla="*/ 24147 w 29606"/>
                <a:gd name="connsiteY6" fmla="*/ 24590 h 69842"/>
                <a:gd name="connsiteX7" fmla="*/ 6939 w 29606"/>
                <a:gd name="connsiteY7" fmla="*/ 63598 h 69842"/>
                <a:gd name="connsiteX8" fmla="*/ 4156 w 29606"/>
                <a:gd name="connsiteY8" fmla="*/ 67336 h 69842"/>
                <a:gd name="connsiteX9" fmla="*/ 6686 w 29606"/>
                <a:gd name="connsiteY9" fmla="*/ 69905 h 69842"/>
                <a:gd name="connsiteX10" fmla="*/ 29714 w 29606"/>
                <a:gd name="connsiteY10" fmla="*/ 24590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9842">
                  <a:moveTo>
                    <a:pt x="29714" y="24590"/>
                  </a:moveTo>
                  <a:cubicBezTo>
                    <a:pt x="29714" y="9173"/>
                    <a:pt x="23387" y="63"/>
                    <a:pt x="13518" y="63"/>
                  </a:cubicBezTo>
                  <a:cubicBezTo>
                    <a:pt x="5168" y="63"/>
                    <a:pt x="107" y="5903"/>
                    <a:pt x="107" y="12443"/>
                  </a:cubicBezTo>
                  <a:cubicBezTo>
                    <a:pt x="107" y="18750"/>
                    <a:pt x="5168" y="24823"/>
                    <a:pt x="13518" y="24823"/>
                  </a:cubicBezTo>
                  <a:cubicBezTo>
                    <a:pt x="16555" y="24823"/>
                    <a:pt x="19845" y="23889"/>
                    <a:pt x="22375" y="21787"/>
                  </a:cubicBezTo>
                  <a:cubicBezTo>
                    <a:pt x="23134" y="21319"/>
                    <a:pt x="23387" y="21086"/>
                    <a:pt x="23641" y="21086"/>
                  </a:cubicBezTo>
                  <a:cubicBezTo>
                    <a:pt x="23894" y="21086"/>
                    <a:pt x="24147" y="21319"/>
                    <a:pt x="24147" y="24590"/>
                  </a:cubicBezTo>
                  <a:cubicBezTo>
                    <a:pt x="24147" y="41875"/>
                    <a:pt x="15290" y="55890"/>
                    <a:pt x="6939" y="63598"/>
                  </a:cubicBezTo>
                  <a:cubicBezTo>
                    <a:pt x="4156" y="66168"/>
                    <a:pt x="4156" y="66635"/>
                    <a:pt x="4156" y="67336"/>
                  </a:cubicBezTo>
                  <a:cubicBezTo>
                    <a:pt x="4156" y="68971"/>
                    <a:pt x="5421" y="69905"/>
                    <a:pt x="6686" y="69905"/>
                  </a:cubicBezTo>
                  <a:cubicBezTo>
                    <a:pt x="9470" y="69905"/>
                    <a:pt x="29714" y="51919"/>
                    <a:pt x="29714" y="24590"/>
                  </a:cubicBezTo>
                  <a:close/>
                </a:path>
              </a:pathLst>
            </a:custGeom>
            <a:solidFill>
              <a:srgbClr val="000000"/>
            </a:solidFill>
            <a:ln w="25400"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88BCC927-5BBC-733C-6131-E9476A7AE903}"/>
                </a:ext>
              </a:extLst>
            </p:cNvPr>
            <p:cNvSpPr/>
            <p:nvPr>
              <p:custDataLst>
                <p:tags r:id="rId33"/>
              </p:custDataLst>
            </p:nvPr>
          </p:nvSpPr>
          <p:spPr>
            <a:xfrm>
              <a:off x="5377568" y="3859862"/>
              <a:ext cx="147781" cy="163977"/>
            </a:xfrm>
            <a:custGeom>
              <a:avLst/>
              <a:gdLst>
                <a:gd name="connsiteX0" fmla="*/ 67423 w 147781"/>
                <a:gd name="connsiteY0" fmla="*/ 8239 h 163977"/>
                <a:gd name="connsiteX1" fmla="*/ 68435 w 147781"/>
                <a:gd name="connsiteY1" fmla="*/ 4268 h 163977"/>
                <a:gd name="connsiteX2" fmla="*/ 62868 w 147781"/>
                <a:gd name="connsiteY2" fmla="*/ 63 h 163977"/>
                <a:gd name="connsiteX3" fmla="*/ 61097 w 147781"/>
                <a:gd name="connsiteY3" fmla="*/ 297 h 163977"/>
                <a:gd name="connsiteX4" fmla="*/ 28453 w 147781"/>
                <a:gd name="connsiteY4" fmla="*/ 1698 h 163977"/>
                <a:gd name="connsiteX5" fmla="*/ 20355 w 147781"/>
                <a:gd name="connsiteY5" fmla="*/ 8706 h 163977"/>
                <a:gd name="connsiteX6" fmla="*/ 26935 w 147781"/>
                <a:gd name="connsiteY6" fmla="*/ 12910 h 163977"/>
                <a:gd name="connsiteX7" fmla="*/ 37563 w 147781"/>
                <a:gd name="connsiteY7" fmla="*/ 13378 h 163977"/>
                <a:gd name="connsiteX8" fmla="*/ 1123 w 147781"/>
                <a:gd name="connsiteY8" fmla="*/ 148156 h 163977"/>
                <a:gd name="connsiteX9" fmla="*/ 111 w 147781"/>
                <a:gd name="connsiteY9" fmla="*/ 153529 h 163977"/>
                <a:gd name="connsiteX10" fmla="*/ 12258 w 147781"/>
                <a:gd name="connsiteY10" fmla="*/ 164040 h 163977"/>
                <a:gd name="connsiteX11" fmla="*/ 28706 w 147781"/>
                <a:gd name="connsiteY11" fmla="*/ 150959 h 163977"/>
                <a:gd name="connsiteX12" fmla="*/ 43889 w 147781"/>
                <a:gd name="connsiteY12" fmla="*/ 95600 h 163977"/>
                <a:gd name="connsiteX13" fmla="*/ 48950 w 147781"/>
                <a:gd name="connsiteY13" fmla="*/ 86023 h 163977"/>
                <a:gd name="connsiteX14" fmla="*/ 86655 w 147781"/>
                <a:gd name="connsiteY14" fmla="*/ 65000 h 163977"/>
                <a:gd name="connsiteX15" fmla="*/ 99307 w 147781"/>
                <a:gd name="connsiteY15" fmla="*/ 78782 h 163977"/>
                <a:gd name="connsiteX16" fmla="*/ 83365 w 147781"/>
                <a:gd name="connsiteY16" fmla="*/ 131105 h 163977"/>
                <a:gd name="connsiteX17" fmla="*/ 79822 w 147781"/>
                <a:gd name="connsiteY17" fmla="*/ 143018 h 163977"/>
                <a:gd name="connsiteX18" fmla="*/ 108417 w 147781"/>
                <a:gd name="connsiteY18" fmla="*/ 164040 h 163977"/>
                <a:gd name="connsiteX19" fmla="*/ 147893 w 147781"/>
                <a:gd name="connsiteY19" fmla="*/ 127601 h 163977"/>
                <a:gd name="connsiteX20" fmla="*/ 141820 w 147781"/>
                <a:gd name="connsiteY20" fmla="*/ 124331 h 163977"/>
                <a:gd name="connsiteX21" fmla="*/ 136000 w 147781"/>
                <a:gd name="connsiteY21" fmla="*/ 127367 h 163977"/>
                <a:gd name="connsiteX22" fmla="*/ 109935 w 147781"/>
                <a:gd name="connsiteY22" fmla="*/ 155631 h 163977"/>
                <a:gd name="connsiteX23" fmla="*/ 105634 w 147781"/>
                <a:gd name="connsiteY23" fmla="*/ 150726 h 163977"/>
                <a:gd name="connsiteX24" fmla="*/ 109935 w 147781"/>
                <a:gd name="connsiteY24" fmla="*/ 135543 h 163977"/>
                <a:gd name="connsiteX25" fmla="*/ 126384 w 147781"/>
                <a:gd name="connsiteY25" fmla="*/ 83687 h 163977"/>
                <a:gd name="connsiteX26" fmla="*/ 88679 w 147781"/>
                <a:gd name="connsiteY26" fmla="*/ 56591 h 163977"/>
                <a:gd name="connsiteX27" fmla="*/ 50468 w 147781"/>
                <a:gd name="connsiteY27" fmla="*/ 71073 h 163977"/>
                <a:gd name="connsiteX28" fmla="*/ 67423 w 147781"/>
                <a:gd name="connsiteY28" fmla="*/ 8239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3977">
                  <a:moveTo>
                    <a:pt x="67423" y="8239"/>
                  </a:moveTo>
                  <a:cubicBezTo>
                    <a:pt x="68435" y="4968"/>
                    <a:pt x="68435" y="4501"/>
                    <a:pt x="68435" y="4268"/>
                  </a:cubicBezTo>
                  <a:cubicBezTo>
                    <a:pt x="68435" y="1231"/>
                    <a:pt x="65651" y="63"/>
                    <a:pt x="62868" y="63"/>
                  </a:cubicBezTo>
                  <a:cubicBezTo>
                    <a:pt x="61856" y="63"/>
                    <a:pt x="61603" y="63"/>
                    <a:pt x="61097" y="297"/>
                  </a:cubicBezTo>
                  <a:lnTo>
                    <a:pt x="28453" y="1698"/>
                  </a:lnTo>
                  <a:cubicBezTo>
                    <a:pt x="24910" y="1932"/>
                    <a:pt x="20355" y="2165"/>
                    <a:pt x="20355" y="8706"/>
                  </a:cubicBezTo>
                  <a:cubicBezTo>
                    <a:pt x="20355" y="12910"/>
                    <a:pt x="24910" y="12910"/>
                    <a:pt x="26935" y="12910"/>
                  </a:cubicBezTo>
                  <a:cubicBezTo>
                    <a:pt x="29718" y="12910"/>
                    <a:pt x="34273" y="12910"/>
                    <a:pt x="37563" y="13378"/>
                  </a:cubicBezTo>
                  <a:lnTo>
                    <a:pt x="1123" y="148156"/>
                  </a:lnTo>
                  <a:cubicBezTo>
                    <a:pt x="870" y="149091"/>
                    <a:pt x="111" y="152595"/>
                    <a:pt x="111" y="153529"/>
                  </a:cubicBezTo>
                  <a:cubicBezTo>
                    <a:pt x="111" y="159135"/>
                    <a:pt x="4919" y="164040"/>
                    <a:pt x="12258" y="164040"/>
                  </a:cubicBezTo>
                  <a:cubicBezTo>
                    <a:pt x="13776" y="164040"/>
                    <a:pt x="25163" y="164040"/>
                    <a:pt x="28706" y="150959"/>
                  </a:cubicBezTo>
                  <a:lnTo>
                    <a:pt x="43889" y="95600"/>
                  </a:lnTo>
                  <a:cubicBezTo>
                    <a:pt x="45154" y="91162"/>
                    <a:pt x="45154" y="90694"/>
                    <a:pt x="48950" y="86023"/>
                  </a:cubicBezTo>
                  <a:cubicBezTo>
                    <a:pt x="52999" y="80884"/>
                    <a:pt x="65651" y="65000"/>
                    <a:pt x="86655" y="65000"/>
                  </a:cubicBezTo>
                  <a:cubicBezTo>
                    <a:pt x="93234" y="65000"/>
                    <a:pt x="99307" y="67336"/>
                    <a:pt x="99307" y="78782"/>
                  </a:cubicBezTo>
                  <a:cubicBezTo>
                    <a:pt x="99307" y="92330"/>
                    <a:pt x="88173" y="119659"/>
                    <a:pt x="83365" y="131105"/>
                  </a:cubicBezTo>
                  <a:cubicBezTo>
                    <a:pt x="80581" y="137412"/>
                    <a:pt x="79822" y="139047"/>
                    <a:pt x="79822" y="143018"/>
                  </a:cubicBezTo>
                  <a:cubicBezTo>
                    <a:pt x="79822" y="156566"/>
                    <a:pt x="94499" y="164040"/>
                    <a:pt x="108417" y="164040"/>
                  </a:cubicBezTo>
                  <a:cubicBezTo>
                    <a:pt x="135240" y="164040"/>
                    <a:pt x="147893" y="132273"/>
                    <a:pt x="147893" y="127601"/>
                  </a:cubicBezTo>
                  <a:cubicBezTo>
                    <a:pt x="147893" y="124331"/>
                    <a:pt x="144097" y="124331"/>
                    <a:pt x="141820" y="124331"/>
                  </a:cubicBezTo>
                  <a:cubicBezTo>
                    <a:pt x="138783" y="124331"/>
                    <a:pt x="137012" y="124331"/>
                    <a:pt x="136000" y="127367"/>
                  </a:cubicBezTo>
                  <a:cubicBezTo>
                    <a:pt x="127902" y="153295"/>
                    <a:pt x="113984" y="155631"/>
                    <a:pt x="109935" y="155631"/>
                  </a:cubicBezTo>
                  <a:cubicBezTo>
                    <a:pt x="108164" y="155631"/>
                    <a:pt x="105634" y="155631"/>
                    <a:pt x="105634" y="150726"/>
                  </a:cubicBezTo>
                  <a:cubicBezTo>
                    <a:pt x="105634" y="145587"/>
                    <a:pt x="108417" y="139280"/>
                    <a:pt x="109935" y="135543"/>
                  </a:cubicBezTo>
                  <a:cubicBezTo>
                    <a:pt x="114743" y="124097"/>
                    <a:pt x="126384" y="96768"/>
                    <a:pt x="126384" y="83687"/>
                  </a:cubicBezTo>
                  <a:cubicBezTo>
                    <a:pt x="126384" y="62197"/>
                    <a:pt x="106899" y="56591"/>
                    <a:pt x="88679" y="56591"/>
                  </a:cubicBezTo>
                  <a:cubicBezTo>
                    <a:pt x="83112" y="56591"/>
                    <a:pt x="67676" y="56591"/>
                    <a:pt x="50468" y="71073"/>
                  </a:cubicBezTo>
                  <a:lnTo>
                    <a:pt x="67423" y="8239"/>
                  </a:lnTo>
                  <a:close/>
                </a:path>
              </a:pathLst>
            </a:custGeom>
            <a:solidFill>
              <a:srgbClr val="000000"/>
            </a:solidFill>
            <a:ln w="25400"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1691FE0C-617E-DD48-DCC4-7D9B50C71321}"/>
                </a:ext>
              </a:extLst>
            </p:cNvPr>
            <p:cNvSpPr/>
            <p:nvPr>
              <p:custDataLst>
                <p:tags r:id="rId34"/>
              </p:custDataLst>
            </p:nvPr>
          </p:nvSpPr>
          <p:spPr>
            <a:xfrm>
              <a:off x="5554221" y="3778003"/>
              <a:ext cx="46055" cy="163346"/>
            </a:xfrm>
            <a:custGeom>
              <a:avLst/>
              <a:gdLst>
                <a:gd name="connsiteX0" fmla="*/ 42630 w 46055"/>
                <a:gd name="connsiteY0" fmla="*/ 58 h 163346"/>
                <a:gd name="connsiteX1" fmla="*/ 118 w 46055"/>
                <a:gd name="connsiteY1" fmla="*/ 81649 h 163346"/>
                <a:gd name="connsiteX2" fmla="*/ 42630 w 46055"/>
                <a:gd name="connsiteY2" fmla="*/ 163404 h 163346"/>
                <a:gd name="connsiteX3" fmla="*/ 46173 w 46055"/>
                <a:gd name="connsiteY3" fmla="*/ 161442 h 163346"/>
                <a:gd name="connsiteX4" fmla="*/ 44402 w 46055"/>
                <a:gd name="connsiteY4" fmla="*/ 158990 h 163346"/>
                <a:gd name="connsiteX5" fmla="*/ 12163 w 46055"/>
                <a:gd name="connsiteY5" fmla="*/ 81813 h 163346"/>
                <a:gd name="connsiteX6" fmla="*/ 44933 w 46055"/>
                <a:gd name="connsiteY6" fmla="*/ 3982 h 163346"/>
                <a:gd name="connsiteX7" fmla="*/ 46173 w 46055"/>
                <a:gd name="connsiteY7" fmla="*/ 2020 h 163346"/>
                <a:gd name="connsiteX8" fmla="*/ 42630 w 46055"/>
                <a:gd name="connsiteY8"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63346">
                  <a:moveTo>
                    <a:pt x="42630" y="58"/>
                  </a:moveTo>
                  <a:cubicBezTo>
                    <a:pt x="8975" y="21968"/>
                    <a:pt x="118" y="56632"/>
                    <a:pt x="118" y="81649"/>
                  </a:cubicBezTo>
                  <a:cubicBezTo>
                    <a:pt x="118" y="104704"/>
                    <a:pt x="7558" y="140513"/>
                    <a:pt x="42630" y="163404"/>
                  </a:cubicBezTo>
                  <a:cubicBezTo>
                    <a:pt x="44048" y="163404"/>
                    <a:pt x="46173" y="163404"/>
                    <a:pt x="46173" y="161442"/>
                  </a:cubicBezTo>
                  <a:cubicBezTo>
                    <a:pt x="46173" y="160461"/>
                    <a:pt x="45642" y="160134"/>
                    <a:pt x="44402" y="158990"/>
                  </a:cubicBezTo>
                  <a:cubicBezTo>
                    <a:pt x="20843" y="139368"/>
                    <a:pt x="12163" y="111572"/>
                    <a:pt x="12163" y="81813"/>
                  </a:cubicBezTo>
                  <a:cubicBezTo>
                    <a:pt x="12163" y="37665"/>
                    <a:pt x="30408" y="16082"/>
                    <a:pt x="44933" y="3982"/>
                  </a:cubicBezTo>
                  <a:cubicBezTo>
                    <a:pt x="45642" y="3328"/>
                    <a:pt x="46173" y="2838"/>
                    <a:pt x="46173" y="2020"/>
                  </a:cubicBezTo>
                  <a:cubicBezTo>
                    <a:pt x="46173" y="58"/>
                    <a:pt x="44048" y="58"/>
                    <a:pt x="42630" y="58"/>
                  </a:cubicBezTo>
                  <a:close/>
                </a:path>
              </a:pathLst>
            </a:custGeom>
            <a:solidFill>
              <a:srgbClr val="000000"/>
            </a:solidFill>
            <a:ln w="25400"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3FE1702B-98BA-53E8-3912-B5C904784BBE}"/>
                </a:ext>
              </a:extLst>
            </p:cNvPr>
            <p:cNvSpPr/>
            <p:nvPr>
              <p:custDataLst>
                <p:tags r:id="rId35"/>
              </p:custDataLst>
            </p:nvPr>
          </p:nvSpPr>
          <p:spPr>
            <a:xfrm>
              <a:off x="5622140" y="3792065"/>
              <a:ext cx="82190" cy="111840"/>
            </a:xfrm>
            <a:custGeom>
              <a:avLst/>
              <a:gdLst>
                <a:gd name="connsiteX0" fmla="*/ 82312 w 82190"/>
                <a:gd name="connsiteY0" fmla="*/ 56469 h 111840"/>
                <a:gd name="connsiteX1" fmla="*/ 71861 w 82190"/>
                <a:gd name="connsiteY1" fmla="*/ 14120 h 111840"/>
                <a:gd name="connsiteX2" fmla="*/ 41216 w 82190"/>
                <a:gd name="connsiteY2" fmla="*/ 58 h 111840"/>
                <a:gd name="connsiteX3" fmla="*/ 121 w 82190"/>
                <a:gd name="connsiteY3" fmla="*/ 56469 h 111840"/>
                <a:gd name="connsiteX4" fmla="*/ 41216 w 82190"/>
                <a:gd name="connsiteY4" fmla="*/ 111899 h 111840"/>
                <a:gd name="connsiteX5" fmla="*/ 82312 w 82190"/>
                <a:gd name="connsiteY5" fmla="*/ 56469 h 111840"/>
                <a:gd name="connsiteX6" fmla="*/ 41216 w 82190"/>
                <a:gd name="connsiteY6" fmla="*/ 107321 h 111840"/>
                <a:gd name="connsiteX7" fmla="*/ 18720 w 82190"/>
                <a:gd name="connsiteY7" fmla="*/ 89498 h 111840"/>
                <a:gd name="connsiteX8" fmla="*/ 16240 w 82190"/>
                <a:gd name="connsiteY8" fmla="*/ 54343 h 111840"/>
                <a:gd name="connsiteX9" fmla="*/ 18897 w 82190"/>
                <a:gd name="connsiteY9" fmla="*/ 20987 h 111840"/>
                <a:gd name="connsiteX10" fmla="*/ 41216 w 82190"/>
                <a:gd name="connsiteY10" fmla="*/ 4636 h 111840"/>
                <a:gd name="connsiteX11" fmla="*/ 63181 w 82190"/>
                <a:gd name="connsiteY11" fmla="*/ 19516 h 111840"/>
                <a:gd name="connsiteX12" fmla="*/ 66193 w 82190"/>
                <a:gd name="connsiteY12" fmla="*/ 54343 h 111840"/>
                <a:gd name="connsiteX13" fmla="*/ 63890 w 82190"/>
                <a:gd name="connsiteY13" fmla="*/ 88844 h 111840"/>
                <a:gd name="connsiteX14" fmla="*/ 41216 w 82190"/>
                <a:gd name="connsiteY14" fmla="*/ 107321 h 1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11840">
                  <a:moveTo>
                    <a:pt x="82312" y="56469"/>
                  </a:moveTo>
                  <a:cubicBezTo>
                    <a:pt x="82312" y="38483"/>
                    <a:pt x="80009" y="25566"/>
                    <a:pt x="71861" y="14120"/>
                  </a:cubicBezTo>
                  <a:cubicBezTo>
                    <a:pt x="66370" y="6598"/>
                    <a:pt x="55387" y="58"/>
                    <a:pt x="41216" y="58"/>
                  </a:cubicBezTo>
                  <a:cubicBezTo>
                    <a:pt x="121" y="58"/>
                    <a:pt x="121" y="44696"/>
                    <a:pt x="121" y="56469"/>
                  </a:cubicBezTo>
                  <a:cubicBezTo>
                    <a:pt x="121" y="68242"/>
                    <a:pt x="121" y="111899"/>
                    <a:pt x="41216" y="111899"/>
                  </a:cubicBezTo>
                  <a:cubicBezTo>
                    <a:pt x="82312" y="111899"/>
                    <a:pt x="82312" y="68242"/>
                    <a:pt x="82312" y="56469"/>
                  </a:cubicBezTo>
                  <a:close/>
                  <a:moveTo>
                    <a:pt x="41216" y="107321"/>
                  </a:moveTo>
                  <a:cubicBezTo>
                    <a:pt x="33068" y="107321"/>
                    <a:pt x="22263" y="102906"/>
                    <a:pt x="18720" y="89498"/>
                  </a:cubicBezTo>
                  <a:cubicBezTo>
                    <a:pt x="16240" y="79851"/>
                    <a:pt x="16240" y="66443"/>
                    <a:pt x="16240" y="54343"/>
                  </a:cubicBezTo>
                  <a:cubicBezTo>
                    <a:pt x="16240" y="42407"/>
                    <a:pt x="16240" y="29980"/>
                    <a:pt x="18897" y="20987"/>
                  </a:cubicBezTo>
                  <a:cubicBezTo>
                    <a:pt x="22617" y="8070"/>
                    <a:pt x="33954" y="4636"/>
                    <a:pt x="41216" y="4636"/>
                  </a:cubicBezTo>
                  <a:cubicBezTo>
                    <a:pt x="50782" y="4636"/>
                    <a:pt x="59993" y="10032"/>
                    <a:pt x="63181" y="19516"/>
                  </a:cubicBezTo>
                  <a:cubicBezTo>
                    <a:pt x="66015" y="28345"/>
                    <a:pt x="66193" y="40118"/>
                    <a:pt x="66193" y="54343"/>
                  </a:cubicBezTo>
                  <a:cubicBezTo>
                    <a:pt x="66193" y="66443"/>
                    <a:pt x="66193" y="78543"/>
                    <a:pt x="63890" y="88844"/>
                  </a:cubicBezTo>
                  <a:cubicBezTo>
                    <a:pt x="60347" y="103723"/>
                    <a:pt x="48302" y="107321"/>
                    <a:pt x="41216" y="107321"/>
                  </a:cubicBezTo>
                  <a:close/>
                </a:path>
              </a:pathLst>
            </a:custGeom>
            <a:solidFill>
              <a:srgbClr val="000000"/>
            </a:solidFill>
            <a:ln w="25400"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5325FA12-A2F1-9295-8EDB-4443CD3D9877}"/>
                </a:ext>
              </a:extLst>
            </p:cNvPr>
            <p:cNvSpPr/>
            <p:nvPr>
              <p:custDataLst>
                <p:tags r:id="rId36"/>
              </p:custDataLst>
            </p:nvPr>
          </p:nvSpPr>
          <p:spPr>
            <a:xfrm>
              <a:off x="5726375" y="3778003"/>
              <a:ext cx="45878" cy="163346"/>
            </a:xfrm>
            <a:custGeom>
              <a:avLst/>
              <a:gdLst>
                <a:gd name="connsiteX0" fmla="*/ 3491 w 45878"/>
                <a:gd name="connsiteY0" fmla="*/ 58 h 163346"/>
                <a:gd name="connsiteX1" fmla="*/ 125 w 45878"/>
                <a:gd name="connsiteY1" fmla="*/ 2020 h 163346"/>
                <a:gd name="connsiteX2" fmla="*/ 1719 w 45878"/>
                <a:gd name="connsiteY2" fmla="*/ 4473 h 163346"/>
                <a:gd name="connsiteX3" fmla="*/ 33958 w 45878"/>
                <a:gd name="connsiteY3" fmla="*/ 81649 h 163346"/>
                <a:gd name="connsiteX4" fmla="*/ 3313 w 45878"/>
                <a:gd name="connsiteY4" fmla="*/ 157682 h 163346"/>
                <a:gd name="connsiteX5" fmla="*/ 125 w 45878"/>
                <a:gd name="connsiteY5" fmla="*/ 161442 h 163346"/>
                <a:gd name="connsiteX6" fmla="*/ 2428 w 45878"/>
                <a:gd name="connsiteY6" fmla="*/ 163404 h 163346"/>
                <a:gd name="connsiteX7" fmla="*/ 33072 w 45878"/>
                <a:gd name="connsiteY7" fmla="*/ 132174 h 163346"/>
                <a:gd name="connsiteX8" fmla="*/ 46003 w 45878"/>
                <a:gd name="connsiteY8" fmla="*/ 81813 h 163346"/>
                <a:gd name="connsiteX9" fmla="*/ 3491 w 45878"/>
                <a:gd name="connsiteY9"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63346">
                  <a:moveTo>
                    <a:pt x="3491" y="58"/>
                  </a:moveTo>
                  <a:cubicBezTo>
                    <a:pt x="2251" y="58"/>
                    <a:pt x="125" y="58"/>
                    <a:pt x="125" y="2020"/>
                  </a:cubicBezTo>
                  <a:cubicBezTo>
                    <a:pt x="125" y="2838"/>
                    <a:pt x="656" y="3328"/>
                    <a:pt x="1719" y="4473"/>
                  </a:cubicBezTo>
                  <a:cubicBezTo>
                    <a:pt x="16953" y="17390"/>
                    <a:pt x="33958" y="39464"/>
                    <a:pt x="33958" y="81649"/>
                  </a:cubicBezTo>
                  <a:cubicBezTo>
                    <a:pt x="33958" y="115823"/>
                    <a:pt x="22444" y="141658"/>
                    <a:pt x="3313" y="157682"/>
                  </a:cubicBezTo>
                  <a:cubicBezTo>
                    <a:pt x="302" y="160461"/>
                    <a:pt x="125" y="160625"/>
                    <a:pt x="125" y="161442"/>
                  </a:cubicBezTo>
                  <a:cubicBezTo>
                    <a:pt x="125" y="162260"/>
                    <a:pt x="656" y="163404"/>
                    <a:pt x="2428" y="163404"/>
                  </a:cubicBezTo>
                  <a:cubicBezTo>
                    <a:pt x="4553" y="163404"/>
                    <a:pt x="21381" y="152613"/>
                    <a:pt x="33072" y="132174"/>
                  </a:cubicBezTo>
                  <a:cubicBezTo>
                    <a:pt x="40866" y="118603"/>
                    <a:pt x="46003" y="100944"/>
                    <a:pt x="46003" y="81813"/>
                  </a:cubicBezTo>
                  <a:cubicBezTo>
                    <a:pt x="46003" y="58758"/>
                    <a:pt x="38563" y="22949"/>
                    <a:pt x="3491" y="58"/>
                  </a:cubicBezTo>
                  <a:close/>
                </a:path>
              </a:pathLst>
            </a:custGeom>
            <a:solidFill>
              <a:srgbClr val="000000"/>
            </a:solidFill>
            <a:ln w="25400"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558535A7-77E1-78FD-AD4C-8E4B611B923B}"/>
                </a:ext>
              </a:extLst>
            </p:cNvPr>
            <p:cNvSpPr/>
            <p:nvPr>
              <p:custDataLst>
                <p:tags r:id="rId37"/>
              </p:custDataLst>
            </p:nvPr>
          </p:nvSpPr>
          <p:spPr>
            <a:xfrm>
              <a:off x="5542176" y="3977177"/>
              <a:ext cx="108229" cy="73742"/>
            </a:xfrm>
            <a:custGeom>
              <a:avLst/>
              <a:gdLst>
                <a:gd name="connsiteX0" fmla="*/ 13403 w 108229"/>
                <a:gd name="connsiteY0" fmla="*/ 61871 h 73742"/>
                <a:gd name="connsiteX1" fmla="*/ 11632 w 108229"/>
                <a:gd name="connsiteY1" fmla="*/ 68575 h 73742"/>
                <a:gd name="connsiteX2" fmla="*/ 17654 w 108229"/>
                <a:gd name="connsiteY2" fmla="*/ 73807 h 73742"/>
                <a:gd name="connsiteX3" fmla="*/ 24563 w 108229"/>
                <a:gd name="connsiteY3" fmla="*/ 70210 h 73742"/>
                <a:gd name="connsiteX4" fmla="*/ 27751 w 108229"/>
                <a:gd name="connsiteY4" fmla="*/ 60073 h 73742"/>
                <a:gd name="connsiteX5" fmla="*/ 31648 w 108229"/>
                <a:gd name="connsiteY5" fmla="*/ 45357 h 73742"/>
                <a:gd name="connsiteX6" fmla="*/ 34659 w 108229"/>
                <a:gd name="connsiteY6" fmla="*/ 34401 h 73742"/>
                <a:gd name="connsiteX7" fmla="*/ 42099 w 108229"/>
                <a:gd name="connsiteY7" fmla="*/ 19686 h 73742"/>
                <a:gd name="connsiteX8" fmla="*/ 68669 w 108229"/>
                <a:gd name="connsiteY8" fmla="*/ 4643 h 73742"/>
                <a:gd name="connsiteX9" fmla="*/ 79120 w 108229"/>
                <a:gd name="connsiteY9" fmla="*/ 16088 h 73742"/>
                <a:gd name="connsiteX10" fmla="*/ 68669 w 108229"/>
                <a:gd name="connsiteY10" fmla="*/ 50916 h 73742"/>
                <a:gd name="connsiteX11" fmla="*/ 66012 w 108229"/>
                <a:gd name="connsiteY11" fmla="*/ 59746 h 73742"/>
                <a:gd name="connsiteX12" fmla="*/ 82840 w 108229"/>
                <a:gd name="connsiteY12" fmla="*/ 73807 h 73742"/>
                <a:gd name="connsiteX13" fmla="*/ 108348 w 108229"/>
                <a:gd name="connsiteY13" fmla="*/ 48790 h 73742"/>
                <a:gd name="connsiteX14" fmla="*/ 105514 w 108229"/>
                <a:gd name="connsiteY14" fmla="*/ 46665 h 73742"/>
                <a:gd name="connsiteX15" fmla="*/ 102148 w 108229"/>
                <a:gd name="connsiteY15" fmla="*/ 49444 h 73742"/>
                <a:gd name="connsiteX16" fmla="*/ 83372 w 108229"/>
                <a:gd name="connsiteY16" fmla="*/ 69229 h 73742"/>
                <a:gd name="connsiteX17" fmla="*/ 78943 w 108229"/>
                <a:gd name="connsiteY17" fmla="*/ 63506 h 73742"/>
                <a:gd name="connsiteX18" fmla="*/ 83017 w 108229"/>
                <a:gd name="connsiteY18" fmla="*/ 50262 h 73742"/>
                <a:gd name="connsiteX19" fmla="*/ 92406 w 108229"/>
                <a:gd name="connsiteY19" fmla="*/ 18705 h 73742"/>
                <a:gd name="connsiteX20" fmla="*/ 69378 w 108229"/>
                <a:gd name="connsiteY20" fmla="*/ 64 h 73742"/>
                <a:gd name="connsiteX21" fmla="*/ 39442 w 108229"/>
                <a:gd name="connsiteY21" fmla="*/ 14944 h 73742"/>
                <a:gd name="connsiteX22" fmla="*/ 20488 w 108229"/>
                <a:gd name="connsiteY22" fmla="*/ 64 h 73742"/>
                <a:gd name="connsiteX23" fmla="*/ 6495 w 108229"/>
                <a:gd name="connsiteY23" fmla="*/ 8894 h 73742"/>
                <a:gd name="connsiteX24" fmla="*/ 118 w 108229"/>
                <a:gd name="connsiteY24" fmla="*/ 25081 h 73742"/>
                <a:gd name="connsiteX25" fmla="*/ 3129 w 108229"/>
                <a:gd name="connsiteY25" fmla="*/ 27207 h 73742"/>
                <a:gd name="connsiteX26" fmla="*/ 7026 w 108229"/>
                <a:gd name="connsiteY26" fmla="*/ 22302 h 73742"/>
                <a:gd name="connsiteX27" fmla="*/ 19957 w 108229"/>
                <a:gd name="connsiteY27" fmla="*/ 4643 h 73742"/>
                <a:gd name="connsiteX28" fmla="*/ 25803 w 108229"/>
                <a:gd name="connsiteY28" fmla="*/ 12655 h 73742"/>
                <a:gd name="connsiteX29" fmla="*/ 22968 w 108229"/>
                <a:gd name="connsiteY29" fmla="*/ 26226 h 73742"/>
                <a:gd name="connsiteX30" fmla="*/ 19071 w 108229"/>
                <a:gd name="connsiteY30" fmla="*/ 40942 h 73742"/>
                <a:gd name="connsiteX31" fmla="*/ 13403 w 108229"/>
                <a:gd name="connsiteY31" fmla="*/ 61871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3742">
                  <a:moveTo>
                    <a:pt x="13403" y="61871"/>
                  </a:moveTo>
                  <a:cubicBezTo>
                    <a:pt x="12695" y="63997"/>
                    <a:pt x="11632" y="68085"/>
                    <a:pt x="11632" y="68575"/>
                  </a:cubicBezTo>
                  <a:cubicBezTo>
                    <a:pt x="11632" y="72172"/>
                    <a:pt x="14820" y="73807"/>
                    <a:pt x="17654" y="73807"/>
                  </a:cubicBezTo>
                  <a:cubicBezTo>
                    <a:pt x="20843" y="73807"/>
                    <a:pt x="23677" y="71682"/>
                    <a:pt x="24563" y="70210"/>
                  </a:cubicBezTo>
                  <a:cubicBezTo>
                    <a:pt x="25448" y="68739"/>
                    <a:pt x="26865" y="63506"/>
                    <a:pt x="27751" y="60073"/>
                  </a:cubicBezTo>
                  <a:cubicBezTo>
                    <a:pt x="28637" y="56966"/>
                    <a:pt x="30585" y="49444"/>
                    <a:pt x="31648" y="45357"/>
                  </a:cubicBezTo>
                  <a:cubicBezTo>
                    <a:pt x="32711" y="41759"/>
                    <a:pt x="33774" y="38162"/>
                    <a:pt x="34659" y="34401"/>
                  </a:cubicBezTo>
                  <a:cubicBezTo>
                    <a:pt x="36608" y="27698"/>
                    <a:pt x="36962" y="26389"/>
                    <a:pt x="42099" y="19686"/>
                  </a:cubicBezTo>
                  <a:cubicBezTo>
                    <a:pt x="47059" y="13145"/>
                    <a:pt x="55384" y="4643"/>
                    <a:pt x="68669" y="4643"/>
                  </a:cubicBezTo>
                  <a:cubicBezTo>
                    <a:pt x="78943" y="4643"/>
                    <a:pt x="79120" y="12982"/>
                    <a:pt x="79120" y="16088"/>
                  </a:cubicBezTo>
                  <a:cubicBezTo>
                    <a:pt x="79120" y="25899"/>
                    <a:pt x="71504" y="44049"/>
                    <a:pt x="68669" y="50916"/>
                  </a:cubicBezTo>
                  <a:cubicBezTo>
                    <a:pt x="66721" y="55494"/>
                    <a:pt x="66012" y="56966"/>
                    <a:pt x="66012" y="59746"/>
                  </a:cubicBezTo>
                  <a:cubicBezTo>
                    <a:pt x="66012" y="68412"/>
                    <a:pt x="73806" y="73807"/>
                    <a:pt x="82840" y="73807"/>
                  </a:cubicBezTo>
                  <a:cubicBezTo>
                    <a:pt x="100554" y="73807"/>
                    <a:pt x="108348" y="51243"/>
                    <a:pt x="108348" y="48790"/>
                  </a:cubicBezTo>
                  <a:cubicBezTo>
                    <a:pt x="108348" y="46665"/>
                    <a:pt x="106045" y="46665"/>
                    <a:pt x="105514" y="46665"/>
                  </a:cubicBezTo>
                  <a:cubicBezTo>
                    <a:pt x="103034" y="46665"/>
                    <a:pt x="102857" y="47646"/>
                    <a:pt x="102148" y="49444"/>
                  </a:cubicBezTo>
                  <a:cubicBezTo>
                    <a:pt x="98074" y="62525"/>
                    <a:pt x="90457" y="69229"/>
                    <a:pt x="83372" y="69229"/>
                  </a:cubicBezTo>
                  <a:cubicBezTo>
                    <a:pt x="79652" y="69229"/>
                    <a:pt x="78943" y="66940"/>
                    <a:pt x="78943" y="63506"/>
                  </a:cubicBezTo>
                  <a:cubicBezTo>
                    <a:pt x="78943" y="59746"/>
                    <a:pt x="79829" y="57620"/>
                    <a:pt x="83017" y="50262"/>
                  </a:cubicBezTo>
                  <a:cubicBezTo>
                    <a:pt x="85143" y="45193"/>
                    <a:pt x="92406" y="27861"/>
                    <a:pt x="92406" y="18705"/>
                  </a:cubicBezTo>
                  <a:cubicBezTo>
                    <a:pt x="92406" y="2844"/>
                    <a:pt x="78766" y="64"/>
                    <a:pt x="69378" y="64"/>
                  </a:cubicBezTo>
                  <a:cubicBezTo>
                    <a:pt x="54676" y="64"/>
                    <a:pt x="44756" y="8403"/>
                    <a:pt x="39442" y="14944"/>
                  </a:cubicBezTo>
                  <a:cubicBezTo>
                    <a:pt x="38202" y="3662"/>
                    <a:pt x="27751" y="64"/>
                    <a:pt x="20488" y="64"/>
                  </a:cubicBezTo>
                  <a:cubicBezTo>
                    <a:pt x="12872" y="64"/>
                    <a:pt x="8798" y="5133"/>
                    <a:pt x="6495" y="8894"/>
                  </a:cubicBezTo>
                  <a:cubicBezTo>
                    <a:pt x="2598" y="14944"/>
                    <a:pt x="118" y="24264"/>
                    <a:pt x="118" y="25081"/>
                  </a:cubicBezTo>
                  <a:cubicBezTo>
                    <a:pt x="118" y="27207"/>
                    <a:pt x="2598" y="27207"/>
                    <a:pt x="3129" y="27207"/>
                  </a:cubicBezTo>
                  <a:cubicBezTo>
                    <a:pt x="5609" y="27207"/>
                    <a:pt x="5786" y="26716"/>
                    <a:pt x="7026" y="22302"/>
                  </a:cubicBezTo>
                  <a:cubicBezTo>
                    <a:pt x="9683" y="12655"/>
                    <a:pt x="13049" y="4643"/>
                    <a:pt x="19957" y="4643"/>
                  </a:cubicBezTo>
                  <a:cubicBezTo>
                    <a:pt x="24563" y="4643"/>
                    <a:pt x="25803" y="8240"/>
                    <a:pt x="25803" y="12655"/>
                  </a:cubicBezTo>
                  <a:cubicBezTo>
                    <a:pt x="25803" y="15761"/>
                    <a:pt x="24208" y="21811"/>
                    <a:pt x="22968" y="26226"/>
                  </a:cubicBezTo>
                  <a:cubicBezTo>
                    <a:pt x="21728" y="30641"/>
                    <a:pt x="19957" y="37345"/>
                    <a:pt x="19071" y="40942"/>
                  </a:cubicBezTo>
                  <a:lnTo>
                    <a:pt x="13403" y="61871"/>
                  </a:lnTo>
                  <a:close/>
                </a:path>
              </a:pathLst>
            </a:custGeom>
            <a:solidFill>
              <a:srgbClr val="000000"/>
            </a:solidFill>
            <a:ln w="25400" cap="flat">
              <a:noFill/>
              <a:prstDash val="solid"/>
              <a:miter/>
            </a:ln>
          </p:spPr>
          <p:txBody>
            <a:bodyPr rtlCol="0" anchor="ctr"/>
            <a:lstStyle/>
            <a:p>
              <a:endParaRPr lang="en-CN"/>
            </a:p>
          </p:txBody>
        </p:sp>
      </p:grpSp>
      <p:grpSp>
        <p:nvGrpSpPr>
          <p:cNvPr id="18563" name="Group 18562" descr="\documentclass{article}&#10;\usepackage{amsmath,bm}&#10;\pagestyle{empty}&#10;\begin{document}&#10;&#10;&#10;$\bm{h}_1^{(L)},...,\bm{h}_n^{(L)}$&#10;&#10;\end{document}" title="IguanaTex Vector Display">
            <a:extLst>
              <a:ext uri="{FF2B5EF4-FFF2-40B4-BE49-F238E27FC236}">
                <a16:creationId xmlns:a16="http://schemas.microsoft.com/office/drawing/2014/main" id="{1998E28F-A177-8CDD-B911-4204F252D321}"/>
              </a:ext>
            </a:extLst>
          </p:cNvPr>
          <p:cNvGrpSpPr>
            <a:grpSpLocks noChangeAspect="1"/>
          </p:cNvGrpSpPr>
          <p:nvPr>
            <p:custDataLst>
              <p:tags r:id="rId7"/>
            </p:custDataLst>
          </p:nvPr>
        </p:nvGrpSpPr>
        <p:grpSpPr>
          <a:xfrm>
            <a:off x="1369646" y="4666164"/>
            <a:ext cx="1347024" cy="306254"/>
            <a:chOff x="4501145" y="3778003"/>
            <a:chExt cx="1347024" cy="306254"/>
          </a:xfrm>
        </p:grpSpPr>
        <p:sp>
          <p:nvSpPr>
            <p:cNvPr id="18548" name="Freeform 18547">
              <a:extLst>
                <a:ext uri="{FF2B5EF4-FFF2-40B4-BE49-F238E27FC236}">
                  <a16:creationId xmlns:a16="http://schemas.microsoft.com/office/drawing/2014/main" id="{F2B012CD-72D9-1904-40C0-B7436525E84A}"/>
                </a:ext>
              </a:extLst>
            </p:cNvPr>
            <p:cNvSpPr/>
            <p:nvPr>
              <p:custDataLst>
                <p:tags r:id="rId8"/>
              </p:custDataLst>
            </p:nvPr>
          </p:nvSpPr>
          <p:spPr>
            <a:xfrm>
              <a:off x="4501145" y="3859862"/>
              <a:ext cx="147781" cy="163977"/>
            </a:xfrm>
            <a:custGeom>
              <a:avLst/>
              <a:gdLst>
                <a:gd name="connsiteX0" fmla="*/ 67388 w 147781"/>
                <a:gd name="connsiteY0" fmla="*/ 8239 h 163977"/>
                <a:gd name="connsiteX1" fmla="*/ 68401 w 147781"/>
                <a:gd name="connsiteY1" fmla="*/ 4268 h 163977"/>
                <a:gd name="connsiteX2" fmla="*/ 62833 w 147781"/>
                <a:gd name="connsiteY2" fmla="*/ 63 h 163977"/>
                <a:gd name="connsiteX3" fmla="*/ 61062 w 147781"/>
                <a:gd name="connsiteY3" fmla="*/ 297 h 163977"/>
                <a:gd name="connsiteX4" fmla="*/ 28418 w 147781"/>
                <a:gd name="connsiteY4" fmla="*/ 1698 h 163977"/>
                <a:gd name="connsiteX5" fmla="*/ 20321 w 147781"/>
                <a:gd name="connsiteY5" fmla="*/ 8706 h 163977"/>
                <a:gd name="connsiteX6" fmla="*/ 26900 w 147781"/>
                <a:gd name="connsiteY6" fmla="*/ 12910 h 163977"/>
                <a:gd name="connsiteX7" fmla="*/ 37528 w 147781"/>
                <a:gd name="connsiteY7" fmla="*/ 13378 h 163977"/>
                <a:gd name="connsiteX8" fmla="*/ 1089 w 147781"/>
                <a:gd name="connsiteY8" fmla="*/ 148156 h 163977"/>
                <a:gd name="connsiteX9" fmla="*/ 77 w 147781"/>
                <a:gd name="connsiteY9" fmla="*/ 153529 h 163977"/>
                <a:gd name="connsiteX10" fmla="*/ 12223 w 147781"/>
                <a:gd name="connsiteY10" fmla="*/ 164040 h 163977"/>
                <a:gd name="connsiteX11" fmla="*/ 28671 w 147781"/>
                <a:gd name="connsiteY11" fmla="*/ 150959 h 163977"/>
                <a:gd name="connsiteX12" fmla="*/ 43855 w 147781"/>
                <a:gd name="connsiteY12" fmla="*/ 95600 h 163977"/>
                <a:gd name="connsiteX13" fmla="*/ 48916 w 147781"/>
                <a:gd name="connsiteY13" fmla="*/ 86023 h 163977"/>
                <a:gd name="connsiteX14" fmla="*/ 86620 w 147781"/>
                <a:gd name="connsiteY14" fmla="*/ 65000 h 163977"/>
                <a:gd name="connsiteX15" fmla="*/ 99273 w 147781"/>
                <a:gd name="connsiteY15" fmla="*/ 78782 h 163977"/>
                <a:gd name="connsiteX16" fmla="*/ 83331 w 147781"/>
                <a:gd name="connsiteY16" fmla="*/ 131105 h 163977"/>
                <a:gd name="connsiteX17" fmla="*/ 79788 w 147781"/>
                <a:gd name="connsiteY17" fmla="*/ 143018 h 163977"/>
                <a:gd name="connsiteX18" fmla="*/ 108383 w 147781"/>
                <a:gd name="connsiteY18" fmla="*/ 164040 h 163977"/>
                <a:gd name="connsiteX19" fmla="*/ 147859 w 147781"/>
                <a:gd name="connsiteY19" fmla="*/ 127601 h 163977"/>
                <a:gd name="connsiteX20" fmla="*/ 141785 w 147781"/>
                <a:gd name="connsiteY20" fmla="*/ 124331 h 163977"/>
                <a:gd name="connsiteX21" fmla="*/ 135965 w 147781"/>
                <a:gd name="connsiteY21" fmla="*/ 127367 h 163977"/>
                <a:gd name="connsiteX22" fmla="*/ 109901 w 147781"/>
                <a:gd name="connsiteY22" fmla="*/ 155631 h 163977"/>
                <a:gd name="connsiteX23" fmla="*/ 105599 w 147781"/>
                <a:gd name="connsiteY23" fmla="*/ 150726 h 163977"/>
                <a:gd name="connsiteX24" fmla="*/ 109901 w 147781"/>
                <a:gd name="connsiteY24" fmla="*/ 135543 h 163977"/>
                <a:gd name="connsiteX25" fmla="*/ 126349 w 147781"/>
                <a:gd name="connsiteY25" fmla="*/ 83687 h 163977"/>
                <a:gd name="connsiteX26" fmla="*/ 88645 w 147781"/>
                <a:gd name="connsiteY26" fmla="*/ 56591 h 163977"/>
                <a:gd name="connsiteX27" fmla="*/ 50434 w 147781"/>
                <a:gd name="connsiteY27" fmla="*/ 71073 h 163977"/>
                <a:gd name="connsiteX28" fmla="*/ 67388 w 147781"/>
                <a:gd name="connsiteY28" fmla="*/ 8239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3977">
                  <a:moveTo>
                    <a:pt x="67388" y="8239"/>
                  </a:moveTo>
                  <a:cubicBezTo>
                    <a:pt x="68401" y="4968"/>
                    <a:pt x="68401" y="4501"/>
                    <a:pt x="68401" y="4268"/>
                  </a:cubicBezTo>
                  <a:cubicBezTo>
                    <a:pt x="68401" y="1231"/>
                    <a:pt x="65617" y="63"/>
                    <a:pt x="62833" y="63"/>
                  </a:cubicBezTo>
                  <a:cubicBezTo>
                    <a:pt x="61821" y="63"/>
                    <a:pt x="61568" y="63"/>
                    <a:pt x="61062" y="297"/>
                  </a:cubicBezTo>
                  <a:lnTo>
                    <a:pt x="28418" y="1698"/>
                  </a:lnTo>
                  <a:cubicBezTo>
                    <a:pt x="24876" y="1932"/>
                    <a:pt x="20321" y="2165"/>
                    <a:pt x="20321" y="8706"/>
                  </a:cubicBezTo>
                  <a:cubicBezTo>
                    <a:pt x="20321" y="12910"/>
                    <a:pt x="24876" y="12910"/>
                    <a:pt x="26900" y="12910"/>
                  </a:cubicBezTo>
                  <a:cubicBezTo>
                    <a:pt x="29684" y="12910"/>
                    <a:pt x="34239" y="12910"/>
                    <a:pt x="37528" y="13378"/>
                  </a:cubicBezTo>
                  <a:lnTo>
                    <a:pt x="1089" y="148156"/>
                  </a:lnTo>
                  <a:cubicBezTo>
                    <a:pt x="836" y="149091"/>
                    <a:pt x="77" y="152595"/>
                    <a:pt x="77" y="153529"/>
                  </a:cubicBezTo>
                  <a:cubicBezTo>
                    <a:pt x="77" y="159135"/>
                    <a:pt x="4885" y="164040"/>
                    <a:pt x="12223" y="164040"/>
                  </a:cubicBezTo>
                  <a:cubicBezTo>
                    <a:pt x="13741" y="164040"/>
                    <a:pt x="25129" y="164040"/>
                    <a:pt x="28671" y="150959"/>
                  </a:cubicBezTo>
                  <a:lnTo>
                    <a:pt x="43855" y="95600"/>
                  </a:lnTo>
                  <a:cubicBezTo>
                    <a:pt x="45120" y="91162"/>
                    <a:pt x="45120" y="90694"/>
                    <a:pt x="48916" y="86023"/>
                  </a:cubicBezTo>
                  <a:cubicBezTo>
                    <a:pt x="52964" y="80884"/>
                    <a:pt x="65617" y="65000"/>
                    <a:pt x="86620" y="65000"/>
                  </a:cubicBezTo>
                  <a:cubicBezTo>
                    <a:pt x="93200" y="65000"/>
                    <a:pt x="99273" y="67336"/>
                    <a:pt x="99273" y="78782"/>
                  </a:cubicBezTo>
                  <a:cubicBezTo>
                    <a:pt x="99273" y="92330"/>
                    <a:pt x="88138" y="119659"/>
                    <a:pt x="83331" y="131105"/>
                  </a:cubicBezTo>
                  <a:cubicBezTo>
                    <a:pt x="80547" y="137412"/>
                    <a:pt x="79788" y="139047"/>
                    <a:pt x="79788" y="143018"/>
                  </a:cubicBezTo>
                  <a:cubicBezTo>
                    <a:pt x="79788" y="156566"/>
                    <a:pt x="94465" y="164040"/>
                    <a:pt x="108383" y="164040"/>
                  </a:cubicBezTo>
                  <a:cubicBezTo>
                    <a:pt x="135206" y="164040"/>
                    <a:pt x="147859" y="132273"/>
                    <a:pt x="147859" y="127601"/>
                  </a:cubicBezTo>
                  <a:cubicBezTo>
                    <a:pt x="147859" y="124331"/>
                    <a:pt x="144063" y="124331"/>
                    <a:pt x="141785" y="124331"/>
                  </a:cubicBezTo>
                  <a:cubicBezTo>
                    <a:pt x="138749" y="124331"/>
                    <a:pt x="136977" y="124331"/>
                    <a:pt x="135965" y="127367"/>
                  </a:cubicBezTo>
                  <a:cubicBezTo>
                    <a:pt x="127867" y="153295"/>
                    <a:pt x="113950" y="155631"/>
                    <a:pt x="109901" y="155631"/>
                  </a:cubicBezTo>
                  <a:cubicBezTo>
                    <a:pt x="108130" y="155631"/>
                    <a:pt x="105599" y="155631"/>
                    <a:pt x="105599" y="150726"/>
                  </a:cubicBezTo>
                  <a:cubicBezTo>
                    <a:pt x="105599" y="145587"/>
                    <a:pt x="108383" y="139280"/>
                    <a:pt x="109901" y="135543"/>
                  </a:cubicBezTo>
                  <a:cubicBezTo>
                    <a:pt x="114709" y="124097"/>
                    <a:pt x="126349" y="96768"/>
                    <a:pt x="126349" y="83687"/>
                  </a:cubicBezTo>
                  <a:cubicBezTo>
                    <a:pt x="126349" y="62197"/>
                    <a:pt x="106864" y="56591"/>
                    <a:pt x="88645" y="56591"/>
                  </a:cubicBezTo>
                  <a:cubicBezTo>
                    <a:pt x="83077" y="56591"/>
                    <a:pt x="67641" y="56591"/>
                    <a:pt x="50434" y="71073"/>
                  </a:cubicBezTo>
                  <a:lnTo>
                    <a:pt x="67388" y="8239"/>
                  </a:lnTo>
                  <a:close/>
                </a:path>
              </a:pathLst>
            </a:custGeom>
            <a:solidFill>
              <a:srgbClr val="000000"/>
            </a:solidFill>
            <a:ln w="25400"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5A99998B-670A-3680-36DE-75507B74D96D}"/>
                </a:ext>
              </a:extLst>
            </p:cNvPr>
            <p:cNvSpPr/>
            <p:nvPr>
              <p:custDataLst>
                <p:tags r:id="rId9"/>
              </p:custDataLst>
            </p:nvPr>
          </p:nvSpPr>
          <p:spPr>
            <a:xfrm>
              <a:off x="4677798" y="3778003"/>
              <a:ext cx="46055" cy="163346"/>
            </a:xfrm>
            <a:custGeom>
              <a:avLst/>
              <a:gdLst>
                <a:gd name="connsiteX0" fmla="*/ 42596 w 46055"/>
                <a:gd name="connsiteY0" fmla="*/ 58 h 163346"/>
                <a:gd name="connsiteX1" fmla="*/ 83 w 46055"/>
                <a:gd name="connsiteY1" fmla="*/ 81649 h 163346"/>
                <a:gd name="connsiteX2" fmla="*/ 42596 w 46055"/>
                <a:gd name="connsiteY2" fmla="*/ 163404 h 163346"/>
                <a:gd name="connsiteX3" fmla="*/ 46139 w 46055"/>
                <a:gd name="connsiteY3" fmla="*/ 161442 h 163346"/>
                <a:gd name="connsiteX4" fmla="*/ 44367 w 46055"/>
                <a:gd name="connsiteY4" fmla="*/ 158990 h 163346"/>
                <a:gd name="connsiteX5" fmla="*/ 12129 w 46055"/>
                <a:gd name="connsiteY5" fmla="*/ 81813 h 163346"/>
                <a:gd name="connsiteX6" fmla="*/ 44899 w 46055"/>
                <a:gd name="connsiteY6" fmla="*/ 3982 h 163346"/>
                <a:gd name="connsiteX7" fmla="*/ 46139 w 46055"/>
                <a:gd name="connsiteY7" fmla="*/ 2020 h 163346"/>
                <a:gd name="connsiteX8" fmla="*/ 42596 w 46055"/>
                <a:gd name="connsiteY8"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63346">
                  <a:moveTo>
                    <a:pt x="42596" y="58"/>
                  </a:moveTo>
                  <a:cubicBezTo>
                    <a:pt x="8940" y="21968"/>
                    <a:pt x="83" y="56632"/>
                    <a:pt x="83" y="81649"/>
                  </a:cubicBezTo>
                  <a:cubicBezTo>
                    <a:pt x="83" y="104704"/>
                    <a:pt x="7523" y="140513"/>
                    <a:pt x="42596" y="163404"/>
                  </a:cubicBezTo>
                  <a:cubicBezTo>
                    <a:pt x="44013" y="163404"/>
                    <a:pt x="46139" y="163404"/>
                    <a:pt x="46139" y="161442"/>
                  </a:cubicBezTo>
                  <a:cubicBezTo>
                    <a:pt x="46139" y="160461"/>
                    <a:pt x="45607" y="160134"/>
                    <a:pt x="44367" y="158990"/>
                  </a:cubicBezTo>
                  <a:cubicBezTo>
                    <a:pt x="20808" y="139368"/>
                    <a:pt x="12129" y="111572"/>
                    <a:pt x="12129" y="81813"/>
                  </a:cubicBezTo>
                  <a:cubicBezTo>
                    <a:pt x="12129" y="37665"/>
                    <a:pt x="30374" y="16082"/>
                    <a:pt x="44899" y="3982"/>
                  </a:cubicBezTo>
                  <a:cubicBezTo>
                    <a:pt x="45607" y="3328"/>
                    <a:pt x="46139" y="2838"/>
                    <a:pt x="46139" y="2020"/>
                  </a:cubicBezTo>
                  <a:cubicBezTo>
                    <a:pt x="46139" y="58"/>
                    <a:pt x="44013" y="58"/>
                    <a:pt x="42596" y="58"/>
                  </a:cubicBezTo>
                  <a:close/>
                </a:path>
              </a:pathLst>
            </a:custGeom>
            <a:solidFill>
              <a:srgbClr val="000000"/>
            </a:solidFill>
            <a:ln w="25400"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A1A74D5C-D849-D830-A8BC-2BD3A69112FB}"/>
                </a:ext>
              </a:extLst>
            </p:cNvPr>
            <p:cNvSpPr/>
            <p:nvPr>
              <p:custDataLst>
                <p:tags r:id="rId10"/>
              </p:custDataLst>
            </p:nvPr>
          </p:nvSpPr>
          <p:spPr>
            <a:xfrm>
              <a:off x="4748728" y="3788958"/>
              <a:ext cx="115492" cy="111677"/>
            </a:xfrm>
            <a:custGeom>
              <a:avLst/>
              <a:gdLst>
                <a:gd name="connsiteX0" fmla="*/ 60844 w 115492"/>
                <a:gd name="connsiteY0" fmla="*/ 13466 h 111677"/>
                <a:gd name="connsiteX1" fmla="*/ 79266 w 115492"/>
                <a:gd name="connsiteY1" fmla="*/ 5944 h 111677"/>
                <a:gd name="connsiteX2" fmla="*/ 86529 w 115492"/>
                <a:gd name="connsiteY2" fmla="*/ 2347 h 111677"/>
                <a:gd name="connsiteX3" fmla="*/ 83517 w 115492"/>
                <a:gd name="connsiteY3" fmla="*/ 58 h 111677"/>
                <a:gd name="connsiteX4" fmla="*/ 70409 w 115492"/>
                <a:gd name="connsiteY4" fmla="*/ 549 h 111677"/>
                <a:gd name="connsiteX5" fmla="*/ 56238 w 115492"/>
                <a:gd name="connsiteY5" fmla="*/ 712 h 111677"/>
                <a:gd name="connsiteX6" fmla="*/ 44016 w 115492"/>
                <a:gd name="connsiteY6" fmla="*/ 549 h 111677"/>
                <a:gd name="connsiteX7" fmla="*/ 32502 w 115492"/>
                <a:gd name="connsiteY7" fmla="*/ 58 h 111677"/>
                <a:gd name="connsiteX8" fmla="*/ 28782 w 115492"/>
                <a:gd name="connsiteY8" fmla="*/ 3655 h 111677"/>
                <a:gd name="connsiteX9" fmla="*/ 34451 w 115492"/>
                <a:gd name="connsiteY9" fmla="*/ 5944 h 111677"/>
                <a:gd name="connsiteX10" fmla="*/ 41182 w 115492"/>
                <a:gd name="connsiteY10" fmla="*/ 6271 h 111677"/>
                <a:gd name="connsiteX11" fmla="*/ 45256 w 115492"/>
                <a:gd name="connsiteY11" fmla="*/ 8561 h 111677"/>
                <a:gd name="connsiteX12" fmla="*/ 44548 w 115492"/>
                <a:gd name="connsiteY12" fmla="*/ 12158 h 111677"/>
                <a:gd name="connsiteX13" fmla="*/ 20988 w 115492"/>
                <a:gd name="connsiteY13" fmla="*/ 98982 h 111677"/>
                <a:gd name="connsiteX14" fmla="*/ 5401 w 115492"/>
                <a:gd name="connsiteY14" fmla="*/ 105849 h 111677"/>
                <a:gd name="connsiteX15" fmla="*/ 86 w 115492"/>
                <a:gd name="connsiteY15" fmla="*/ 109283 h 111677"/>
                <a:gd name="connsiteX16" fmla="*/ 5401 w 115492"/>
                <a:gd name="connsiteY16" fmla="*/ 111735 h 111677"/>
                <a:gd name="connsiteX17" fmla="*/ 94500 w 115492"/>
                <a:gd name="connsiteY17" fmla="*/ 111735 h 111677"/>
                <a:gd name="connsiteX18" fmla="*/ 100522 w 115492"/>
                <a:gd name="connsiteY18" fmla="*/ 108465 h 111677"/>
                <a:gd name="connsiteX19" fmla="*/ 115579 w 115492"/>
                <a:gd name="connsiteY19" fmla="*/ 71021 h 111677"/>
                <a:gd name="connsiteX20" fmla="*/ 112568 w 115492"/>
                <a:gd name="connsiteY20" fmla="*/ 68732 h 111677"/>
                <a:gd name="connsiteX21" fmla="*/ 109025 w 115492"/>
                <a:gd name="connsiteY21" fmla="*/ 72166 h 111677"/>
                <a:gd name="connsiteX22" fmla="*/ 62084 w 115492"/>
                <a:gd name="connsiteY22" fmla="*/ 105849 h 111677"/>
                <a:gd name="connsiteX23" fmla="*/ 42068 w 115492"/>
                <a:gd name="connsiteY23" fmla="*/ 105849 h 111677"/>
                <a:gd name="connsiteX24" fmla="*/ 36399 w 115492"/>
                <a:gd name="connsiteY24" fmla="*/ 104214 h 111677"/>
                <a:gd name="connsiteX25" fmla="*/ 37108 w 115492"/>
                <a:gd name="connsiteY25" fmla="*/ 100780 h 111677"/>
                <a:gd name="connsiteX26" fmla="*/ 60844 w 115492"/>
                <a:gd name="connsiteY26" fmla="*/ 13466 h 1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11677">
                  <a:moveTo>
                    <a:pt x="60844" y="13466"/>
                  </a:moveTo>
                  <a:cubicBezTo>
                    <a:pt x="62438" y="7579"/>
                    <a:pt x="62970" y="5944"/>
                    <a:pt x="79266" y="5944"/>
                  </a:cubicBezTo>
                  <a:cubicBezTo>
                    <a:pt x="84757" y="5944"/>
                    <a:pt x="86529" y="5944"/>
                    <a:pt x="86529" y="2347"/>
                  </a:cubicBezTo>
                  <a:cubicBezTo>
                    <a:pt x="86529" y="2184"/>
                    <a:pt x="86352" y="58"/>
                    <a:pt x="83517" y="58"/>
                  </a:cubicBezTo>
                  <a:cubicBezTo>
                    <a:pt x="79443" y="58"/>
                    <a:pt x="74661" y="385"/>
                    <a:pt x="70409" y="549"/>
                  </a:cubicBezTo>
                  <a:cubicBezTo>
                    <a:pt x="65981" y="712"/>
                    <a:pt x="60667" y="712"/>
                    <a:pt x="56238" y="712"/>
                  </a:cubicBezTo>
                  <a:cubicBezTo>
                    <a:pt x="52519" y="712"/>
                    <a:pt x="47736" y="549"/>
                    <a:pt x="44016" y="549"/>
                  </a:cubicBezTo>
                  <a:cubicBezTo>
                    <a:pt x="40296" y="549"/>
                    <a:pt x="36045" y="58"/>
                    <a:pt x="32502" y="58"/>
                  </a:cubicBezTo>
                  <a:cubicBezTo>
                    <a:pt x="31440" y="58"/>
                    <a:pt x="28782" y="58"/>
                    <a:pt x="28782" y="3655"/>
                  </a:cubicBezTo>
                  <a:cubicBezTo>
                    <a:pt x="28782" y="5944"/>
                    <a:pt x="30908" y="5944"/>
                    <a:pt x="34451" y="5944"/>
                  </a:cubicBezTo>
                  <a:cubicBezTo>
                    <a:pt x="34628" y="5944"/>
                    <a:pt x="37994" y="5944"/>
                    <a:pt x="41182" y="6271"/>
                  </a:cubicBezTo>
                  <a:cubicBezTo>
                    <a:pt x="44902" y="6598"/>
                    <a:pt x="45256" y="6925"/>
                    <a:pt x="45256" y="8561"/>
                  </a:cubicBezTo>
                  <a:cubicBezTo>
                    <a:pt x="45256" y="8888"/>
                    <a:pt x="45256" y="9705"/>
                    <a:pt x="44548" y="12158"/>
                  </a:cubicBezTo>
                  <a:lnTo>
                    <a:pt x="20988" y="98982"/>
                  </a:lnTo>
                  <a:cubicBezTo>
                    <a:pt x="19394" y="104541"/>
                    <a:pt x="19040" y="105849"/>
                    <a:pt x="5401" y="105849"/>
                  </a:cubicBezTo>
                  <a:cubicBezTo>
                    <a:pt x="2389" y="105849"/>
                    <a:pt x="86" y="105849"/>
                    <a:pt x="86" y="109283"/>
                  </a:cubicBezTo>
                  <a:cubicBezTo>
                    <a:pt x="86" y="111735"/>
                    <a:pt x="2212" y="111735"/>
                    <a:pt x="5401" y="111735"/>
                  </a:cubicBezTo>
                  <a:lnTo>
                    <a:pt x="94500" y="111735"/>
                  </a:lnTo>
                  <a:cubicBezTo>
                    <a:pt x="98928" y="111735"/>
                    <a:pt x="99105" y="111572"/>
                    <a:pt x="100522" y="108465"/>
                  </a:cubicBezTo>
                  <a:cubicBezTo>
                    <a:pt x="102294" y="104050"/>
                    <a:pt x="115579" y="72329"/>
                    <a:pt x="115579" y="71021"/>
                  </a:cubicBezTo>
                  <a:cubicBezTo>
                    <a:pt x="115579" y="70531"/>
                    <a:pt x="115225" y="68732"/>
                    <a:pt x="112568" y="68732"/>
                  </a:cubicBezTo>
                  <a:cubicBezTo>
                    <a:pt x="110442" y="68732"/>
                    <a:pt x="110088" y="69550"/>
                    <a:pt x="109025" y="72166"/>
                  </a:cubicBezTo>
                  <a:cubicBezTo>
                    <a:pt x="102294" y="87699"/>
                    <a:pt x="94500" y="105849"/>
                    <a:pt x="62084" y="105849"/>
                  </a:cubicBezTo>
                  <a:lnTo>
                    <a:pt x="42068" y="105849"/>
                  </a:lnTo>
                  <a:cubicBezTo>
                    <a:pt x="36576" y="105849"/>
                    <a:pt x="36399" y="105685"/>
                    <a:pt x="36399" y="104214"/>
                  </a:cubicBezTo>
                  <a:cubicBezTo>
                    <a:pt x="36399" y="104050"/>
                    <a:pt x="36399" y="103233"/>
                    <a:pt x="37108" y="100780"/>
                  </a:cubicBezTo>
                  <a:lnTo>
                    <a:pt x="60844" y="13466"/>
                  </a:lnTo>
                  <a:close/>
                </a:path>
              </a:pathLst>
            </a:custGeom>
            <a:solidFill>
              <a:srgbClr val="000000"/>
            </a:solidFill>
            <a:ln w="25400"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34270AEB-AC79-5408-5426-4BB91EE2667A}"/>
                </a:ext>
              </a:extLst>
            </p:cNvPr>
            <p:cNvSpPr/>
            <p:nvPr>
              <p:custDataLst>
                <p:tags r:id="rId11"/>
              </p:custDataLst>
            </p:nvPr>
          </p:nvSpPr>
          <p:spPr>
            <a:xfrm>
              <a:off x="4887910" y="3778003"/>
              <a:ext cx="45878" cy="163346"/>
            </a:xfrm>
            <a:custGeom>
              <a:avLst/>
              <a:gdLst>
                <a:gd name="connsiteX0" fmla="*/ 3458 w 45878"/>
                <a:gd name="connsiteY0" fmla="*/ 58 h 163346"/>
                <a:gd name="connsiteX1" fmla="*/ 92 w 45878"/>
                <a:gd name="connsiteY1" fmla="*/ 2020 h 163346"/>
                <a:gd name="connsiteX2" fmla="*/ 1686 w 45878"/>
                <a:gd name="connsiteY2" fmla="*/ 4473 h 163346"/>
                <a:gd name="connsiteX3" fmla="*/ 33925 w 45878"/>
                <a:gd name="connsiteY3" fmla="*/ 81649 h 163346"/>
                <a:gd name="connsiteX4" fmla="*/ 3280 w 45878"/>
                <a:gd name="connsiteY4" fmla="*/ 157682 h 163346"/>
                <a:gd name="connsiteX5" fmla="*/ 92 w 45878"/>
                <a:gd name="connsiteY5" fmla="*/ 161442 h 163346"/>
                <a:gd name="connsiteX6" fmla="*/ 2395 w 45878"/>
                <a:gd name="connsiteY6" fmla="*/ 163404 h 163346"/>
                <a:gd name="connsiteX7" fmla="*/ 33039 w 45878"/>
                <a:gd name="connsiteY7" fmla="*/ 132174 h 163346"/>
                <a:gd name="connsiteX8" fmla="*/ 45970 w 45878"/>
                <a:gd name="connsiteY8" fmla="*/ 81813 h 163346"/>
                <a:gd name="connsiteX9" fmla="*/ 3458 w 45878"/>
                <a:gd name="connsiteY9"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63346">
                  <a:moveTo>
                    <a:pt x="3458" y="58"/>
                  </a:moveTo>
                  <a:cubicBezTo>
                    <a:pt x="2218" y="58"/>
                    <a:pt x="92" y="58"/>
                    <a:pt x="92" y="2020"/>
                  </a:cubicBezTo>
                  <a:cubicBezTo>
                    <a:pt x="92" y="2838"/>
                    <a:pt x="623" y="3328"/>
                    <a:pt x="1686" y="4473"/>
                  </a:cubicBezTo>
                  <a:cubicBezTo>
                    <a:pt x="16920" y="17390"/>
                    <a:pt x="33925" y="39464"/>
                    <a:pt x="33925" y="81649"/>
                  </a:cubicBezTo>
                  <a:cubicBezTo>
                    <a:pt x="33925" y="115823"/>
                    <a:pt x="22411" y="141658"/>
                    <a:pt x="3280" y="157682"/>
                  </a:cubicBezTo>
                  <a:cubicBezTo>
                    <a:pt x="269" y="160461"/>
                    <a:pt x="92" y="160625"/>
                    <a:pt x="92" y="161442"/>
                  </a:cubicBezTo>
                  <a:cubicBezTo>
                    <a:pt x="92" y="162260"/>
                    <a:pt x="623" y="163404"/>
                    <a:pt x="2395" y="163404"/>
                  </a:cubicBezTo>
                  <a:cubicBezTo>
                    <a:pt x="4520" y="163404"/>
                    <a:pt x="21348" y="152613"/>
                    <a:pt x="33039" y="132174"/>
                  </a:cubicBezTo>
                  <a:cubicBezTo>
                    <a:pt x="40833" y="118603"/>
                    <a:pt x="45970" y="100944"/>
                    <a:pt x="45970" y="81813"/>
                  </a:cubicBezTo>
                  <a:cubicBezTo>
                    <a:pt x="45970" y="58758"/>
                    <a:pt x="38530" y="22949"/>
                    <a:pt x="3458" y="58"/>
                  </a:cubicBezTo>
                  <a:close/>
                </a:path>
              </a:pathLst>
            </a:custGeom>
            <a:solidFill>
              <a:srgbClr val="000000"/>
            </a:solidFill>
            <a:ln w="25400"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C760A37C-16ED-1013-CA17-F69836F7CC4D}"/>
                </a:ext>
              </a:extLst>
            </p:cNvPr>
            <p:cNvSpPr/>
            <p:nvPr>
              <p:custDataLst>
                <p:tags r:id="rId12"/>
              </p:custDataLst>
            </p:nvPr>
          </p:nvSpPr>
          <p:spPr>
            <a:xfrm>
              <a:off x="4676735" y="3975687"/>
              <a:ext cx="64477" cy="108570"/>
            </a:xfrm>
            <a:custGeom>
              <a:avLst/>
              <a:gdLst>
                <a:gd name="connsiteX0" fmla="*/ 40116 w 64477"/>
                <a:gd name="connsiteY0" fmla="*/ 4644 h 108570"/>
                <a:gd name="connsiteX1" fmla="*/ 34802 w 64477"/>
                <a:gd name="connsiteY1" fmla="*/ 66 h 108570"/>
                <a:gd name="connsiteX2" fmla="*/ 83 w 64477"/>
                <a:gd name="connsiteY2" fmla="*/ 10530 h 108570"/>
                <a:gd name="connsiteX3" fmla="*/ 83 w 64477"/>
                <a:gd name="connsiteY3" fmla="*/ 16417 h 108570"/>
                <a:gd name="connsiteX4" fmla="*/ 25768 w 64477"/>
                <a:gd name="connsiteY4" fmla="*/ 11839 h 108570"/>
                <a:gd name="connsiteX5" fmla="*/ 25768 w 64477"/>
                <a:gd name="connsiteY5" fmla="*/ 95229 h 108570"/>
                <a:gd name="connsiteX6" fmla="*/ 8054 w 64477"/>
                <a:gd name="connsiteY6" fmla="*/ 102750 h 108570"/>
                <a:gd name="connsiteX7" fmla="*/ 1323 w 64477"/>
                <a:gd name="connsiteY7" fmla="*/ 102750 h 108570"/>
                <a:gd name="connsiteX8" fmla="*/ 1323 w 64477"/>
                <a:gd name="connsiteY8" fmla="*/ 108636 h 108570"/>
                <a:gd name="connsiteX9" fmla="*/ 32853 w 64477"/>
                <a:gd name="connsiteY9" fmla="*/ 107982 h 108570"/>
                <a:gd name="connsiteX10" fmla="*/ 64561 w 64477"/>
                <a:gd name="connsiteY10" fmla="*/ 108636 h 108570"/>
                <a:gd name="connsiteX11" fmla="*/ 64561 w 64477"/>
                <a:gd name="connsiteY11" fmla="*/ 102750 h 108570"/>
                <a:gd name="connsiteX12" fmla="*/ 57830 w 64477"/>
                <a:gd name="connsiteY12" fmla="*/ 102750 h 108570"/>
                <a:gd name="connsiteX13" fmla="*/ 40116 w 64477"/>
                <a:gd name="connsiteY13" fmla="*/ 95229 h 108570"/>
                <a:gd name="connsiteX14" fmla="*/ 40116 w 64477"/>
                <a:gd name="connsiteY14" fmla="*/ 4644 h 10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8570">
                  <a:moveTo>
                    <a:pt x="40116" y="4644"/>
                  </a:moveTo>
                  <a:cubicBezTo>
                    <a:pt x="40116" y="229"/>
                    <a:pt x="39762" y="66"/>
                    <a:pt x="34802" y="66"/>
                  </a:cubicBezTo>
                  <a:cubicBezTo>
                    <a:pt x="23465" y="10367"/>
                    <a:pt x="7346" y="10530"/>
                    <a:pt x="83" y="10530"/>
                  </a:cubicBezTo>
                  <a:lnTo>
                    <a:pt x="83" y="16417"/>
                  </a:lnTo>
                  <a:cubicBezTo>
                    <a:pt x="4335" y="16417"/>
                    <a:pt x="16026" y="16417"/>
                    <a:pt x="25768" y="11839"/>
                  </a:cubicBezTo>
                  <a:lnTo>
                    <a:pt x="25768" y="95229"/>
                  </a:lnTo>
                  <a:cubicBezTo>
                    <a:pt x="25768" y="100624"/>
                    <a:pt x="25768" y="102750"/>
                    <a:pt x="8054" y="102750"/>
                  </a:cubicBezTo>
                  <a:lnTo>
                    <a:pt x="1323" y="102750"/>
                  </a:lnTo>
                  <a:lnTo>
                    <a:pt x="1323" y="108636"/>
                  </a:lnTo>
                  <a:cubicBezTo>
                    <a:pt x="4512" y="108473"/>
                    <a:pt x="26299" y="107982"/>
                    <a:pt x="32853" y="107982"/>
                  </a:cubicBezTo>
                  <a:cubicBezTo>
                    <a:pt x="38345" y="107982"/>
                    <a:pt x="60664" y="108473"/>
                    <a:pt x="64561" y="108636"/>
                  </a:cubicBezTo>
                  <a:lnTo>
                    <a:pt x="64561" y="102750"/>
                  </a:lnTo>
                  <a:lnTo>
                    <a:pt x="57830" y="102750"/>
                  </a:lnTo>
                  <a:cubicBezTo>
                    <a:pt x="40116" y="102750"/>
                    <a:pt x="40116" y="100624"/>
                    <a:pt x="40116" y="95229"/>
                  </a:cubicBezTo>
                  <a:lnTo>
                    <a:pt x="40116" y="4644"/>
                  </a:lnTo>
                  <a:close/>
                </a:path>
              </a:pathLst>
            </a:custGeom>
            <a:solidFill>
              <a:srgbClr val="000000"/>
            </a:solidFill>
            <a:ln w="25400"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A34E268A-397C-A9B3-BBF7-A95DBF482243}"/>
                </a:ext>
              </a:extLst>
            </p:cNvPr>
            <p:cNvSpPr/>
            <p:nvPr>
              <p:custDataLst>
                <p:tags r:id="rId13"/>
              </p:custDataLst>
            </p:nvPr>
          </p:nvSpPr>
          <p:spPr>
            <a:xfrm>
              <a:off x="4988827" y="3997210"/>
              <a:ext cx="29606" cy="69842"/>
            </a:xfrm>
            <a:custGeom>
              <a:avLst/>
              <a:gdLst>
                <a:gd name="connsiteX0" fmla="*/ 29703 w 29606"/>
                <a:gd name="connsiteY0" fmla="*/ 24590 h 69842"/>
                <a:gd name="connsiteX1" fmla="*/ 13507 w 29606"/>
                <a:gd name="connsiteY1" fmla="*/ 63 h 69842"/>
                <a:gd name="connsiteX2" fmla="*/ 96 w 29606"/>
                <a:gd name="connsiteY2" fmla="*/ 12443 h 69842"/>
                <a:gd name="connsiteX3" fmla="*/ 13507 w 29606"/>
                <a:gd name="connsiteY3" fmla="*/ 24823 h 69842"/>
                <a:gd name="connsiteX4" fmla="*/ 22364 w 29606"/>
                <a:gd name="connsiteY4" fmla="*/ 21787 h 69842"/>
                <a:gd name="connsiteX5" fmla="*/ 23629 w 29606"/>
                <a:gd name="connsiteY5" fmla="*/ 21086 h 69842"/>
                <a:gd name="connsiteX6" fmla="*/ 24135 w 29606"/>
                <a:gd name="connsiteY6" fmla="*/ 24590 h 69842"/>
                <a:gd name="connsiteX7" fmla="*/ 6928 w 29606"/>
                <a:gd name="connsiteY7" fmla="*/ 63598 h 69842"/>
                <a:gd name="connsiteX8" fmla="*/ 4144 w 29606"/>
                <a:gd name="connsiteY8" fmla="*/ 67336 h 69842"/>
                <a:gd name="connsiteX9" fmla="*/ 6675 w 29606"/>
                <a:gd name="connsiteY9" fmla="*/ 69905 h 69842"/>
                <a:gd name="connsiteX10" fmla="*/ 29703 w 29606"/>
                <a:gd name="connsiteY10" fmla="*/ 24590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9842">
                  <a:moveTo>
                    <a:pt x="29703" y="24590"/>
                  </a:moveTo>
                  <a:cubicBezTo>
                    <a:pt x="29703" y="9173"/>
                    <a:pt x="23376" y="63"/>
                    <a:pt x="13507" y="63"/>
                  </a:cubicBezTo>
                  <a:cubicBezTo>
                    <a:pt x="5157" y="63"/>
                    <a:pt x="96" y="5903"/>
                    <a:pt x="96" y="12443"/>
                  </a:cubicBezTo>
                  <a:cubicBezTo>
                    <a:pt x="96" y="18750"/>
                    <a:pt x="5157" y="24823"/>
                    <a:pt x="13507" y="24823"/>
                  </a:cubicBezTo>
                  <a:cubicBezTo>
                    <a:pt x="16544" y="24823"/>
                    <a:pt x="19834" y="23889"/>
                    <a:pt x="22364" y="21787"/>
                  </a:cubicBezTo>
                  <a:cubicBezTo>
                    <a:pt x="23123" y="21319"/>
                    <a:pt x="23376" y="21086"/>
                    <a:pt x="23629" y="21086"/>
                  </a:cubicBezTo>
                  <a:cubicBezTo>
                    <a:pt x="23882" y="21086"/>
                    <a:pt x="24135" y="21319"/>
                    <a:pt x="24135" y="24590"/>
                  </a:cubicBezTo>
                  <a:cubicBezTo>
                    <a:pt x="24135" y="41875"/>
                    <a:pt x="15279" y="55890"/>
                    <a:pt x="6928" y="63598"/>
                  </a:cubicBezTo>
                  <a:cubicBezTo>
                    <a:pt x="4144" y="66168"/>
                    <a:pt x="4144" y="66635"/>
                    <a:pt x="4144" y="67336"/>
                  </a:cubicBezTo>
                  <a:cubicBezTo>
                    <a:pt x="4144" y="68971"/>
                    <a:pt x="5410" y="69905"/>
                    <a:pt x="6675" y="69905"/>
                  </a:cubicBezTo>
                  <a:cubicBezTo>
                    <a:pt x="9458" y="69905"/>
                    <a:pt x="29703" y="51919"/>
                    <a:pt x="29703" y="24590"/>
                  </a:cubicBezTo>
                  <a:close/>
                </a:path>
              </a:pathLst>
            </a:custGeom>
            <a:solidFill>
              <a:srgbClr val="000000"/>
            </a:solidFill>
            <a:ln w="25400"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0614AAC7-E5E7-772C-0753-D72B02EC1E85}"/>
                </a:ext>
              </a:extLst>
            </p:cNvPr>
            <p:cNvSpPr/>
            <p:nvPr>
              <p:custDataLst>
                <p:tags r:id="rId14"/>
              </p:custDataLst>
            </p:nvPr>
          </p:nvSpPr>
          <p:spPr>
            <a:xfrm>
              <a:off x="5101293" y="3997210"/>
              <a:ext cx="26823" cy="24760"/>
            </a:xfrm>
            <a:custGeom>
              <a:avLst/>
              <a:gdLst>
                <a:gd name="connsiteX0" fmla="*/ 26923 w 26823"/>
                <a:gd name="connsiteY0" fmla="*/ 12443 h 24760"/>
                <a:gd name="connsiteX1" fmla="*/ 13512 w 26823"/>
                <a:gd name="connsiteY1" fmla="*/ 63 h 24760"/>
                <a:gd name="connsiteX2" fmla="*/ 100 w 26823"/>
                <a:gd name="connsiteY2" fmla="*/ 12443 h 24760"/>
                <a:gd name="connsiteX3" fmla="*/ 13512 w 26823"/>
                <a:gd name="connsiteY3" fmla="*/ 24823 h 24760"/>
                <a:gd name="connsiteX4" fmla="*/ 26923 w 26823"/>
                <a:gd name="connsiteY4" fmla="*/ 12443 h 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760">
                  <a:moveTo>
                    <a:pt x="26923" y="12443"/>
                  </a:moveTo>
                  <a:cubicBezTo>
                    <a:pt x="26923" y="5669"/>
                    <a:pt x="20850" y="63"/>
                    <a:pt x="13512" y="63"/>
                  </a:cubicBezTo>
                  <a:cubicBezTo>
                    <a:pt x="6173" y="63"/>
                    <a:pt x="100" y="5669"/>
                    <a:pt x="100" y="12443"/>
                  </a:cubicBezTo>
                  <a:cubicBezTo>
                    <a:pt x="100" y="19217"/>
                    <a:pt x="6173" y="24823"/>
                    <a:pt x="13512" y="24823"/>
                  </a:cubicBezTo>
                  <a:cubicBezTo>
                    <a:pt x="20850" y="24823"/>
                    <a:pt x="26923" y="19217"/>
                    <a:pt x="26923" y="12443"/>
                  </a:cubicBezTo>
                  <a:close/>
                </a:path>
              </a:pathLst>
            </a:custGeom>
            <a:solidFill>
              <a:srgbClr val="000000"/>
            </a:solidFill>
            <a:ln w="25400"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A091B93C-D8AF-D2DC-8325-751D33CFC721}"/>
                </a:ext>
              </a:extLst>
            </p:cNvPr>
            <p:cNvSpPr/>
            <p:nvPr>
              <p:custDataLst>
                <p:tags r:id="rId15"/>
              </p:custDataLst>
            </p:nvPr>
          </p:nvSpPr>
          <p:spPr>
            <a:xfrm>
              <a:off x="5171586" y="3997210"/>
              <a:ext cx="26823" cy="24760"/>
            </a:xfrm>
            <a:custGeom>
              <a:avLst/>
              <a:gdLst>
                <a:gd name="connsiteX0" fmla="*/ 26926 w 26823"/>
                <a:gd name="connsiteY0" fmla="*/ 12443 h 24760"/>
                <a:gd name="connsiteX1" fmla="*/ 13514 w 26823"/>
                <a:gd name="connsiteY1" fmla="*/ 63 h 24760"/>
                <a:gd name="connsiteX2" fmla="*/ 103 w 26823"/>
                <a:gd name="connsiteY2" fmla="*/ 12443 h 24760"/>
                <a:gd name="connsiteX3" fmla="*/ 13514 w 26823"/>
                <a:gd name="connsiteY3" fmla="*/ 24823 h 24760"/>
                <a:gd name="connsiteX4" fmla="*/ 26926 w 26823"/>
                <a:gd name="connsiteY4" fmla="*/ 12443 h 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760">
                  <a:moveTo>
                    <a:pt x="26926" y="12443"/>
                  </a:moveTo>
                  <a:cubicBezTo>
                    <a:pt x="26926" y="5669"/>
                    <a:pt x="20853" y="63"/>
                    <a:pt x="13514" y="63"/>
                  </a:cubicBezTo>
                  <a:cubicBezTo>
                    <a:pt x="6176" y="63"/>
                    <a:pt x="103" y="5669"/>
                    <a:pt x="103" y="12443"/>
                  </a:cubicBezTo>
                  <a:cubicBezTo>
                    <a:pt x="103" y="19217"/>
                    <a:pt x="6176" y="24823"/>
                    <a:pt x="13514" y="24823"/>
                  </a:cubicBezTo>
                  <a:cubicBezTo>
                    <a:pt x="20853" y="24823"/>
                    <a:pt x="26926" y="19217"/>
                    <a:pt x="26926" y="12443"/>
                  </a:cubicBezTo>
                  <a:close/>
                </a:path>
              </a:pathLst>
            </a:custGeom>
            <a:solidFill>
              <a:srgbClr val="000000"/>
            </a:solidFill>
            <a:ln w="25400" cap="flat">
              <a:noFill/>
              <a:prstDash val="solid"/>
              <a:miter/>
            </a:ln>
          </p:spPr>
          <p:txBody>
            <a:bodyPr rtlCol="0" anchor="ctr"/>
            <a:lstStyle/>
            <a:p>
              <a:endParaRPr lang="en-CN"/>
            </a:p>
          </p:txBody>
        </p:sp>
        <p:sp>
          <p:nvSpPr>
            <p:cNvPr id="18556" name="Freeform 18555">
              <a:extLst>
                <a:ext uri="{FF2B5EF4-FFF2-40B4-BE49-F238E27FC236}">
                  <a16:creationId xmlns:a16="http://schemas.microsoft.com/office/drawing/2014/main" id="{E16890AD-F5F1-D2F7-7D08-283D70AE4D72}"/>
                </a:ext>
              </a:extLst>
            </p:cNvPr>
            <p:cNvSpPr/>
            <p:nvPr>
              <p:custDataLst>
                <p:tags r:id="rId16"/>
              </p:custDataLst>
            </p:nvPr>
          </p:nvSpPr>
          <p:spPr>
            <a:xfrm>
              <a:off x="5241878" y="3997210"/>
              <a:ext cx="26823" cy="24760"/>
            </a:xfrm>
            <a:custGeom>
              <a:avLst/>
              <a:gdLst>
                <a:gd name="connsiteX0" fmla="*/ 26929 w 26823"/>
                <a:gd name="connsiteY0" fmla="*/ 12443 h 24760"/>
                <a:gd name="connsiteX1" fmla="*/ 13517 w 26823"/>
                <a:gd name="connsiteY1" fmla="*/ 63 h 24760"/>
                <a:gd name="connsiteX2" fmla="*/ 106 w 26823"/>
                <a:gd name="connsiteY2" fmla="*/ 12443 h 24760"/>
                <a:gd name="connsiteX3" fmla="*/ 13517 w 26823"/>
                <a:gd name="connsiteY3" fmla="*/ 24823 h 24760"/>
                <a:gd name="connsiteX4" fmla="*/ 26929 w 26823"/>
                <a:gd name="connsiteY4" fmla="*/ 12443 h 2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760">
                  <a:moveTo>
                    <a:pt x="26929" y="12443"/>
                  </a:moveTo>
                  <a:cubicBezTo>
                    <a:pt x="26929" y="5669"/>
                    <a:pt x="20856" y="63"/>
                    <a:pt x="13517" y="63"/>
                  </a:cubicBezTo>
                  <a:cubicBezTo>
                    <a:pt x="6179" y="63"/>
                    <a:pt x="106" y="5669"/>
                    <a:pt x="106" y="12443"/>
                  </a:cubicBezTo>
                  <a:cubicBezTo>
                    <a:pt x="106" y="19217"/>
                    <a:pt x="6179" y="24823"/>
                    <a:pt x="13517" y="24823"/>
                  </a:cubicBezTo>
                  <a:cubicBezTo>
                    <a:pt x="20856" y="24823"/>
                    <a:pt x="26929" y="19217"/>
                    <a:pt x="26929" y="12443"/>
                  </a:cubicBezTo>
                  <a:close/>
                </a:path>
              </a:pathLst>
            </a:custGeom>
            <a:solidFill>
              <a:srgbClr val="000000"/>
            </a:solidFill>
            <a:ln w="25400"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4DA54C41-CDE9-8901-074A-2E12F15530B2}"/>
                </a:ext>
              </a:extLst>
            </p:cNvPr>
            <p:cNvSpPr/>
            <p:nvPr>
              <p:custDataLst>
                <p:tags r:id="rId17"/>
              </p:custDataLst>
            </p:nvPr>
          </p:nvSpPr>
          <p:spPr>
            <a:xfrm>
              <a:off x="5312170" y="3997210"/>
              <a:ext cx="29606" cy="69842"/>
            </a:xfrm>
            <a:custGeom>
              <a:avLst/>
              <a:gdLst>
                <a:gd name="connsiteX0" fmla="*/ 29715 w 29606"/>
                <a:gd name="connsiteY0" fmla="*/ 24590 h 69842"/>
                <a:gd name="connsiteX1" fmla="*/ 13520 w 29606"/>
                <a:gd name="connsiteY1" fmla="*/ 63 h 69842"/>
                <a:gd name="connsiteX2" fmla="*/ 108 w 29606"/>
                <a:gd name="connsiteY2" fmla="*/ 12443 h 69842"/>
                <a:gd name="connsiteX3" fmla="*/ 13520 w 29606"/>
                <a:gd name="connsiteY3" fmla="*/ 24823 h 69842"/>
                <a:gd name="connsiteX4" fmla="*/ 22377 w 29606"/>
                <a:gd name="connsiteY4" fmla="*/ 21787 h 69842"/>
                <a:gd name="connsiteX5" fmla="*/ 23642 w 29606"/>
                <a:gd name="connsiteY5" fmla="*/ 21086 h 69842"/>
                <a:gd name="connsiteX6" fmla="*/ 24148 w 29606"/>
                <a:gd name="connsiteY6" fmla="*/ 24590 h 69842"/>
                <a:gd name="connsiteX7" fmla="*/ 6941 w 29606"/>
                <a:gd name="connsiteY7" fmla="*/ 63598 h 69842"/>
                <a:gd name="connsiteX8" fmla="*/ 4157 w 29606"/>
                <a:gd name="connsiteY8" fmla="*/ 67336 h 69842"/>
                <a:gd name="connsiteX9" fmla="*/ 6688 w 29606"/>
                <a:gd name="connsiteY9" fmla="*/ 69905 h 69842"/>
                <a:gd name="connsiteX10" fmla="*/ 29715 w 29606"/>
                <a:gd name="connsiteY10" fmla="*/ 24590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9842">
                  <a:moveTo>
                    <a:pt x="29715" y="24590"/>
                  </a:moveTo>
                  <a:cubicBezTo>
                    <a:pt x="29715" y="9173"/>
                    <a:pt x="23389" y="63"/>
                    <a:pt x="13520" y="63"/>
                  </a:cubicBezTo>
                  <a:cubicBezTo>
                    <a:pt x="5169" y="63"/>
                    <a:pt x="108" y="5903"/>
                    <a:pt x="108" y="12443"/>
                  </a:cubicBezTo>
                  <a:cubicBezTo>
                    <a:pt x="108" y="18750"/>
                    <a:pt x="5169" y="24823"/>
                    <a:pt x="13520" y="24823"/>
                  </a:cubicBezTo>
                  <a:cubicBezTo>
                    <a:pt x="16557" y="24823"/>
                    <a:pt x="19846" y="23889"/>
                    <a:pt x="22377" y="21787"/>
                  </a:cubicBezTo>
                  <a:cubicBezTo>
                    <a:pt x="23136" y="21319"/>
                    <a:pt x="23389" y="21086"/>
                    <a:pt x="23642" y="21086"/>
                  </a:cubicBezTo>
                  <a:cubicBezTo>
                    <a:pt x="23895" y="21086"/>
                    <a:pt x="24148" y="21319"/>
                    <a:pt x="24148" y="24590"/>
                  </a:cubicBezTo>
                  <a:cubicBezTo>
                    <a:pt x="24148" y="41875"/>
                    <a:pt x="15291" y="55890"/>
                    <a:pt x="6941" y="63598"/>
                  </a:cubicBezTo>
                  <a:cubicBezTo>
                    <a:pt x="4157" y="66168"/>
                    <a:pt x="4157" y="66635"/>
                    <a:pt x="4157" y="67336"/>
                  </a:cubicBezTo>
                  <a:cubicBezTo>
                    <a:pt x="4157" y="68971"/>
                    <a:pt x="5422" y="69905"/>
                    <a:pt x="6688" y="69905"/>
                  </a:cubicBezTo>
                  <a:cubicBezTo>
                    <a:pt x="9471" y="69905"/>
                    <a:pt x="29715" y="51919"/>
                    <a:pt x="29715" y="24590"/>
                  </a:cubicBezTo>
                  <a:close/>
                </a:path>
              </a:pathLst>
            </a:custGeom>
            <a:solidFill>
              <a:srgbClr val="000000"/>
            </a:solidFill>
            <a:ln w="25400"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4E34C509-89AD-564A-1786-0A6BC0A70FF8}"/>
                </a:ext>
              </a:extLst>
            </p:cNvPr>
            <p:cNvSpPr/>
            <p:nvPr>
              <p:custDataLst>
                <p:tags r:id="rId18"/>
              </p:custDataLst>
            </p:nvPr>
          </p:nvSpPr>
          <p:spPr>
            <a:xfrm>
              <a:off x="5415526" y="3859862"/>
              <a:ext cx="147781" cy="163977"/>
            </a:xfrm>
            <a:custGeom>
              <a:avLst/>
              <a:gdLst>
                <a:gd name="connsiteX0" fmla="*/ 67424 w 147781"/>
                <a:gd name="connsiteY0" fmla="*/ 8239 h 163977"/>
                <a:gd name="connsiteX1" fmla="*/ 68437 w 147781"/>
                <a:gd name="connsiteY1" fmla="*/ 4268 h 163977"/>
                <a:gd name="connsiteX2" fmla="*/ 62869 w 147781"/>
                <a:gd name="connsiteY2" fmla="*/ 63 h 163977"/>
                <a:gd name="connsiteX3" fmla="*/ 61098 w 147781"/>
                <a:gd name="connsiteY3" fmla="*/ 297 h 163977"/>
                <a:gd name="connsiteX4" fmla="*/ 28454 w 147781"/>
                <a:gd name="connsiteY4" fmla="*/ 1698 h 163977"/>
                <a:gd name="connsiteX5" fmla="*/ 20357 w 147781"/>
                <a:gd name="connsiteY5" fmla="*/ 8706 h 163977"/>
                <a:gd name="connsiteX6" fmla="*/ 26936 w 147781"/>
                <a:gd name="connsiteY6" fmla="*/ 12910 h 163977"/>
                <a:gd name="connsiteX7" fmla="*/ 37564 w 147781"/>
                <a:gd name="connsiteY7" fmla="*/ 13378 h 163977"/>
                <a:gd name="connsiteX8" fmla="*/ 1125 w 147781"/>
                <a:gd name="connsiteY8" fmla="*/ 148156 h 163977"/>
                <a:gd name="connsiteX9" fmla="*/ 113 w 147781"/>
                <a:gd name="connsiteY9" fmla="*/ 153529 h 163977"/>
                <a:gd name="connsiteX10" fmla="*/ 12259 w 147781"/>
                <a:gd name="connsiteY10" fmla="*/ 164040 h 163977"/>
                <a:gd name="connsiteX11" fmla="*/ 28707 w 147781"/>
                <a:gd name="connsiteY11" fmla="*/ 150959 h 163977"/>
                <a:gd name="connsiteX12" fmla="*/ 43891 w 147781"/>
                <a:gd name="connsiteY12" fmla="*/ 95600 h 163977"/>
                <a:gd name="connsiteX13" fmla="*/ 48952 w 147781"/>
                <a:gd name="connsiteY13" fmla="*/ 86023 h 163977"/>
                <a:gd name="connsiteX14" fmla="*/ 86656 w 147781"/>
                <a:gd name="connsiteY14" fmla="*/ 65000 h 163977"/>
                <a:gd name="connsiteX15" fmla="*/ 99309 w 147781"/>
                <a:gd name="connsiteY15" fmla="*/ 78782 h 163977"/>
                <a:gd name="connsiteX16" fmla="*/ 83367 w 147781"/>
                <a:gd name="connsiteY16" fmla="*/ 131105 h 163977"/>
                <a:gd name="connsiteX17" fmla="*/ 79824 w 147781"/>
                <a:gd name="connsiteY17" fmla="*/ 143018 h 163977"/>
                <a:gd name="connsiteX18" fmla="*/ 108419 w 147781"/>
                <a:gd name="connsiteY18" fmla="*/ 164040 h 163977"/>
                <a:gd name="connsiteX19" fmla="*/ 147895 w 147781"/>
                <a:gd name="connsiteY19" fmla="*/ 127601 h 163977"/>
                <a:gd name="connsiteX20" fmla="*/ 141821 w 147781"/>
                <a:gd name="connsiteY20" fmla="*/ 124331 h 163977"/>
                <a:gd name="connsiteX21" fmla="*/ 136001 w 147781"/>
                <a:gd name="connsiteY21" fmla="*/ 127367 h 163977"/>
                <a:gd name="connsiteX22" fmla="*/ 109937 w 147781"/>
                <a:gd name="connsiteY22" fmla="*/ 155631 h 163977"/>
                <a:gd name="connsiteX23" fmla="*/ 105635 w 147781"/>
                <a:gd name="connsiteY23" fmla="*/ 150726 h 163977"/>
                <a:gd name="connsiteX24" fmla="*/ 109937 w 147781"/>
                <a:gd name="connsiteY24" fmla="*/ 135543 h 163977"/>
                <a:gd name="connsiteX25" fmla="*/ 126385 w 147781"/>
                <a:gd name="connsiteY25" fmla="*/ 83687 h 163977"/>
                <a:gd name="connsiteX26" fmla="*/ 88681 w 147781"/>
                <a:gd name="connsiteY26" fmla="*/ 56591 h 163977"/>
                <a:gd name="connsiteX27" fmla="*/ 50470 w 147781"/>
                <a:gd name="connsiteY27" fmla="*/ 71073 h 163977"/>
                <a:gd name="connsiteX28" fmla="*/ 67424 w 147781"/>
                <a:gd name="connsiteY28" fmla="*/ 8239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3977">
                  <a:moveTo>
                    <a:pt x="67424" y="8239"/>
                  </a:moveTo>
                  <a:cubicBezTo>
                    <a:pt x="68437" y="4968"/>
                    <a:pt x="68437" y="4501"/>
                    <a:pt x="68437" y="4268"/>
                  </a:cubicBezTo>
                  <a:cubicBezTo>
                    <a:pt x="68437" y="1231"/>
                    <a:pt x="65653" y="63"/>
                    <a:pt x="62869" y="63"/>
                  </a:cubicBezTo>
                  <a:cubicBezTo>
                    <a:pt x="61857" y="63"/>
                    <a:pt x="61604" y="63"/>
                    <a:pt x="61098" y="297"/>
                  </a:cubicBezTo>
                  <a:lnTo>
                    <a:pt x="28454" y="1698"/>
                  </a:lnTo>
                  <a:cubicBezTo>
                    <a:pt x="24912" y="1932"/>
                    <a:pt x="20357" y="2165"/>
                    <a:pt x="20357" y="8706"/>
                  </a:cubicBezTo>
                  <a:cubicBezTo>
                    <a:pt x="20357" y="12910"/>
                    <a:pt x="24912" y="12910"/>
                    <a:pt x="26936" y="12910"/>
                  </a:cubicBezTo>
                  <a:cubicBezTo>
                    <a:pt x="29720" y="12910"/>
                    <a:pt x="34275" y="12910"/>
                    <a:pt x="37564" y="13378"/>
                  </a:cubicBezTo>
                  <a:lnTo>
                    <a:pt x="1125" y="148156"/>
                  </a:lnTo>
                  <a:cubicBezTo>
                    <a:pt x="872" y="149091"/>
                    <a:pt x="113" y="152595"/>
                    <a:pt x="113" y="153529"/>
                  </a:cubicBezTo>
                  <a:cubicBezTo>
                    <a:pt x="113" y="159135"/>
                    <a:pt x="4921" y="164040"/>
                    <a:pt x="12259" y="164040"/>
                  </a:cubicBezTo>
                  <a:cubicBezTo>
                    <a:pt x="13777" y="164040"/>
                    <a:pt x="25165" y="164040"/>
                    <a:pt x="28707" y="150959"/>
                  </a:cubicBezTo>
                  <a:lnTo>
                    <a:pt x="43891" y="95600"/>
                  </a:lnTo>
                  <a:cubicBezTo>
                    <a:pt x="45156" y="91162"/>
                    <a:pt x="45156" y="90694"/>
                    <a:pt x="48952" y="86023"/>
                  </a:cubicBezTo>
                  <a:cubicBezTo>
                    <a:pt x="53000" y="80884"/>
                    <a:pt x="65653" y="65000"/>
                    <a:pt x="86656" y="65000"/>
                  </a:cubicBezTo>
                  <a:cubicBezTo>
                    <a:pt x="93236" y="65000"/>
                    <a:pt x="99309" y="67336"/>
                    <a:pt x="99309" y="78782"/>
                  </a:cubicBezTo>
                  <a:cubicBezTo>
                    <a:pt x="99309" y="92330"/>
                    <a:pt x="88174" y="119659"/>
                    <a:pt x="83367" y="131105"/>
                  </a:cubicBezTo>
                  <a:cubicBezTo>
                    <a:pt x="80583" y="137412"/>
                    <a:pt x="79824" y="139047"/>
                    <a:pt x="79824" y="143018"/>
                  </a:cubicBezTo>
                  <a:cubicBezTo>
                    <a:pt x="79824" y="156566"/>
                    <a:pt x="94501" y="164040"/>
                    <a:pt x="108419" y="164040"/>
                  </a:cubicBezTo>
                  <a:cubicBezTo>
                    <a:pt x="135242" y="164040"/>
                    <a:pt x="147895" y="132273"/>
                    <a:pt x="147895" y="127601"/>
                  </a:cubicBezTo>
                  <a:cubicBezTo>
                    <a:pt x="147895" y="124331"/>
                    <a:pt x="144099" y="124331"/>
                    <a:pt x="141821" y="124331"/>
                  </a:cubicBezTo>
                  <a:cubicBezTo>
                    <a:pt x="138785" y="124331"/>
                    <a:pt x="137013" y="124331"/>
                    <a:pt x="136001" y="127367"/>
                  </a:cubicBezTo>
                  <a:cubicBezTo>
                    <a:pt x="127903" y="153295"/>
                    <a:pt x="113986" y="155631"/>
                    <a:pt x="109937" y="155631"/>
                  </a:cubicBezTo>
                  <a:cubicBezTo>
                    <a:pt x="108166" y="155631"/>
                    <a:pt x="105635" y="155631"/>
                    <a:pt x="105635" y="150726"/>
                  </a:cubicBezTo>
                  <a:cubicBezTo>
                    <a:pt x="105635" y="145587"/>
                    <a:pt x="108419" y="139280"/>
                    <a:pt x="109937" y="135543"/>
                  </a:cubicBezTo>
                  <a:cubicBezTo>
                    <a:pt x="114745" y="124097"/>
                    <a:pt x="126385" y="96768"/>
                    <a:pt x="126385" y="83687"/>
                  </a:cubicBezTo>
                  <a:cubicBezTo>
                    <a:pt x="126385" y="62197"/>
                    <a:pt x="106900" y="56591"/>
                    <a:pt x="88681" y="56591"/>
                  </a:cubicBezTo>
                  <a:cubicBezTo>
                    <a:pt x="83113" y="56591"/>
                    <a:pt x="67677" y="56591"/>
                    <a:pt x="50470" y="71073"/>
                  </a:cubicBezTo>
                  <a:lnTo>
                    <a:pt x="67424" y="8239"/>
                  </a:lnTo>
                  <a:close/>
                </a:path>
              </a:pathLst>
            </a:custGeom>
            <a:solidFill>
              <a:srgbClr val="000000"/>
            </a:solidFill>
            <a:ln w="25400"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A5834957-1CDF-FBB1-7956-F48D5F44D3AB}"/>
                </a:ext>
              </a:extLst>
            </p:cNvPr>
            <p:cNvSpPr/>
            <p:nvPr>
              <p:custDataLst>
                <p:tags r:id="rId19"/>
              </p:custDataLst>
            </p:nvPr>
          </p:nvSpPr>
          <p:spPr>
            <a:xfrm>
              <a:off x="5592179" y="3778003"/>
              <a:ext cx="46055" cy="163346"/>
            </a:xfrm>
            <a:custGeom>
              <a:avLst/>
              <a:gdLst>
                <a:gd name="connsiteX0" fmla="*/ 42632 w 46055"/>
                <a:gd name="connsiteY0" fmla="*/ 58 h 163346"/>
                <a:gd name="connsiteX1" fmla="*/ 119 w 46055"/>
                <a:gd name="connsiteY1" fmla="*/ 81649 h 163346"/>
                <a:gd name="connsiteX2" fmla="*/ 42632 w 46055"/>
                <a:gd name="connsiteY2" fmla="*/ 163404 h 163346"/>
                <a:gd name="connsiteX3" fmla="*/ 46175 w 46055"/>
                <a:gd name="connsiteY3" fmla="*/ 161442 h 163346"/>
                <a:gd name="connsiteX4" fmla="*/ 44403 w 46055"/>
                <a:gd name="connsiteY4" fmla="*/ 158990 h 163346"/>
                <a:gd name="connsiteX5" fmla="*/ 12165 w 46055"/>
                <a:gd name="connsiteY5" fmla="*/ 81813 h 163346"/>
                <a:gd name="connsiteX6" fmla="*/ 44935 w 46055"/>
                <a:gd name="connsiteY6" fmla="*/ 3982 h 163346"/>
                <a:gd name="connsiteX7" fmla="*/ 46175 w 46055"/>
                <a:gd name="connsiteY7" fmla="*/ 2020 h 163346"/>
                <a:gd name="connsiteX8" fmla="*/ 42632 w 46055"/>
                <a:gd name="connsiteY8"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63346">
                  <a:moveTo>
                    <a:pt x="42632" y="58"/>
                  </a:moveTo>
                  <a:cubicBezTo>
                    <a:pt x="8976" y="21968"/>
                    <a:pt x="119" y="56632"/>
                    <a:pt x="119" y="81649"/>
                  </a:cubicBezTo>
                  <a:cubicBezTo>
                    <a:pt x="119" y="104704"/>
                    <a:pt x="7559" y="140513"/>
                    <a:pt x="42632" y="163404"/>
                  </a:cubicBezTo>
                  <a:cubicBezTo>
                    <a:pt x="44049" y="163404"/>
                    <a:pt x="46175" y="163404"/>
                    <a:pt x="46175" y="161442"/>
                  </a:cubicBezTo>
                  <a:cubicBezTo>
                    <a:pt x="46175" y="160461"/>
                    <a:pt x="45643" y="160134"/>
                    <a:pt x="44403" y="158990"/>
                  </a:cubicBezTo>
                  <a:cubicBezTo>
                    <a:pt x="20844" y="139368"/>
                    <a:pt x="12165" y="111572"/>
                    <a:pt x="12165" y="81813"/>
                  </a:cubicBezTo>
                  <a:cubicBezTo>
                    <a:pt x="12165" y="37665"/>
                    <a:pt x="30410" y="16082"/>
                    <a:pt x="44935" y="3982"/>
                  </a:cubicBezTo>
                  <a:cubicBezTo>
                    <a:pt x="45643" y="3328"/>
                    <a:pt x="46175" y="2838"/>
                    <a:pt x="46175" y="2020"/>
                  </a:cubicBezTo>
                  <a:cubicBezTo>
                    <a:pt x="46175" y="58"/>
                    <a:pt x="44049" y="58"/>
                    <a:pt x="42632" y="58"/>
                  </a:cubicBezTo>
                  <a:close/>
                </a:path>
              </a:pathLst>
            </a:custGeom>
            <a:solidFill>
              <a:srgbClr val="000000"/>
            </a:solidFill>
            <a:ln w="25400"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2471FFF7-1DB6-0EFF-D788-AA975D0A469B}"/>
                </a:ext>
              </a:extLst>
            </p:cNvPr>
            <p:cNvSpPr/>
            <p:nvPr>
              <p:custDataLst>
                <p:tags r:id="rId20"/>
              </p:custDataLst>
            </p:nvPr>
          </p:nvSpPr>
          <p:spPr>
            <a:xfrm>
              <a:off x="5663110" y="3788958"/>
              <a:ext cx="115492" cy="111677"/>
            </a:xfrm>
            <a:custGeom>
              <a:avLst/>
              <a:gdLst>
                <a:gd name="connsiteX0" fmla="*/ 60880 w 115492"/>
                <a:gd name="connsiteY0" fmla="*/ 13466 h 111677"/>
                <a:gd name="connsiteX1" fmla="*/ 79302 w 115492"/>
                <a:gd name="connsiteY1" fmla="*/ 5944 h 111677"/>
                <a:gd name="connsiteX2" fmla="*/ 86565 w 115492"/>
                <a:gd name="connsiteY2" fmla="*/ 2347 h 111677"/>
                <a:gd name="connsiteX3" fmla="*/ 83553 w 115492"/>
                <a:gd name="connsiteY3" fmla="*/ 58 h 111677"/>
                <a:gd name="connsiteX4" fmla="*/ 70445 w 115492"/>
                <a:gd name="connsiteY4" fmla="*/ 549 h 111677"/>
                <a:gd name="connsiteX5" fmla="*/ 56274 w 115492"/>
                <a:gd name="connsiteY5" fmla="*/ 712 h 111677"/>
                <a:gd name="connsiteX6" fmla="*/ 44052 w 115492"/>
                <a:gd name="connsiteY6" fmla="*/ 549 h 111677"/>
                <a:gd name="connsiteX7" fmla="*/ 32538 w 115492"/>
                <a:gd name="connsiteY7" fmla="*/ 58 h 111677"/>
                <a:gd name="connsiteX8" fmla="*/ 28818 w 115492"/>
                <a:gd name="connsiteY8" fmla="*/ 3655 h 111677"/>
                <a:gd name="connsiteX9" fmla="*/ 34487 w 115492"/>
                <a:gd name="connsiteY9" fmla="*/ 5944 h 111677"/>
                <a:gd name="connsiteX10" fmla="*/ 41218 w 115492"/>
                <a:gd name="connsiteY10" fmla="*/ 6271 h 111677"/>
                <a:gd name="connsiteX11" fmla="*/ 45292 w 115492"/>
                <a:gd name="connsiteY11" fmla="*/ 8561 h 111677"/>
                <a:gd name="connsiteX12" fmla="*/ 44584 w 115492"/>
                <a:gd name="connsiteY12" fmla="*/ 12158 h 111677"/>
                <a:gd name="connsiteX13" fmla="*/ 21024 w 115492"/>
                <a:gd name="connsiteY13" fmla="*/ 98982 h 111677"/>
                <a:gd name="connsiteX14" fmla="*/ 5437 w 115492"/>
                <a:gd name="connsiteY14" fmla="*/ 105849 h 111677"/>
                <a:gd name="connsiteX15" fmla="*/ 122 w 115492"/>
                <a:gd name="connsiteY15" fmla="*/ 109283 h 111677"/>
                <a:gd name="connsiteX16" fmla="*/ 5437 w 115492"/>
                <a:gd name="connsiteY16" fmla="*/ 111735 h 111677"/>
                <a:gd name="connsiteX17" fmla="*/ 94536 w 115492"/>
                <a:gd name="connsiteY17" fmla="*/ 111735 h 111677"/>
                <a:gd name="connsiteX18" fmla="*/ 100558 w 115492"/>
                <a:gd name="connsiteY18" fmla="*/ 108465 h 111677"/>
                <a:gd name="connsiteX19" fmla="*/ 115615 w 115492"/>
                <a:gd name="connsiteY19" fmla="*/ 71021 h 111677"/>
                <a:gd name="connsiteX20" fmla="*/ 112604 w 115492"/>
                <a:gd name="connsiteY20" fmla="*/ 68732 h 111677"/>
                <a:gd name="connsiteX21" fmla="*/ 109061 w 115492"/>
                <a:gd name="connsiteY21" fmla="*/ 72166 h 111677"/>
                <a:gd name="connsiteX22" fmla="*/ 62120 w 115492"/>
                <a:gd name="connsiteY22" fmla="*/ 105849 h 111677"/>
                <a:gd name="connsiteX23" fmla="*/ 42104 w 115492"/>
                <a:gd name="connsiteY23" fmla="*/ 105849 h 111677"/>
                <a:gd name="connsiteX24" fmla="*/ 36435 w 115492"/>
                <a:gd name="connsiteY24" fmla="*/ 104214 h 111677"/>
                <a:gd name="connsiteX25" fmla="*/ 37144 w 115492"/>
                <a:gd name="connsiteY25" fmla="*/ 100780 h 111677"/>
                <a:gd name="connsiteX26" fmla="*/ 60880 w 115492"/>
                <a:gd name="connsiteY26" fmla="*/ 13466 h 1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11677">
                  <a:moveTo>
                    <a:pt x="60880" y="13466"/>
                  </a:moveTo>
                  <a:cubicBezTo>
                    <a:pt x="62474" y="7579"/>
                    <a:pt x="63006" y="5944"/>
                    <a:pt x="79302" y="5944"/>
                  </a:cubicBezTo>
                  <a:cubicBezTo>
                    <a:pt x="84793" y="5944"/>
                    <a:pt x="86565" y="5944"/>
                    <a:pt x="86565" y="2347"/>
                  </a:cubicBezTo>
                  <a:cubicBezTo>
                    <a:pt x="86565" y="2184"/>
                    <a:pt x="86388" y="58"/>
                    <a:pt x="83553" y="58"/>
                  </a:cubicBezTo>
                  <a:cubicBezTo>
                    <a:pt x="79479" y="58"/>
                    <a:pt x="74697" y="385"/>
                    <a:pt x="70445" y="549"/>
                  </a:cubicBezTo>
                  <a:cubicBezTo>
                    <a:pt x="66017" y="712"/>
                    <a:pt x="60703" y="712"/>
                    <a:pt x="56274" y="712"/>
                  </a:cubicBezTo>
                  <a:cubicBezTo>
                    <a:pt x="52555" y="712"/>
                    <a:pt x="47772" y="549"/>
                    <a:pt x="44052" y="549"/>
                  </a:cubicBezTo>
                  <a:cubicBezTo>
                    <a:pt x="40332" y="549"/>
                    <a:pt x="36081" y="58"/>
                    <a:pt x="32538" y="58"/>
                  </a:cubicBezTo>
                  <a:cubicBezTo>
                    <a:pt x="31476" y="58"/>
                    <a:pt x="28818" y="58"/>
                    <a:pt x="28818" y="3655"/>
                  </a:cubicBezTo>
                  <a:cubicBezTo>
                    <a:pt x="28818" y="5944"/>
                    <a:pt x="30944" y="5944"/>
                    <a:pt x="34487" y="5944"/>
                  </a:cubicBezTo>
                  <a:cubicBezTo>
                    <a:pt x="34664" y="5944"/>
                    <a:pt x="38030" y="5944"/>
                    <a:pt x="41218" y="6271"/>
                  </a:cubicBezTo>
                  <a:cubicBezTo>
                    <a:pt x="44938" y="6598"/>
                    <a:pt x="45292" y="6925"/>
                    <a:pt x="45292" y="8561"/>
                  </a:cubicBezTo>
                  <a:cubicBezTo>
                    <a:pt x="45292" y="8888"/>
                    <a:pt x="45292" y="9705"/>
                    <a:pt x="44584" y="12158"/>
                  </a:cubicBezTo>
                  <a:lnTo>
                    <a:pt x="21024" y="98982"/>
                  </a:lnTo>
                  <a:cubicBezTo>
                    <a:pt x="19430" y="104541"/>
                    <a:pt x="19076" y="105849"/>
                    <a:pt x="5437" y="105849"/>
                  </a:cubicBezTo>
                  <a:cubicBezTo>
                    <a:pt x="2425" y="105849"/>
                    <a:pt x="122" y="105849"/>
                    <a:pt x="122" y="109283"/>
                  </a:cubicBezTo>
                  <a:cubicBezTo>
                    <a:pt x="122" y="111735"/>
                    <a:pt x="2248" y="111735"/>
                    <a:pt x="5437" y="111735"/>
                  </a:cubicBezTo>
                  <a:lnTo>
                    <a:pt x="94536" y="111735"/>
                  </a:lnTo>
                  <a:cubicBezTo>
                    <a:pt x="98964" y="111735"/>
                    <a:pt x="99141" y="111572"/>
                    <a:pt x="100558" y="108465"/>
                  </a:cubicBezTo>
                  <a:cubicBezTo>
                    <a:pt x="102330" y="104050"/>
                    <a:pt x="115615" y="72329"/>
                    <a:pt x="115615" y="71021"/>
                  </a:cubicBezTo>
                  <a:cubicBezTo>
                    <a:pt x="115615" y="70531"/>
                    <a:pt x="115261" y="68732"/>
                    <a:pt x="112604" y="68732"/>
                  </a:cubicBezTo>
                  <a:cubicBezTo>
                    <a:pt x="110478" y="68732"/>
                    <a:pt x="110124" y="69550"/>
                    <a:pt x="109061" y="72166"/>
                  </a:cubicBezTo>
                  <a:cubicBezTo>
                    <a:pt x="102330" y="87699"/>
                    <a:pt x="94536" y="105849"/>
                    <a:pt x="62120" y="105849"/>
                  </a:cubicBezTo>
                  <a:lnTo>
                    <a:pt x="42104" y="105849"/>
                  </a:lnTo>
                  <a:cubicBezTo>
                    <a:pt x="36612" y="105849"/>
                    <a:pt x="36435" y="105685"/>
                    <a:pt x="36435" y="104214"/>
                  </a:cubicBezTo>
                  <a:cubicBezTo>
                    <a:pt x="36435" y="104050"/>
                    <a:pt x="36435" y="103233"/>
                    <a:pt x="37144" y="100780"/>
                  </a:cubicBezTo>
                  <a:lnTo>
                    <a:pt x="60880" y="13466"/>
                  </a:lnTo>
                  <a:close/>
                </a:path>
              </a:pathLst>
            </a:custGeom>
            <a:solidFill>
              <a:srgbClr val="000000"/>
            </a:solidFill>
            <a:ln w="25400"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424148CA-FC00-D63C-0316-DBBE873400F3}"/>
                </a:ext>
              </a:extLst>
            </p:cNvPr>
            <p:cNvSpPr/>
            <p:nvPr>
              <p:custDataLst>
                <p:tags r:id="rId21"/>
              </p:custDataLst>
            </p:nvPr>
          </p:nvSpPr>
          <p:spPr>
            <a:xfrm>
              <a:off x="5802291" y="3778003"/>
              <a:ext cx="45878" cy="163346"/>
            </a:xfrm>
            <a:custGeom>
              <a:avLst/>
              <a:gdLst>
                <a:gd name="connsiteX0" fmla="*/ 3494 w 45878"/>
                <a:gd name="connsiteY0" fmla="*/ 58 h 163346"/>
                <a:gd name="connsiteX1" fmla="*/ 128 w 45878"/>
                <a:gd name="connsiteY1" fmla="*/ 2020 h 163346"/>
                <a:gd name="connsiteX2" fmla="*/ 1722 w 45878"/>
                <a:gd name="connsiteY2" fmla="*/ 4473 h 163346"/>
                <a:gd name="connsiteX3" fmla="*/ 33961 w 45878"/>
                <a:gd name="connsiteY3" fmla="*/ 81649 h 163346"/>
                <a:gd name="connsiteX4" fmla="*/ 3316 w 45878"/>
                <a:gd name="connsiteY4" fmla="*/ 157682 h 163346"/>
                <a:gd name="connsiteX5" fmla="*/ 128 w 45878"/>
                <a:gd name="connsiteY5" fmla="*/ 161442 h 163346"/>
                <a:gd name="connsiteX6" fmla="*/ 2431 w 45878"/>
                <a:gd name="connsiteY6" fmla="*/ 163404 h 163346"/>
                <a:gd name="connsiteX7" fmla="*/ 33075 w 45878"/>
                <a:gd name="connsiteY7" fmla="*/ 132174 h 163346"/>
                <a:gd name="connsiteX8" fmla="*/ 46006 w 45878"/>
                <a:gd name="connsiteY8" fmla="*/ 81813 h 163346"/>
                <a:gd name="connsiteX9" fmla="*/ 3494 w 45878"/>
                <a:gd name="connsiteY9" fmla="*/ 58 h 1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63346">
                  <a:moveTo>
                    <a:pt x="3494" y="58"/>
                  </a:moveTo>
                  <a:cubicBezTo>
                    <a:pt x="2254" y="58"/>
                    <a:pt x="128" y="58"/>
                    <a:pt x="128" y="2020"/>
                  </a:cubicBezTo>
                  <a:cubicBezTo>
                    <a:pt x="128" y="2838"/>
                    <a:pt x="659" y="3328"/>
                    <a:pt x="1722" y="4473"/>
                  </a:cubicBezTo>
                  <a:cubicBezTo>
                    <a:pt x="16956" y="17390"/>
                    <a:pt x="33961" y="39464"/>
                    <a:pt x="33961" y="81649"/>
                  </a:cubicBezTo>
                  <a:cubicBezTo>
                    <a:pt x="33961" y="115823"/>
                    <a:pt x="22447" y="141658"/>
                    <a:pt x="3316" y="157682"/>
                  </a:cubicBezTo>
                  <a:cubicBezTo>
                    <a:pt x="305" y="160461"/>
                    <a:pt x="128" y="160625"/>
                    <a:pt x="128" y="161442"/>
                  </a:cubicBezTo>
                  <a:cubicBezTo>
                    <a:pt x="128" y="162260"/>
                    <a:pt x="659" y="163404"/>
                    <a:pt x="2431" y="163404"/>
                  </a:cubicBezTo>
                  <a:cubicBezTo>
                    <a:pt x="4556" y="163404"/>
                    <a:pt x="21384" y="152613"/>
                    <a:pt x="33075" y="132174"/>
                  </a:cubicBezTo>
                  <a:cubicBezTo>
                    <a:pt x="40869" y="118603"/>
                    <a:pt x="46006" y="100944"/>
                    <a:pt x="46006" y="81813"/>
                  </a:cubicBezTo>
                  <a:cubicBezTo>
                    <a:pt x="46006" y="58758"/>
                    <a:pt x="38566" y="22949"/>
                    <a:pt x="3494" y="58"/>
                  </a:cubicBezTo>
                  <a:close/>
                </a:path>
              </a:pathLst>
            </a:custGeom>
            <a:solidFill>
              <a:srgbClr val="000000"/>
            </a:solidFill>
            <a:ln w="25400"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344DDAFD-922D-8460-BE3F-907F84B647F2}"/>
                </a:ext>
              </a:extLst>
            </p:cNvPr>
            <p:cNvSpPr/>
            <p:nvPr>
              <p:custDataLst>
                <p:tags r:id="rId22"/>
              </p:custDataLst>
            </p:nvPr>
          </p:nvSpPr>
          <p:spPr>
            <a:xfrm>
              <a:off x="5580134" y="3977177"/>
              <a:ext cx="108229" cy="73742"/>
            </a:xfrm>
            <a:custGeom>
              <a:avLst/>
              <a:gdLst>
                <a:gd name="connsiteX0" fmla="*/ 13405 w 108229"/>
                <a:gd name="connsiteY0" fmla="*/ 61871 h 73742"/>
                <a:gd name="connsiteX1" fmla="*/ 11633 w 108229"/>
                <a:gd name="connsiteY1" fmla="*/ 68575 h 73742"/>
                <a:gd name="connsiteX2" fmla="*/ 17656 w 108229"/>
                <a:gd name="connsiteY2" fmla="*/ 73807 h 73742"/>
                <a:gd name="connsiteX3" fmla="*/ 24564 w 108229"/>
                <a:gd name="connsiteY3" fmla="*/ 70210 h 73742"/>
                <a:gd name="connsiteX4" fmla="*/ 27753 w 108229"/>
                <a:gd name="connsiteY4" fmla="*/ 60073 h 73742"/>
                <a:gd name="connsiteX5" fmla="*/ 31650 w 108229"/>
                <a:gd name="connsiteY5" fmla="*/ 45357 h 73742"/>
                <a:gd name="connsiteX6" fmla="*/ 34661 w 108229"/>
                <a:gd name="connsiteY6" fmla="*/ 34401 h 73742"/>
                <a:gd name="connsiteX7" fmla="*/ 42101 w 108229"/>
                <a:gd name="connsiteY7" fmla="*/ 19686 h 73742"/>
                <a:gd name="connsiteX8" fmla="*/ 68671 w 108229"/>
                <a:gd name="connsiteY8" fmla="*/ 4643 h 73742"/>
                <a:gd name="connsiteX9" fmla="*/ 79122 w 108229"/>
                <a:gd name="connsiteY9" fmla="*/ 16088 h 73742"/>
                <a:gd name="connsiteX10" fmla="*/ 68671 w 108229"/>
                <a:gd name="connsiteY10" fmla="*/ 50916 h 73742"/>
                <a:gd name="connsiteX11" fmla="*/ 66014 w 108229"/>
                <a:gd name="connsiteY11" fmla="*/ 59746 h 73742"/>
                <a:gd name="connsiteX12" fmla="*/ 82842 w 108229"/>
                <a:gd name="connsiteY12" fmla="*/ 73807 h 73742"/>
                <a:gd name="connsiteX13" fmla="*/ 108349 w 108229"/>
                <a:gd name="connsiteY13" fmla="*/ 48790 h 73742"/>
                <a:gd name="connsiteX14" fmla="*/ 105515 w 108229"/>
                <a:gd name="connsiteY14" fmla="*/ 46665 h 73742"/>
                <a:gd name="connsiteX15" fmla="*/ 102150 w 108229"/>
                <a:gd name="connsiteY15" fmla="*/ 49444 h 73742"/>
                <a:gd name="connsiteX16" fmla="*/ 83373 w 108229"/>
                <a:gd name="connsiteY16" fmla="*/ 69229 h 73742"/>
                <a:gd name="connsiteX17" fmla="*/ 78945 w 108229"/>
                <a:gd name="connsiteY17" fmla="*/ 63506 h 73742"/>
                <a:gd name="connsiteX18" fmla="*/ 83019 w 108229"/>
                <a:gd name="connsiteY18" fmla="*/ 50262 h 73742"/>
                <a:gd name="connsiteX19" fmla="*/ 92407 w 108229"/>
                <a:gd name="connsiteY19" fmla="*/ 18705 h 73742"/>
                <a:gd name="connsiteX20" fmla="*/ 69379 w 108229"/>
                <a:gd name="connsiteY20" fmla="*/ 64 h 73742"/>
                <a:gd name="connsiteX21" fmla="*/ 39443 w 108229"/>
                <a:gd name="connsiteY21" fmla="*/ 14944 h 73742"/>
                <a:gd name="connsiteX22" fmla="*/ 20490 w 108229"/>
                <a:gd name="connsiteY22" fmla="*/ 64 h 73742"/>
                <a:gd name="connsiteX23" fmla="*/ 6496 w 108229"/>
                <a:gd name="connsiteY23" fmla="*/ 8894 h 73742"/>
                <a:gd name="connsiteX24" fmla="*/ 119 w 108229"/>
                <a:gd name="connsiteY24" fmla="*/ 25081 h 73742"/>
                <a:gd name="connsiteX25" fmla="*/ 3131 w 108229"/>
                <a:gd name="connsiteY25" fmla="*/ 27207 h 73742"/>
                <a:gd name="connsiteX26" fmla="*/ 7028 w 108229"/>
                <a:gd name="connsiteY26" fmla="*/ 22302 h 73742"/>
                <a:gd name="connsiteX27" fmla="*/ 19959 w 108229"/>
                <a:gd name="connsiteY27" fmla="*/ 4643 h 73742"/>
                <a:gd name="connsiteX28" fmla="*/ 25804 w 108229"/>
                <a:gd name="connsiteY28" fmla="*/ 12655 h 73742"/>
                <a:gd name="connsiteX29" fmla="*/ 22970 w 108229"/>
                <a:gd name="connsiteY29" fmla="*/ 26226 h 73742"/>
                <a:gd name="connsiteX30" fmla="*/ 19073 w 108229"/>
                <a:gd name="connsiteY30" fmla="*/ 40942 h 73742"/>
                <a:gd name="connsiteX31" fmla="*/ 13405 w 108229"/>
                <a:gd name="connsiteY31" fmla="*/ 61871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3742">
                  <a:moveTo>
                    <a:pt x="13405" y="61871"/>
                  </a:moveTo>
                  <a:cubicBezTo>
                    <a:pt x="12696" y="63997"/>
                    <a:pt x="11633" y="68085"/>
                    <a:pt x="11633" y="68575"/>
                  </a:cubicBezTo>
                  <a:cubicBezTo>
                    <a:pt x="11633" y="72172"/>
                    <a:pt x="14822" y="73807"/>
                    <a:pt x="17656" y="73807"/>
                  </a:cubicBezTo>
                  <a:cubicBezTo>
                    <a:pt x="20844" y="73807"/>
                    <a:pt x="23678" y="71682"/>
                    <a:pt x="24564" y="70210"/>
                  </a:cubicBezTo>
                  <a:cubicBezTo>
                    <a:pt x="25450" y="68739"/>
                    <a:pt x="26867" y="63506"/>
                    <a:pt x="27753" y="60073"/>
                  </a:cubicBezTo>
                  <a:cubicBezTo>
                    <a:pt x="28638" y="56966"/>
                    <a:pt x="30587" y="49444"/>
                    <a:pt x="31650" y="45357"/>
                  </a:cubicBezTo>
                  <a:cubicBezTo>
                    <a:pt x="32712" y="41759"/>
                    <a:pt x="33775" y="38162"/>
                    <a:pt x="34661" y="34401"/>
                  </a:cubicBezTo>
                  <a:cubicBezTo>
                    <a:pt x="36609" y="27698"/>
                    <a:pt x="36964" y="26389"/>
                    <a:pt x="42101" y="19686"/>
                  </a:cubicBezTo>
                  <a:cubicBezTo>
                    <a:pt x="47060" y="13145"/>
                    <a:pt x="55386" y="4643"/>
                    <a:pt x="68671" y="4643"/>
                  </a:cubicBezTo>
                  <a:cubicBezTo>
                    <a:pt x="78945" y="4643"/>
                    <a:pt x="79122" y="12982"/>
                    <a:pt x="79122" y="16088"/>
                  </a:cubicBezTo>
                  <a:cubicBezTo>
                    <a:pt x="79122" y="25899"/>
                    <a:pt x="71505" y="44049"/>
                    <a:pt x="68671" y="50916"/>
                  </a:cubicBezTo>
                  <a:cubicBezTo>
                    <a:pt x="66722" y="55494"/>
                    <a:pt x="66014" y="56966"/>
                    <a:pt x="66014" y="59746"/>
                  </a:cubicBezTo>
                  <a:cubicBezTo>
                    <a:pt x="66014" y="68412"/>
                    <a:pt x="73808" y="73807"/>
                    <a:pt x="82842" y="73807"/>
                  </a:cubicBezTo>
                  <a:cubicBezTo>
                    <a:pt x="100555" y="73807"/>
                    <a:pt x="108349" y="51243"/>
                    <a:pt x="108349" y="48790"/>
                  </a:cubicBezTo>
                  <a:cubicBezTo>
                    <a:pt x="108349" y="46665"/>
                    <a:pt x="106047" y="46665"/>
                    <a:pt x="105515" y="46665"/>
                  </a:cubicBezTo>
                  <a:cubicBezTo>
                    <a:pt x="103035" y="46665"/>
                    <a:pt x="102858" y="47646"/>
                    <a:pt x="102150" y="49444"/>
                  </a:cubicBezTo>
                  <a:cubicBezTo>
                    <a:pt x="98075" y="62525"/>
                    <a:pt x="90459" y="69229"/>
                    <a:pt x="83373" y="69229"/>
                  </a:cubicBezTo>
                  <a:cubicBezTo>
                    <a:pt x="79653" y="69229"/>
                    <a:pt x="78945" y="66940"/>
                    <a:pt x="78945" y="63506"/>
                  </a:cubicBezTo>
                  <a:cubicBezTo>
                    <a:pt x="78945" y="59746"/>
                    <a:pt x="79830" y="57620"/>
                    <a:pt x="83019" y="50262"/>
                  </a:cubicBezTo>
                  <a:cubicBezTo>
                    <a:pt x="85145" y="45193"/>
                    <a:pt x="92407" y="27861"/>
                    <a:pt x="92407" y="18705"/>
                  </a:cubicBezTo>
                  <a:cubicBezTo>
                    <a:pt x="92407" y="2844"/>
                    <a:pt x="78768" y="64"/>
                    <a:pt x="69379" y="64"/>
                  </a:cubicBezTo>
                  <a:cubicBezTo>
                    <a:pt x="54677" y="64"/>
                    <a:pt x="44758" y="8403"/>
                    <a:pt x="39443" y="14944"/>
                  </a:cubicBezTo>
                  <a:cubicBezTo>
                    <a:pt x="38204" y="3662"/>
                    <a:pt x="27753" y="64"/>
                    <a:pt x="20490" y="64"/>
                  </a:cubicBezTo>
                  <a:cubicBezTo>
                    <a:pt x="12873" y="64"/>
                    <a:pt x="8799" y="5133"/>
                    <a:pt x="6496" y="8894"/>
                  </a:cubicBezTo>
                  <a:cubicBezTo>
                    <a:pt x="2599" y="14944"/>
                    <a:pt x="119" y="24264"/>
                    <a:pt x="119" y="25081"/>
                  </a:cubicBezTo>
                  <a:cubicBezTo>
                    <a:pt x="119" y="27207"/>
                    <a:pt x="2599" y="27207"/>
                    <a:pt x="3131" y="27207"/>
                  </a:cubicBezTo>
                  <a:cubicBezTo>
                    <a:pt x="5611" y="27207"/>
                    <a:pt x="5788" y="26716"/>
                    <a:pt x="7028" y="22302"/>
                  </a:cubicBezTo>
                  <a:cubicBezTo>
                    <a:pt x="9685" y="12655"/>
                    <a:pt x="13050" y="4643"/>
                    <a:pt x="19959" y="4643"/>
                  </a:cubicBezTo>
                  <a:cubicBezTo>
                    <a:pt x="24564" y="4643"/>
                    <a:pt x="25804" y="8240"/>
                    <a:pt x="25804" y="12655"/>
                  </a:cubicBezTo>
                  <a:cubicBezTo>
                    <a:pt x="25804" y="15761"/>
                    <a:pt x="24210" y="21811"/>
                    <a:pt x="22970" y="26226"/>
                  </a:cubicBezTo>
                  <a:cubicBezTo>
                    <a:pt x="21730" y="30641"/>
                    <a:pt x="19959" y="37345"/>
                    <a:pt x="19073" y="40942"/>
                  </a:cubicBezTo>
                  <a:lnTo>
                    <a:pt x="13405" y="61871"/>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86881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信息抽取概述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13544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信息抽取技术属于知识技术中知识发现的范畴，它突破了信息检索中必须由人来阅读、理解、抽取信息的局限性，实现了信息的自动查找、理解和抽取。信息抽取模型可以极大地促进下游自然语言处理任务性能的提高。实体、关系、事件作为文本中重要的语义知识，可以为信息检索、知识图谱、问答系统等提供基础支撑。</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一般来说，信息抽取系统的处理对象是自然语言文本，尤其是非结构化文本。但从广义上讲，除了电子文本以外，信息抽取系统的处理对象还可以是语音、图像、视频等其他媒体类型的数据。</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信息抽取研究开始于</a:t>
            </a:r>
            <a:r>
              <a:rPr lang="en-US" altLang="zh-CN" sz="2000" dirty="0">
                <a:latin typeface="Microsoft YaHei" panose="020B0503020204020204" pitchFamily="34" charset="-122"/>
                <a:ea typeface="Microsoft YaHei" panose="020B0503020204020204" pitchFamily="34" charset="-122"/>
              </a:rPr>
              <a:t>20</a:t>
            </a:r>
            <a:r>
              <a:rPr lang="zh-CN" altLang="en-US" sz="2000" dirty="0">
                <a:latin typeface="Microsoft YaHei" panose="020B0503020204020204" pitchFamily="34" charset="-122"/>
                <a:ea typeface="Microsoft YaHei" panose="020B0503020204020204" pitchFamily="34" charset="-122"/>
              </a:rPr>
              <a:t>世纪</a:t>
            </a:r>
            <a:r>
              <a:rPr lang="en-US" altLang="zh-CN" sz="2000" dirty="0">
                <a:latin typeface="Microsoft YaHei" panose="020B0503020204020204" pitchFamily="34" charset="-122"/>
                <a:ea typeface="Microsoft YaHei" panose="020B0503020204020204" pitchFamily="34" charset="-122"/>
              </a:rPr>
              <a:t>60</a:t>
            </a:r>
            <a:r>
              <a:rPr lang="zh-CN" altLang="en-US" sz="2000" dirty="0">
                <a:latin typeface="Microsoft YaHei" panose="020B0503020204020204" pitchFamily="34" charset="-122"/>
                <a:ea typeface="Microsoft YaHei" panose="020B0503020204020204" pitchFamily="34" charset="-122"/>
              </a:rPr>
              <a:t>年代中期，以纽约大学的</a:t>
            </a:r>
            <a:r>
              <a:rPr lang="en-US" altLang="zh-CN" sz="2000" dirty="0">
                <a:latin typeface="Microsoft YaHei" panose="020B0503020204020204" pitchFamily="34" charset="-122"/>
                <a:ea typeface="Microsoft YaHei" panose="020B0503020204020204" pitchFamily="34" charset="-122"/>
              </a:rPr>
              <a:t>Linguistic String</a:t>
            </a:r>
            <a:r>
              <a:rPr lang="zh-CN" altLang="en-US" sz="2000" dirty="0">
                <a:latin typeface="Microsoft YaHei" panose="020B0503020204020204" pitchFamily="34" charset="-122"/>
                <a:ea typeface="Microsoft YaHei" panose="020B0503020204020204" pitchFamily="34" charset="-122"/>
              </a:rPr>
              <a:t>和耶鲁大学的</a:t>
            </a:r>
            <a:r>
              <a:rPr lang="en-US" altLang="zh-CN" sz="2000" dirty="0">
                <a:latin typeface="Microsoft YaHei" panose="020B0503020204020204" pitchFamily="34" charset="-122"/>
                <a:ea typeface="Microsoft YaHei" panose="020B0503020204020204" pitchFamily="34" charset="-122"/>
              </a:rPr>
              <a:t>FRUMP</a:t>
            </a:r>
            <a:r>
              <a:rPr lang="zh-CN" altLang="en-US" sz="2000" dirty="0">
                <a:latin typeface="Microsoft YaHei" panose="020B0503020204020204" pitchFamily="34" charset="-122"/>
                <a:ea typeface="Microsoft YaHei" panose="020B0503020204020204" pitchFamily="34" charset="-122"/>
              </a:rPr>
              <a:t>这两个项目为代表。直到</a:t>
            </a:r>
            <a:r>
              <a:rPr lang="en-US" altLang="zh-CN" sz="2000" dirty="0">
                <a:latin typeface="Microsoft YaHei" panose="020B0503020204020204" pitchFamily="34" charset="-122"/>
                <a:ea typeface="Microsoft YaHei" panose="020B0503020204020204" pitchFamily="34" charset="-122"/>
              </a:rPr>
              <a:t>20</a:t>
            </a:r>
            <a:r>
              <a:rPr lang="zh-CN" altLang="en-US" sz="2000" dirty="0">
                <a:latin typeface="Microsoft YaHei" panose="020B0503020204020204" pitchFamily="34" charset="-122"/>
                <a:ea typeface="Microsoft YaHei" panose="020B0503020204020204" pitchFamily="34" charset="-122"/>
              </a:rPr>
              <a:t>世纪</a:t>
            </a:r>
            <a:r>
              <a:rPr lang="en-US" altLang="zh-CN" sz="2000" dirty="0">
                <a:latin typeface="Microsoft YaHei" panose="020B0503020204020204" pitchFamily="34" charset="-122"/>
                <a:ea typeface="Microsoft YaHei" panose="020B0503020204020204" pitchFamily="34" charset="-122"/>
              </a:rPr>
              <a:t>80</a:t>
            </a:r>
            <a:r>
              <a:rPr lang="zh-CN" altLang="en-US" sz="2000" dirty="0">
                <a:latin typeface="Microsoft YaHei" panose="020B0503020204020204" pitchFamily="34" charset="-122"/>
                <a:ea typeface="Microsoft YaHei" panose="020B0503020204020204" pitchFamily="34" charset="-122"/>
              </a:rPr>
              <a:t>年代末期，得益于</a:t>
            </a:r>
            <a:r>
              <a:rPr lang="en-US" altLang="zh-CN" sz="2000" b="1" dirty="0">
                <a:latin typeface="Microsoft YaHei" panose="020B0503020204020204" pitchFamily="34" charset="-122"/>
                <a:ea typeface="Microsoft YaHei" panose="020B0503020204020204" pitchFamily="34" charset="-122"/>
              </a:rPr>
              <a:t>Message Understanding Conference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MUC</a:t>
            </a:r>
            <a:r>
              <a:rPr lang="zh-CN" altLang="en-US" sz="2000" dirty="0">
                <a:latin typeface="Microsoft YaHei" panose="020B0503020204020204" pitchFamily="34" charset="-122"/>
                <a:ea typeface="Microsoft YaHei" panose="020B0503020204020204" pitchFamily="34" charset="-122"/>
              </a:rPr>
              <a:t>）的长期举办，信息抽取的研究与应用逐步进入繁荣期。</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命名实体（</a:t>
            </a:r>
            <a:r>
              <a:rPr lang="en-US" altLang="zh-CN" sz="2000" b="1" dirty="0">
                <a:solidFill>
                  <a:srgbClr val="0070C0"/>
                </a:solidFill>
                <a:latin typeface="Microsoft YaHei" panose="020B0503020204020204" pitchFamily="34" charset="-122"/>
                <a:ea typeface="Microsoft YaHei" panose="020B0503020204020204" pitchFamily="34" charset="-122"/>
              </a:rPr>
              <a:t>Named Entity</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是在</a:t>
            </a:r>
            <a:r>
              <a:rPr lang="en-US" altLang="zh-CN" sz="2000" dirty="0">
                <a:latin typeface="Microsoft YaHei" panose="020B0503020204020204" pitchFamily="34" charset="-122"/>
                <a:ea typeface="Microsoft YaHei" panose="020B0503020204020204" pitchFamily="34" charset="-122"/>
              </a:rPr>
              <a:t>1995</a:t>
            </a:r>
            <a:r>
              <a:rPr lang="zh-CN" altLang="en-US" sz="2000" dirty="0">
                <a:latin typeface="Microsoft YaHei" panose="020B0503020204020204" pitchFamily="34" charset="-122"/>
                <a:ea typeface="Microsoft YaHei" panose="020B0503020204020204" pitchFamily="34" charset="-122"/>
              </a:rPr>
              <a:t>年的</a:t>
            </a:r>
            <a:r>
              <a:rPr lang="en-US" altLang="zh-CN" sz="2000" dirty="0">
                <a:latin typeface="Microsoft YaHei" panose="020B0503020204020204" pitchFamily="34" charset="-122"/>
                <a:ea typeface="Microsoft YaHei" panose="020B0503020204020204" pitchFamily="34" charset="-122"/>
              </a:rPr>
              <a:t>MUC-6</a:t>
            </a:r>
            <a:r>
              <a:rPr lang="zh-CN" altLang="en-US" sz="2000" dirty="0">
                <a:latin typeface="Microsoft YaHei" panose="020B0503020204020204" pitchFamily="34" charset="-122"/>
                <a:ea typeface="Microsoft YaHei" panose="020B0503020204020204" pitchFamily="34" charset="-122"/>
              </a:rPr>
              <a:t>信息理解会议中首次提出，其主要的研讨内容为如何从论文、新闻报纸等非结构化文本中抽取公司、国防等相关信息，这些信息包括了现在数据集中常用的人名、地名、机构名等标签。</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85929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1F8967-9748-12CE-34A8-BA53145007B7}"/>
              </a:ext>
            </a:extLst>
          </p:cNvPr>
          <p:cNvSpPr txBox="1"/>
          <p:nvPr/>
        </p:nvSpPr>
        <p:spPr>
          <a:xfrm>
            <a:off x="297698" y="957262"/>
            <a:ext cx="11596603" cy="1253613"/>
          </a:xfrm>
          <a:prstGeom prst="rect">
            <a:avLst/>
          </a:prstGeom>
          <a:noFill/>
        </p:spPr>
        <p:txBody>
          <a:bodyPr wrap="square">
            <a:spAutoFit/>
          </a:bodyPr>
          <a:lstStyle/>
          <a:p>
            <a:pPr>
              <a:lnSpc>
                <a:spcPct val="130000"/>
              </a:lnSpc>
              <a:spcBef>
                <a:spcPts val="1200"/>
              </a:spcBef>
            </a:pPr>
            <a:r>
              <a:rPr lang="zh-CN" altLang="en-US" sz="2000" b="0" i="0" dirty="0">
                <a:effectLst/>
                <a:latin typeface="Microsoft YaHei" panose="020B0503020204020204" pitchFamily="34" charset="-122"/>
                <a:ea typeface="Microsoft YaHei" panose="020B0503020204020204" pitchFamily="34" charset="-122"/>
              </a:rPr>
              <a:t>使用 </a:t>
            </a:r>
            <a:r>
              <a:rPr lang="en-US" sz="2000" b="0" i="0" dirty="0">
                <a:effectLst/>
                <a:latin typeface="Microsoft YaHei" panose="020B0503020204020204" pitchFamily="34" charset="-122"/>
                <a:ea typeface="Microsoft YaHei" panose="020B0503020204020204" pitchFamily="34" charset="-122"/>
              </a:rPr>
              <a:t>x = x</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a:t>
            </a:r>
            <a:r>
              <a:rPr lang="en-US" sz="2000" b="0" i="0" dirty="0" err="1">
                <a:effectLst/>
                <a:latin typeface="Microsoft YaHei" panose="020B0503020204020204" pitchFamily="34" charset="-122"/>
                <a:ea typeface="Microsoft YaHei" panose="020B0503020204020204" pitchFamily="34" charset="-122"/>
              </a:rPr>
              <a:t>x</a:t>
            </a:r>
            <a:r>
              <a:rPr lang="en-US" sz="2000" b="0" i="0" baseline="-25000" dirty="0" err="1">
                <a:effectLst/>
                <a:latin typeface="Microsoft YaHei" panose="020B0503020204020204" pitchFamily="34" charset="-122"/>
                <a:ea typeface="Microsoft YaHei" panose="020B0503020204020204" pitchFamily="34" charset="-122"/>
              </a:rPr>
              <a:t>n</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表示输入句子，其中 </a:t>
            </a:r>
            <a:r>
              <a:rPr lang="en-US" sz="2000" b="0" i="0" dirty="0">
                <a:effectLst/>
                <a:latin typeface="Microsoft YaHei" panose="020B0503020204020204" pitchFamily="34" charset="-122"/>
                <a:ea typeface="Microsoft YaHei" panose="020B0503020204020204" pitchFamily="34" charset="-122"/>
              </a:rPr>
              <a:t>xi </a:t>
            </a:r>
            <a:r>
              <a:rPr lang="zh-CN" altLang="en-US" sz="2000" b="0" i="0" dirty="0">
                <a:effectLst/>
                <a:latin typeface="Microsoft YaHei" panose="020B0503020204020204" pitchFamily="34" charset="-122"/>
                <a:ea typeface="Microsoft YaHei" panose="020B0503020204020204" pitchFamily="34" charset="-122"/>
              </a:rPr>
              <a:t>是第 </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个单词。头实体表示为 </a:t>
            </a:r>
            <a:r>
              <a:rPr lang="en-US" sz="2000" b="0" i="0" dirty="0" err="1">
                <a:effectLst/>
                <a:latin typeface="Microsoft YaHei" panose="020B0503020204020204" pitchFamily="34" charset="-122"/>
                <a:ea typeface="Microsoft YaHei" panose="020B0503020204020204" pitchFamily="34" charset="-122"/>
              </a:rPr>
              <a:t>x</a:t>
            </a:r>
            <a:r>
              <a:rPr lang="en-US" sz="2000" b="0" i="0" baseline="-25000" dirty="0" err="1">
                <a:effectLst/>
                <a:latin typeface="Microsoft YaHei" panose="020B0503020204020204" pitchFamily="34" charset="-122"/>
                <a:ea typeface="Microsoft YaHei" panose="020B0503020204020204" pitchFamily="34" charset="-122"/>
              </a:rPr>
              <a:t>s</a:t>
            </a:r>
            <a:r>
              <a:rPr lang="en-US" sz="2000" b="0" i="0" dirty="0">
                <a:effectLst/>
                <a:latin typeface="Microsoft YaHei" panose="020B0503020204020204" pitchFamily="34" charset="-122"/>
                <a:ea typeface="Microsoft YaHei" panose="020B0503020204020204" pitchFamily="34" charset="-122"/>
              </a:rPr>
              <a:t> = x</a:t>
            </a:r>
            <a:r>
              <a:rPr lang="en-US" sz="2000" b="0" i="0" baseline="-25000" dirty="0">
                <a:effectLst/>
                <a:latin typeface="Microsoft YaHei" panose="020B0503020204020204" pitchFamily="34" charset="-122"/>
                <a:ea typeface="Microsoft YaHei" panose="020B0503020204020204" pitchFamily="34" charset="-122"/>
              </a:rPr>
              <a:t>s1</a:t>
            </a:r>
            <a:r>
              <a:rPr lang="en-US" sz="2000" b="0" i="0" dirty="0">
                <a:effectLst/>
                <a:latin typeface="Microsoft YaHei" panose="020B0503020204020204" pitchFamily="34" charset="-122"/>
                <a:ea typeface="Microsoft YaHei" panose="020B0503020204020204" pitchFamily="34" charset="-122"/>
              </a:rPr>
              <a:t> ...</a:t>
            </a:r>
            <a:r>
              <a:rPr lang="en-US" sz="2000" b="0" i="0" dirty="0" err="1">
                <a:effectLst/>
                <a:latin typeface="Microsoft YaHei" panose="020B0503020204020204" pitchFamily="34" charset="-122"/>
                <a:ea typeface="Microsoft YaHei" panose="020B0503020204020204" pitchFamily="34" charset="-122"/>
              </a:rPr>
              <a:t>x</a:t>
            </a:r>
            <a:r>
              <a:rPr lang="en-US" altLang="zh-CN" sz="2000" b="0" i="0" baseline="-25000" dirty="0" err="1">
                <a:effectLst/>
                <a:latin typeface="Microsoft YaHei" panose="020B0503020204020204" pitchFamily="34" charset="-122"/>
                <a:ea typeface="Microsoft YaHei" panose="020B0503020204020204" pitchFamily="34" charset="-122"/>
              </a:rPr>
              <a:t>ns</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尾实体表示为 </a:t>
            </a:r>
            <a:r>
              <a:rPr lang="en-US" sz="2000" b="0" i="0" dirty="0">
                <a:effectLst/>
                <a:latin typeface="Microsoft YaHei" panose="020B0503020204020204" pitchFamily="34" charset="-122"/>
                <a:ea typeface="Microsoft YaHei" panose="020B0503020204020204" pitchFamily="34" charset="-122"/>
              </a:rPr>
              <a:t>x</a:t>
            </a:r>
            <a:r>
              <a:rPr lang="en-US" sz="2000" b="0" i="0" baseline="-25000" dirty="0">
                <a:effectLst/>
                <a:latin typeface="Microsoft YaHei" panose="020B0503020204020204" pitchFamily="34" charset="-122"/>
                <a:ea typeface="Microsoft YaHei" panose="020B0503020204020204" pitchFamily="34" charset="-122"/>
              </a:rPr>
              <a:t>o</a:t>
            </a:r>
            <a:r>
              <a:rPr lang="en-US" sz="2000" b="0" i="0" dirty="0">
                <a:effectLst/>
                <a:latin typeface="Microsoft YaHei" panose="020B0503020204020204" pitchFamily="34" charset="-122"/>
                <a:ea typeface="Microsoft YaHei" panose="020B0503020204020204" pitchFamily="34" charset="-122"/>
              </a:rPr>
              <a:t> = x</a:t>
            </a:r>
            <a:r>
              <a:rPr lang="en-US" sz="2000" b="0" i="0" baseline="-25000" dirty="0">
                <a:effectLst/>
                <a:latin typeface="Microsoft YaHei" panose="020B0503020204020204" pitchFamily="34" charset="-122"/>
                <a:ea typeface="Microsoft YaHei" panose="020B0503020204020204" pitchFamily="34" charset="-122"/>
              </a:rPr>
              <a:t>o1</a:t>
            </a:r>
            <a:r>
              <a:rPr lang="en-US" sz="2000" b="0" i="0" dirty="0">
                <a:effectLst/>
                <a:latin typeface="Microsoft YaHei" panose="020B0503020204020204" pitchFamily="34" charset="-122"/>
                <a:ea typeface="Microsoft YaHei" panose="020B0503020204020204" pitchFamily="34" charset="-122"/>
              </a:rPr>
              <a:t> ...</a:t>
            </a:r>
            <a:r>
              <a:rPr lang="en-US" sz="2000" b="0" i="0" dirty="0" err="1">
                <a:effectLst/>
                <a:latin typeface="Microsoft YaHei" panose="020B0503020204020204" pitchFamily="34" charset="-122"/>
                <a:ea typeface="Microsoft YaHei" panose="020B0503020204020204" pitchFamily="34" charset="-122"/>
              </a:rPr>
              <a:t>x</a:t>
            </a:r>
            <a:r>
              <a:rPr lang="en-US" altLang="zh-CN" sz="2000" b="0" i="0" baseline="-25000" dirty="0" err="1">
                <a:effectLst/>
                <a:latin typeface="Microsoft YaHei" panose="020B0503020204020204" pitchFamily="34" charset="-122"/>
                <a:ea typeface="Microsoft YaHei" panose="020B0503020204020204" pitchFamily="34" charset="-122"/>
              </a:rPr>
              <a:t>no</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假如预先给定一个关系集合 </a:t>
            </a:r>
            <a:r>
              <a:rPr lang="en-US" sz="2000" b="0" i="0" dirty="0">
                <a:effectLst/>
                <a:latin typeface="Microsoft YaHei" panose="020B0503020204020204" pitchFamily="34" charset="-122"/>
                <a:ea typeface="Microsoft YaHei" panose="020B0503020204020204" pitchFamily="34" charset="-122"/>
              </a:rPr>
              <a:t>R，</a:t>
            </a:r>
            <a:r>
              <a:rPr lang="zh-CN" altLang="en-US" sz="2000" b="0" i="0" dirty="0">
                <a:effectLst/>
                <a:latin typeface="Microsoft YaHei" panose="020B0503020204020204" pitchFamily="34" charset="-122"/>
                <a:ea typeface="Microsoft YaHei" panose="020B0503020204020204" pitchFamily="34" charset="-122"/>
              </a:rPr>
              <a:t>并且已经给出 </a:t>
            </a:r>
            <a:r>
              <a:rPr lang="en-US" sz="2000" b="0" i="0" dirty="0" err="1">
                <a:effectLst/>
                <a:latin typeface="Microsoft YaHei" panose="020B0503020204020204" pitchFamily="34" charset="-122"/>
                <a:ea typeface="Microsoft YaHei" panose="020B0503020204020204" pitchFamily="34" charset="-122"/>
              </a:rPr>
              <a:t>x、x</a:t>
            </a:r>
            <a:r>
              <a:rPr lang="en-US" sz="2000" b="0" i="0" baseline="-25000" dirty="0" err="1">
                <a:effectLst/>
                <a:latin typeface="Microsoft YaHei" panose="020B0503020204020204" pitchFamily="34" charset="-122"/>
                <a:ea typeface="Microsoft YaHei" panose="020B0503020204020204" pitchFamily="34" charset="-122"/>
              </a:rPr>
              <a:t>s</a:t>
            </a:r>
            <a:r>
              <a:rPr lang="en-US" sz="2000" b="0" i="0" dirty="0" err="1">
                <a:effectLst/>
                <a:latin typeface="Microsoft YaHei" panose="020B0503020204020204" pitchFamily="34" charset="-122"/>
                <a:ea typeface="Microsoft YaHei" panose="020B0503020204020204" pitchFamily="34" charset="-122"/>
              </a:rPr>
              <a:t>、x</a:t>
            </a:r>
            <a:r>
              <a:rPr lang="en-US" sz="2000" b="0" i="0" baseline="-25000" dirty="0" err="1">
                <a:effectLst/>
                <a:latin typeface="Microsoft YaHei" panose="020B0503020204020204" pitchFamily="34" charset="-122"/>
                <a:ea typeface="Microsoft YaHei" panose="020B0503020204020204" pitchFamily="34" charset="-122"/>
              </a:rPr>
              <a:t>o</a:t>
            </a:r>
            <a:r>
              <a:rPr lang="en-US" sz="2000" b="0" i="0" dirty="0">
                <a:effectLst/>
                <a:latin typeface="Microsoft YaHei" panose="020B0503020204020204" pitchFamily="34" charset="-122"/>
                <a:ea typeface="Microsoft YaHei" panose="020B0503020204020204" pitchFamily="34" charset="-122"/>
              </a:rPr>
              <a:t>，</a:t>
            </a:r>
            <a:r>
              <a:rPr lang="zh-CN" altLang="en-US" sz="2000" b="0" i="0" dirty="0">
                <a:effectLst/>
                <a:latin typeface="Microsoft YaHei" panose="020B0503020204020204" pitchFamily="34" charset="-122"/>
                <a:ea typeface="Microsoft YaHei" panose="020B0503020204020204" pitchFamily="34" charset="-122"/>
              </a:rPr>
              <a:t>关系抽取的目标就是预测实体间的关系 </a:t>
            </a:r>
            <a:r>
              <a:rPr lang="en-US" sz="2000" b="0" i="0" dirty="0">
                <a:effectLst/>
                <a:latin typeface="Microsoft YaHei" panose="020B0503020204020204" pitchFamily="34" charset="-122"/>
                <a:ea typeface="Microsoft YaHei" panose="020B0503020204020204" pitchFamily="34" charset="-122"/>
              </a:rPr>
              <a:t>r ∈ R </a:t>
            </a:r>
            <a:r>
              <a:rPr lang="zh-CN" altLang="en-US" sz="2000" b="0" i="0" dirty="0">
                <a:effectLst/>
                <a:latin typeface="Microsoft YaHei" panose="020B0503020204020204" pitchFamily="34" charset="-122"/>
                <a:ea typeface="Microsoft YaHei" panose="020B0503020204020204" pitchFamily="34" charset="-122"/>
              </a:rPr>
              <a:t>或是“无关系”</a:t>
            </a:r>
            <a:endParaRPr lang="en-US" altLang="zh-CN" sz="2000" dirty="0">
              <a:latin typeface="Microsoft YaHei" panose="020B0503020204020204" pitchFamily="34" charset="-122"/>
              <a:ea typeface="Microsoft YaHei" panose="020B0503020204020204" pitchFamily="34" charset="-122"/>
            </a:endParaRP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0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基于图卷积网络的关系抽取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4" name="TextBox 3">
            <a:extLst>
              <a:ext uri="{FF2B5EF4-FFF2-40B4-BE49-F238E27FC236}">
                <a16:creationId xmlns:a16="http://schemas.microsoft.com/office/drawing/2014/main" id="{91830675-8B8A-BC87-480B-768EB425BEFE}"/>
              </a:ext>
            </a:extLst>
          </p:cNvPr>
          <p:cNvSpPr txBox="1"/>
          <p:nvPr/>
        </p:nvSpPr>
        <p:spPr>
          <a:xfrm>
            <a:off x="297699" y="2266600"/>
            <a:ext cx="11596602" cy="853503"/>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在词向量上应用了L层GCN之后，可以获得每个单词的隐藏表示，这些单词在依存树中直接受其距离不超过L条边的邻居节点的影响。为了在关系抽取任务中利用这些词表示，首先定义句子表示:</a:t>
            </a:r>
          </a:p>
        </p:txBody>
      </p:sp>
      <p:grpSp>
        <p:nvGrpSpPr>
          <p:cNvPr id="18474" name="Group 18473">
            <a:extLst>
              <a:ext uri="{FF2B5EF4-FFF2-40B4-BE49-F238E27FC236}">
                <a16:creationId xmlns:a16="http://schemas.microsoft.com/office/drawing/2014/main" id="{468B3722-7E97-E93F-B61E-2392A328EBA7}"/>
              </a:ext>
            </a:extLst>
          </p:cNvPr>
          <p:cNvGrpSpPr/>
          <p:nvPr/>
        </p:nvGrpSpPr>
        <p:grpSpPr>
          <a:xfrm>
            <a:off x="4271212" y="3227114"/>
            <a:ext cx="3637697" cy="300597"/>
            <a:chOff x="2219367" y="4609821"/>
            <a:chExt cx="3637697" cy="300597"/>
          </a:xfrm>
        </p:grpSpPr>
        <p:sp>
          <p:nvSpPr>
            <p:cNvPr id="30" name="Freeform 29">
              <a:extLst>
                <a:ext uri="{FF2B5EF4-FFF2-40B4-BE49-F238E27FC236}">
                  <a16:creationId xmlns:a16="http://schemas.microsoft.com/office/drawing/2014/main" id="{9EE5F5AD-1F9A-58D2-8A2E-AA67FE091F75}"/>
                </a:ext>
              </a:extLst>
            </p:cNvPr>
            <p:cNvSpPr/>
            <p:nvPr>
              <p:custDataLst>
                <p:tags r:id="rId62"/>
              </p:custDataLst>
            </p:nvPr>
          </p:nvSpPr>
          <p:spPr>
            <a:xfrm>
              <a:off x="2219367" y="4671538"/>
              <a:ext cx="147178" cy="177641"/>
            </a:xfrm>
            <a:custGeom>
              <a:avLst/>
              <a:gdLst>
                <a:gd name="connsiteX0" fmla="*/ 67198 w 147178"/>
                <a:gd name="connsiteY0" fmla="*/ 8931 h 177641"/>
                <a:gd name="connsiteX1" fmla="*/ 68206 w 147178"/>
                <a:gd name="connsiteY1" fmla="*/ 4630 h 177641"/>
                <a:gd name="connsiteX2" fmla="*/ 62661 w 147178"/>
                <a:gd name="connsiteY2" fmla="*/ 75 h 177641"/>
                <a:gd name="connsiteX3" fmla="*/ 60897 w 147178"/>
                <a:gd name="connsiteY3" fmla="*/ 328 h 177641"/>
                <a:gd name="connsiteX4" fmla="*/ 28387 w 147178"/>
                <a:gd name="connsiteY4" fmla="*/ 1846 h 177641"/>
                <a:gd name="connsiteX5" fmla="*/ 20322 w 147178"/>
                <a:gd name="connsiteY5" fmla="*/ 9438 h 177641"/>
                <a:gd name="connsiteX6" fmla="*/ 26875 w 147178"/>
                <a:gd name="connsiteY6" fmla="*/ 13993 h 177641"/>
                <a:gd name="connsiteX7" fmla="*/ 37460 w 147178"/>
                <a:gd name="connsiteY7" fmla="*/ 14499 h 177641"/>
                <a:gd name="connsiteX8" fmla="*/ 1169 w 147178"/>
                <a:gd name="connsiteY8" fmla="*/ 160509 h 177641"/>
                <a:gd name="connsiteX9" fmla="*/ 161 w 147178"/>
                <a:gd name="connsiteY9" fmla="*/ 166329 h 177641"/>
                <a:gd name="connsiteX10" fmla="*/ 12258 w 147178"/>
                <a:gd name="connsiteY10" fmla="*/ 177717 h 177641"/>
                <a:gd name="connsiteX11" fmla="*/ 28639 w 147178"/>
                <a:gd name="connsiteY11" fmla="*/ 163546 h 177641"/>
                <a:gd name="connsiteX12" fmla="*/ 43760 w 147178"/>
                <a:gd name="connsiteY12" fmla="*/ 103573 h 177641"/>
                <a:gd name="connsiteX13" fmla="*/ 48801 w 147178"/>
                <a:gd name="connsiteY13" fmla="*/ 93197 h 177641"/>
                <a:gd name="connsiteX14" fmla="*/ 86351 w 147178"/>
                <a:gd name="connsiteY14" fmla="*/ 70423 h 177641"/>
                <a:gd name="connsiteX15" fmla="*/ 98952 w 147178"/>
                <a:gd name="connsiteY15" fmla="*/ 85353 h 177641"/>
                <a:gd name="connsiteX16" fmla="*/ 83075 w 147178"/>
                <a:gd name="connsiteY16" fmla="*/ 142036 h 177641"/>
                <a:gd name="connsiteX17" fmla="*/ 79547 w 147178"/>
                <a:gd name="connsiteY17" fmla="*/ 154942 h 177641"/>
                <a:gd name="connsiteX18" fmla="*/ 108025 w 147178"/>
                <a:gd name="connsiteY18" fmla="*/ 177717 h 177641"/>
                <a:gd name="connsiteX19" fmla="*/ 147340 w 147178"/>
                <a:gd name="connsiteY19" fmla="*/ 138241 h 177641"/>
                <a:gd name="connsiteX20" fmla="*/ 141291 w 147178"/>
                <a:gd name="connsiteY20" fmla="*/ 134698 h 177641"/>
                <a:gd name="connsiteX21" fmla="*/ 135495 w 147178"/>
                <a:gd name="connsiteY21" fmla="*/ 137988 h 177641"/>
                <a:gd name="connsiteX22" fmla="*/ 109537 w 147178"/>
                <a:gd name="connsiteY22" fmla="*/ 168607 h 177641"/>
                <a:gd name="connsiteX23" fmla="*/ 105253 w 147178"/>
                <a:gd name="connsiteY23" fmla="*/ 163293 h 177641"/>
                <a:gd name="connsiteX24" fmla="*/ 109537 w 147178"/>
                <a:gd name="connsiteY24" fmla="*/ 146844 h 177641"/>
                <a:gd name="connsiteX25" fmla="*/ 125918 w 147178"/>
                <a:gd name="connsiteY25" fmla="*/ 90667 h 177641"/>
                <a:gd name="connsiteX26" fmla="*/ 88367 w 147178"/>
                <a:gd name="connsiteY26" fmla="*/ 61313 h 177641"/>
                <a:gd name="connsiteX27" fmla="*/ 50313 w 147178"/>
                <a:gd name="connsiteY27" fmla="*/ 77002 h 177641"/>
                <a:gd name="connsiteX28" fmla="*/ 67198 w 147178"/>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178" h="177641">
                  <a:moveTo>
                    <a:pt x="67198" y="8931"/>
                  </a:moveTo>
                  <a:cubicBezTo>
                    <a:pt x="68206" y="5389"/>
                    <a:pt x="68206" y="4883"/>
                    <a:pt x="68206" y="4630"/>
                  </a:cubicBezTo>
                  <a:cubicBezTo>
                    <a:pt x="68206" y="1340"/>
                    <a:pt x="65434" y="75"/>
                    <a:pt x="62661" y="75"/>
                  </a:cubicBezTo>
                  <a:cubicBezTo>
                    <a:pt x="61653" y="75"/>
                    <a:pt x="61401" y="75"/>
                    <a:pt x="60897" y="328"/>
                  </a:cubicBezTo>
                  <a:lnTo>
                    <a:pt x="28387" y="1846"/>
                  </a:lnTo>
                  <a:cubicBezTo>
                    <a:pt x="24859" y="2099"/>
                    <a:pt x="20322" y="2352"/>
                    <a:pt x="20322" y="9438"/>
                  </a:cubicBezTo>
                  <a:cubicBezTo>
                    <a:pt x="20322" y="13993"/>
                    <a:pt x="24859" y="13993"/>
                    <a:pt x="26875" y="13993"/>
                  </a:cubicBezTo>
                  <a:cubicBezTo>
                    <a:pt x="29647" y="13993"/>
                    <a:pt x="34183" y="13993"/>
                    <a:pt x="37460" y="14499"/>
                  </a:cubicBezTo>
                  <a:lnTo>
                    <a:pt x="1169" y="160509"/>
                  </a:lnTo>
                  <a:cubicBezTo>
                    <a:pt x="917" y="161521"/>
                    <a:pt x="161" y="165317"/>
                    <a:pt x="161" y="166329"/>
                  </a:cubicBezTo>
                  <a:cubicBezTo>
                    <a:pt x="161" y="172403"/>
                    <a:pt x="4949" y="177717"/>
                    <a:pt x="12258" y="177717"/>
                  </a:cubicBezTo>
                  <a:cubicBezTo>
                    <a:pt x="13770" y="177717"/>
                    <a:pt x="25111" y="177717"/>
                    <a:pt x="28639" y="163546"/>
                  </a:cubicBezTo>
                  <a:lnTo>
                    <a:pt x="43760" y="103573"/>
                  </a:lnTo>
                  <a:cubicBezTo>
                    <a:pt x="45020" y="98765"/>
                    <a:pt x="45020" y="98259"/>
                    <a:pt x="48801" y="93197"/>
                  </a:cubicBezTo>
                  <a:cubicBezTo>
                    <a:pt x="52833" y="87630"/>
                    <a:pt x="65434" y="70423"/>
                    <a:pt x="86351" y="70423"/>
                  </a:cubicBezTo>
                  <a:cubicBezTo>
                    <a:pt x="92904" y="70423"/>
                    <a:pt x="98952" y="72953"/>
                    <a:pt x="98952" y="85353"/>
                  </a:cubicBezTo>
                  <a:cubicBezTo>
                    <a:pt x="98952" y="100030"/>
                    <a:pt x="87863" y="129637"/>
                    <a:pt x="83075" y="142036"/>
                  </a:cubicBezTo>
                  <a:cubicBezTo>
                    <a:pt x="80303" y="148869"/>
                    <a:pt x="79547" y="150640"/>
                    <a:pt x="79547" y="154942"/>
                  </a:cubicBezTo>
                  <a:cubicBezTo>
                    <a:pt x="79547" y="169619"/>
                    <a:pt x="94164" y="177717"/>
                    <a:pt x="108025" y="177717"/>
                  </a:cubicBezTo>
                  <a:cubicBezTo>
                    <a:pt x="134739" y="177717"/>
                    <a:pt x="147340" y="143302"/>
                    <a:pt x="147340" y="138241"/>
                  </a:cubicBezTo>
                  <a:cubicBezTo>
                    <a:pt x="147340" y="134698"/>
                    <a:pt x="143559" y="134698"/>
                    <a:pt x="141291" y="134698"/>
                  </a:cubicBezTo>
                  <a:cubicBezTo>
                    <a:pt x="138267" y="134698"/>
                    <a:pt x="136503" y="134698"/>
                    <a:pt x="135495" y="137988"/>
                  </a:cubicBezTo>
                  <a:cubicBezTo>
                    <a:pt x="127430" y="166076"/>
                    <a:pt x="113569" y="168607"/>
                    <a:pt x="109537" y="168607"/>
                  </a:cubicBezTo>
                  <a:cubicBezTo>
                    <a:pt x="107773" y="168607"/>
                    <a:pt x="105253" y="168607"/>
                    <a:pt x="105253" y="163293"/>
                  </a:cubicBezTo>
                  <a:cubicBezTo>
                    <a:pt x="105253" y="157726"/>
                    <a:pt x="108025" y="150893"/>
                    <a:pt x="109537" y="146844"/>
                  </a:cubicBezTo>
                  <a:cubicBezTo>
                    <a:pt x="114325" y="134445"/>
                    <a:pt x="125918" y="104838"/>
                    <a:pt x="125918" y="90667"/>
                  </a:cubicBezTo>
                  <a:cubicBezTo>
                    <a:pt x="125918" y="67386"/>
                    <a:pt x="106513" y="61313"/>
                    <a:pt x="88367" y="61313"/>
                  </a:cubicBezTo>
                  <a:cubicBezTo>
                    <a:pt x="82823" y="61313"/>
                    <a:pt x="67450" y="61313"/>
                    <a:pt x="50313" y="77002"/>
                  </a:cubicBezTo>
                  <a:lnTo>
                    <a:pt x="67198" y="8931"/>
                  </a:lnTo>
                  <a:close/>
                </a:path>
              </a:pathLst>
            </a:custGeom>
            <a:solidFill>
              <a:srgbClr val="000000"/>
            </a:solidFill>
            <a:ln w="2527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22E0E09C-419D-8E55-7041-FD1FD2292BC6}"/>
                </a:ext>
              </a:extLst>
            </p:cNvPr>
            <p:cNvSpPr/>
            <p:nvPr>
              <p:custDataLst>
                <p:tags r:id="rId63"/>
              </p:custDataLst>
            </p:nvPr>
          </p:nvSpPr>
          <p:spPr>
            <a:xfrm>
              <a:off x="2382949" y="4806110"/>
              <a:ext cx="63861" cy="80773"/>
            </a:xfrm>
            <a:custGeom>
              <a:avLst/>
              <a:gdLst>
                <a:gd name="connsiteX0" fmla="*/ 59089 w 63861"/>
                <a:gd name="connsiteY0" fmla="*/ 4682 h 80773"/>
                <a:gd name="connsiteX1" fmla="*/ 56620 w 63861"/>
                <a:gd name="connsiteY1" fmla="*/ 76 h 80773"/>
                <a:gd name="connsiteX2" fmla="*/ 53091 w 63861"/>
                <a:gd name="connsiteY2" fmla="*/ 2202 h 80773"/>
                <a:gd name="connsiteX3" fmla="*/ 49916 w 63861"/>
                <a:gd name="connsiteY3" fmla="*/ 4859 h 80773"/>
                <a:gd name="connsiteX4" fmla="*/ 31393 w 63861"/>
                <a:gd name="connsiteY4" fmla="*/ 76 h 80773"/>
                <a:gd name="connsiteX5" fmla="*/ 168 w 63861"/>
                <a:gd name="connsiteY5" fmla="*/ 22218 h 80773"/>
                <a:gd name="connsiteX6" fmla="*/ 6871 w 63861"/>
                <a:gd name="connsiteY6" fmla="*/ 36035 h 80773"/>
                <a:gd name="connsiteX7" fmla="*/ 31216 w 63861"/>
                <a:gd name="connsiteY7" fmla="*/ 44892 h 80773"/>
                <a:gd name="connsiteX8" fmla="*/ 54326 w 63861"/>
                <a:gd name="connsiteY8" fmla="*/ 60834 h 80773"/>
                <a:gd name="connsiteX9" fmla="*/ 32628 w 63861"/>
                <a:gd name="connsiteY9" fmla="*/ 75890 h 80773"/>
                <a:gd name="connsiteX10" fmla="*/ 6342 w 63861"/>
                <a:gd name="connsiteY10" fmla="*/ 52686 h 80773"/>
                <a:gd name="connsiteX11" fmla="*/ 3167 w 63861"/>
                <a:gd name="connsiteY11" fmla="*/ 49674 h 80773"/>
                <a:gd name="connsiteX12" fmla="*/ 168 w 63861"/>
                <a:gd name="connsiteY12" fmla="*/ 54457 h 80773"/>
                <a:gd name="connsiteX13" fmla="*/ 168 w 63861"/>
                <a:gd name="connsiteY13" fmla="*/ 76245 h 80773"/>
                <a:gd name="connsiteX14" fmla="*/ 2637 w 63861"/>
                <a:gd name="connsiteY14" fmla="*/ 80850 h 80773"/>
                <a:gd name="connsiteX15" fmla="*/ 11105 w 63861"/>
                <a:gd name="connsiteY15" fmla="*/ 73233 h 80773"/>
                <a:gd name="connsiteX16" fmla="*/ 32628 w 63861"/>
                <a:gd name="connsiteY16" fmla="*/ 80850 h 80773"/>
                <a:gd name="connsiteX17" fmla="*/ 64029 w 63861"/>
                <a:gd name="connsiteY17" fmla="*/ 55874 h 80773"/>
                <a:gd name="connsiteX18" fmla="*/ 56443 w 63861"/>
                <a:gd name="connsiteY18" fmla="*/ 39577 h 80773"/>
                <a:gd name="connsiteX19" fmla="*/ 35450 w 63861"/>
                <a:gd name="connsiteY19" fmla="*/ 30898 h 80773"/>
                <a:gd name="connsiteX20" fmla="*/ 9870 w 63861"/>
                <a:gd name="connsiteY20" fmla="*/ 16904 h 80773"/>
                <a:gd name="connsiteX21" fmla="*/ 31393 w 63861"/>
                <a:gd name="connsiteY21" fmla="*/ 4327 h 80773"/>
                <a:gd name="connsiteX22" fmla="*/ 53091 w 63861"/>
                <a:gd name="connsiteY22" fmla="*/ 23812 h 80773"/>
                <a:gd name="connsiteX23" fmla="*/ 56090 w 63861"/>
                <a:gd name="connsiteY23" fmla="*/ 25761 h 80773"/>
                <a:gd name="connsiteX24" fmla="*/ 59089 w 63861"/>
                <a:gd name="connsiteY24" fmla="*/ 21155 h 80773"/>
                <a:gd name="connsiteX25" fmla="*/ 59089 w 63861"/>
                <a:gd name="connsiteY25" fmla="*/ 468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861" h="80773">
                  <a:moveTo>
                    <a:pt x="59089" y="4682"/>
                  </a:moveTo>
                  <a:cubicBezTo>
                    <a:pt x="59089" y="1670"/>
                    <a:pt x="59089" y="76"/>
                    <a:pt x="56620" y="76"/>
                  </a:cubicBezTo>
                  <a:cubicBezTo>
                    <a:pt x="55738" y="76"/>
                    <a:pt x="55385" y="76"/>
                    <a:pt x="53091" y="2202"/>
                  </a:cubicBezTo>
                  <a:cubicBezTo>
                    <a:pt x="52739" y="2379"/>
                    <a:pt x="50974" y="3973"/>
                    <a:pt x="49916" y="4859"/>
                  </a:cubicBezTo>
                  <a:cubicBezTo>
                    <a:pt x="44624" y="1139"/>
                    <a:pt x="37920" y="76"/>
                    <a:pt x="31393" y="76"/>
                  </a:cubicBezTo>
                  <a:cubicBezTo>
                    <a:pt x="6166" y="76"/>
                    <a:pt x="168" y="13361"/>
                    <a:pt x="168" y="22218"/>
                  </a:cubicBezTo>
                  <a:cubicBezTo>
                    <a:pt x="168" y="27887"/>
                    <a:pt x="2637" y="32492"/>
                    <a:pt x="6871" y="36035"/>
                  </a:cubicBezTo>
                  <a:cubicBezTo>
                    <a:pt x="13575" y="41880"/>
                    <a:pt x="20279" y="43120"/>
                    <a:pt x="31216" y="44892"/>
                  </a:cubicBezTo>
                  <a:cubicBezTo>
                    <a:pt x="40037" y="46486"/>
                    <a:pt x="54326" y="48966"/>
                    <a:pt x="54326" y="60834"/>
                  </a:cubicBezTo>
                  <a:cubicBezTo>
                    <a:pt x="54326" y="67742"/>
                    <a:pt x="49563" y="75890"/>
                    <a:pt x="32628" y="75890"/>
                  </a:cubicBezTo>
                  <a:cubicBezTo>
                    <a:pt x="15692" y="75890"/>
                    <a:pt x="9518" y="64731"/>
                    <a:pt x="6342" y="52686"/>
                  </a:cubicBezTo>
                  <a:cubicBezTo>
                    <a:pt x="5813" y="50383"/>
                    <a:pt x="5636" y="49674"/>
                    <a:pt x="3167" y="49674"/>
                  </a:cubicBezTo>
                  <a:cubicBezTo>
                    <a:pt x="168" y="49674"/>
                    <a:pt x="168" y="50914"/>
                    <a:pt x="168" y="54457"/>
                  </a:cubicBezTo>
                  <a:lnTo>
                    <a:pt x="168" y="76245"/>
                  </a:lnTo>
                  <a:cubicBezTo>
                    <a:pt x="168" y="79256"/>
                    <a:pt x="168" y="80850"/>
                    <a:pt x="2637" y="80850"/>
                  </a:cubicBezTo>
                  <a:cubicBezTo>
                    <a:pt x="4225" y="80850"/>
                    <a:pt x="7577" y="77130"/>
                    <a:pt x="11105" y="73233"/>
                  </a:cubicBezTo>
                  <a:cubicBezTo>
                    <a:pt x="18867" y="80496"/>
                    <a:pt x="28394" y="80850"/>
                    <a:pt x="32628" y="80850"/>
                  </a:cubicBezTo>
                  <a:cubicBezTo>
                    <a:pt x="55561" y="80850"/>
                    <a:pt x="64029" y="68451"/>
                    <a:pt x="64029" y="55874"/>
                  </a:cubicBezTo>
                  <a:cubicBezTo>
                    <a:pt x="64029" y="49143"/>
                    <a:pt x="61030" y="43829"/>
                    <a:pt x="56443" y="39577"/>
                  </a:cubicBezTo>
                  <a:cubicBezTo>
                    <a:pt x="49740" y="33378"/>
                    <a:pt x="41625" y="31961"/>
                    <a:pt x="35450" y="30898"/>
                  </a:cubicBezTo>
                  <a:cubicBezTo>
                    <a:pt x="21337" y="28418"/>
                    <a:pt x="9870" y="26292"/>
                    <a:pt x="9870" y="16904"/>
                  </a:cubicBezTo>
                  <a:cubicBezTo>
                    <a:pt x="9870" y="11236"/>
                    <a:pt x="14633" y="4327"/>
                    <a:pt x="31393" y="4327"/>
                  </a:cubicBezTo>
                  <a:cubicBezTo>
                    <a:pt x="51857" y="4327"/>
                    <a:pt x="52739" y="18675"/>
                    <a:pt x="53091" y="23812"/>
                  </a:cubicBezTo>
                  <a:cubicBezTo>
                    <a:pt x="53268" y="25761"/>
                    <a:pt x="55385" y="25761"/>
                    <a:pt x="56090" y="25761"/>
                  </a:cubicBezTo>
                  <a:cubicBezTo>
                    <a:pt x="59089" y="25761"/>
                    <a:pt x="59089" y="24521"/>
                    <a:pt x="59089" y="21155"/>
                  </a:cubicBezTo>
                  <a:lnTo>
                    <a:pt x="59089" y="4682"/>
                  </a:lnTo>
                  <a:close/>
                </a:path>
              </a:pathLst>
            </a:custGeom>
            <a:solidFill>
              <a:srgbClr val="000000"/>
            </a:solidFill>
            <a:ln w="2527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FB969B90-29B1-BD38-50C1-03F115076FEF}"/>
                </a:ext>
              </a:extLst>
            </p:cNvPr>
            <p:cNvSpPr/>
            <p:nvPr>
              <p:custDataLst>
                <p:tags r:id="rId64"/>
              </p:custDataLst>
            </p:nvPr>
          </p:nvSpPr>
          <p:spPr>
            <a:xfrm>
              <a:off x="2461732" y="4806110"/>
              <a:ext cx="75681" cy="80773"/>
            </a:xfrm>
            <a:custGeom>
              <a:avLst/>
              <a:gdLst>
                <a:gd name="connsiteX0" fmla="*/ 70912 w 75681"/>
                <a:gd name="connsiteY0" fmla="*/ 38692 h 80773"/>
                <a:gd name="connsiteX1" fmla="*/ 75852 w 75681"/>
                <a:gd name="connsiteY1" fmla="*/ 34795 h 80773"/>
                <a:gd name="connsiteX2" fmla="*/ 40922 w 75681"/>
                <a:gd name="connsiteY2" fmla="*/ 76 h 80773"/>
                <a:gd name="connsiteX3" fmla="*/ 171 w 75681"/>
                <a:gd name="connsiteY3" fmla="*/ 40286 h 80773"/>
                <a:gd name="connsiteX4" fmla="*/ 43215 w 75681"/>
                <a:gd name="connsiteY4" fmla="*/ 80850 h 80773"/>
                <a:gd name="connsiteX5" fmla="*/ 75852 w 75681"/>
                <a:gd name="connsiteY5" fmla="*/ 57822 h 80773"/>
                <a:gd name="connsiteX6" fmla="*/ 72853 w 75681"/>
                <a:gd name="connsiteY6" fmla="*/ 55343 h 80773"/>
                <a:gd name="connsiteX7" fmla="*/ 69677 w 75681"/>
                <a:gd name="connsiteY7" fmla="*/ 58177 h 80773"/>
                <a:gd name="connsiteX8" fmla="*/ 44450 w 75681"/>
                <a:gd name="connsiteY8" fmla="*/ 75182 h 80773"/>
                <a:gd name="connsiteX9" fmla="*/ 22928 w 75681"/>
                <a:gd name="connsiteY9" fmla="*/ 64731 h 80773"/>
                <a:gd name="connsiteX10" fmla="*/ 16224 w 75681"/>
                <a:gd name="connsiteY10" fmla="*/ 38692 h 80773"/>
                <a:gd name="connsiteX11" fmla="*/ 70912 w 75681"/>
                <a:gd name="connsiteY11" fmla="*/ 38692 h 80773"/>
                <a:gd name="connsiteX12" fmla="*/ 16401 w 75681"/>
                <a:gd name="connsiteY12" fmla="*/ 34086 h 80773"/>
                <a:gd name="connsiteX13" fmla="*/ 40922 w 75681"/>
                <a:gd name="connsiteY13" fmla="*/ 5036 h 80773"/>
                <a:gd name="connsiteX14" fmla="*/ 63503 w 75681"/>
                <a:gd name="connsiteY14" fmla="*/ 34086 h 80773"/>
                <a:gd name="connsiteX15" fmla="*/ 16401 w 75681"/>
                <a:gd name="connsiteY15" fmla="*/ 34086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681" h="80773">
                  <a:moveTo>
                    <a:pt x="70912" y="38692"/>
                  </a:moveTo>
                  <a:cubicBezTo>
                    <a:pt x="74617" y="38692"/>
                    <a:pt x="75852" y="38692"/>
                    <a:pt x="75852" y="34795"/>
                  </a:cubicBezTo>
                  <a:cubicBezTo>
                    <a:pt x="75852" y="19207"/>
                    <a:pt x="67208" y="76"/>
                    <a:pt x="40922" y="76"/>
                  </a:cubicBezTo>
                  <a:cubicBezTo>
                    <a:pt x="17812" y="76"/>
                    <a:pt x="171" y="18498"/>
                    <a:pt x="171" y="40286"/>
                  </a:cubicBezTo>
                  <a:cubicBezTo>
                    <a:pt x="171" y="62782"/>
                    <a:pt x="19753" y="80850"/>
                    <a:pt x="43215" y="80850"/>
                  </a:cubicBezTo>
                  <a:cubicBezTo>
                    <a:pt x="67031" y="80850"/>
                    <a:pt x="75852" y="61719"/>
                    <a:pt x="75852" y="57822"/>
                  </a:cubicBezTo>
                  <a:cubicBezTo>
                    <a:pt x="75852" y="57114"/>
                    <a:pt x="75499" y="55343"/>
                    <a:pt x="72853" y="55343"/>
                  </a:cubicBezTo>
                  <a:cubicBezTo>
                    <a:pt x="70559" y="55343"/>
                    <a:pt x="70207" y="56405"/>
                    <a:pt x="69677" y="58177"/>
                  </a:cubicBezTo>
                  <a:cubicBezTo>
                    <a:pt x="64209" y="72525"/>
                    <a:pt x="50801" y="75182"/>
                    <a:pt x="44450" y="75182"/>
                  </a:cubicBezTo>
                  <a:cubicBezTo>
                    <a:pt x="36159" y="75182"/>
                    <a:pt x="28220" y="71462"/>
                    <a:pt x="22928" y="64731"/>
                  </a:cubicBezTo>
                  <a:cubicBezTo>
                    <a:pt x="16401" y="56405"/>
                    <a:pt x="16224" y="45600"/>
                    <a:pt x="16224" y="38692"/>
                  </a:cubicBezTo>
                  <a:lnTo>
                    <a:pt x="70912" y="38692"/>
                  </a:lnTo>
                  <a:close/>
                  <a:moveTo>
                    <a:pt x="16401" y="34086"/>
                  </a:moveTo>
                  <a:cubicBezTo>
                    <a:pt x="18341" y="9110"/>
                    <a:pt x="34218" y="5036"/>
                    <a:pt x="40922" y="5036"/>
                  </a:cubicBezTo>
                  <a:cubicBezTo>
                    <a:pt x="62621" y="5036"/>
                    <a:pt x="63327" y="29658"/>
                    <a:pt x="63503" y="34086"/>
                  </a:cubicBezTo>
                  <a:lnTo>
                    <a:pt x="16401" y="34086"/>
                  </a:lnTo>
                  <a:close/>
                </a:path>
              </a:pathLst>
            </a:custGeom>
            <a:solidFill>
              <a:srgbClr val="000000"/>
            </a:solidFill>
            <a:ln w="2527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83F49130-BE5D-5B3E-F9DE-0896B93E2B1B}"/>
                </a:ext>
              </a:extLst>
            </p:cNvPr>
            <p:cNvSpPr/>
            <p:nvPr>
              <p:custDataLst>
                <p:tags r:id="rId65"/>
              </p:custDataLst>
            </p:nvPr>
          </p:nvSpPr>
          <p:spPr>
            <a:xfrm>
              <a:off x="2553985" y="4806996"/>
              <a:ext cx="94557" cy="78116"/>
            </a:xfrm>
            <a:custGeom>
              <a:avLst/>
              <a:gdLst>
                <a:gd name="connsiteX0" fmla="*/ 81501 w 94557"/>
                <a:gd name="connsiteY0" fmla="*/ 24521 h 78116"/>
                <a:gd name="connsiteX1" fmla="*/ 55039 w 94557"/>
                <a:gd name="connsiteY1" fmla="*/ 76 h 78116"/>
                <a:gd name="connsiteX2" fmla="*/ 26283 w 94557"/>
                <a:gd name="connsiteY2" fmla="*/ 17258 h 78116"/>
                <a:gd name="connsiteX3" fmla="*/ 26107 w 94557"/>
                <a:gd name="connsiteY3" fmla="*/ 17258 h 78116"/>
                <a:gd name="connsiteX4" fmla="*/ 26107 w 94557"/>
                <a:gd name="connsiteY4" fmla="*/ 76 h 78116"/>
                <a:gd name="connsiteX5" fmla="*/ 174 w 94557"/>
                <a:gd name="connsiteY5" fmla="*/ 2025 h 78116"/>
                <a:gd name="connsiteX6" fmla="*/ 174 w 94557"/>
                <a:gd name="connsiteY6" fmla="*/ 8402 h 78116"/>
                <a:gd name="connsiteX7" fmla="*/ 13405 w 94557"/>
                <a:gd name="connsiteY7" fmla="*/ 18321 h 78116"/>
                <a:gd name="connsiteX8" fmla="*/ 13405 w 94557"/>
                <a:gd name="connsiteY8" fmla="*/ 64199 h 78116"/>
                <a:gd name="connsiteX9" fmla="*/ 174 w 94557"/>
                <a:gd name="connsiteY9" fmla="*/ 71816 h 78116"/>
                <a:gd name="connsiteX10" fmla="*/ 174 w 94557"/>
                <a:gd name="connsiteY10" fmla="*/ 78193 h 78116"/>
                <a:gd name="connsiteX11" fmla="*/ 20285 w 94557"/>
                <a:gd name="connsiteY11" fmla="*/ 77485 h 78116"/>
                <a:gd name="connsiteX12" fmla="*/ 40573 w 94557"/>
                <a:gd name="connsiteY12" fmla="*/ 78193 h 78116"/>
                <a:gd name="connsiteX13" fmla="*/ 40573 w 94557"/>
                <a:gd name="connsiteY13" fmla="*/ 71816 h 78116"/>
                <a:gd name="connsiteX14" fmla="*/ 27342 w 94557"/>
                <a:gd name="connsiteY14" fmla="*/ 64199 h 78116"/>
                <a:gd name="connsiteX15" fmla="*/ 27342 w 94557"/>
                <a:gd name="connsiteY15" fmla="*/ 32315 h 78116"/>
                <a:gd name="connsiteX16" fmla="*/ 53627 w 94557"/>
                <a:gd name="connsiteY16" fmla="*/ 5036 h 78116"/>
                <a:gd name="connsiteX17" fmla="*/ 67564 w 94557"/>
                <a:gd name="connsiteY17" fmla="*/ 23812 h 78116"/>
                <a:gd name="connsiteX18" fmla="*/ 67564 w 94557"/>
                <a:gd name="connsiteY18" fmla="*/ 64199 h 78116"/>
                <a:gd name="connsiteX19" fmla="*/ 54333 w 94557"/>
                <a:gd name="connsiteY19" fmla="*/ 71816 h 78116"/>
                <a:gd name="connsiteX20" fmla="*/ 54333 w 94557"/>
                <a:gd name="connsiteY20" fmla="*/ 78193 h 78116"/>
                <a:gd name="connsiteX21" fmla="*/ 74444 w 94557"/>
                <a:gd name="connsiteY21" fmla="*/ 77485 h 78116"/>
                <a:gd name="connsiteX22" fmla="*/ 94732 w 94557"/>
                <a:gd name="connsiteY22" fmla="*/ 78193 h 78116"/>
                <a:gd name="connsiteX23" fmla="*/ 94732 w 94557"/>
                <a:gd name="connsiteY23" fmla="*/ 71816 h 78116"/>
                <a:gd name="connsiteX24" fmla="*/ 81501 w 94557"/>
                <a:gd name="connsiteY24" fmla="*/ 64199 h 78116"/>
                <a:gd name="connsiteX25" fmla="*/ 81501 w 94557"/>
                <a:gd name="connsiteY25" fmla="*/ 24521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557" h="78116">
                  <a:moveTo>
                    <a:pt x="81501" y="24521"/>
                  </a:moveTo>
                  <a:cubicBezTo>
                    <a:pt x="81501" y="9110"/>
                    <a:pt x="73915" y="76"/>
                    <a:pt x="55039" y="76"/>
                  </a:cubicBezTo>
                  <a:cubicBezTo>
                    <a:pt x="40573" y="76"/>
                    <a:pt x="31223" y="8047"/>
                    <a:pt x="26283" y="17258"/>
                  </a:cubicBezTo>
                  <a:lnTo>
                    <a:pt x="26107" y="17258"/>
                  </a:lnTo>
                  <a:lnTo>
                    <a:pt x="26107" y="76"/>
                  </a:lnTo>
                  <a:lnTo>
                    <a:pt x="174" y="2025"/>
                  </a:lnTo>
                  <a:lnTo>
                    <a:pt x="174" y="8402"/>
                  </a:lnTo>
                  <a:cubicBezTo>
                    <a:pt x="11994" y="8402"/>
                    <a:pt x="13405" y="9642"/>
                    <a:pt x="13405" y="18321"/>
                  </a:cubicBezTo>
                  <a:lnTo>
                    <a:pt x="13405" y="64199"/>
                  </a:lnTo>
                  <a:cubicBezTo>
                    <a:pt x="13405" y="71816"/>
                    <a:pt x="11641" y="71816"/>
                    <a:pt x="174" y="71816"/>
                  </a:cubicBezTo>
                  <a:lnTo>
                    <a:pt x="174" y="78193"/>
                  </a:lnTo>
                  <a:cubicBezTo>
                    <a:pt x="527" y="78193"/>
                    <a:pt x="12876" y="77485"/>
                    <a:pt x="20285" y="77485"/>
                  </a:cubicBezTo>
                  <a:cubicBezTo>
                    <a:pt x="26813" y="77485"/>
                    <a:pt x="38985" y="78016"/>
                    <a:pt x="40573" y="78193"/>
                  </a:cubicBezTo>
                  <a:lnTo>
                    <a:pt x="40573" y="71816"/>
                  </a:lnTo>
                  <a:cubicBezTo>
                    <a:pt x="29106" y="71816"/>
                    <a:pt x="27342" y="71816"/>
                    <a:pt x="27342" y="64199"/>
                  </a:cubicBezTo>
                  <a:lnTo>
                    <a:pt x="27342" y="32315"/>
                  </a:lnTo>
                  <a:cubicBezTo>
                    <a:pt x="27342" y="13716"/>
                    <a:pt x="41984" y="5036"/>
                    <a:pt x="53627" y="5036"/>
                  </a:cubicBezTo>
                  <a:cubicBezTo>
                    <a:pt x="65976" y="5036"/>
                    <a:pt x="67564" y="14778"/>
                    <a:pt x="67564" y="23812"/>
                  </a:cubicBezTo>
                  <a:lnTo>
                    <a:pt x="67564" y="64199"/>
                  </a:lnTo>
                  <a:cubicBezTo>
                    <a:pt x="67564" y="71816"/>
                    <a:pt x="65800" y="71816"/>
                    <a:pt x="54333" y="71816"/>
                  </a:cubicBezTo>
                  <a:lnTo>
                    <a:pt x="54333" y="78193"/>
                  </a:lnTo>
                  <a:cubicBezTo>
                    <a:pt x="54686" y="78193"/>
                    <a:pt x="67035" y="77485"/>
                    <a:pt x="74444" y="77485"/>
                  </a:cubicBezTo>
                  <a:cubicBezTo>
                    <a:pt x="80971" y="77485"/>
                    <a:pt x="93144" y="78016"/>
                    <a:pt x="94732" y="78193"/>
                  </a:cubicBezTo>
                  <a:lnTo>
                    <a:pt x="94732" y="71816"/>
                  </a:lnTo>
                  <a:cubicBezTo>
                    <a:pt x="83265" y="71816"/>
                    <a:pt x="81501" y="71816"/>
                    <a:pt x="81501" y="64199"/>
                  </a:cubicBezTo>
                  <a:lnTo>
                    <a:pt x="81501" y="24521"/>
                  </a:lnTo>
                  <a:close/>
                </a:path>
              </a:pathLst>
            </a:custGeom>
            <a:solidFill>
              <a:srgbClr val="000000"/>
            </a:solidFill>
            <a:ln w="2527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2D42243A-4E19-C0DA-F072-36242181DA2E}"/>
                </a:ext>
              </a:extLst>
            </p:cNvPr>
            <p:cNvSpPr/>
            <p:nvPr>
              <p:custDataLst>
                <p:tags r:id="rId66"/>
              </p:custDataLst>
            </p:nvPr>
          </p:nvSpPr>
          <p:spPr>
            <a:xfrm>
              <a:off x="2655458" y="4776174"/>
              <a:ext cx="61038" cy="110709"/>
            </a:xfrm>
            <a:custGeom>
              <a:avLst/>
              <a:gdLst>
                <a:gd name="connsiteX0" fmla="*/ 30521 w 61038"/>
                <a:gd name="connsiteY0" fmla="*/ 39046 h 110709"/>
                <a:gd name="connsiteX1" fmla="*/ 58042 w 61038"/>
                <a:gd name="connsiteY1" fmla="*/ 39046 h 110709"/>
                <a:gd name="connsiteX2" fmla="*/ 58042 w 61038"/>
                <a:gd name="connsiteY2" fmla="*/ 32669 h 110709"/>
                <a:gd name="connsiteX3" fmla="*/ 30521 w 61038"/>
                <a:gd name="connsiteY3" fmla="*/ 32669 h 110709"/>
                <a:gd name="connsiteX4" fmla="*/ 30521 w 61038"/>
                <a:gd name="connsiteY4" fmla="*/ 76 h 110709"/>
                <a:gd name="connsiteX5" fmla="*/ 24523 w 61038"/>
                <a:gd name="connsiteY5" fmla="*/ 76 h 110709"/>
                <a:gd name="connsiteX6" fmla="*/ 179 w 61038"/>
                <a:gd name="connsiteY6" fmla="*/ 34086 h 110709"/>
                <a:gd name="connsiteX7" fmla="*/ 179 w 61038"/>
                <a:gd name="connsiteY7" fmla="*/ 39046 h 110709"/>
                <a:gd name="connsiteX8" fmla="*/ 16585 w 61038"/>
                <a:gd name="connsiteY8" fmla="*/ 39046 h 110709"/>
                <a:gd name="connsiteX9" fmla="*/ 16585 w 61038"/>
                <a:gd name="connsiteY9" fmla="*/ 86873 h 110709"/>
                <a:gd name="connsiteX10" fmla="*/ 41283 w 61038"/>
                <a:gd name="connsiteY10" fmla="*/ 110786 h 110709"/>
                <a:gd name="connsiteX11" fmla="*/ 61217 w 61038"/>
                <a:gd name="connsiteY11" fmla="*/ 86696 h 110709"/>
                <a:gd name="connsiteX12" fmla="*/ 61217 w 61038"/>
                <a:gd name="connsiteY12" fmla="*/ 76953 h 110709"/>
                <a:gd name="connsiteX13" fmla="*/ 55219 w 61038"/>
                <a:gd name="connsiteY13" fmla="*/ 76953 h 110709"/>
                <a:gd name="connsiteX14" fmla="*/ 55219 w 61038"/>
                <a:gd name="connsiteY14" fmla="*/ 86518 h 110709"/>
                <a:gd name="connsiteX15" fmla="*/ 42694 w 61038"/>
                <a:gd name="connsiteY15" fmla="*/ 105118 h 110709"/>
                <a:gd name="connsiteX16" fmla="*/ 30521 w 61038"/>
                <a:gd name="connsiteY16" fmla="*/ 87050 h 110709"/>
                <a:gd name="connsiteX17" fmla="*/ 30521 w 61038"/>
                <a:gd name="connsiteY17" fmla="*/ 39046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38" h="110709">
                  <a:moveTo>
                    <a:pt x="30521" y="39046"/>
                  </a:moveTo>
                  <a:lnTo>
                    <a:pt x="58042" y="39046"/>
                  </a:lnTo>
                  <a:lnTo>
                    <a:pt x="58042" y="32669"/>
                  </a:lnTo>
                  <a:lnTo>
                    <a:pt x="30521" y="32669"/>
                  </a:lnTo>
                  <a:lnTo>
                    <a:pt x="30521" y="76"/>
                  </a:lnTo>
                  <a:lnTo>
                    <a:pt x="24523" y="76"/>
                  </a:lnTo>
                  <a:cubicBezTo>
                    <a:pt x="24347" y="16018"/>
                    <a:pt x="17114" y="33555"/>
                    <a:pt x="179" y="34086"/>
                  </a:cubicBezTo>
                  <a:lnTo>
                    <a:pt x="179" y="39046"/>
                  </a:lnTo>
                  <a:lnTo>
                    <a:pt x="16585" y="39046"/>
                  </a:lnTo>
                  <a:lnTo>
                    <a:pt x="16585" y="86873"/>
                  </a:lnTo>
                  <a:cubicBezTo>
                    <a:pt x="16585" y="106712"/>
                    <a:pt x="31404" y="110786"/>
                    <a:pt x="41283" y="110786"/>
                  </a:cubicBezTo>
                  <a:cubicBezTo>
                    <a:pt x="53102" y="110786"/>
                    <a:pt x="61217" y="100689"/>
                    <a:pt x="61217" y="86696"/>
                  </a:cubicBezTo>
                  <a:lnTo>
                    <a:pt x="61217" y="76953"/>
                  </a:lnTo>
                  <a:lnTo>
                    <a:pt x="55219" y="76953"/>
                  </a:lnTo>
                  <a:lnTo>
                    <a:pt x="55219" y="86518"/>
                  </a:lnTo>
                  <a:cubicBezTo>
                    <a:pt x="55219" y="98564"/>
                    <a:pt x="49574" y="105118"/>
                    <a:pt x="42694" y="105118"/>
                  </a:cubicBezTo>
                  <a:cubicBezTo>
                    <a:pt x="30521" y="105118"/>
                    <a:pt x="30521" y="90238"/>
                    <a:pt x="30521" y="87050"/>
                  </a:cubicBezTo>
                  <a:lnTo>
                    <a:pt x="30521" y="39046"/>
                  </a:lnTo>
                  <a:close/>
                </a:path>
              </a:pathLst>
            </a:custGeom>
            <a:solidFill>
              <a:srgbClr val="000000"/>
            </a:solidFill>
            <a:ln w="2527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ACD70162-635D-BAC4-0D69-C718E209C935}"/>
                </a:ext>
              </a:extLst>
            </p:cNvPr>
            <p:cNvSpPr/>
            <p:nvPr>
              <p:custDataLst>
                <p:tags r:id="rId67"/>
              </p:custDataLst>
            </p:nvPr>
          </p:nvSpPr>
          <p:spPr>
            <a:xfrm>
              <a:off x="2825815" y="4754286"/>
              <a:ext cx="167592" cy="59213"/>
            </a:xfrm>
            <a:custGeom>
              <a:avLst/>
              <a:gdLst>
                <a:gd name="connsiteX0" fmla="*/ 159208 w 167592"/>
                <a:gd name="connsiteY0" fmla="*/ 10197 h 59213"/>
                <a:gd name="connsiteX1" fmla="*/ 167777 w 167592"/>
                <a:gd name="connsiteY1" fmla="*/ 5136 h 59213"/>
                <a:gd name="connsiteX2" fmla="*/ 159460 w 167592"/>
                <a:gd name="connsiteY2" fmla="*/ 75 h 59213"/>
                <a:gd name="connsiteX3" fmla="*/ 8501 w 167592"/>
                <a:gd name="connsiteY3" fmla="*/ 75 h 59213"/>
                <a:gd name="connsiteX4" fmla="*/ 185 w 167592"/>
                <a:gd name="connsiteY4" fmla="*/ 5136 h 59213"/>
                <a:gd name="connsiteX5" fmla="*/ 8754 w 167592"/>
                <a:gd name="connsiteY5" fmla="*/ 10197 h 59213"/>
                <a:gd name="connsiteX6" fmla="*/ 159208 w 167592"/>
                <a:gd name="connsiteY6" fmla="*/ 10197 h 59213"/>
                <a:gd name="connsiteX7" fmla="*/ 159460 w 167592"/>
                <a:gd name="connsiteY7" fmla="*/ 59289 h 59213"/>
                <a:gd name="connsiteX8" fmla="*/ 167777 w 167592"/>
                <a:gd name="connsiteY8" fmla="*/ 54228 h 59213"/>
                <a:gd name="connsiteX9" fmla="*/ 159208 w 167592"/>
                <a:gd name="connsiteY9" fmla="*/ 49167 h 59213"/>
                <a:gd name="connsiteX10" fmla="*/ 8754 w 167592"/>
                <a:gd name="connsiteY10" fmla="*/ 49167 h 59213"/>
                <a:gd name="connsiteX11" fmla="*/ 185 w 167592"/>
                <a:gd name="connsiteY11" fmla="*/ 54228 h 59213"/>
                <a:gd name="connsiteX12" fmla="*/ 8501 w 167592"/>
                <a:gd name="connsiteY12" fmla="*/ 59289 h 59213"/>
                <a:gd name="connsiteX13" fmla="*/ 159460 w 167592"/>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92" h="59213">
                  <a:moveTo>
                    <a:pt x="159208" y="10197"/>
                  </a:moveTo>
                  <a:cubicBezTo>
                    <a:pt x="162989" y="10197"/>
                    <a:pt x="167777" y="10197"/>
                    <a:pt x="167777" y="5136"/>
                  </a:cubicBezTo>
                  <a:cubicBezTo>
                    <a:pt x="167777" y="75"/>
                    <a:pt x="162989" y="75"/>
                    <a:pt x="159460" y="75"/>
                  </a:cubicBezTo>
                  <a:lnTo>
                    <a:pt x="8501" y="75"/>
                  </a:lnTo>
                  <a:cubicBezTo>
                    <a:pt x="4973" y="75"/>
                    <a:pt x="185" y="75"/>
                    <a:pt x="185" y="5136"/>
                  </a:cubicBezTo>
                  <a:cubicBezTo>
                    <a:pt x="185" y="10197"/>
                    <a:pt x="4973" y="10197"/>
                    <a:pt x="8754" y="10197"/>
                  </a:cubicBezTo>
                  <a:lnTo>
                    <a:pt x="159208" y="10197"/>
                  </a:lnTo>
                  <a:close/>
                  <a:moveTo>
                    <a:pt x="159460" y="59289"/>
                  </a:moveTo>
                  <a:cubicBezTo>
                    <a:pt x="162989" y="59289"/>
                    <a:pt x="167777" y="59289"/>
                    <a:pt x="167777" y="54228"/>
                  </a:cubicBezTo>
                  <a:cubicBezTo>
                    <a:pt x="167777" y="49167"/>
                    <a:pt x="162989" y="49167"/>
                    <a:pt x="159208" y="49167"/>
                  </a:cubicBezTo>
                  <a:lnTo>
                    <a:pt x="8754" y="49167"/>
                  </a:lnTo>
                  <a:cubicBezTo>
                    <a:pt x="4973" y="49167"/>
                    <a:pt x="185" y="49167"/>
                    <a:pt x="185" y="54228"/>
                  </a:cubicBezTo>
                  <a:cubicBezTo>
                    <a:pt x="185" y="59289"/>
                    <a:pt x="4973" y="59289"/>
                    <a:pt x="8501" y="59289"/>
                  </a:cubicBezTo>
                  <a:lnTo>
                    <a:pt x="159460" y="59289"/>
                  </a:lnTo>
                  <a:close/>
                </a:path>
              </a:pathLst>
            </a:custGeom>
            <a:solidFill>
              <a:srgbClr val="000000"/>
            </a:solidFill>
            <a:ln w="2527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5CECC191-6018-50D8-38E6-B3A37410CF94}"/>
                </a:ext>
              </a:extLst>
            </p:cNvPr>
            <p:cNvSpPr/>
            <p:nvPr>
              <p:custDataLst>
                <p:tags r:id="rId68"/>
              </p:custDataLst>
            </p:nvPr>
          </p:nvSpPr>
          <p:spPr>
            <a:xfrm>
              <a:off x="3091077" y="4668754"/>
              <a:ext cx="125757" cy="230276"/>
            </a:xfrm>
            <a:custGeom>
              <a:avLst/>
              <a:gdLst>
                <a:gd name="connsiteX0" fmla="*/ 79329 w 125757"/>
                <a:gd name="connsiteY0" fmla="*/ 77255 h 230276"/>
                <a:gd name="connsiteX1" fmla="*/ 101003 w 125757"/>
                <a:gd name="connsiteY1" fmla="*/ 77255 h 230276"/>
                <a:gd name="connsiteX2" fmla="*/ 108563 w 125757"/>
                <a:gd name="connsiteY2" fmla="*/ 72194 h 230276"/>
                <a:gd name="connsiteX3" fmla="*/ 101759 w 125757"/>
                <a:gd name="connsiteY3" fmla="*/ 69411 h 230276"/>
                <a:gd name="connsiteX4" fmla="*/ 80841 w 125757"/>
                <a:gd name="connsiteY4" fmla="*/ 69411 h 230276"/>
                <a:gd name="connsiteX5" fmla="*/ 86134 w 125757"/>
                <a:gd name="connsiteY5" fmla="*/ 40563 h 230276"/>
                <a:gd name="connsiteX6" fmla="*/ 92182 w 125757"/>
                <a:gd name="connsiteY6" fmla="*/ 14246 h 230276"/>
                <a:gd name="connsiteX7" fmla="*/ 104027 w 125757"/>
                <a:gd name="connsiteY7" fmla="*/ 5642 h 230276"/>
                <a:gd name="connsiteX8" fmla="*/ 116376 w 125757"/>
                <a:gd name="connsiteY8" fmla="*/ 10197 h 230276"/>
                <a:gd name="connsiteX9" fmla="*/ 102767 w 125757"/>
                <a:gd name="connsiteY9" fmla="*/ 23862 h 230276"/>
                <a:gd name="connsiteX10" fmla="*/ 112091 w 125757"/>
                <a:gd name="connsiteY10" fmla="*/ 32718 h 230276"/>
                <a:gd name="connsiteX11" fmla="*/ 125952 w 125757"/>
                <a:gd name="connsiteY11" fmla="*/ 17535 h 230276"/>
                <a:gd name="connsiteX12" fmla="*/ 104027 w 125757"/>
                <a:gd name="connsiteY12" fmla="*/ 75 h 230276"/>
                <a:gd name="connsiteX13" fmla="*/ 72021 w 125757"/>
                <a:gd name="connsiteY13" fmla="*/ 29682 h 230276"/>
                <a:gd name="connsiteX14" fmla="*/ 63704 w 125757"/>
                <a:gd name="connsiteY14" fmla="*/ 69411 h 230276"/>
                <a:gd name="connsiteX15" fmla="*/ 46315 w 125757"/>
                <a:gd name="connsiteY15" fmla="*/ 69411 h 230276"/>
                <a:gd name="connsiteX16" fmla="*/ 38754 w 125757"/>
                <a:gd name="connsiteY16" fmla="*/ 74219 h 230276"/>
                <a:gd name="connsiteX17" fmla="*/ 45811 w 125757"/>
                <a:gd name="connsiteY17" fmla="*/ 77255 h 230276"/>
                <a:gd name="connsiteX18" fmla="*/ 62444 w 125757"/>
                <a:gd name="connsiteY18" fmla="*/ 77255 h 230276"/>
                <a:gd name="connsiteX19" fmla="*/ 43543 w 125757"/>
                <a:gd name="connsiteY19" fmla="*/ 177210 h 230276"/>
                <a:gd name="connsiteX20" fmla="*/ 21617 w 125757"/>
                <a:gd name="connsiteY20" fmla="*/ 224784 h 230276"/>
                <a:gd name="connsiteX21" fmla="*/ 9520 w 125757"/>
                <a:gd name="connsiteY21" fmla="*/ 220229 h 230276"/>
                <a:gd name="connsiteX22" fmla="*/ 23381 w 125757"/>
                <a:gd name="connsiteY22" fmla="*/ 206564 h 230276"/>
                <a:gd name="connsiteX23" fmla="*/ 14056 w 125757"/>
                <a:gd name="connsiteY23" fmla="*/ 197708 h 230276"/>
                <a:gd name="connsiteX24" fmla="*/ 195 w 125757"/>
                <a:gd name="connsiteY24" fmla="*/ 212891 h 230276"/>
                <a:gd name="connsiteX25" fmla="*/ 21617 w 125757"/>
                <a:gd name="connsiteY25" fmla="*/ 230351 h 230276"/>
                <a:gd name="connsiteX26" fmla="*/ 50095 w 125757"/>
                <a:gd name="connsiteY26" fmla="*/ 205805 h 230276"/>
                <a:gd name="connsiteX27" fmla="*/ 64208 w 125757"/>
                <a:gd name="connsiteY27" fmla="*/ 157472 h 230276"/>
                <a:gd name="connsiteX28" fmla="*/ 79329 w 125757"/>
                <a:gd name="connsiteY28" fmla="*/ 77255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757" h="230276">
                  <a:moveTo>
                    <a:pt x="79329" y="77255"/>
                  </a:moveTo>
                  <a:lnTo>
                    <a:pt x="101003" y="77255"/>
                  </a:lnTo>
                  <a:cubicBezTo>
                    <a:pt x="106043" y="77255"/>
                    <a:pt x="108563" y="77255"/>
                    <a:pt x="108563" y="72194"/>
                  </a:cubicBezTo>
                  <a:cubicBezTo>
                    <a:pt x="108563" y="69411"/>
                    <a:pt x="106043" y="69411"/>
                    <a:pt x="101759" y="69411"/>
                  </a:cubicBezTo>
                  <a:lnTo>
                    <a:pt x="80841" y="69411"/>
                  </a:lnTo>
                  <a:lnTo>
                    <a:pt x="86134" y="40563"/>
                  </a:lnTo>
                  <a:cubicBezTo>
                    <a:pt x="87142" y="35249"/>
                    <a:pt x="90670" y="17282"/>
                    <a:pt x="92182" y="14246"/>
                  </a:cubicBezTo>
                  <a:cubicBezTo>
                    <a:pt x="94450" y="9438"/>
                    <a:pt x="98735" y="5642"/>
                    <a:pt x="104027" y="5642"/>
                  </a:cubicBezTo>
                  <a:cubicBezTo>
                    <a:pt x="105035" y="5642"/>
                    <a:pt x="111587" y="5642"/>
                    <a:pt x="116376" y="10197"/>
                  </a:cubicBezTo>
                  <a:cubicBezTo>
                    <a:pt x="105287" y="11209"/>
                    <a:pt x="102767" y="20066"/>
                    <a:pt x="102767" y="23862"/>
                  </a:cubicBezTo>
                  <a:cubicBezTo>
                    <a:pt x="102767" y="29682"/>
                    <a:pt x="107303" y="32718"/>
                    <a:pt x="112091" y="32718"/>
                  </a:cubicBezTo>
                  <a:cubicBezTo>
                    <a:pt x="118644" y="32718"/>
                    <a:pt x="125952" y="27151"/>
                    <a:pt x="125952" y="17535"/>
                  </a:cubicBezTo>
                  <a:cubicBezTo>
                    <a:pt x="125952" y="5895"/>
                    <a:pt x="114360" y="75"/>
                    <a:pt x="104027" y="75"/>
                  </a:cubicBezTo>
                  <a:cubicBezTo>
                    <a:pt x="95458" y="75"/>
                    <a:pt x="79581" y="4630"/>
                    <a:pt x="72021" y="29682"/>
                  </a:cubicBezTo>
                  <a:cubicBezTo>
                    <a:pt x="70508" y="34996"/>
                    <a:pt x="69752" y="37526"/>
                    <a:pt x="63704" y="69411"/>
                  </a:cubicBezTo>
                  <a:lnTo>
                    <a:pt x="46315" y="69411"/>
                  </a:lnTo>
                  <a:cubicBezTo>
                    <a:pt x="41526" y="69411"/>
                    <a:pt x="38754" y="69411"/>
                    <a:pt x="38754" y="74219"/>
                  </a:cubicBezTo>
                  <a:cubicBezTo>
                    <a:pt x="38754" y="77255"/>
                    <a:pt x="41022" y="77255"/>
                    <a:pt x="45811" y="77255"/>
                  </a:cubicBezTo>
                  <a:lnTo>
                    <a:pt x="62444" y="77255"/>
                  </a:lnTo>
                  <a:lnTo>
                    <a:pt x="43543" y="177210"/>
                  </a:lnTo>
                  <a:cubicBezTo>
                    <a:pt x="39006" y="201756"/>
                    <a:pt x="34722" y="224784"/>
                    <a:pt x="21617" y="224784"/>
                  </a:cubicBezTo>
                  <a:cubicBezTo>
                    <a:pt x="20609" y="224784"/>
                    <a:pt x="14308" y="224784"/>
                    <a:pt x="9520" y="220229"/>
                  </a:cubicBezTo>
                  <a:cubicBezTo>
                    <a:pt x="21113" y="219470"/>
                    <a:pt x="23381" y="210360"/>
                    <a:pt x="23381" y="206564"/>
                  </a:cubicBezTo>
                  <a:cubicBezTo>
                    <a:pt x="23381" y="200744"/>
                    <a:pt x="18845" y="197708"/>
                    <a:pt x="14056" y="197708"/>
                  </a:cubicBezTo>
                  <a:cubicBezTo>
                    <a:pt x="7504" y="197708"/>
                    <a:pt x="195" y="203275"/>
                    <a:pt x="195" y="212891"/>
                  </a:cubicBezTo>
                  <a:cubicBezTo>
                    <a:pt x="195" y="224278"/>
                    <a:pt x="11284" y="230351"/>
                    <a:pt x="21617" y="230351"/>
                  </a:cubicBezTo>
                  <a:cubicBezTo>
                    <a:pt x="35478" y="230351"/>
                    <a:pt x="45559" y="215421"/>
                    <a:pt x="50095" y="205805"/>
                  </a:cubicBezTo>
                  <a:cubicBezTo>
                    <a:pt x="58160" y="189863"/>
                    <a:pt x="63956" y="159244"/>
                    <a:pt x="64208" y="157472"/>
                  </a:cubicBezTo>
                  <a:lnTo>
                    <a:pt x="79329" y="77255"/>
                  </a:lnTo>
                  <a:close/>
                </a:path>
              </a:pathLst>
            </a:custGeom>
            <a:solidFill>
              <a:srgbClr val="000000"/>
            </a:solidFill>
            <a:ln w="2527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FA0D2445-B4FE-8196-5A7F-F3017EDFB652}"/>
                </a:ext>
              </a:extLst>
            </p:cNvPr>
            <p:cNvSpPr/>
            <p:nvPr>
              <p:custDataLst>
                <p:tags r:id="rId69"/>
              </p:custDataLst>
            </p:nvPr>
          </p:nvSpPr>
          <p:spPr>
            <a:xfrm>
              <a:off x="3253182" y="4657367"/>
              <a:ext cx="58468" cy="253051"/>
            </a:xfrm>
            <a:custGeom>
              <a:avLst/>
              <a:gdLst>
                <a:gd name="connsiteX0" fmla="*/ 58670 w 58468"/>
                <a:gd name="connsiteY0" fmla="*/ 250595 h 253051"/>
                <a:gd name="connsiteX1" fmla="*/ 54385 w 58468"/>
                <a:gd name="connsiteY1" fmla="*/ 245028 h 253051"/>
                <a:gd name="connsiteX2" fmla="*/ 14818 w 58468"/>
                <a:gd name="connsiteY2" fmla="*/ 126600 h 253051"/>
                <a:gd name="connsiteX3" fmla="*/ 55393 w 58468"/>
                <a:gd name="connsiteY3" fmla="*/ 6907 h 253051"/>
                <a:gd name="connsiteX4" fmla="*/ 58670 w 58468"/>
                <a:gd name="connsiteY4" fmla="*/ 2605 h 253051"/>
                <a:gd name="connsiteX5" fmla="*/ 56149 w 58468"/>
                <a:gd name="connsiteY5" fmla="*/ 75 h 253051"/>
                <a:gd name="connsiteX6" fmla="*/ 16079 w 58468"/>
                <a:gd name="connsiteY6" fmla="*/ 49420 h 253051"/>
                <a:gd name="connsiteX7" fmla="*/ 201 w 58468"/>
                <a:gd name="connsiteY7" fmla="*/ 126600 h 253051"/>
                <a:gd name="connsiteX8" fmla="*/ 16835 w 58468"/>
                <a:gd name="connsiteY8" fmla="*/ 205552 h 253051"/>
                <a:gd name="connsiteX9" fmla="*/ 56149 w 58468"/>
                <a:gd name="connsiteY9" fmla="*/ 253126 h 253051"/>
                <a:gd name="connsiteX10" fmla="*/ 58670 w 58468"/>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68" h="253051">
                  <a:moveTo>
                    <a:pt x="58670" y="250595"/>
                  </a:moveTo>
                  <a:cubicBezTo>
                    <a:pt x="58670" y="249836"/>
                    <a:pt x="58670" y="249330"/>
                    <a:pt x="54385" y="245028"/>
                  </a:cubicBezTo>
                  <a:cubicBezTo>
                    <a:pt x="22883" y="213144"/>
                    <a:pt x="14818" y="165317"/>
                    <a:pt x="14818" y="126600"/>
                  </a:cubicBezTo>
                  <a:cubicBezTo>
                    <a:pt x="14818" y="82569"/>
                    <a:pt x="24395" y="38538"/>
                    <a:pt x="55393" y="6907"/>
                  </a:cubicBezTo>
                  <a:cubicBezTo>
                    <a:pt x="58670" y="3871"/>
                    <a:pt x="58670" y="3364"/>
                    <a:pt x="58670" y="2605"/>
                  </a:cubicBezTo>
                  <a:cubicBezTo>
                    <a:pt x="58670" y="834"/>
                    <a:pt x="57662" y="75"/>
                    <a:pt x="56149" y="75"/>
                  </a:cubicBezTo>
                  <a:cubicBezTo>
                    <a:pt x="53629" y="75"/>
                    <a:pt x="30948" y="17282"/>
                    <a:pt x="16079" y="49420"/>
                  </a:cubicBezTo>
                  <a:cubicBezTo>
                    <a:pt x="3226" y="77255"/>
                    <a:pt x="201" y="105344"/>
                    <a:pt x="201" y="126600"/>
                  </a:cubicBezTo>
                  <a:cubicBezTo>
                    <a:pt x="201" y="146338"/>
                    <a:pt x="2974" y="176957"/>
                    <a:pt x="16835" y="205552"/>
                  </a:cubicBezTo>
                  <a:cubicBezTo>
                    <a:pt x="31956" y="236677"/>
                    <a:pt x="53629" y="253126"/>
                    <a:pt x="56149" y="253126"/>
                  </a:cubicBezTo>
                  <a:cubicBezTo>
                    <a:pt x="57662" y="253126"/>
                    <a:pt x="58670" y="252367"/>
                    <a:pt x="58670" y="250595"/>
                  </a:cubicBezTo>
                  <a:close/>
                </a:path>
              </a:pathLst>
            </a:custGeom>
            <a:solidFill>
              <a:srgbClr val="000000"/>
            </a:solidFill>
            <a:ln w="2527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25F9A188-94B8-93A5-7F6B-44BFFCE99049}"/>
                </a:ext>
              </a:extLst>
            </p:cNvPr>
            <p:cNvSpPr/>
            <p:nvPr>
              <p:custDataLst>
                <p:tags r:id="rId70"/>
              </p:custDataLst>
            </p:nvPr>
          </p:nvSpPr>
          <p:spPr>
            <a:xfrm>
              <a:off x="3338840" y="4671538"/>
              <a:ext cx="147178" cy="177641"/>
            </a:xfrm>
            <a:custGeom>
              <a:avLst/>
              <a:gdLst>
                <a:gd name="connsiteX0" fmla="*/ 67242 w 147178"/>
                <a:gd name="connsiteY0" fmla="*/ 8931 h 177641"/>
                <a:gd name="connsiteX1" fmla="*/ 68250 w 147178"/>
                <a:gd name="connsiteY1" fmla="*/ 4630 h 177641"/>
                <a:gd name="connsiteX2" fmla="*/ 62706 w 147178"/>
                <a:gd name="connsiteY2" fmla="*/ 75 h 177641"/>
                <a:gd name="connsiteX3" fmla="*/ 60942 w 147178"/>
                <a:gd name="connsiteY3" fmla="*/ 328 h 177641"/>
                <a:gd name="connsiteX4" fmla="*/ 28431 w 147178"/>
                <a:gd name="connsiteY4" fmla="*/ 1846 h 177641"/>
                <a:gd name="connsiteX5" fmla="*/ 20367 w 147178"/>
                <a:gd name="connsiteY5" fmla="*/ 9438 h 177641"/>
                <a:gd name="connsiteX6" fmla="*/ 26919 w 147178"/>
                <a:gd name="connsiteY6" fmla="*/ 13993 h 177641"/>
                <a:gd name="connsiteX7" fmla="*/ 37504 w 147178"/>
                <a:gd name="connsiteY7" fmla="*/ 14499 h 177641"/>
                <a:gd name="connsiteX8" fmla="*/ 1213 w 147178"/>
                <a:gd name="connsiteY8" fmla="*/ 160509 h 177641"/>
                <a:gd name="connsiteX9" fmla="*/ 205 w 147178"/>
                <a:gd name="connsiteY9" fmla="*/ 166329 h 177641"/>
                <a:gd name="connsiteX10" fmla="*/ 12302 w 147178"/>
                <a:gd name="connsiteY10" fmla="*/ 177717 h 177641"/>
                <a:gd name="connsiteX11" fmla="*/ 28683 w 147178"/>
                <a:gd name="connsiteY11" fmla="*/ 163546 h 177641"/>
                <a:gd name="connsiteX12" fmla="*/ 43804 w 147178"/>
                <a:gd name="connsiteY12" fmla="*/ 103573 h 177641"/>
                <a:gd name="connsiteX13" fmla="*/ 48845 w 147178"/>
                <a:gd name="connsiteY13" fmla="*/ 93197 h 177641"/>
                <a:gd name="connsiteX14" fmla="*/ 86395 w 147178"/>
                <a:gd name="connsiteY14" fmla="*/ 70423 h 177641"/>
                <a:gd name="connsiteX15" fmla="*/ 98996 w 147178"/>
                <a:gd name="connsiteY15" fmla="*/ 85353 h 177641"/>
                <a:gd name="connsiteX16" fmla="*/ 83119 w 147178"/>
                <a:gd name="connsiteY16" fmla="*/ 142036 h 177641"/>
                <a:gd name="connsiteX17" fmla="*/ 79591 w 147178"/>
                <a:gd name="connsiteY17" fmla="*/ 154942 h 177641"/>
                <a:gd name="connsiteX18" fmla="*/ 108069 w 147178"/>
                <a:gd name="connsiteY18" fmla="*/ 177717 h 177641"/>
                <a:gd name="connsiteX19" fmla="*/ 147384 w 147178"/>
                <a:gd name="connsiteY19" fmla="*/ 138241 h 177641"/>
                <a:gd name="connsiteX20" fmla="*/ 141335 w 147178"/>
                <a:gd name="connsiteY20" fmla="*/ 134698 h 177641"/>
                <a:gd name="connsiteX21" fmla="*/ 135539 w 147178"/>
                <a:gd name="connsiteY21" fmla="*/ 137988 h 177641"/>
                <a:gd name="connsiteX22" fmla="*/ 109581 w 147178"/>
                <a:gd name="connsiteY22" fmla="*/ 168607 h 177641"/>
                <a:gd name="connsiteX23" fmla="*/ 105297 w 147178"/>
                <a:gd name="connsiteY23" fmla="*/ 163293 h 177641"/>
                <a:gd name="connsiteX24" fmla="*/ 109581 w 147178"/>
                <a:gd name="connsiteY24" fmla="*/ 146844 h 177641"/>
                <a:gd name="connsiteX25" fmla="*/ 125962 w 147178"/>
                <a:gd name="connsiteY25" fmla="*/ 90667 h 177641"/>
                <a:gd name="connsiteX26" fmla="*/ 88412 w 147178"/>
                <a:gd name="connsiteY26" fmla="*/ 61313 h 177641"/>
                <a:gd name="connsiteX27" fmla="*/ 50357 w 147178"/>
                <a:gd name="connsiteY27" fmla="*/ 77002 h 177641"/>
                <a:gd name="connsiteX28" fmla="*/ 67242 w 147178"/>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178" h="177641">
                  <a:moveTo>
                    <a:pt x="67242" y="8931"/>
                  </a:moveTo>
                  <a:cubicBezTo>
                    <a:pt x="68250" y="5389"/>
                    <a:pt x="68250" y="4883"/>
                    <a:pt x="68250" y="4630"/>
                  </a:cubicBezTo>
                  <a:cubicBezTo>
                    <a:pt x="68250" y="1340"/>
                    <a:pt x="65478" y="75"/>
                    <a:pt x="62706" y="75"/>
                  </a:cubicBezTo>
                  <a:cubicBezTo>
                    <a:pt x="61698" y="75"/>
                    <a:pt x="61446" y="75"/>
                    <a:pt x="60942" y="328"/>
                  </a:cubicBezTo>
                  <a:lnTo>
                    <a:pt x="28431" y="1846"/>
                  </a:lnTo>
                  <a:cubicBezTo>
                    <a:pt x="24903" y="2099"/>
                    <a:pt x="20367" y="2352"/>
                    <a:pt x="20367" y="9438"/>
                  </a:cubicBezTo>
                  <a:cubicBezTo>
                    <a:pt x="20367" y="13993"/>
                    <a:pt x="24903" y="13993"/>
                    <a:pt x="26919" y="13993"/>
                  </a:cubicBezTo>
                  <a:cubicBezTo>
                    <a:pt x="29691" y="13993"/>
                    <a:pt x="34228" y="13993"/>
                    <a:pt x="37504" y="14499"/>
                  </a:cubicBezTo>
                  <a:lnTo>
                    <a:pt x="1213" y="160509"/>
                  </a:lnTo>
                  <a:cubicBezTo>
                    <a:pt x="961" y="161521"/>
                    <a:pt x="205" y="165317"/>
                    <a:pt x="205" y="166329"/>
                  </a:cubicBezTo>
                  <a:cubicBezTo>
                    <a:pt x="205" y="172403"/>
                    <a:pt x="4994" y="177717"/>
                    <a:pt x="12302" y="177717"/>
                  </a:cubicBezTo>
                  <a:cubicBezTo>
                    <a:pt x="13814" y="177717"/>
                    <a:pt x="25155" y="177717"/>
                    <a:pt x="28683" y="163546"/>
                  </a:cubicBezTo>
                  <a:lnTo>
                    <a:pt x="43804" y="103573"/>
                  </a:lnTo>
                  <a:cubicBezTo>
                    <a:pt x="45064" y="98765"/>
                    <a:pt x="45064" y="98259"/>
                    <a:pt x="48845" y="93197"/>
                  </a:cubicBezTo>
                  <a:cubicBezTo>
                    <a:pt x="52877" y="87630"/>
                    <a:pt x="65478" y="70423"/>
                    <a:pt x="86395" y="70423"/>
                  </a:cubicBezTo>
                  <a:cubicBezTo>
                    <a:pt x="92948" y="70423"/>
                    <a:pt x="98996" y="72953"/>
                    <a:pt x="98996" y="85353"/>
                  </a:cubicBezTo>
                  <a:cubicBezTo>
                    <a:pt x="98996" y="100030"/>
                    <a:pt x="87908" y="129637"/>
                    <a:pt x="83119" y="142036"/>
                  </a:cubicBezTo>
                  <a:cubicBezTo>
                    <a:pt x="80347" y="148869"/>
                    <a:pt x="79591" y="150640"/>
                    <a:pt x="79591" y="154942"/>
                  </a:cubicBezTo>
                  <a:cubicBezTo>
                    <a:pt x="79591" y="169619"/>
                    <a:pt x="94208" y="177717"/>
                    <a:pt x="108069" y="177717"/>
                  </a:cubicBezTo>
                  <a:cubicBezTo>
                    <a:pt x="134783" y="177717"/>
                    <a:pt x="147384" y="143302"/>
                    <a:pt x="147384" y="138241"/>
                  </a:cubicBezTo>
                  <a:cubicBezTo>
                    <a:pt x="147384" y="134698"/>
                    <a:pt x="143604" y="134698"/>
                    <a:pt x="141335" y="134698"/>
                  </a:cubicBezTo>
                  <a:cubicBezTo>
                    <a:pt x="138311" y="134698"/>
                    <a:pt x="136547" y="134698"/>
                    <a:pt x="135539" y="137988"/>
                  </a:cubicBezTo>
                  <a:cubicBezTo>
                    <a:pt x="127474" y="166076"/>
                    <a:pt x="113613" y="168607"/>
                    <a:pt x="109581" y="168607"/>
                  </a:cubicBezTo>
                  <a:cubicBezTo>
                    <a:pt x="107817" y="168607"/>
                    <a:pt x="105297" y="168607"/>
                    <a:pt x="105297" y="163293"/>
                  </a:cubicBezTo>
                  <a:cubicBezTo>
                    <a:pt x="105297" y="157726"/>
                    <a:pt x="108069" y="150893"/>
                    <a:pt x="109581" y="146844"/>
                  </a:cubicBezTo>
                  <a:cubicBezTo>
                    <a:pt x="114369" y="134445"/>
                    <a:pt x="125962" y="104838"/>
                    <a:pt x="125962" y="90667"/>
                  </a:cubicBezTo>
                  <a:cubicBezTo>
                    <a:pt x="125962" y="67386"/>
                    <a:pt x="106557" y="61313"/>
                    <a:pt x="88412" y="61313"/>
                  </a:cubicBezTo>
                  <a:cubicBezTo>
                    <a:pt x="82867" y="61313"/>
                    <a:pt x="67494" y="61313"/>
                    <a:pt x="50357" y="77002"/>
                  </a:cubicBezTo>
                  <a:lnTo>
                    <a:pt x="67242" y="8931"/>
                  </a:lnTo>
                  <a:close/>
                </a:path>
              </a:pathLst>
            </a:custGeom>
            <a:solidFill>
              <a:srgbClr val="000000"/>
            </a:solidFill>
            <a:ln w="2527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8B2FBD8B-9CEC-DB75-9BCA-1B7B9A7CD4BD}"/>
                </a:ext>
              </a:extLst>
            </p:cNvPr>
            <p:cNvSpPr/>
            <p:nvPr>
              <p:custDataLst>
                <p:tags r:id="rId71"/>
              </p:custDataLst>
            </p:nvPr>
          </p:nvSpPr>
          <p:spPr>
            <a:xfrm>
              <a:off x="3514772" y="4609821"/>
              <a:ext cx="45867" cy="176958"/>
            </a:xfrm>
            <a:custGeom>
              <a:avLst/>
              <a:gdLst>
                <a:gd name="connsiteX0" fmla="*/ 42551 w 45867"/>
                <a:gd name="connsiteY0" fmla="*/ 71 h 176958"/>
                <a:gd name="connsiteX1" fmla="*/ 212 w 45867"/>
                <a:gd name="connsiteY1" fmla="*/ 88461 h 176958"/>
                <a:gd name="connsiteX2" fmla="*/ 42551 w 45867"/>
                <a:gd name="connsiteY2" fmla="*/ 177029 h 176958"/>
                <a:gd name="connsiteX3" fmla="*/ 46079 w 45867"/>
                <a:gd name="connsiteY3" fmla="*/ 174904 h 176958"/>
                <a:gd name="connsiteX4" fmla="*/ 44315 w 45867"/>
                <a:gd name="connsiteY4" fmla="*/ 172247 h 176958"/>
                <a:gd name="connsiteX5" fmla="*/ 12208 w 45867"/>
                <a:gd name="connsiteY5" fmla="*/ 88638 h 176958"/>
                <a:gd name="connsiteX6" fmla="*/ 44844 w 45867"/>
                <a:gd name="connsiteY6" fmla="*/ 4322 h 176958"/>
                <a:gd name="connsiteX7" fmla="*/ 46079 w 45867"/>
                <a:gd name="connsiteY7" fmla="*/ 2196 h 176958"/>
                <a:gd name="connsiteX8" fmla="*/ 42551 w 45867"/>
                <a:gd name="connsiteY8" fmla="*/ 71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7" h="176958">
                  <a:moveTo>
                    <a:pt x="42551" y="71"/>
                  </a:moveTo>
                  <a:cubicBezTo>
                    <a:pt x="9033" y="23807"/>
                    <a:pt x="212" y="61360"/>
                    <a:pt x="212" y="88461"/>
                  </a:cubicBezTo>
                  <a:cubicBezTo>
                    <a:pt x="212" y="113437"/>
                    <a:pt x="7621" y="152230"/>
                    <a:pt x="42551" y="177029"/>
                  </a:cubicBezTo>
                  <a:cubicBezTo>
                    <a:pt x="43962" y="177029"/>
                    <a:pt x="46079" y="177029"/>
                    <a:pt x="46079" y="174904"/>
                  </a:cubicBezTo>
                  <a:cubicBezTo>
                    <a:pt x="46079" y="173841"/>
                    <a:pt x="45550" y="173486"/>
                    <a:pt x="44315" y="172247"/>
                  </a:cubicBezTo>
                  <a:cubicBezTo>
                    <a:pt x="20852" y="150990"/>
                    <a:pt x="12208" y="120877"/>
                    <a:pt x="12208" y="88638"/>
                  </a:cubicBezTo>
                  <a:cubicBezTo>
                    <a:pt x="12208" y="40812"/>
                    <a:pt x="30378" y="17430"/>
                    <a:pt x="44844" y="4322"/>
                  </a:cubicBezTo>
                  <a:cubicBezTo>
                    <a:pt x="45550" y="3613"/>
                    <a:pt x="46079" y="3082"/>
                    <a:pt x="46079" y="2196"/>
                  </a:cubicBezTo>
                  <a:cubicBezTo>
                    <a:pt x="46079" y="71"/>
                    <a:pt x="43962" y="71"/>
                    <a:pt x="42551" y="71"/>
                  </a:cubicBezTo>
                  <a:close/>
                </a:path>
              </a:pathLst>
            </a:custGeom>
            <a:solidFill>
              <a:srgbClr val="000000"/>
            </a:solidFill>
            <a:ln w="2527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097D460B-DA15-557D-C3FF-BC189BE3322D}"/>
                </a:ext>
              </a:extLst>
            </p:cNvPr>
            <p:cNvSpPr/>
            <p:nvPr>
              <p:custDataLst>
                <p:tags r:id="rId72"/>
              </p:custDataLst>
            </p:nvPr>
          </p:nvSpPr>
          <p:spPr>
            <a:xfrm>
              <a:off x="3585413" y="4621689"/>
              <a:ext cx="115021" cy="120983"/>
            </a:xfrm>
            <a:custGeom>
              <a:avLst/>
              <a:gdLst>
                <a:gd name="connsiteX0" fmla="*/ 60725 w 115021"/>
                <a:gd name="connsiteY0" fmla="*/ 14596 h 120983"/>
                <a:gd name="connsiteX1" fmla="*/ 79071 w 115021"/>
                <a:gd name="connsiteY1" fmla="*/ 6447 h 120983"/>
                <a:gd name="connsiteX2" fmla="*/ 86304 w 115021"/>
                <a:gd name="connsiteY2" fmla="*/ 2551 h 120983"/>
                <a:gd name="connsiteX3" fmla="*/ 83305 w 115021"/>
                <a:gd name="connsiteY3" fmla="*/ 71 h 120983"/>
                <a:gd name="connsiteX4" fmla="*/ 70251 w 115021"/>
                <a:gd name="connsiteY4" fmla="*/ 602 h 120983"/>
                <a:gd name="connsiteX5" fmla="*/ 56138 w 115021"/>
                <a:gd name="connsiteY5" fmla="*/ 779 h 120983"/>
                <a:gd name="connsiteX6" fmla="*/ 43965 w 115021"/>
                <a:gd name="connsiteY6" fmla="*/ 602 h 120983"/>
                <a:gd name="connsiteX7" fmla="*/ 32499 w 115021"/>
                <a:gd name="connsiteY7" fmla="*/ 71 h 120983"/>
                <a:gd name="connsiteX8" fmla="*/ 28794 w 115021"/>
                <a:gd name="connsiteY8" fmla="*/ 3968 h 120983"/>
                <a:gd name="connsiteX9" fmla="*/ 34439 w 115021"/>
                <a:gd name="connsiteY9" fmla="*/ 6447 h 120983"/>
                <a:gd name="connsiteX10" fmla="*/ 41143 w 115021"/>
                <a:gd name="connsiteY10" fmla="*/ 6802 h 120983"/>
                <a:gd name="connsiteX11" fmla="*/ 45200 w 115021"/>
                <a:gd name="connsiteY11" fmla="*/ 9282 h 120983"/>
                <a:gd name="connsiteX12" fmla="*/ 44495 w 115021"/>
                <a:gd name="connsiteY12" fmla="*/ 13179 h 120983"/>
                <a:gd name="connsiteX13" fmla="*/ 21032 w 115021"/>
                <a:gd name="connsiteY13" fmla="*/ 107238 h 120983"/>
                <a:gd name="connsiteX14" fmla="*/ 5507 w 115021"/>
                <a:gd name="connsiteY14" fmla="*/ 114677 h 120983"/>
                <a:gd name="connsiteX15" fmla="*/ 215 w 115021"/>
                <a:gd name="connsiteY15" fmla="*/ 118397 h 120983"/>
                <a:gd name="connsiteX16" fmla="*/ 5507 w 115021"/>
                <a:gd name="connsiteY16" fmla="*/ 121054 h 120983"/>
                <a:gd name="connsiteX17" fmla="*/ 94243 w 115021"/>
                <a:gd name="connsiteY17" fmla="*/ 121054 h 120983"/>
                <a:gd name="connsiteX18" fmla="*/ 100241 w 115021"/>
                <a:gd name="connsiteY18" fmla="*/ 117512 h 120983"/>
                <a:gd name="connsiteX19" fmla="*/ 115236 w 115021"/>
                <a:gd name="connsiteY19" fmla="*/ 76948 h 120983"/>
                <a:gd name="connsiteX20" fmla="*/ 112237 w 115021"/>
                <a:gd name="connsiteY20" fmla="*/ 74468 h 120983"/>
                <a:gd name="connsiteX21" fmla="*/ 108709 w 115021"/>
                <a:gd name="connsiteY21" fmla="*/ 78187 h 120983"/>
                <a:gd name="connsiteX22" fmla="*/ 61959 w 115021"/>
                <a:gd name="connsiteY22" fmla="*/ 114677 h 120983"/>
                <a:gd name="connsiteX23" fmla="*/ 42025 w 115021"/>
                <a:gd name="connsiteY23" fmla="*/ 114677 h 120983"/>
                <a:gd name="connsiteX24" fmla="*/ 36380 w 115021"/>
                <a:gd name="connsiteY24" fmla="*/ 112906 h 120983"/>
                <a:gd name="connsiteX25" fmla="*/ 37085 w 115021"/>
                <a:gd name="connsiteY25" fmla="*/ 109186 h 120983"/>
                <a:gd name="connsiteX26" fmla="*/ 60725 w 115021"/>
                <a:gd name="connsiteY26" fmla="*/ 14596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021" h="120983">
                  <a:moveTo>
                    <a:pt x="60725" y="14596"/>
                  </a:moveTo>
                  <a:cubicBezTo>
                    <a:pt x="62312" y="8219"/>
                    <a:pt x="62842" y="6447"/>
                    <a:pt x="79071" y="6447"/>
                  </a:cubicBezTo>
                  <a:cubicBezTo>
                    <a:pt x="84540" y="6447"/>
                    <a:pt x="86304" y="6447"/>
                    <a:pt x="86304" y="2551"/>
                  </a:cubicBezTo>
                  <a:cubicBezTo>
                    <a:pt x="86304" y="2373"/>
                    <a:pt x="86128" y="71"/>
                    <a:pt x="83305" y="71"/>
                  </a:cubicBezTo>
                  <a:cubicBezTo>
                    <a:pt x="79248" y="71"/>
                    <a:pt x="74485" y="425"/>
                    <a:pt x="70251" y="602"/>
                  </a:cubicBezTo>
                  <a:cubicBezTo>
                    <a:pt x="65841" y="779"/>
                    <a:pt x="60548" y="779"/>
                    <a:pt x="56138" y="779"/>
                  </a:cubicBezTo>
                  <a:cubicBezTo>
                    <a:pt x="52433" y="779"/>
                    <a:pt x="47670" y="602"/>
                    <a:pt x="43965" y="602"/>
                  </a:cubicBezTo>
                  <a:cubicBezTo>
                    <a:pt x="40261" y="602"/>
                    <a:pt x="36027" y="71"/>
                    <a:pt x="32499" y="71"/>
                  </a:cubicBezTo>
                  <a:cubicBezTo>
                    <a:pt x="31440" y="71"/>
                    <a:pt x="28794" y="71"/>
                    <a:pt x="28794" y="3968"/>
                  </a:cubicBezTo>
                  <a:cubicBezTo>
                    <a:pt x="28794" y="6447"/>
                    <a:pt x="30911" y="6447"/>
                    <a:pt x="34439" y="6447"/>
                  </a:cubicBezTo>
                  <a:cubicBezTo>
                    <a:pt x="34615" y="6447"/>
                    <a:pt x="37967" y="6447"/>
                    <a:pt x="41143" y="6802"/>
                  </a:cubicBezTo>
                  <a:cubicBezTo>
                    <a:pt x="44847" y="7156"/>
                    <a:pt x="45200" y="7510"/>
                    <a:pt x="45200" y="9282"/>
                  </a:cubicBezTo>
                  <a:cubicBezTo>
                    <a:pt x="45200" y="9636"/>
                    <a:pt x="45200" y="10522"/>
                    <a:pt x="44495" y="13179"/>
                  </a:cubicBezTo>
                  <a:lnTo>
                    <a:pt x="21032" y="107238"/>
                  </a:lnTo>
                  <a:cubicBezTo>
                    <a:pt x="19444" y="113260"/>
                    <a:pt x="19091" y="114677"/>
                    <a:pt x="5507" y="114677"/>
                  </a:cubicBezTo>
                  <a:cubicBezTo>
                    <a:pt x="2508" y="114677"/>
                    <a:pt x="215" y="114677"/>
                    <a:pt x="215" y="118397"/>
                  </a:cubicBezTo>
                  <a:cubicBezTo>
                    <a:pt x="215" y="121054"/>
                    <a:pt x="2332" y="121054"/>
                    <a:pt x="5507" y="121054"/>
                  </a:cubicBezTo>
                  <a:lnTo>
                    <a:pt x="94243" y="121054"/>
                  </a:lnTo>
                  <a:cubicBezTo>
                    <a:pt x="98653" y="121054"/>
                    <a:pt x="98830" y="120877"/>
                    <a:pt x="100241" y="117512"/>
                  </a:cubicBezTo>
                  <a:cubicBezTo>
                    <a:pt x="102005" y="112729"/>
                    <a:pt x="115236" y="78365"/>
                    <a:pt x="115236" y="76948"/>
                  </a:cubicBezTo>
                  <a:cubicBezTo>
                    <a:pt x="115236" y="76416"/>
                    <a:pt x="114883" y="74468"/>
                    <a:pt x="112237" y="74468"/>
                  </a:cubicBezTo>
                  <a:cubicBezTo>
                    <a:pt x="110120" y="74468"/>
                    <a:pt x="109767" y="75353"/>
                    <a:pt x="108709" y="78187"/>
                  </a:cubicBezTo>
                  <a:cubicBezTo>
                    <a:pt x="102005" y="95015"/>
                    <a:pt x="94243" y="114677"/>
                    <a:pt x="61959" y="114677"/>
                  </a:cubicBezTo>
                  <a:lnTo>
                    <a:pt x="42025" y="114677"/>
                  </a:lnTo>
                  <a:cubicBezTo>
                    <a:pt x="36556" y="114677"/>
                    <a:pt x="36380" y="114500"/>
                    <a:pt x="36380" y="112906"/>
                  </a:cubicBezTo>
                  <a:cubicBezTo>
                    <a:pt x="36380" y="112729"/>
                    <a:pt x="36380" y="111843"/>
                    <a:pt x="37085" y="109186"/>
                  </a:cubicBezTo>
                  <a:lnTo>
                    <a:pt x="60725" y="14596"/>
                  </a:lnTo>
                  <a:close/>
                </a:path>
              </a:pathLst>
            </a:custGeom>
            <a:solidFill>
              <a:srgbClr val="000000"/>
            </a:solidFill>
            <a:ln w="2527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7E2D443-E15C-9267-0B42-958C489803B0}"/>
                </a:ext>
              </a:extLst>
            </p:cNvPr>
            <p:cNvSpPr/>
            <p:nvPr>
              <p:custDataLst>
                <p:tags r:id="rId73"/>
              </p:custDataLst>
            </p:nvPr>
          </p:nvSpPr>
          <p:spPr>
            <a:xfrm>
              <a:off x="3724027" y="4609821"/>
              <a:ext cx="45690" cy="176958"/>
            </a:xfrm>
            <a:custGeom>
              <a:avLst/>
              <a:gdLst>
                <a:gd name="connsiteX0" fmla="*/ 3572 w 45690"/>
                <a:gd name="connsiteY0" fmla="*/ 71 h 176958"/>
                <a:gd name="connsiteX1" fmla="*/ 220 w 45690"/>
                <a:gd name="connsiteY1" fmla="*/ 2196 h 176958"/>
                <a:gd name="connsiteX2" fmla="*/ 1808 w 45690"/>
                <a:gd name="connsiteY2" fmla="*/ 4853 h 176958"/>
                <a:gd name="connsiteX3" fmla="*/ 33915 w 45690"/>
                <a:gd name="connsiteY3" fmla="*/ 88461 h 176958"/>
                <a:gd name="connsiteX4" fmla="*/ 3396 w 45690"/>
                <a:gd name="connsiteY4" fmla="*/ 170829 h 176958"/>
                <a:gd name="connsiteX5" fmla="*/ 220 w 45690"/>
                <a:gd name="connsiteY5" fmla="*/ 174904 h 176958"/>
                <a:gd name="connsiteX6" fmla="*/ 2514 w 45690"/>
                <a:gd name="connsiteY6" fmla="*/ 177029 h 176958"/>
                <a:gd name="connsiteX7" fmla="*/ 33033 w 45690"/>
                <a:gd name="connsiteY7" fmla="*/ 143196 h 176958"/>
                <a:gd name="connsiteX8" fmla="*/ 45911 w 45690"/>
                <a:gd name="connsiteY8" fmla="*/ 88638 h 176958"/>
                <a:gd name="connsiteX9" fmla="*/ 3572 w 45690"/>
                <a:gd name="connsiteY9" fmla="*/ 71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90" h="176958">
                  <a:moveTo>
                    <a:pt x="3572" y="71"/>
                  </a:moveTo>
                  <a:cubicBezTo>
                    <a:pt x="2337" y="71"/>
                    <a:pt x="220" y="71"/>
                    <a:pt x="220" y="2196"/>
                  </a:cubicBezTo>
                  <a:cubicBezTo>
                    <a:pt x="220" y="3082"/>
                    <a:pt x="750" y="3613"/>
                    <a:pt x="1808" y="4853"/>
                  </a:cubicBezTo>
                  <a:cubicBezTo>
                    <a:pt x="16980" y="18847"/>
                    <a:pt x="33915" y="42760"/>
                    <a:pt x="33915" y="88461"/>
                  </a:cubicBezTo>
                  <a:cubicBezTo>
                    <a:pt x="33915" y="125483"/>
                    <a:pt x="22448" y="153470"/>
                    <a:pt x="3396" y="170829"/>
                  </a:cubicBezTo>
                  <a:cubicBezTo>
                    <a:pt x="397" y="173841"/>
                    <a:pt x="220" y="174018"/>
                    <a:pt x="220" y="174904"/>
                  </a:cubicBezTo>
                  <a:cubicBezTo>
                    <a:pt x="220" y="175789"/>
                    <a:pt x="750" y="177029"/>
                    <a:pt x="2514" y="177029"/>
                  </a:cubicBezTo>
                  <a:cubicBezTo>
                    <a:pt x="4631" y="177029"/>
                    <a:pt x="21390" y="165338"/>
                    <a:pt x="33033" y="143196"/>
                  </a:cubicBezTo>
                  <a:cubicBezTo>
                    <a:pt x="40795" y="128494"/>
                    <a:pt x="45911" y="109363"/>
                    <a:pt x="45911" y="88638"/>
                  </a:cubicBezTo>
                  <a:cubicBezTo>
                    <a:pt x="45911" y="63662"/>
                    <a:pt x="38502" y="24870"/>
                    <a:pt x="3572" y="71"/>
                  </a:cubicBezTo>
                  <a:close/>
                </a:path>
              </a:pathLst>
            </a:custGeom>
            <a:solidFill>
              <a:srgbClr val="000000"/>
            </a:solidFill>
            <a:ln w="2527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5A3B5B9-99D1-80D8-582E-7DDCDF0D6A0C}"/>
                </a:ext>
              </a:extLst>
            </p:cNvPr>
            <p:cNvSpPr/>
            <p:nvPr>
              <p:custDataLst>
                <p:tags r:id="rId74"/>
              </p:custDataLst>
            </p:nvPr>
          </p:nvSpPr>
          <p:spPr>
            <a:xfrm>
              <a:off x="3817223" y="4657367"/>
              <a:ext cx="58468" cy="253051"/>
            </a:xfrm>
            <a:custGeom>
              <a:avLst/>
              <a:gdLst>
                <a:gd name="connsiteX0" fmla="*/ 58692 w 58468"/>
                <a:gd name="connsiteY0" fmla="*/ 126600 h 253051"/>
                <a:gd name="connsiteX1" fmla="*/ 42059 w 58468"/>
                <a:gd name="connsiteY1" fmla="*/ 47648 h 253051"/>
                <a:gd name="connsiteX2" fmla="*/ 2744 w 58468"/>
                <a:gd name="connsiteY2" fmla="*/ 75 h 253051"/>
                <a:gd name="connsiteX3" fmla="*/ 224 w 58468"/>
                <a:gd name="connsiteY3" fmla="*/ 2605 h 253051"/>
                <a:gd name="connsiteX4" fmla="*/ 5012 w 58468"/>
                <a:gd name="connsiteY4" fmla="*/ 8425 h 253051"/>
                <a:gd name="connsiteX5" fmla="*/ 44075 w 58468"/>
                <a:gd name="connsiteY5" fmla="*/ 126600 h 253051"/>
                <a:gd name="connsiteX6" fmla="*/ 3500 w 58468"/>
                <a:gd name="connsiteY6" fmla="*/ 246293 h 253051"/>
                <a:gd name="connsiteX7" fmla="*/ 224 w 58468"/>
                <a:gd name="connsiteY7" fmla="*/ 250595 h 253051"/>
                <a:gd name="connsiteX8" fmla="*/ 2744 w 58468"/>
                <a:gd name="connsiteY8" fmla="*/ 253126 h 253051"/>
                <a:gd name="connsiteX9" fmla="*/ 42815 w 58468"/>
                <a:gd name="connsiteY9" fmla="*/ 203781 h 253051"/>
                <a:gd name="connsiteX10" fmla="*/ 58692 w 58468"/>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68" h="253051">
                  <a:moveTo>
                    <a:pt x="58692" y="126600"/>
                  </a:moveTo>
                  <a:cubicBezTo>
                    <a:pt x="58692" y="106862"/>
                    <a:pt x="55920" y="76243"/>
                    <a:pt x="42059" y="47648"/>
                  </a:cubicBezTo>
                  <a:cubicBezTo>
                    <a:pt x="26938" y="16523"/>
                    <a:pt x="5264" y="75"/>
                    <a:pt x="2744" y="75"/>
                  </a:cubicBezTo>
                  <a:cubicBezTo>
                    <a:pt x="1232" y="75"/>
                    <a:pt x="224" y="1087"/>
                    <a:pt x="224" y="2605"/>
                  </a:cubicBezTo>
                  <a:cubicBezTo>
                    <a:pt x="224" y="3364"/>
                    <a:pt x="224" y="3871"/>
                    <a:pt x="5012" y="8425"/>
                  </a:cubicBezTo>
                  <a:cubicBezTo>
                    <a:pt x="29710" y="33477"/>
                    <a:pt x="44075" y="73713"/>
                    <a:pt x="44075" y="126600"/>
                  </a:cubicBezTo>
                  <a:cubicBezTo>
                    <a:pt x="44075" y="169872"/>
                    <a:pt x="34751" y="214409"/>
                    <a:pt x="3500" y="246293"/>
                  </a:cubicBezTo>
                  <a:cubicBezTo>
                    <a:pt x="224" y="249330"/>
                    <a:pt x="224" y="249836"/>
                    <a:pt x="224" y="250595"/>
                  </a:cubicBezTo>
                  <a:cubicBezTo>
                    <a:pt x="224" y="252114"/>
                    <a:pt x="1232" y="253126"/>
                    <a:pt x="2744" y="253126"/>
                  </a:cubicBezTo>
                  <a:cubicBezTo>
                    <a:pt x="5264" y="253126"/>
                    <a:pt x="27946" y="235918"/>
                    <a:pt x="42815" y="203781"/>
                  </a:cubicBezTo>
                  <a:cubicBezTo>
                    <a:pt x="55668" y="175945"/>
                    <a:pt x="58692" y="147857"/>
                    <a:pt x="58692" y="126600"/>
                  </a:cubicBezTo>
                  <a:close/>
                </a:path>
              </a:pathLst>
            </a:custGeom>
            <a:solidFill>
              <a:srgbClr val="000000"/>
            </a:solidFill>
            <a:ln w="2527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79A4958E-2DF0-48D1-473D-68AF75188783}"/>
                </a:ext>
              </a:extLst>
            </p:cNvPr>
            <p:cNvSpPr/>
            <p:nvPr>
              <p:custDataLst>
                <p:tags r:id="rId75"/>
              </p:custDataLst>
            </p:nvPr>
          </p:nvSpPr>
          <p:spPr>
            <a:xfrm>
              <a:off x="3984982" y="4754286"/>
              <a:ext cx="167592" cy="59213"/>
            </a:xfrm>
            <a:custGeom>
              <a:avLst/>
              <a:gdLst>
                <a:gd name="connsiteX0" fmla="*/ 159254 w 167592"/>
                <a:gd name="connsiteY0" fmla="*/ 10197 h 59213"/>
                <a:gd name="connsiteX1" fmla="*/ 167823 w 167592"/>
                <a:gd name="connsiteY1" fmla="*/ 5136 h 59213"/>
                <a:gd name="connsiteX2" fmla="*/ 159506 w 167592"/>
                <a:gd name="connsiteY2" fmla="*/ 75 h 59213"/>
                <a:gd name="connsiteX3" fmla="*/ 8547 w 167592"/>
                <a:gd name="connsiteY3" fmla="*/ 75 h 59213"/>
                <a:gd name="connsiteX4" fmla="*/ 231 w 167592"/>
                <a:gd name="connsiteY4" fmla="*/ 5136 h 59213"/>
                <a:gd name="connsiteX5" fmla="*/ 8799 w 167592"/>
                <a:gd name="connsiteY5" fmla="*/ 10197 h 59213"/>
                <a:gd name="connsiteX6" fmla="*/ 159254 w 167592"/>
                <a:gd name="connsiteY6" fmla="*/ 10197 h 59213"/>
                <a:gd name="connsiteX7" fmla="*/ 159506 w 167592"/>
                <a:gd name="connsiteY7" fmla="*/ 59289 h 59213"/>
                <a:gd name="connsiteX8" fmla="*/ 167823 w 167592"/>
                <a:gd name="connsiteY8" fmla="*/ 54228 h 59213"/>
                <a:gd name="connsiteX9" fmla="*/ 159254 w 167592"/>
                <a:gd name="connsiteY9" fmla="*/ 49167 h 59213"/>
                <a:gd name="connsiteX10" fmla="*/ 8799 w 167592"/>
                <a:gd name="connsiteY10" fmla="*/ 49167 h 59213"/>
                <a:gd name="connsiteX11" fmla="*/ 231 w 167592"/>
                <a:gd name="connsiteY11" fmla="*/ 54228 h 59213"/>
                <a:gd name="connsiteX12" fmla="*/ 8547 w 167592"/>
                <a:gd name="connsiteY12" fmla="*/ 59289 h 59213"/>
                <a:gd name="connsiteX13" fmla="*/ 159506 w 167592"/>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92" h="59213">
                  <a:moveTo>
                    <a:pt x="159254" y="10197"/>
                  </a:moveTo>
                  <a:cubicBezTo>
                    <a:pt x="163034" y="10197"/>
                    <a:pt x="167823" y="10197"/>
                    <a:pt x="167823" y="5136"/>
                  </a:cubicBezTo>
                  <a:cubicBezTo>
                    <a:pt x="167823" y="75"/>
                    <a:pt x="163034" y="75"/>
                    <a:pt x="159506" y="75"/>
                  </a:cubicBezTo>
                  <a:lnTo>
                    <a:pt x="8547" y="75"/>
                  </a:lnTo>
                  <a:cubicBezTo>
                    <a:pt x="5019" y="75"/>
                    <a:pt x="231" y="75"/>
                    <a:pt x="231" y="5136"/>
                  </a:cubicBezTo>
                  <a:cubicBezTo>
                    <a:pt x="231" y="10197"/>
                    <a:pt x="5019" y="10197"/>
                    <a:pt x="8799" y="10197"/>
                  </a:cubicBezTo>
                  <a:lnTo>
                    <a:pt x="159254" y="10197"/>
                  </a:lnTo>
                  <a:close/>
                  <a:moveTo>
                    <a:pt x="159506" y="59289"/>
                  </a:moveTo>
                  <a:cubicBezTo>
                    <a:pt x="163034" y="59289"/>
                    <a:pt x="167823" y="59289"/>
                    <a:pt x="167823" y="54228"/>
                  </a:cubicBezTo>
                  <a:cubicBezTo>
                    <a:pt x="167823" y="49167"/>
                    <a:pt x="163034" y="49167"/>
                    <a:pt x="159254" y="49167"/>
                  </a:cubicBezTo>
                  <a:lnTo>
                    <a:pt x="8799" y="49167"/>
                  </a:lnTo>
                  <a:cubicBezTo>
                    <a:pt x="5019" y="49167"/>
                    <a:pt x="231" y="49167"/>
                    <a:pt x="231" y="54228"/>
                  </a:cubicBezTo>
                  <a:cubicBezTo>
                    <a:pt x="231" y="59289"/>
                    <a:pt x="5019" y="59289"/>
                    <a:pt x="8547" y="59289"/>
                  </a:cubicBezTo>
                  <a:lnTo>
                    <a:pt x="159506" y="59289"/>
                  </a:lnTo>
                  <a:close/>
                </a:path>
              </a:pathLst>
            </a:custGeom>
            <a:solidFill>
              <a:srgbClr val="000000"/>
            </a:solidFill>
            <a:ln w="2527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21994B17-733C-0126-C932-6693ED29A9CF}"/>
                </a:ext>
              </a:extLst>
            </p:cNvPr>
            <p:cNvSpPr/>
            <p:nvPr>
              <p:custDataLst>
                <p:tags r:id="rId76"/>
              </p:custDataLst>
            </p:nvPr>
          </p:nvSpPr>
          <p:spPr>
            <a:xfrm>
              <a:off x="4250244" y="4668754"/>
              <a:ext cx="125757" cy="230276"/>
            </a:xfrm>
            <a:custGeom>
              <a:avLst/>
              <a:gdLst>
                <a:gd name="connsiteX0" fmla="*/ 79375 w 125757"/>
                <a:gd name="connsiteY0" fmla="*/ 77255 h 230276"/>
                <a:gd name="connsiteX1" fmla="*/ 101049 w 125757"/>
                <a:gd name="connsiteY1" fmla="*/ 77255 h 230276"/>
                <a:gd name="connsiteX2" fmla="*/ 108609 w 125757"/>
                <a:gd name="connsiteY2" fmla="*/ 72194 h 230276"/>
                <a:gd name="connsiteX3" fmla="*/ 101805 w 125757"/>
                <a:gd name="connsiteY3" fmla="*/ 69411 h 230276"/>
                <a:gd name="connsiteX4" fmla="*/ 80887 w 125757"/>
                <a:gd name="connsiteY4" fmla="*/ 69411 h 230276"/>
                <a:gd name="connsiteX5" fmla="*/ 86179 w 125757"/>
                <a:gd name="connsiteY5" fmla="*/ 40563 h 230276"/>
                <a:gd name="connsiteX6" fmla="*/ 92228 w 125757"/>
                <a:gd name="connsiteY6" fmla="*/ 14246 h 230276"/>
                <a:gd name="connsiteX7" fmla="*/ 104073 w 125757"/>
                <a:gd name="connsiteY7" fmla="*/ 5642 h 230276"/>
                <a:gd name="connsiteX8" fmla="*/ 116422 w 125757"/>
                <a:gd name="connsiteY8" fmla="*/ 10197 h 230276"/>
                <a:gd name="connsiteX9" fmla="*/ 102813 w 125757"/>
                <a:gd name="connsiteY9" fmla="*/ 23862 h 230276"/>
                <a:gd name="connsiteX10" fmla="*/ 112137 w 125757"/>
                <a:gd name="connsiteY10" fmla="*/ 32718 h 230276"/>
                <a:gd name="connsiteX11" fmla="*/ 125998 w 125757"/>
                <a:gd name="connsiteY11" fmla="*/ 17535 h 230276"/>
                <a:gd name="connsiteX12" fmla="*/ 104073 w 125757"/>
                <a:gd name="connsiteY12" fmla="*/ 75 h 230276"/>
                <a:gd name="connsiteX13" fmla="*/ 72066 w 125757"/>
                <a:gd name="connsiteY13" fmla="*/ 29682 h 230276"/>
                <a:gd name="connsiteX14" fmla="*/ 63750 w 125757"/>
                <a:gd name="connsiteY14" fmla="*/ 69411 h 230276"/>
                <a:gd name="connsiteX15" fmla="*/ 46361 w 125757"/>
                <a:gd name="connsiteY15" fmla="*/ 69411 h 230276"/>
                <a:gd name="connsiteX16" fmla="*/ 38800 w 125757"/>
                <a:gd name="connsiteY16" fmla="*/ 74219 h 230276"/>
                <a:gd name="connsiteX17" fmla="*/ 45857 w 125757"/>
                <a:gd name="connsiteY17" fmla="*/ 77255 h 230276"/>
                <a:gd name="connsiteX18" fmla="*/ 62490 w 125757"/>
                <a:gd name="connsiteY18" fmla="*/ 77255 h 230276"/>
                <a:gd name="connsiteX19" fmla="*/ 43588 w 125757"/>
                <a:gd name="connsiteY19" fmla="*/ 177210 h 230276"/>
                <a:gd name="connsiteX20" fmla="*/ 21663 w 125757"/>
                <a:gd name="connsiteY20" fmla="*/ 224784 h 230276"/>
                <a:gd name="connsiteX21" fmla="*/ 9566 w 125757"/>
                <a:gd name="connsiteY21" fmla="*/ 220229 h 230276"/>
                <a:gd name="connsiteX22" fmla="*/ 23427 w 125757"/>
                <a:gd name="connsiteY22" fmla="*/ 206564 h 230276"/>
                <a:gd name="connsiteX23" fmla="*/ 14102 w 125757"/>
                <a:gd name="connsiteY23" fmla="*/ 197708 h 230276"/>
                <a:gd name="connsiteX24" fmla="*/ 241 w 125757"/>
                <a:gd name="connsiteY24" fmla="*/ 212891 h 230276"/>
                <a:gd name="connsiteX25" fmla="*/ 21663 w 125757"/>
                <a:gd name="connsiteY25" fmla="*/ 230351 h 230276"/>
                <a:gd name="connsiteX26" fmla="*/ 50141 w 125757"/>
                <a:gd name="connsiteY26" fmla="*/ 205805 h 230276"/>
                <a:gd name="connsiteX27" fmla="*/ 64254 w 125757"/>
                <a:gd name="connsiteY27" fmla="*/ 157472 h 230276"/>
                <a:gd name="connsiteX28" fmla="*/ 79375 w 125757"/>
                <a:gd name="connsiteY28" fmla="*/ 77255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757" h="230276">
                  <a:moveTo>
                    <a:pt x="79375" y="77255"/>
                  </a:moveTo>
                  <a:lnTo>
                    <a:pt x="101049" y="77255"/>
                  </a:lnTo>
                  <a:cubicBezTo>
                    <a:pt x="106089" y="77255"/>
                    <a:pt x="108609" y="77255"/>
                    <a:pt x="108609" y="72194"/>
                  </a:cubicBezTo>
                  <a:cubicBezTo>
                    <a:pt x="108609" y="69411"/>
                    <a:pt x="106089" y="69411"/>
                    <a:pt x="101805" y="69411"/>
                  </a:cubicBezTo>
                  <a:lnTo>
                    <a:pt x="80887" y="69411"/>
                  </a:lnTo>
                  <a:lnTo>
                    <a:pt x="86179" y="40563"/>
                  </a:lnTo>
                  <a:cubicBezTo>
                    <a:pt x="87188" y="35249"/>
                    <a:pt x="90716" y="17282"/>
                    <a:pt x="92228" y="14246"/>
                  </a:cubicBezTo>
                  <a:cubicBezTo>
                    <a:pt x="94496" y="9438"/>
                    <a:pt x="98780" y="5642"/>
                    <a:pt x="104073" y="5642"/>
                  </a:cubicBezTo>
                  <a:cubicBezTo>
                    <a:pt x="105081" y="5642"/>
                    <a:pt x="111633" y="5642"/>
                    <a:pt x="116422" y="10197"/>
                  </a:cubicBezTo>
                  <a:cubicBezTo>
                    <a:pt x="105333" y="11209"/>
                    <a:pt x="102813" y="20066"/>
                    <a:pt x="102813" y="23862"/>
                  </a:cubicBezTo>
                  <a:cubicBezTo>
                    <a:pt x="102813" y="29682"/>
                    <a:pt x="107349" y="32718"/>
                    <a:pt x="112137" y="32718"/>
                  </a:cubicBezTo>
                  <a:cubicBezTo>
                    <a:pt x="118690" y="32718"/>
                    <a:pt x="125998" y="27151"/>
                    <a:pt x="125998" y="17535"/>
                  </a:cubicBezTo>
                  <a:cubicBezTo>
                    <a:pt x="125998" y="5895"/>
                    <a:pt x="114405" y="75"/>
                    <a:pt x="104073" y="75"/>
                  </a:cubicBezTo>
                  <a:cubicBezTo>
                    <a:pt x="95504" y="75"/>
                    <a:pt x="79627" y="4630"/>
                    <a:pt x="72066" y="29682"/>
                  </a:cubicBezTo>
                  <a:cubicBezTo>
                    <a:pt x="70554" y="34996"/>
                    <a:pt x="69798" y="37526"/>
                    <a:pt x="63750" y="69411"/>
                  </a:cubicBezTo>
                  <a:lnTo>
                    <a:pt x="46361" y="69411"/>
                  </a:lnTo>
                  <a:cubicBezTo>
                    <a:pt x="41572" y="69411"/>
                    <a:pt x="38800" y="69411"/>
                    <a:pt x="38800" y="74219"/>
                  </a:cubicBezTo>
                  <a:cubicBezTo>
                    <a:pt x="38800" y="77255"/>
                    <a:pt x="41068" y="77255"/>
                    <a:pt x="45857" y="77255"/>
                  </a:cubicBezTo>
                  <a:lnTo>
                    <a:pt x="62490" y="77255"/>
                  </a:lnTo>
                  <a:lnTo>
                    <a:pt x="43588" y="177210"/>
                  </a:lnTo>
                  <a:cubicBezTo>
                    <a:pt x="39052" y="201756"/>
                    <a:pt x="34768" y="224784"/>
                    <a:pt x="21663" y="224784"/>
                  </a:cubicBezTo>
                  <a:cubicBezTo>
                    <a:pt x="20655" y="224784"/>
                    <a:pt x="14354" y="224784"/>
                    <a:pt x="9566" y="220229"/>
                  </a:cubicBezTo>
                  <a:cubicBezTo>
                    <a:pt x="21159" y="219470"/>
                    <a:pt x="23427" y="210360"/>
                    <a:pt x="23427" y="206564"/>
                  </a:cubicBezTo>
                  <a:cubicBezTo>
                    <a:pt x="23427" y="200744"/>
                    <a:pt x="18891" y="197708"/>
                    <a:pt x="14102" y="197708"/>
                  </a:cubicBezTo>
                  <a:cubicBezTo>
                    <a:pt x="7550" y="197708"/>
                    <a:pt x="241" y="203275"/>
                    <a:pt x="241" y="212891"/>
                  </a:cubicBezTo>
                  <a:cubicBezTo>
                    <a:pt x="241" y="224278"/>
                    <a:pt x="11330" y="230351"/>
                    <a:pt x="21663" y="230351"/>
                  </a:cubicBezTo>
                  <a:cubicBezTo>
                    <a:pt x="35524" y="230351"/>
                    <a:pt x="45605" y="215421"/>
                    <a:pt x="50141" y="205805"/>
                  </a:cubicBezTo>
                  <a:cubicBezTo>
                    <a:pt x="58205" y="189863"/>
                    <a:pt x="64002" y="159244"/>
                    <a:pt x="64254" y="157472"/>
                  </a:cubicBezTo>
                  <a:lnTo>
                    <a:pt x="79375" y="77255"/>
                  </a:lnTo>
                  <a:close/>
                </a:path>
              </a:pathLst>
            </a:custGeom>
            <a:solidFill>
              <a:srgbClr val="000000"/>
            </a:solidFill>
            <a:ln w="2527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F445C5D1-8697-05E3-E1CB-E7EDE19E6EC5}"/>
                </a:ext>
              </a:extLst>
            </p:cNvPr>
            <p:cNvSpPr/>
            <p:nvPr>
              <p:custDataLst>
                <p:tags r:id="rId77"/>
              </p:custDataLst>
            </p:nvPr>
          </p:nvSpPr>
          <p:spPr>
            <a:xfrm>
              <a:off x="4412349" y="4657367"/>
              <a:ext cx="58468" cy="253051"/>
            </a:xfrm>
            <a:custGeom>
              <a:avLst/>
              <a:gdLst>
                <a:gd name="connsiteX0" fmla="*/ 58715 w 58468"/>
                <a:gd name="connsiteY0" fmla="*/ 250595 h 253051"/>
                <a:gd name="connsiteX1" fmla="*/ 54431 w 58468"/>
                <a:gd name="connsiteY1" fmla="*/ 245028 h 253051"/>
                <a:gd name="connsiteX2" fmla="*/ 14864 w 58468"/>
                <a:gd name="connsiteY2" fmla="*/ 126600 h 253051"/>
                <a:gd name="connsiteX3" fmla="*/ 55439 w 58468"/>
                <a:gd name="connsiteY3" fmla="*/ 6907 h 253051"/>
                <a:gd name="connsiteX4" fmla="*/ 58715 w 58468"/>
                <a:gd name="connsiteY4" fmla="*/ 2605 h 253051"/>
                <a:gd name="connsiteX5" fmla="*/ 56195 w 58468"/>
                <a:gd name="connsiteY5" fmla="*/ 75 h 253051"/>
                <a:gd name="connsiteX6" fmla="*/ 16124 w 58468"/>
                <a:gd name="connsiteY6" fmla="*/ 49420 h 253051"/>
                <a:gd name="connsiteX7" fmla="*/ 247 w 58468"/>
                <a:gd name="connsiteY7" fmla="*/ 126600 h 253051"/>
                <a:gd name="connsiteX8" fmla="*/ 16880 w 58468"/>
                <a:gd name="connsiteY8" fmla="*/ 205552 h 253051"/>
                <a:gd name="connsiteX9" fmla="*/ 56195 w 58468"/>
                <a:gd name="connsiteY9" fmla="*/ 253126 h 253051"/>
                <a:gd name="connsiteX10" fmla="*/ 58715 w 58468"/>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68" h="253051">
                  <a:moveTo>
                    <a:pt x="58715" y="250595"/>
                  </a:moveTo>
                  <a:cubicBezTo>
                    <a:pt x="58715" y="249836"/>
                    <a:pt x="58715" y="249330"/>
                    <a:pt x="54431" y="245028"/>
                  </a:cubicBezTo>
                  <a:cubicBezTo>
                    <a:pt x="22929" y="213144"/>
                    <a:pt x="14864" y="165317"/>
                    <a:pt x="14864" y="126600"/>
                  </a:cubicBezTo>
                  <a:cubicBezTo>
                    <a:pt x="14864" y="82569"/>
                    <a:pt x="24441" y="38538"/>
                    <a:pt x="55439" y="6907"/>
                  </a:cubicBezTo>
                  <a:cubicBezTo>
                    <a:pt x="58715" y="3871"/>
                    <a:pt x="58715" y="3364"/>
                    <a:pt x="58715" y="2605"/>
                  </a:cubicBezTo>
                  <a:cubicBezTo>
                    <a:pt x="58715" y="834"/>
                    <a:pt x="57707" y="75"/>
                    <a:pt x="56195" y="75"/>
                  </a:cubicBezTo>
                  <a:cubicBezTo>
                    <a:pt x="53675" y="75"/>
                    <a:pt x="30993" y="17282"/>
                    <a:pt x="16124" y="49420"/>
                  </a:cubicBezTo>
                  <a:cubicBezTo>
                    <a:pt x="3271" y="77255"/>
                    <a:pt x="247" y="105344"/>
                    <a:pt x="247" y="126600"/>
                  </a:cubicBezTo>
                  <a:cubicBezTo>
                    <a:pt x="247" y="146338"/>
                    <a:pt x="3019" y="176957"/>
                    <a:pt x="16880" y="205552"/>
                  </a:cubicBezTo>
                  <a:cubicBezTo>
                    <a:pt x="32001" y="236677"/>
                    <a:pt x="53675" y="253126"/>
                    <a:pt x="56195" y="253126"/>
                  </a:cubicBezTo>
                  <a:cubicBezTo>
                    <a:pt x="57707" y="253126"/>
                    <a:pt x="58715" y="252367"/>
                    <a:pt x="58715" y="250595"/>
                  </a:cubicBezTo>
                  <a:close/>
                </a:path>
              </a:pathLst>
            </a:custGeom>
            <a:solidFill>
              <a:srgbClr val="000000"/>
            </a:solidFill>
            <a:ln w="2527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2617B06C-2982-9FCB-E565-236F312ADFB2}"/>
                </a:ext>
              </a:extLst>
            </p:cNvPr>
            <p:cNvSpPr/>
            <p:nvPr>
              <p:custDataLst>
                <p:tags r:id="rId78"/>
              </p:custDataLst>
            </p:nvPr>
          </p:nvSpPr>
          <p:spPr>
            <a:xfrm>
              <a:off x="4501536" y="4670779"/>
              <a:ext cx="196826" cy="179160"/>
            </a:xfrm>
            <a:custGeom>
              <a:avLst/>
              <a:gdLst>
                <a:gd name="connsiteX0" fmla="*/ 148690 w 196826"/>
                <a:gd name="connsiteY0" fmla="*/ 163040 h 179160"/>
                <a:gd name="connsiteX1" fmla="*/ 173388 w 196826"/>
                <a:gd name="connsiteY1" fmla="*/ 176451 h 179160"/>
                <a:gd name="connsiteX2" fmla="*/ 176916 w 196826"/>
                <a:gd name="connsiteY2" fmla="*/ 169366 h 179160"/>
                <a:gd name="connsiteX3" fmla="*/ 176916 w 196826"/>
                <a:gd name="connsiteY3" fmla="*/ 118503 h 179160"/>
                <a:gd name="connsiteX4" fmla="*/ 197077 w 196826"/>
                <a:gd name="connsiteY4" fmla="*/ 118503 h 179160"/>
                <a:gd name="connsiteX5" fmla="*/ 197077 w 196826"/>
                <a:gd name="connsiteY5" fmla="*/ 106609 h 179160"/>
                <a:gd name="connsiteX6" fmla="*/ 156502 w 196826"/>
                <a:gd name="connsiteY6" fmla="*/ 107368 h 179160"/>
                <a:gd name="connsiteX7" fmla="*/ 104839 w 196826"/>
                <a:gd name="connsiteY7" fmla="*/ 106609 h 179160"/>
                <a:gd name="connsiteX8" fmla="*/ 104839 w 196826"/>
                <a:gd name="connsiteY8" fmla="*/ 118503 h 179160"/>
                <a:gd name="connsiteX9" fmla="*/ 141129 w 196826"/>
                <a:gd name="connsiteY9" fmla="*/ 118503 h 179160"/>
                <a:gd name="connsiteX10" fmla="*/ 141129 w 196826"/>
                <a:gd name="connsiteY10" fmla="*/ 144061 h 179160"/>
                <a:gd name="connsiteX11" fmla="*/ 131301 w 196826"/>
                <a:gd name="connsiteY11" fmla="*/ 162027 h 179160"/>
                <a:gd name="connsiteX12" fmla="*/ 108619 w 196826"/>
                <a:gd name="connsiteY12" fmla="*/ 167341 h 179160"/>
                <a:gd name="connsiteX13" fmla="*/ 52923 w 196826"/>
                <a:gd name="connsiteY13" fmla="*/ 144314 h 179160"/>
                <a:gd name="connsiteX14" fmla="*/ 38810 w 196826"/>
                <a:gd name="connsiteY14" fmla="*/ 89402 h 179160"/>
                <a:gd name="connsiteX15" fmla="*/ 53175 w 196826"/>
                <a:gd name="connsiteY15" fmla="*/ 33984 h 179160"/>
                <a:gd name="connsiteX16" fmla="*/ 106855 w 196826"/>
                <a:gd name="connsiteY16" fmla="*/ 11968 h 179160"/>
                <a:gd name="connsiteX17" fmla="*/ 163307 w 196826"/>
                <a:gd name="connsiteY17" fmla="*/ 63337 h 179160"/>
                <a:gd name="connsiteX18" fmla="*/ 170111 w 196826"/>
                <a:gd name="connsiteY18" fmla="*/ 68652 h 179160"/>
                <a:gd name="connsiteX19" fmla="*/ 176916 w 196826"/>
                <a:gd name="connsiteY19" fmla="*/ 61566 h 179160"/>
                <a:gd name="connsiteX20" fmla="*/ 176916 w 196826"/>
                <a:gd name="connsiteY20" fmla="*/ 7160 h 179160"/>
                <a:gd name="connsiteX21" fmla="*/ 172379 w 196826"/>
                <a:gd name="connsiteY21" fmla="*/ 75 h 179160"/>
                <a:gd name="connsiteX22" fmla="*/ 167591 w 196826"/>
                <a:gd name="connsiteY22" fmla="*/ 2352 h 179160"/>
                <a:gd name="connsiteX23" fmla="*/ 150958 w 196826"/>
                <a:gd name="connsiteY23" fmla="*/ 17282 h 179160"/>
                <a:gd name="connsiteX24" fmla="*/ 101310 w 196826"/>
                <a:gd name="connsiteY24" fmla="*/ 75 h 179160"/>
                <a:gd name="connsiteX25" fmla="*/ 251 w 196826"/>
                <a:gd name="connsiteY25" fmla="*/ 89655 h 179160"/>
                <a:gd name="connsiteX26" fmla="*/ 101814 w 196826"/>
                <a:gd name="connsiteY26" fmla="*/ 179235 h 179160"/>
                <a:gd name="connsiteX27" fmla="*/ 148690 w 196826"/>
                <a:gd name="connsiteY27" fmla="*/ 163040 h 17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6826" h="179160">
                  <a:moveTo>
                    <a:pt x="148690" y="163040"/>
                  </a:moveTo>
                  <a:cubicBezTo>
                    <a:pt x="156502" y="169872"/>
                    <a:pt x="171623" y="176451"/>
                    <a:pt x="173388" y="176451"/>
                  </a:cubicBezTo>
                  <a:cubicBezTo>
                    <a:pt x="176916" y="176451"/>
                    <a:pt x="176916" y="173162"/>
                    <a:pt x="176916" y="169366"/>
                  </a:cubicBezTo>
                  <a:lnTo>
                    <a:pt x="176916" y="118503"/>
                  </a:lnTo>
                  <a:lnTo>
                    <a:pt x="197077" y="118503"/>
                  </a:lnTo>
                  <a:lnTo>
                    <a:pt x="197077" y="106609"/>
                  </a:lnTo>
                  <a:cubicBezTo>
                    <a:pt x="188257" y="107368"/>
                    <a:pt x="166331" y="107368"/>
                    <a:pt x="156502" y="107368"/>
                  </a:cubicBezTo>
                  <a:cubicBezTo>
                    <a:pt x="141885" y="107368"/>
                    <a:pt x="118448" y="107368"/>
                    <a:pt x="104839" y="106609"/>
                  </a:cubicBezTo>
                  <a:lnTo>
                    <a:pt x="104839" y="118503"/>
                  </a:lnTo>
                  <a:lnTo>
                    <a:pt x="141129" y="118503"/>
                  </a:lnTo>
                  <a:lnTo>
                    <a:pt x="141129" y="144061"/>
                  </a:lnTo>
                  <a:cubicBezTo>
                    <a:pt x="141129" y="148869"/>
                    <a:pt x="141129" y="156207"/>
                    <a:pt x="131301" y="162027"/>
                  </a:cubicBezTo>
                  <a:cubicBezTo>
                    <a:pt x="124748" y="165823"/>
                    <a:pt x="116683" y="167341"/>
                    <a:pt x="108619" y="167341"/>
                  </a:cubicBezTo>
                  <a:cubicBezTo>
                    <a:pt x="86945" y="167341"/>
                    <a:pt x="65272" y="160003"/>
                    <a:pt x="52923" y="144314"/>
                  </a:cubicBezTo>
                  <a:cubicBezTo>
                    <a:pt x="42086" y="130396"/>
                    <a:pt x="38810" y="112429"/>
                    <a:pt x="38810" y="89402"/>
                  </a:cubicBezTo>
                  <a:cubicBezTo>
                    <a:pt x="38810" y="61060"/>
                    <a:pt x="43850" y="46383"/>
                    <a:pt x="53175" y="33984"/>
                  </a:cubicBezTo>
                  <a:cubicBezTo>
                    <a:pt x="63256" y="21331"/>
                    <a:pt x="82661" y="11968"/>
                    <a:pt x="106855" y="11968"/>
                  </a:cubicBezTo>
                  <a:cubicBezTo>
                    <a:pt x="133821" y="11968"/>
                    <a:pt x="157762" y="31200"/>
                    <a:pt x="163307" y="63337"/>
                  </a:cubicBezTo>
                  <a:cubicBezTo>
                    <a:pt x="164063" y="68145"/>
                    <a:pt x="164315" y="68652"/>
                    <a:pt x="170111" y="68652"/>
                  </a:cubicBezTo>
                  <a:cubicBezTo>
                    <a:pt x="176664" y="68652"/>
                    <a:pt x="176916" y="68145"/>
                    <a:pt x="176916" y="61566"/>
                  </a:cubicBezTo>
                  <a:lnTo>
                    <a:pt x="176916" y="7160"/>
                  </a:lnTo>
                  <a:cubicBezTo>
                    <a:pt x="176916" y="2352"/>
                    <a:pt x="176916" y="75"/>
                    <a:pt x="172379" y="75"/>
                  </a:cubicBezTo>
                  <a:cubicBezTo>
                    <a:pt x="170111" y="75"/>
                    <a:pt x="169607" y="581"/>
                    <a:pt x="167591" y="2352"/>
                  </a:cubicBezTo>
                  <a:lnTo>
                    <a:pt x="150958" y="17282"/>
                  </a:lnTo>
                  <a:cubicBezTo>
                    <a:pt x="132561" y="2605"/>
                    <a:pt x="114415" y="75"/>
                    <a:pt x="101310" y="75"/>
                  </a:cubicBezTo>
                  <a:cubicBezTo>
                    <a:pt x="39314" y="75"/>
                    <a:pt x="251" y="37273"/>
                    <a:pt x="251" y="89655"/>
                  </a:cubicBezTo>
                  <a:cubicBezTo>
                    <a:pt x="251" y="140012"/>
                    <a:pt x="36794" y="179235"/>
                    <a:pt x="101814" y="179235"/>
                  </a:cubicBezTo>
                  <a:cubicBezTo>
                    <a:pt x="110131" y="179235"/>
                    <a:pt x="136089" y="178729"/>
                    <a:pt x="148690" y="163040"/>
                  </a:cubicBezTo>
                  <a:close/>
                </a:path>
              </a:pathLst>
            </a:custGeom>
            <a:solidFill>
              <a:srgbClr val="000000"/>
            </a:solidFill>
            <a:ln w="2527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E0EE3C4B-C914-1AED-4C82-C29A7D117AE1}"/>
                </a:ext>
              </a:extLst>
            </p:cNvPr>
            <p:cNvSpPr/>
            <p:nvPr>
              <p:custDataLst>
                <p:tags r:id="rId79"/>
              </p:custDataLst>
            </p:nvPr>
          </p:nvSpPr>
          <p:spPr>
            <a:xfrm>
              <a:off x="4729401" y="4670779"/>
              <a:ext cx="176916" cy="179160"/>
            </a:xfrm>
            <a:custGeom>
              <a:avLst/>
              <a:gdLst>
                <a:gd name="connsiteX0" fmla="*/ 177177 w 176916"/>
                <a:gd name="connsiteY0" fmla="*/ 7160 h 179160"/>
                <a:gd name="connsiteX1" fmla="*/ 172641 w 176916"/>
                <a:gd name="connsiteY1" fmla="*/ 75 h 179160"/>
                <a:gd name="connsiteX2" fmla="*/ 167852 w 176916"/>
                <a:gd name="connsiteY2" fmla="*/ 2352 h 179160"/>
                <a:gd name="connsiteX3" fmla="*/ 151219 w 176916"/>
                <a:gd name="connsiteY3" fmla="*/ 17282 h 179160"/>
                <a:gd name="connsiteX4" fmla="*/ 101571 w 176916"/>
                <a:gd name="connsiteY4" fmla="*/ 75 h 179160"/>
                <a:gd name="connsiteX5" fmla="*/ 260 w 176916"/>
                <a:gd name="connsiteY5" fmla="*/ 89655 h 179160"/>
                <a:gd name="connsiteX6" fmla="*/ 101571 w 176916"/>
                <a:gd name="connsiteY6" fmla="*/ 179235 h 179160"/>
                <a:gd name="connsiteX7" fmla="*/ 177177 w 176916"/>
                <a:gd name="connsiteY7" fmla="*/ 119009 h 179160"/>
                <a:gd name="connsiteX8" fmla="*/ 171128 w 176916"/>
                <a:gd name="connsiteY8" fmla="*/ 113695 h 179160"/>
                <a:gd name="connsiteX9" fmla="*/ 165332 w 176916"/>
                <a:gd name="connsiteY9" fmla="*/ 117997 h 179160"/>
                <a:gd name="connsiteX10" fmla="*/ 107620 w 176916"/>
                <a:gd name="connsiteY10" fmla="*/ 167341 h 179160"/>
                <a:gd name="connsiteX11" fmla="*/ 53688 w 176916"/>
                <a:gd name="connsiteY11" fmla="*/ 145832 h 179160"/>
                <a:gd name="connsiteX12" fmla="*/ 38819 w 176916"/>
                <a:gd name="connsiteY12" fmla="*/ 89655 h 179160"/>
                <a:gd name="connsiteX13" fmla="*/ 55452 w 176916"/>
                <a:gd name="connsiteY13" fmla="*/ 31453 h 179160"/>
                <a:gd name="connsiteX14" fmla="*/ 106864 w 176916"/>
                <a:gd name="connsiteY14" fmla="*/ 11968 h 179160"/>
                <a:gd name="connsiteX15" fmla="*/ 163568 w 176916"/>
                <a:gd name="connsiteY15" fmla="*/ 63337 h 179160"/>
                <a:gd name="connsiteX16" fmla="*/ 170372 w 176916"/>
                <a:gd name="connsiteY16" fmla="*/ 68652 h 179160"/>
                <a:gd name="connsiteX17" fmla="*/ 177177 w 176916"/>
                <a:gd name="connsiteY17" fmla="*/ 61566 h 179160"/>
                <a:gd name="connsiteX18" fmla="*/ 177177 w 176916"/>
                <a:gd name="connsiteY18" fmla="*/ 7160 h 17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6916" h="179160">
                  <a:moveTo>
                    <a:pt x="177177" y="7160"/>
                  </a:moveTo>
                  <a:cubicBezTo>
                    <a:pt x="177177" y="2352"/>
                    <a:pt x="177177" y="75"/>
                    <a:pt x="172641" y="75"/>
                  </a:cubicBezTo>
                  <a:cubicBezTo>
                    <a:pt x="170372" y="75"/>
                    <a:pt x="169868" y="581"/>
                    <a:pt x="167852" y="2352"/>
                  </a:cubicBezTo>
                  <a:lnTo>
                    <a:pt x="151219" y="17282"/>
                  </a:lnTo>
                  <a:cubicBezTo>
                    <a:pt x="135594" y="4630"/>
                    <a:pt x="118709" y="75"/>
                    <a:pt x="101571" y="75"/>
                  </a:cubicBezTo>
                  <a:cubicBezTo>
                    <a:pt x="38819" y="75"/>
                    <a:pt x="260" y="37779"/>
                    <a:pt x="260" y="89655"/>
                  </a:cubicBezTo>
                  <a:cubicBezTo>
                    <a:pt x="260" y="141530"/>
                    <a:pt x="38819" y="179235"/>
                    <a:pt x="101571" y="179235"/>
                  </a:cubicBezTo>
                  <a:cubicBezTo>
                    <a:pt x="148699" y="179235"/>
                    <a:pt x="177177" y="148110"/>
                    <a:pt x="177177" y="119009"/>
                  </a:cubicBezTo>
                  <a:cubicBezTo>
                    <a:pt x="177177" y="113948"/>
                    <a:pt x="175413" y="113695"/>
                    <a:pt x="171128" y="113695"/>
                  </a:cubicBezTo>
                  <a:cubicBezTo>
                    <a:pt x="167852" y="113695"/>
                    <a:pt x="165584" y="113695"/>
                    <a:pt x="165332" y="117997"/>
                  </a:cubicBezTo>
                  <a:cubicBezTo>
                    <a:pt x="163568" y="151905"/>
                    <a:pt x="133074" y="167341"/>
                    <a:pt x="107620" y="167341"/>
                  </a:cubicBezTo>
                  <a:cubicBezTo>
                    <a:pt x="87962" y="167341"/>
                    <a:pt x="66793" y="161268"/>
                    <a:pt x="53688" y="145832"/>
                  </a:cubicBezTo>
                  <a:cubicBezTo>
                    <a:pt x="41843" y="131408"/>
                    <a:pt x="38819" y="112429"/>
                    <a:pt x="38819" y="89655"/>
                  </a:cubicBezTo>
                  <a:cubicBezTo>
                    <a:pt x="38819" y="75484"/>
                    <a:pt x="39575" y="48154"/>
                    <a:pt x="55452" y="31453"/>
                  </a:cubicBezTo>
                  <a:cubicBezTo>
                    <a:pt x="71833" y="14752"/>
                    <a:pt x="93759" y="11968"/>
                    <a:pt x="106864" y="11968"/>
                  </a:cubicBezTo>
                  <a:cubicBezTo>
                    <a:pt x="134082" y="11968"/>
                    <a:pt x="158023" y="31200"/>
                    <a:pt x="163568" y="63337"/>
                  </a:cubicBezTo>
                  <a:cubicBezTo>
                    <a:pt x="164324" y="68145"/>
                    <a:pt x="164576" y="68652"/>
                    <a:pt x="170372" y="68652"/>
                  </a:cubicBezTo>
                  <a:cubicBezTo>
                    <a:pt x="176925" y="68652"/>
                    <a:pt x="177177" y="68145"/>
                    <a:pt x="177177" y="61566"/>
                  </a:cubicBezTo>
                  <a:lnTo>
                    <a:pt x="177177" y="7160"/>
                  </a:lnTo>
                  <a:close/>
                </a:path>
              </a:pathLst>
            </a:custGeom>
            <a:solidFill>
              <a:srgbClr val="000000"/>
            </a:solidFill>
            <a:ln w="2527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83DB3F13-4491-5A05-FDD8-147E99C2A646}"/>
                </a:ext>
              </a:extLst>
            </p:cNvPr>
            <p:cNvSpPr/>
            <p:nvPr>
              <p:custDataLst>
                <p:tags r:id="rId80"/>
              </p:custDataLst>
            </p:nvPr>
          </p:nvSpPr>
          <p:spPr>
            <a:xfrm>
              <a:off x="4932414" y="4673562"/>
              <a:ext cx="206906" cy="173593"/>
            </a:xfrm>
            <a:custGeom>
              <a:avLst/>
              <a:gdLst>
                <a:gd name="connsiteX0" fmla="*/ 66297 w 206906"/>
                <a:gd name="connsiteY0" fmla="*/ 3364 h 173593"/>
                <a:gd name="connsiteX1" fmla="*/ 57981 w 206906"/>
                <a:gd name="connsiteY1" fmla="*/ 75 h 173593"/>
                <a:gd name="connsiteX2" fmla="*/ 268 w 206906"/>
                <a:gd name="connsiteY2" fmla="*/ 75 h 173593"/>
                <a:gd name="connsiteX3" fmla="*/ 268 w 206906"/>
                <a:gd name="connsiteY3" fmla="*/ 11968 h 173593"/>
                <a:gd name="connsiteX4" fmla="*/ 27486 w 206906"/>
                <a:gd name="connsiteY4" fmla="*/ 11968 h 173593"/>
                <a:gd name="connsiteX5" fmla="*/ 27486 w 206906"/>
                <a:gd name="connsiteY5" fmla="*/ 154436 h 173593"/>
                <a:gd name="connsiteX6" fmla="*/ 20178 w 206906"/>
                <a:gd name="connsiteY6" fmla="*/ 161015 h 173593"/>
                <a:gd name="connsiteX7" fmla="*/ 6569 w 206906"/>
                <a:gd name="connsiteY7" fmla="*/ 161774 h 173593"/>
                <a:gd name="connsiteX8" fmla="*/ 268 w 206906"/>
                <a:gd name="connsiteY8" fmla="*/ 161774 h 173593"/>
                <a:gd name="connsiteX9" fmla="*/ 268 w 206906"/>
                <a:gd name="connsiteY9" fmla="*/ 173668 h 173593"/>
                <a:gd name="connsiteX10" fmla="*/ 34039 w 206906"/>
                <a:gd name="connsiteY10" fmla="*/ 172909 h 173593"/>
                <a:gd name="connsiteX11" fmla="*/ 68061 w 206906"/>
                <a:gd name="connsiteY11" fmla="*/ 173668 h 173593"/>
                <a:gd name="connsiteX12" fmla="*/ 68061 w 206906"/>
                <a:gd name="connsiteY12" fmla="*/ 161774 h 173593"/>
                <a:gd name="connsiteX13" fmla="*/ 61761 w 206906"/>
                <a:gd name="connsiteY13" fmla="*/ 161774 h 173593"/>
                <a:gd name="connsiteX14" fmla="*/ 48404 w 206906"/>
                <a:gd name="connsiteY14" fmla="*/ 161015 h 173593"/>
                <a:gd name="connsiteX15" fmla="*/ 40843 w 206906"/>
                <a:gd name="connsiteY15" fmla="*/ 154436 h 173593"/>
                <a:gd name="connsiteX16" fmla="*/ 40843 w 206906"/>
                <a:gd name="connsiteY16" fmla="*/ 22090 h 173593"/>
                <a:gd name="connsiteX17" fmla="*/ 166348 w 206906"/>
                <a:gd name="connsiteY17" fmla="*/ 170378 h 173593"/>
                <a:gd name="connsiteX18" fmla="*/ 173153 w 206906"/>
                <a:gd name="connsiteY18" fmla="*/ 173668 h 173593"/>
                <a:gd name="connsiteX19" fmla="*/ 179957 w 206906"/>
                <a:gd name="connsiteY19" fmla="*/ 165570 h 173593"/>
                <a:gd name="connsiteX20" fmla="*/ 179957 w 206906"/>
                <a:gd name="connsiteY20" fmla="*/ 19307 h 173593"/>
                <a:gd name="connsiteX21" fmla="*/ 187266 w 206906"/>
                <a:gd name="connsiteY21" fmla="*/ 12727 h 173593"/>
                <a:gd name="connsiteX22" fmla="*/ 200875 w 206906"/>
                <a:gd name="connsiteY22" fmla="*/ 11968 h 173593"/>
                <a:gd name="connsiteX23" fmla="*/ 207175 w 206906"/>
                <a:gd name="connsiteY23" fmla="*/ 11968 h 173593"/>
                <a:gd name="connsiteX24" fmla="*/ 207175 w 206906"/>
                <a:gd name="connsiteY24" fmla="*/ 75 h 173593"/>
                <a:gd name="connsiteX25" fmla="*/ 173405 w 206906"/>
                <a:gd name="connsiteY25" fmla="*/ 834 h 173593"/>
                <a:gd name="connsiteX26" fmla="*/ 139382 w 206906"/>
                <a:gd name="connsiteY26" fmla="*/ 75 h 173593"/>
                <a:gd name="connsiteX27" fmla="*/ 139382 w 206906"/>
                <a:gd name="connsiteY27" fmla="*/ 11968 h 173593"/>
                <a:gd name="connsiteX28" fmla="*/ 145683 w 206906"/>
                <a:gd name="connsiteY28" fmla="*/ 11968 h 173593"/>
                <a:gd name="connsiteX29" fmla="*/ 159040 w 206906"/>
                <a:gd name="connsiteY29" fmla="*/ 12727 h 173593"/>
                <a:gd name="connsiteX30" fmla="*/ 166600 w 206906"/>
                <a:gd name="connsiteY30" fmla="*/ 19307 h 173593"/>
                <a:gd name="connsiteX31" fmla="*/ 166600 w 206906"/>
                <a:gd name="connsiteY31" fmla="*/ 121792 h 173593"/>
                <a:gd name="connsiteX32" fmla="*/ 66297 w 206906"/>
                <a:gd name="connsiteY32" fmla="*/ 3364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906" h="173593">
                  <a:moveTo>
                    <a:pt x="66297" y="3364"/>
                  </a:moveTo>
                  <a:cubicBezTo>
                    <a:pt x="63525" y="328"/>
                    <a:pt x="63273" y="75"/>
                    <a:pt x="57981" y="75"/>
                  </a:cubicBezTo>
                  <a:lnTo>
                    <a:pt x="268" y="75"/>
                  </a:lnTo>
                  <a:lnTo>
                    <a:pt x="268" y="11968"/>
                  </a:lnTo>
                  <a:lnTo>
                    <a:pt x="27486" y="11968"/>
                  </a:lnTo>
                  <a:lnTo>
                    <a:pt x="27486" y="154436"/>
                  </a:lnTo>
                  <a:cubicBezTo>
                    <a:pt x="27486" y="160003"/>
                    <a:pt x="27234" y="160256"/>
                    <a:pt x="20178" y="161015"/>
                  </a:cubicBezTo>
                  <a:cubicBezTo>
                    <a:pt x="14129" y="161774"/>
                    <a:pt x="13625" y="161774"/>
                    <a:pt x="6569" y="161774"/>
                  </a:cubicBezTo>
                  <a:lnTo>
                    <a:pt x="268" y="161774"/>
                  </a:lnTo>
                  <a:lnTo>
                    <a:pt x="268" y="173668"/>
                  </a:lnTo>
                  <a:cubicBezTo>
                    <a:pt x="9845" y="172909"/>
                    <a:pt x="24210" y="172909"/>
                    <a:pt x="34039" y="172909"/>
                  </a:cubicBezTo>
                  <a:cubicBezTo>
                    <a:pt x="44624" y="172909"/>
                    <a:pt x="57728" y="172909"/>
                    <a:pt x="68061" y="173668"/>
                  </a:cubicBezTo>
                  <a:lnTo>
                    <a:pt x="68061" y="161774"/>
                  </a:lnTo>
                  <a:lnTo>
                    <a:pt x="61761" y="161774"/>
                  </a:lnTo>
                  <a:cubicBezTo>
                    <a:pt x="57224" y="161774"/>
                    <a:pt x="52940" y="161521"/>
                    <a:pt x="48404" y="161015"/>
                  </a:cubicBezTo>
                  <a:cubicBezTo>
                    <a:pt x="41095" y="160256"/>
                    <a:pt x="40843" y="160003"/>
                    <a:pt x="40843" y="154436"/>
                  </a:cubicBezTo>
                  <a:lnTo>
                    <a:pt x="40843" y="22090"/>
                  </a:lnTo>
                  <a:lnTo>
                    <a:pt x="166348" y="170378"/>
                  </a:lnTo>
                  <a:cubicBezTo>
                    <a:pt x="168869" y="173415"/>
                    <a:pt x="169121" y="173668"/>
                    <a:pt x="173153" y="173668"/>
                  </a:cubicBezTo>
                  <a:cubicBezTo>
                    <a:pt x="179957" y="173668"/>
                    <a:pt x="179957" y="171390"/>
                    <a:pt x="179957" y="165570"/>
                  </a:cubicBezTo>
                  <a:lnTo>
                    <a:pt x="179957" y="19307"/>
                  </a:lnTo>
                  <a:cubicBezTo>
                    <a:pt x="179957" y="13739"/>
                    <a:pt x="180209" y="13486"/>
                    <a:pt x="187266" y="12727"/>
                  </a:cubicBezTo>
                  <a:cubicBezTo>
                    <a:pt x="193314" y="11968"/>
                    <a:pt x="193818" y="11968"/>
                    <a:pt x="200875" y="11968"/>
                  </a:cubicBezTo>
                  <a:lnTo>
                    <a:pt x="207175" y="11968"/>
                  </a:lnTo>
                  <a:lnTo>
                    <a:pt x="207175" y="75"/>
                  </a:lnTo>
                  <a:cubicBezTo>
                    <a:pt x="197599" y="834"/>
                    <a:pt x="183234" y="834"/>
                    <a:pt x="173405" y="834"/>
                  </a:cubicBezTo>
                  <a:cubicBezTo>
                    <a:pt x="162820" y="834"/>
                    <a:pt x="149715" y="834"/>
                    <a:pt x="139382" y="75"/>
                  </a:cubicBezTo>
                  <a:lnTo>
                    <a:pt x="139382" y="11968"/>
                  </a:lnTo>
                  <a:lnTo>
                    <a:pt x="145683" y="11968"/>
                  </a:lnTo>
                  <a:cubicBezTo>
                    <a:pt x="150219" y="11968"/>
                    <a:pt x="154503" y="12221"/>
                    <a:pt x="159040" y="12727"/>
                  </a:cubicBezTo>
                  <a:cubicBezTo>
                    <a:pt x="166348" y="13486"/>
                    <a:pt x="166600" y="13739"/>
                    <a:pt x="166600" y="19307"/>
                  </a:cubicBezTo>
                  <a:lnTo>
                    <a:pt x="166600" y="121792"/>
                  </a:lnTo>
                  <a:lnTo>
                    <a:pt x="66297" y="3364"/>
                  </a:lnTo>
                  <a:close/>
                </a:path>
              </a:pathLst>
            </a:custGeom>
            <a:solidFill>
              <a:srgbClr val="000000"/>
            </a:solidFill>
            <a:ln w="2527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EEC78281-0214-850C-94B8-3F0B7ED60789}"/>
                </a:ext>
              </a:extLst>
            </p:cNvPr>
            <p:cNvSpPr/>
            <p:nvPr>
              <p:custDataLst>
                <p:tags r:id="rId81"/>
              </p:custDataLst>
            </p:nvPr>
          </p:nvSpPr>
          <p:spPr>
            <a:xfrm>
              <a:off x="5174350" y="4657367"/>
              <a:ext cx="58468" cy="253051"/>
            </a:xfrm>
            <a:custGeom>
              <a:avLst/>
              <a:gdLst>
                <a:gd name="connsiteX0" fmla="*/ 58746 w 58468"/>
                <a:gd name="connsiteY0" fmla="*/ 250595 h 253051"/>
                <a:gd name="connsiteX1" fmla="*/ 54461 w 58468"/>
                <a:gd name="connsiteY1" fmla="*/ 245028 h 253051"/>
                <a:gd name="connsiteX2" fmla="*/ 14894 w 58468"/>
                <a:gd name="connsiteY2" fmla="*/ 126600 h 253051"/>
                <a:gd name="connsiteX3" fmla="*/ 55469 w 58468"/>
                <a:gd name="connsiteY3" fmla="*/ 6907 h 253051"/>
                <a:gd name="connsiteX4" fmla="*/ 58746 w 58468"/>
                <a:gd name="connsiteY4" fmla="*/ 2605 h 253051"/>
                <a:gd name="connsiteX5" fmla="*/ 56225 w 58468"/>
                <a:gd name="connsiteY5" fmla="*/ 75 h 253051"/>
                <a:gd name="connsiteX6" fmla="*/ 16154 w 58468"/>
                <a:gd name="connsiteY6" fmla="*/ 49420 h 253051"/>
                <a:gd name="connsiteX7" fmla="*/ 277 w 58468"/>
                <a:gd name="connsiteY7" fmla="*/ 126600 h 253051"/>
                <a:gd name="connsiteX8" fmla="*/ 16911 w 58468"/>
                <a:gd name="connsiteY8" fmla="*/ 205552 h 253051"/>
                <a:gd name="connsiteX9" fmla="*/ 56225 w 58468"/>
                <a:gd name="connsiteY9" fmla="*/ 253126 h 253051"/>
                <a:gd name="connsiteX10" fmla="*/ 58746 w 58468"/>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68" h="253051">
                  <a:moveTo>
                    <a:pt x="58746" y="250595"/>
                  </a:moveTo>
                  <a:cubicBezTo>
                    <a:pt x="58746" y="249836"/>
                    <a:pt x="58746" y="249330"/>
                    <a:pt x="54461" y="245028"/>
                  </a:cubicBezTo>
                  <a:cubicBezTo>
                    <a:pt x="22959" y="213144"/>
                    <a:pt x="14894" y="165317"/>
                    <a:pt x="14894" y="126600"/>
                  </a:cubicBezTo>
                  <a:cubicBezTo>
                    <a:pt x="14894" y="82569"/>
                    <a:pt x="24471" y="38538"/>
                    <a:pt x="55469" y="6907"/>
                  </a:cubicBezTo>
                  <a:cubicBezTo>
                    <a:pt x="58746" y="3871"/>
                    <a:pt x="58746" y="3364"/>
                    <a:pt x="58746" y="2605"/>
                  </a:cubicBezTo>
                  <a:cubicBezTo>
                    <a:pt x="58746" y="834"/>
                    <a:pt x="57737" y="75"/>
                    <a:pt x="56225" y="75"/>
                  </a:cubicBezTo>
                  <a:cubicBezTo>
                    <a:pt x="53705" y="75"/>
                    <a:pt x="31024" y="17282"/>
                    <a:pt x="16154" y="49420"/>
                  </a:cubicBezTo>
                  <a:cubicBezTo>
                    <a:pt x="3302" y="77255"/>
                    <a:pt x="277" y="105344"/>
                    <a:pt x="277" y="126600"/>
                  </a:cubicBezTo>
                  <a:cubicBezTo>
                    <a:pt x="277" y="146338"/>
                    <a:pt x="3050" y="176957"/>
                    <a:pt x="16911" y="205552"/>
                  </a:cubicBezTo>
                  <a:cubicBezTo>
                    <a:pt x="32032" y="236677"/>
                    <a:pt x="53705" y="253126"/>
                    <a:pt x="56225" y="253126"/>
                  </a:cubicBezTo>
                  <a:cubicBezTo>
                    <a:pt x="57737" y="253126"/>
                    <a:pt x="58746" y="252367"/>
                    <a:pt x="58746" y="250595"/>
                  </a:cubicBezTo>
                  <a:close/>
                </a:path>
              </a:pathLst>
            </a:custGeom>
            <a:solidFill>
              <a:srgbClr val="000000"/>
            </a:solidFill>
            <a:ln w="2527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552E8EC8-8CA6-54CB-80B9-9E49383958DC}"/>
                </a:ext>
              </a:extLst>
            </p:cNvPr>
            <p:cNvSpPr/>
            <p:nvPr>
              <p:custDataLst>
                <p:tags r:id="rId82"/>
              </p:custDataLst>
            </p:nvPr>
          </p:nvSpPr>
          <p:spPr>
            <a:xfrm>
              <a:off x="5260009" y="4671538"/>
              <a:ext cx="147178" cy="177641"/>
            </a:xfrm>
            <a:custGeom>
              <a:avLst/>
              <a:gdLst>
                <a:gd name="connsiteX0" fmla="*/ 67318 w 147178"/>
                <a:gd name="connsiteY0" fmla="*/ 8931 h 177641"/>
                <a:gd name="connsiteX1" fmla="*/ 68326 w 147178"/>
                <a:gd name="connsiteY1" fmla="*/ 4630 h 177641"/>
                <a:gd name="connsiteX2" fmla="*/ 62782 w 147178"/>
                <a:gd name="connsiteY2" fmla="*/ 75 h 177641"/>
                <a:gd name="connsiteX3" fmla="*/ 61018 w 147178"/>
                <a:gd name="connsiteY3" fmla="*/ 328 h 177641"/>
                <a:gd name="connsiteX4" fmla="*/ 28507 w 147178"/>
                <a:gd name="connsiteY4" fmla="*/ 1846 h 177641"/>
                <a:gd name="connsiteX5" fmla="*/ 20443 w 147178"/>
                <a:gd name="connsiteY5" fmla="*/ 9438 h 177641"/>
                <a:gd name="connsiteX6" fmla="*/ 26995 w 147178"/>
                <a:gd name="connsiteY6" fmla="*/ 13993 h 177641"/>
                <a:gd name="connsiteX7" fmla="*/ 37580 w 147178"/>
                <a:gd name="connsiteY7" fmla="*/ 14499 h 177641"/>
                <a:gd name="connsiteX8" fmla="*/ 1289 w 147178"/>
                <a:gd name="connsiteY8" fmla="*/ 160509 h 177641"/>
                <a:gd name="connsiteX9" fmla="*/ 281 w 147178"/>
                <a:gd name="connsiteY9" fmla="*/ 166329 h 177641"/>
                <a:gd name="connsiteX10" fmla="*/ 12378 w 147178"/>
                <a:gd name="connsiteY10" fmla="*/ 177717 h 177641"/>
                <a:gd name="connsiteX11" fmla="*/ 28759 w 147178"/>
                <a:gd name="connsiteY11" fmla="*/ 163546 h 177641"/>
                <a:gd name="connsiteX12" fmla="*/ 43880 w 147178"/>
                <a:gd name="connsiteY12" fmla="*/ 103573 h 177641"/>
                <a:gd name="connsiteX13" fmla="*/ 48921 w 147178"/>
                <a:gd name="connsiteY13" fmla="*/ 93197 h 177641"/>
                <a:gd name="connsiteX14" fmla="*/ 86471 w 147178"/>
                <a:gd name="connsiteY14" fmla="*/ 70423 h 177641"/>
                <a:gd name="connsiteX15" fmla="*/ 99072 w 147178"/>
                <a:gd name="connsiteY15" fmla="*/ 85353 h 177641"/>
                <a:gd name="connsiteX16" fmla="*/ 83195 w 147178"/>
                <a:gd name="connsiteY16" fmla="*/ 142036 h 177641"/>
                <a:gd name="connsiteX17" fmla="*/ 79667 w 147178"/>
                <a:gd name="connsiteY17" fmla="*/ 154942 h 177641"/>
                <a:gd name="connsiteX18" fmla="*/ 108145 w 147178"/>
                <a:gd name="connsiteY18" fmla="*/ 177717 h 177641"/>
                <a:gd name="connsiteX19" fmla="*/ 147460 w 147178"/>
                <a:gd name="connsiteY19" fmla="*/ 138241 h 177641"/>
                <a:gd name="connsiteX20" fmla="*/ 141411 w 147178"/>
                <a:gd name="connsiteY20" fmla="*/ 134698 h 177641"/>
                <a:gd name="connsiteX21" fmla="*/ 135615 w 147178"/>
                <a:gd name="connsiteY21" fmla="*/ 137988 h 177641"/>
                <a:gd name="connsiteX22" fmla="*/ 109657 w 147178"/>
                <a:gd name="connsiteY22" fmla="*/ 168607 h 177641"/>
                <a:gd name="connsiteX23" fmla="*/ 105373 w 147178"/>
                <a:gd name="connsiteY23" fmla="*/ 163293 h 177641"/>
                <a:gd name="connsiteX24" fmla="*/ 109657 w 147178"/>
                <a:gd name="connsiteY24" fmla="*/ 146844 h 177641"/>
                <a:gd name="connsiteX25" fmla="*/ 126038 w 147178"/>
                <a:gd name="connsiteY25" fmla="*/ 90667 h 177641"/>
                <a:gd name="connsiteX26" fmla="*/ 88488 w 147178"/>
                <a:gd name="connsiteY26" fmla="*/ 61313 h 177641"/>
                <a:gd name="connsiteX27" fmla="*/ 50433 w 147178"/>
                <a:gd name="connsiteY27" fmla="*/ 77002 h 177641"/>
                <a:gd name="connsiteX28" fmla="*/ 67318 w 147178"/>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178" h="177641">
                  <a:moveTo>
                    <a:pt x="67318" y="8931"/>
                  </a:moveTo>
                  <a:cubicBezTo>
                    <a:pt x="68326" y="5389"/>
                    <a:pt x="68326" y="4883"/>
                    <a:pt x="68326" y="4630"/>
                  </a:cubicBezTo>
                  <a:cubicBezTo>
                    <a:pt x="68326" y="1340"/>
                    <a:pt x="65554" y="75"/>
                    <a:pt x="62782" y="75"/>
                  </a:cubicBezTo>
                  <a:cubicBezTo>
                    <a:pt x="61774" y="75"/>
                    <a:pt x="61522" y="75"/>
                    <a:pt x="61018" y="328"/>
                  </a:cubicBezTo>
                  <a:lnTo>
                    <a:pt x="28507" y="1846"/>
                  </a:lnTo>
                  <a:cubicBezTo>
                    <a:pt x="24979" y="2099"/>
                    <a:pt x="20443" y="2352"/>
                    <a:pt x="20443" y="9438"/>
                  </a:cubicBezTo>
                  <a:cubicBezTo>
                    <a:pt x="20443" y="13993"/>
                    <a:pt x="24979" y="13993"/>
                    <a:pt x="26995" y="13993"/>
                  </a:cubicBezTo>
                  <a:cubicBezTo>
                    <a:pt x="29767" y="13993"/>
                    <a:pt x="34304" y="13993"/>
                    <a:pt x="37580" y="14499"/>
                  </a:cubicBezTo>
                  <a:lnTo>
                    <a:pt x="1289" y="160509"/>
                  </a:lnTo>
                  <a:cubicBezTo>
                    <a:pt x="1037" y="161521"/>
                    <a:pt x="281" y="165317"/>
                    <a:pt x="281" y="166329"/>
                  </a:cubicBezTo>
                  <a:cubicBezTo>
                    <a:pt x="281" y="172403"/>
                    <a:pt x="5070" y="177717"/>
                    <a:pt x="12378" y="177717"/>
                  </a:cubicBezTo>
                  <a:cubicBezTo>
                    <a:pt x="13890" y="177717"/>
                    <a:pt x="25231" y="177717"/>
                    <a:pt x="28759" y="163546"/>
                  </a:cubicBezTo>
                  <a:lnTo>
                    <a:pt x="43880" y="103573"/>
                  </a:lnTo>
                  <a:cubicBezTo>
                    <a:pt x="45140" y="98765"/>
                    <a:pt x="45140" y="98259"/>
                    <a:pt x="48921" y="93197"/>
                  </a:cubicBezTo>
                  <a:cubicBezTo>
                    <a:pt x="52953" y="87630"/>
                    <a:pt x="65554" y="70423"/>
                    <a:pt x="86471" y="70423"/>
                  </a:cubicBezTo>
                  <a:cubicBezTo>
                    <a:pt x="93024" y="70423"/>
                    <a:pt x="99072" y="72953"/>
                    <a:pt x="99072" y="85353"/>
                  </a:cubicBezTo>
                  <a:cubicBezTo>
                    <a:pt x="99072" y="100030"/>
                    <a:pt x="87984" y="129637"/>
                    <a:pt x="83195" y="142036"/>
                  </a:cubicBezTo>
                  <a:cubicBezTo>
                    <a:pt x="80423" y="148869"/>
                    <a:pt x="79667" y="150640"/>
                    <a:pt x="79667" y="154942"/>
                  </a:cubicBezTo>
                  <a:cubicBezTo>
                    <a:pt x="79667" y="169619"/>
                    <a:pt x="94284" y="177717"/>
                    <a:pt x="108145" y="177717"/>
                  </a:cubicBezTo>
                  <a:cubicBezTo>
                    <a:pt x="134859" y="177717"/>
                    <a:pt x="147460" y="143302"/>
                    <a:pt x="147460" y="138241"/>
                  </a:cubicBezTo>
                  <a:cubicBezTo>
                    <a:pt x="147460" y="134698"/>
                    <a:pt x="143680" y="134698"/>
                    <a:pt x="141411" y="134698"/>
                  </a:cubicBezTo>
                  <a:cubicBezTo>
                    <a:pt x="138387" y="134698"/>
                    <a:pt x="136623" y="134698"/>
                    <a:pt x="135615" y="137988"/>
                  </a:cubicBezTo>
                  <a:cubicBezTo>
                    <a:pt x="127550" y="166076"/>
                    <a:pt x="113689" y="168607"/>
                    <a:pt x="109657" y="168607"/>
                  </a:cubicBezTo>
                  <a:cubicBezTo>
                    <a:pt x="107893" y="168607"/>
                    <a:pt x="105373" y="168607"/>
                    <a:pt x="105373" y="163293"/>
                  </a:cubicBezTo>
                  <a:cubicBezTo>
                    <a:pt x="105373" y="157726"/>
                    <a:pt x="108145" y="150893"/>
                    <a:pt x="109657" y="146844"/>
                  </a:cubicBezTo>
                  <a:cubicBezTo>
                    <a:pt x="114445" y="134445"/>
                    <a:pt x="126038" y="104838"/>
                    <a:pt x="126038" y="90667"/>
                  </a:cubicBezTo>
                  <a:cubicBezTo>
                    <a:pt x="126038" y="67386"/>
                    <a:pt x="106633" y="61313"/>
                    <a:pt x="88488" y="61313"/>
                  </a:cubicBezTo>
                  <a:cubicBezTo>
                    <a:pt x="82943" y="61313"/>
                    <a:pt x="67570" y="61313"/>
                    <a:pt x="50433" y="77002"/>
                  </a:cubicBezTo>
                  <a:lnTo>
                    <a:pt x="67318" y="8931"/>
                  </a:lnTo>
                  <a:close/>
                </a:path>
              </a:pathLst>
            </a:custGeom>
            <a:solidFill>
              <a:srgbClr val="000000"/>
            </a:solidFill>
            <a:ln w="2527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98501002-205E-CEF1-5E05-CD70EC27170F}"/>
                </a:ext>
              </a:extLst>
            </p:cNvPr>
            <p:cNvSpPr/>
            <p:nvPr>
              <p:custDataLst>
                <p:tags r:id="rId83"/>
              </p:custDataLst>
            </p:nvPr>
          </p:nvSpPr>
          <p:spPr>
            <a:xfrm>
              <a:off x="5435940" y="4609821"/>
              <a:ext cx="45867" cy="176958"/>
            </a:xfrm>
            <a:custGeom>
              <a:avLst/>
              <a:gdLst>
                <a:gd name="connsiteX0" fmla="*/ 42627 w 45867"/>
                <a:gd name="connsiteY0" fmla="*/ 71 h 176958"/>
                <a:gd name="connsiteX1" fmla="*/ 288 w 45867"/>
                <a:gd name="connsiteY1" fmla="*/ 88461 h 176958"/>
                <a:gd name="connsiteX2" fmla="*/ 42627 w 45867"/>
                <a:gd name="connsiteY2" fmla="*/ 177029 h 176958"/>
                <a:gd name="connsiteX3" fmla="*/ 46155 w 45867"/>
                <a:gd name="connsiteY3" fmla="*/ 174904 h 176958"/>
                <a:gd name="connsiteX4" fmla="*/ 44391 w 45867"/>
                <a:gd name="connsiteY4" fmla="*/ 172247 h 176958"/>
                <a:gd name="connsiteX5" fmla="*/ 12284 w 45867"/>
                <a:gd name="connsiteY5" fmla="*/ 88638 h 176958"/>
                <a:gd name="connsiteX6" fmla="*/ 44920 w 45867"/>
                <a:gd name="connsiteY6" fmla="*/ 4322 h 176958"/>
                <a:gd name="connsiteX7" fmla="*/ 46155 w 45867"/>
                <a:gd name="connsiteY7" fmla="*/ 2196 h 176958"/>
                <a:gd name="connsiteX8" fmla="*/ 42627 w 45867"/>
                <a:gd name="connsiteY8" fmla="*/ 71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7" h="176958">
                  <a:moveTo>
                    <a:pt x="42627" y="71"/>
                  </a:moveTo>
                  <a:cubicBezTo>
                    <a:pt x="9108" y="23807"/>
                    <a:pt x="288" y="61360"/>
                    <a:pt x="288" y="88461"/>
                  </a:cubicBezTo>
                  <a:cubicBezTo>
                    <a:pt x="288" y="113437"/>
                    <a:pt x="7697" y="152230"/>
                    <a:pt x="42627" y="177029"/>
                  </a:cubicBezTo>
                  <a:cubicBezTo>
                    <a:pt x="44038" y="177029"/>
                    <a:pt x="46155" y="177029"/>
                    <a:pt x="46155" y="174904"/>
                  </a:cubicBezTo>
                  <a:cubicBezTo>
                    <a:pt x="46155" y="173841"/>
                    <a:pt x="45626" y="173486"/>
                    <a:pt x="44391" y="172247"/>
                  </a:cubicBezTo>
                  <a:cubicBezTo>
                    <a:pt x="20928" y="150990"/>
                    <a:pt x="12284" y="120877"/>
                    <a:pt x="12284" y="88638"/>
                  </a:cubicBezTo>
                  <a:cubicBezTo>
                    <a:pt x="12284" y="40812"/>
                    <a:pt x="30454" y="17430"/>
                    <a:pt x="44920" y="4322"/>
                  </a:cubicBezTo>
                  <a:cubicBezTo>
                    <a:pt x="45626" y="3613"/>
                    <a:pt x="46155" y="3082"/>
                    <a:pt x="46155" y="2196"/>
                  </a:cubicBezTo>
                  <a:cubicBezTo>
                    <a:pt x="46155" y="71"/>
                    <a:pt x="44038" y="71"/>
                    <a:pt x="42627" y="71"/>
                  </a:cubicBezTo>
                  <a:close/>
                </a:path>
              </a:pathLst>
            </a:custGeom>
            <a:solidFill>
              <a:srgbClr val="000000"/>
            </a:solidFill>
            <a:ln w="2527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E8059BCE-9946-D15B-9C4A-B16505EEFB51}"/>
                </a:ext>
              </a:extLst>
            </p:cNvPr>
            <p:cNvSpPr/>
            <p:nvPr>
              <p:custDataLst>
                <p:tags r:id="rId84"/>
              </p:custDataLst>
            </p:nvPr>
          </p:nvSpPr>
          <p:spPr>
            <a:xfrm>
              <a:off x="5503583" y="4625055"/>
              <a:ext cx="81855" cy="121160"/>
            </a:xfrm>
            <a:custGeom>
              <a:avLst/>
              <a:gdLst>
                <a:gd name="connsiteX0" fmla="*/ 82146 w 81855"/>
                <a:gd name="connsiteY0" fmla="*/ 61182 h 121160"/>
                <a:gd name="connsiteX1" fmla="*/ 71738 w 81855"/>
                <a:gd name="connsiteY1" fmla="*/ 15304 h 121160"/>
                <a:gd name="connsiteX2" fmla="*/ 41219 w 81855"/>
                <a:gd name="connsiteY2" fmla="*/ 71 h 121160"/>
                <a:gd name="connsiteX3" fmla="*/ 291 w 81855"/>
                <a:gd name="connsiteY3" fmla="*/ 61182 h 121160"/>
                <a:gd name="connsiteX4" fmla="*/ 41219 w 81855"/>
                <a:gd name="connsiteY4" fmla="*/ 121231 h 121160"/>
                <a:gd name="connsiteX5" fmla="*/ 82146 w 81855"/>
                <a:gd name="connsiteY5" fmla="*/ 61182 h 121160"/>
                <a:gd name="connsiteX6" fmla="*/ 41219 w 81855"/>
                <a:gd name="connsiteY6" fmla="*/ 116272 h 121160"/>
                <a:gd name="connsiteX7" fmla="*/ 18814 w 81855"/>
                <a:gd name="connsiteY7" fmla="*/ 96964 h 121160"/>
                <a:gd name="connsiteX8" fmla="*/ 16344 w 81855"/>
                <a:gd name="connsiteY8" fmla="*/ 58880 h 121160"/>
                <a:gd name="connsiteX9" fmla="*/ 18991 w 81855"/>
                <a:gd name="connsiteY9" fmla="*/ 22744 h 121160"/>
                <a:gd name="connsiteX10" fmla="*/ 41219 w 81855"/>
                <a:gd name="connsiteY10" fmla="*/ 5030 h 121160"/>
                <a:gd name="connsiteX11" fmla="*/ 63094 w 81855"/>
                <a:gd name="connsiteY11" fmla="*/ 21150 h 121160"/>
                <a:gd name="connsiteX12" fmla="*/ 66093 w 81855"/>
                <a:gd name="connsiteY12" fmla="*/ 58880 h 121160"/>
                <a:gd name="connsiteX13" fmla="*/ 63800 w 81855"/>
                <a:gd name="connsiteY13" fmla="*/ 96255 h 121160"/>
                <a:gd name="connsiteX14" fmla="*/ 41219 w 81855"/>
                <a:gd name="connsiteY14" fmla="*/ 116272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55" h="121160">
                  <a:moveTo>
                    <a:pt x="82146" y="61182"/>
                  </a:moveTo>
                  <a:cubicBezTo>
                    <a:pt x="82146" y="41697"/>
                    <a:pt x="79853" y="27704"/>
                    <a:pt x="71738" y="15304"/>
                  </a:cubicBezTo>
                  <a:cubicBezTo>
                    <a:pt x="66269" y="7156"/>
                    <a:pt x="55332" y="71"/>
                    <a:pt x="41219" y="71"/>
                  </a:cubicBezTo>
                  <a:cubicBezTo>
                    <a:pt x="291" y="71"/>
                    <a:pt x="291" y="48429"/>
                    <a:pt x="291" y="61182"/>
                  </a:cubicBezTo>
                  <a:cubicBezTo>
                    <a:pt x="291" y="73936"/>
                    <a:pt x="291" y="121231"/>
                    <a:pt x="41219" y="121231"/>
                  </a:cubicBezTo>
                  <a:cubicBezTo>
                    <a:pt x="82146" y="121231"/>
                    <a:pt x="82146" y="73936"/>
                    <a:pt x="82146" y="61182"/>
                  </a:cubicBezTo>
                  <a:close/>
                  <a:moveTo>
                    <a:pt x="41219" y="116272"/>
                  </a:moveTo>
                  <a:cubicBezTo>
                    <a:pt x="33104" y="116272"/>
                    <a:pt x="22343" y="111489"/>
                    <a:pt x="18814" y="96964"/>
                  </a:cubicBezTo>
                  <a:cubicBezTo>
                    <a:pt x="16344" y="86513"/>
                    <a:pt x="16344" y="71988"/>
                    <a:pt x="16344" y="58880"/>
                  </a:cubicBezTo>
                  <a:cubicBezTo>
                    <a:pt x="16344" y="45949"/>
                    <a:pt x="16344" y="32486"/>
                    <a:pt x="18991" y="22744"/>
                  </a:cubicBezTo>
                  <a:cubicBezTo>
                    <a:pt x="22695" y="8750"/>
                    <a:pt x="33986" y="5030"/>
                    <a:pt x="41219" y="5030"/>
                  </a:cubicBezTo>
                  <a:cubicBezTo>
                    <a:pt x="50745" y="5030"/>
                    <a:pt x="59918" y="10876"/>
                    <a:pt x="63094" y="21150"/>
                  </a:cubicBezTo>
                  <a:cubicBezTo>
                    <a:pt x="65916" y="30715"/>
                    <a:pt x="66093" y="43469"/>
                    <a:pt x="66093" y="58880"/>
                  </a:cubicBezTo>
                  <a:cubicBezTo>
                    <a:pt x="66093" y="71988"/>
                    <a:pt x="66093" y="85096"/>
                    <a:pt x="63800" y="96255"/>
                  </a:cubicBezTo>
                  <a:cubicBezTo>
                    <a:pt x="60271" y="112375"/>
                    <a:pt x="48275" y="116272"/>
                    <a:pt x="41219" y="116272"/>
                  </a:cubicBezTo>
                  <a:close/>
                </a:path>
              </a:pathLst>
            </a:custGeom>
            <a:solidFill>
              <a:srgbClr val="000000"/>
            </a:solidFill>
            <a:ln w="2527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A327CB5F-AF5C-98BF-E694-6F290B508D96}"/>
                </a:ext>
              </a:extLst>
            </p:cNvPr>
            <p:cNvSpPr/>
            <p:nvPr>
              <p:custDataLst>
                <p:tags r:id="rId85"/>
              </p:custDataLst>
            </p:nvPr>
          </p:nvSpPr>
          <p:spPr>
            <a:xfrm>
              <a:off x="5607392" y="4609821"/>
              <a:ext cx="45690" cy="176958"/>
            </a:xfrm>
            <a:custGeom>
              <a:avLst/>
              <a:gdLst>
                <a:gd name="connsiteX0" fmla="*/ 3647 w 45690"/>
                <a:gd name="connsiteY0" fmla="*/ 71 h 176958"/>
                <a:gd name="connsiteX1" fmla="*/ 295 w 45690"/>
                <a:gd name="connsiteY1" fmla="*/ 2196 h 176958"/>
                <a:gd name="connsiteX2" fmla="*/ 1883 w 45690"/>
                <a:gd name="connsiteY2" fmla="*/ 4853 h 176958"/>
                <a:gd name="connsiteX3" fmla="*/ 33990 w 45690"/>
                <a:gd name="connsiteY3" fmla="*/ 88461 h 176958"/>
                <a:gd name="connsiteX4" fmla="*/ 3470 w 45690"/>
                <a:gd name="connsiteY4" fmla="*/ 170829 h 176958"/>
                <a:gd name="connsiteX5" fmla="*/ 295 w 45690"/>
                <a:gd name="connsiteY5" fmla="*/ 174904 h 176958"/>
                <a:gd name="connsiteX6" fmla="*/ 2588 w 45690"/>
                <a:gd name="connsiteY6" fmla="*/ 177029 h 176958"/>
                <a:gd name="connsiteX7" fmla="*/ 33108 w 45690"/>
                <a:gd name="connsiteY7" fmla="*/ 143196 h 176958"/>
                <a:gd name="connsiteX8" fmla="*/ 45986 w 45690"/>
                <a:gd name="connsiteY8" fmla="*/ 88638 h 176958"/>
                <a:gd name="connsiteX9" fmla="*/ 3647 w 45690"/>
                <a:gd name="connsiteY9" fmla="*/ 71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90" h="176958">
                  <a:moveTo>
                    <a:pt x="3647" y="71"/>
                  </a:moveTo>
                  <a:cubicBezTo>
                    <a:pt x="2412" y="71"/>
                    <a:pt x="295" y="71"/>
                    <a:pt x="295" y="2196"/>
                  </a:cubicBezTo>
                  <a:cubicBezTo>
                    <a:pt x="295" y="3082"/>
                    <a:pt x="824" y="3613"/>
                    <a:pt x="1883" y="4853"/>
                  </a:cubicBezTo>
                  <a:cubicBezTo>
                    <a:pt x="17054" y="18847"/>
                    <a:pt x="33990" y="42760"/>
                    <a:pt x="33990" y="88461"/>
                  </a:cubicBezTo>
                  <a:cubicBezTo>
                    <a:pt x="33990" y="125483"/>
                    <a:pt x="22523" y="153470"/>
                    <a:pt x="3470" y="170829"/>
                  </a:cubicBezTo>
                  <a:cubicBezTo>
                    <a:pt x="471" y="173841"/>
                    <a:pt x="295" y="174018"/>
                    <a:pt x="295" y="174904"/>
                  </a:cubicBezTo>
                  <a:cubicBezTo>
                    <a:pt x="295" y="175789"/>
                    <a:pt x="824" y="177029"/>
                    <a:pt x="2588" y="177029"/>
                  </a:cubicBezTo>
                  <a:cubicBezTo>
                    <a:pt x="4705" y="177029"/>
                    <a:pt x="21464" y="165338"/>
                    <a:pt x="33108" y="143196"/>
                  </a:cubicBezTo>
                  <a:cubicBezTo>
                    <a:pt x="40870" y="128494"/>
                    <a:pt x="45986" y="109363"/>
                    <a:pt x="45986" y="88638"/>
                  </a:cubicBezTo>
                  <a:cubicBezTo>
                    <a:pt x="45986" y="63662"/>
                    <a:pt x="38576" y="24870"/>
                    <a:pt x="3647" y="71"/>
                  </a:cubicBezTo>
                  <a:close/>
                </a:path>
              </a:pathLst>
            </a:custGeom>
            <a:solidFill>
              <a:srgbClr val="000000"/>
            </a:solidFill>
            <a:ln w="2527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B654C572-4D43-F74E-C8DC-2A1753C534DE}"/>
                </a:ext>
              </a:extLst>
            </p:cNvPr>
            <p:cNvSpPr/>
            <p:nvPr>
              <p:custDataLst>
                <p:tags r:id="rId86"/>
              </p:custDataLst>
            </p:nvPr>
          </p:nvSpPr>
          <p:spPr>
            <a:xfrm>
              <a:off x="5700589" y="4657367"/>
              <a:ext cx="58468" cy="253051"/>
            </a:xfrm>
            <a:custGeom>
              <a:avLst/>
              <a:gdLst>
                <a:gd name="connsiteX0" fmla="*/ 58767 w 58468"/>
                <a:gd name="connsiteY0" fmla="*/ 126600 h 253051"/>
                <a:gd name="connsiteX1" fmla="*/ 42134 w 58468"/>
                <a:gd name="connsiteY1" fmla="*/ 47648 h 253051"/>
                <a:gd name="connsiteX2" fmla="*/ 2819 w 58468"/>
                <a:gd name="connsiteY2" fmla="*/ 75 h 253051"/>
                <a:gd name="connsiteX3" fmla="*/ 299 w 58468"/>
                <a:gd name="connsiteY3" fmla="*/ 2605 h 253051"/>
                <a:gd name="connsiteX4" fmla="*/ 5087 w 58468"/>
                <a:gd name="connsiteY4" fmla="*/ 8425 h 253051"/>
                <a:gd name="connsiteX5" fmla="*/ 44150 w 58468"/>
                <a:gd name="connsiteY5" fmla="*/ 126600 h 253051"/>
                <a:gd name="connsiteX6" fmla="*/ 3575 w 58468"/>
                <a:gd name="connsiteY6" fmla="*/ 246293 h 253051"/>
                <a:gd name="connsiteX7" fmla="*/ 299 w 58468"/>
                <a:gd name="connsiteY7" fmla="*/ 250595 h 253051"/>
                <a:gd name="connsiteX8" fmla="*/ 2819 w 58468"/>
                <a:gd name="connsiteY8" fmla="*/ 253126 h 253051"/>
                <a:gd name="connsiteX9" fmla="*/ 42890 w 58468"/>
                <a:gd name="connsiteY9" fmla="*/ 203781 h 253051"/>
                <a:gd name="connsiteX10" fmla="*/ 58767 w 58468"/>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68" h="253051">
                  <a:moveTo>
                    <a:pt x="58767" y="126600"/>
                  </a:moveTo>
                  <a:cubicBezTo>
                    <a:pt x="58767" y="106862"/>
                    <a:pt x="55995" y="76243"/>
                    <a:pt x="42134" y="47648"/>
                  </a:cubicBezTo>
                  <a:cubicBezTo>
                    <a:pt x="27012" y="16523"/>
                    <a:pt x="5339" y="75"/>
                    <a:pt x="2819" y="75"/>
                  </a:cubicBezTo>
                  <a:cubicBezTo>
                    <a:pt x="1307" y="75"/>
                    <a:pt x="299" y="1087"/>
                    <a:pt x="299" y="2605"/>
                  </a:cubicBezTo>
                  <a:cubicBezTo>
                    <a:pt x="299" y="3364"/>
                    <a:pt x="299" y="3871"/>
                    <a:pt x="5087" y="8425"/>
                  </a:cubicBezTo>
                  <a:cubicBezTo>
                    <a:pt x="29785" y="33477"/>
                    <a:pt x="44150" y="73713"/>
                    <a:pt x="44150" y="126600"/>
                  </a:cubicBezTo>
                  <a:cubicBezTo>
                    <a:pt x="44150" y="169872"/>
                    <a:pt x="34825" y="214409"/>
                    <a:pt x="3575" y="246293"/>
                  </a:cubicBezTo>
                  <a:cubicBezTo>
                    <a:pt x="299" y="249330"/>
                    <a:pt x="299" y="249836"/>
                    <a:pt x="299" y="250595"/>
                  </a:cubicBezTo>
                  <a:cubicBezTo>
                    <a:pt x="299" y="252114"/>
                    <a:pt x="1307" y="253126"/>
                    <a:pt x="2819" y="253126"/>
                  </a:cubicBezTo>
                  <a:cubicBezTo>
                    <a:pt x="5339" y="253126"/>
                    <a:pt x="28021" y="235918"/>
                    <a:pt x="42890" y="203781"/>
                  </a:cubicBezTo>
                  <a:cubicBezTo>
                    <a:pt x="55743" y="175945"/>
                    <a:pt x="58767" y="147857"/>
                    <a:pt x="58767" y="126600"/>
                  </a:cubicBezTo>
                  <a:close/>
                </a:path>
              </a:pathLst>
            </a:custGeom>
            <a:solidFill>
              <a:srgbClr val="000000"/>
            </a:solidFill>
            <a:ln w="2527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318B6551-7139-42F8-9D01-0FD13E010F56}"/>
                </a:ext>
              </a:extLst>
            </p:cNvPr>
            <p:cNvSpPr/>
            <p:nvPr>
              <p:custDataLst>
                <p:tags r:id="rId87"/>
              </p:custDataLst>
            </p:nvPr>
          </p:nvSpPr>
          <p:spPr>
            <a:xfrm>
              <a:off x="5798596" y="4657367"/>
              <a:ext cx="58468" cy="253051"/>
            </a:xfrm>
            <a:custGeom>
              <a:avLst/>
              <a:gdLst>
                <a:gd name="connsiteX0" fmla="*/ 58771 w 58468"/>
                <a:gd name="connsiteY0" fmla="*/ 126600 h 253051"/>
                <a:gd name="connsiteX1" fmla="*/ 42137 w 58468"/>
                <a:gd name="connsiteY1" fmla="*/ 47648 h 253051"/>
                <a:gd name="connsiteX2" fmla="*/ 2823 w 58468"/>
                <a:gd name="connsiteY2" fmla="*/ 75 h 253051"/>
                <a:gd name="connsiteX3" fmla="*/ 302 w 58468"/>
                <a:gd name="connsiteY3" fmla="*/ 2605 h 253051"/>
                <a:gd name="connsiteX4" fmla="*/ 5091 w 58468"/>
                <a:gd name="connsiteY4" fmla="*/ 8425 h 253051"/>
                <a:gd name="connsiteX5" fmla="*/ 44154 w 58468"/>
                <a:gd name="connsiteY5" fmla="*/ 126600 h 253051"/>
                <a:gd name="connsiteX6" fmla="*/ 3579 w 58468"/>
                <a:gd name="connsiteY6" fmla="*/ 246293 h 253051"/>
                <a:gd name="connsiteX7" fmla="*/ 302 w 58468"/>
                <a:gd name="connsiteY7" fmla="*/ 250595 h 253051"/>
                <a:gd name="connsiteX8" fmla="*/ 2823 w 58468"/>
                <a:gd name="connsiteY8" fmla="*/ 253126 h 253051"/>
                <a:gd name="connsiteX9" fmla="*/ 42893 w 58468"/>
                <a:gd name="connsiteY9" fmla="*/ 203781 h 253051"/>
                <a:gd name="connsiteX10" fmla="*/ 58771 w 58468"/>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68" h="253051">
                  <a:moveTo>
                    <a:pt x="58771" y="126600"/>
                  </a:moveTo>
                  <a:cubicBezTo>
                    <a:pt x="58771" y="106862"/>
                    <a:pt x="55998" y="76243"/>
                    <a:pt x="42137" y="47648"/>
                  </a:cubicBezTo>
                  <a:cubicBezTo>
                    <a:pt x="27016" y="16523"/>
                    <a:pt x="5343" y="75"/>
                    <a:pt x="2823" y="75"/>
                  </a:cubicBezTo>
                  <a:cubicBezTo>
                    <a:pt x="1310" y="75"/>
                    <a:pt x="302" y="1087"/>
                    <a:pt x="302" y="2605"/>
                  </a:cubicBezTo>
                  <a:cubicBezTo>
                    <a:pt x="302" y="3364"/>
                    <a:pt x="302" y="3871"/>
                    <a:pt x="5091" y="8425"/>
                  </a:cubicBezTo>
                  <a:cubicBezTo>
                    <a:pt x="29789" y="33477"/>
                    <a:pt x="44154" y="73713"/>
                    <a:pt x="44154" y="126600"/>
                  </a:cubicBezTo>
                  <a:cubicBezTo>
                    <a:pt x="44154" y="169872"/>
                    <a:pt x="34829" y="214409"/>
                    <a:pt x="3579" y="246293"/>
                  </a:cubicBezTo>
                  <a:cubicBezTo>
                    <a:pt x="302" y="249330"/>
                    <a:pt x="302" y="249836"/>
                    <a:pt x="302" y="250595"/>
                  </a:cubicBezTo>
                  <a:cubicBezTo>
                    <a:pt x="302" y="252114"/>
                    <a:pt x="1310" y="253126"/>
                    <a:pt x="2823" y="253126"/>
                  </a:cubicBezTo>
                  <a:cubicBezTo>
                    <a:pt x="5343" y="253126"/>
                    <a:pt x="28024" y="235918"/>
                    <a:pt x="42893" y="203781"/>
                  </a:cubicBezTo>
                  <a:cubicBezTo>
                    <a:pt x="55746" y="175945"/>
                    <a:pt x="58771" y="147857"/>
                    <a:pt x="58771" y="126600"/>
                  </a:cubicBezTo>
                  <a:close/>
                </a:path>
              </a:pathLst>
            </a:custGeom>
            <a:solidFill>
              <a:srgbClr val="000000"/>
            </a:solidFill>
            <a:ln w="25270" cap="flat">
              <a:noFill/>
              <a:prstDash val="solid"/>
              <a:miter/>
            </a:ln>
          </p:spPr>
          <p:txBody>
            <a:bodyPr rtlCol="0" anchor="ctr"/>
            <a:lstStyle/>
            <a:p>
              <a:endParaRPr lang="en-CN"/>
            </a:p>
          </p:txBody>
        </p:sp>
      </p:grpSp>
      <p:sp>
        <p:nvSpPr>
          <p:cNvPr id="18476" name="TextBox 18475">
            <a:extLst>
              <a:ext uri="{FF2B5EF4-FFF2-40B4-BE49-F238E27FC236}">
                <a16:creationId xmlns:a16="http://schemas.microsoft.com/office/drawing/2014/main" id="{A0FD791D-D3C2-C1D2-63CD-85DF22CD484C}"/>
              </a:ext>
            </a:extLst>
          </p:cNvPr>
          <p:cNvSpPr txBox="1"/>
          <p:nvPr/>
        </p:nvSpPr>
        <p:spPr>
          <a:xfrm>
            <a:off x="251902" y="3665348"/>
            <a:ext cx="7646383"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可以从</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获取到头实体和和尾实体的隐藏表示，如下所示</a:t>
            </a:r>
            <a:r>
              <a:rPr lang="en-CN" dirty="0"/>
              <a:t>：</a:t>
            </a:r>
          </a:p>
        </p:txBody>
      </p:sp>
      <p:grpSp>
        <p:nvGrpSpPr>
          <p:cNvPr id="18484" name="Group 18483" descr="\documentclass{article}&#10;\usepackage{amsmath,bm}&#10;\pagestyle{empty}&#10;\begin{document}&#10;&#10;&#10;$\bm{\bm{h}}^{(L)}$&#10;&#10;\end{document}" title="IguanaTex Vector Display">
            <a:extLst>
              <a:ext uri="{FF2B5EF4-FFF2-40B4-BE49-F238E27FC236}">
                <a16:creationId xmlns:a16="http://schemas.microsoft.com/office/drawing/2014/main" id="{40403605-80F3-E173-C31D-757892B130B2}"/>
              </a:ext>
            </a:extLst>
          </p:cNvPr>
          <p:cNvGrpSpPr>
            <a:grpSpLocks noChangeAspect="1"/>
          </p:cNvGrpSpPr>
          <p:nvPr>
            <p:custDataLst>
              <p:tags r:id="rId1"/>
            </p:custDataLst>
          </p:nvPr>
        </p:nvGrpSpPr>
        <p:grpSpPr>
          <a:xfrm>
            <a:off x="1318547" y="3752050"/>
            <a:ext cx="432643" cy="226706"/>
            <a:chOff x="4501145" y="3909539"/>
            <a:chExt cx="432643" cy="226706"/>
          </a:xfrm>
        </p:grpSpPr>
        <p:sp>
          <p:nvSpPr>
            <p:cNvPr id="18480" name="Freeform 18479">
              <a:extLst>
                <a:ext uri="{FF2B5EF4-FFF2-40B4-BE49-F238E27FC236}">
                  <a16:creationId xmlns:a16="http://schemas.microsoft.com/office/drawing/2014/main" id="{5A1743BA-7520-B0C7-FC58-307976D0DAEC}"/>
                </a:ext>
              </a:extLst>
            </p:cNvPr>
            <p:cNvSpPr/>
            <p:nvPr>
              <p:custDataLst>
                <p:tags r:id="rId58"/>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10CE2E4D-4F44-3BF2-C477-7A1F175ECFB4}"/>
                </a:ext>
              </a:extLst>
            </p:cNvPr>
            <p:cNvSpPr/>
            <p:nvPr>
              <p:custDataLst>
                <p:tags r:id="rId59"/>
              </p:custDataLst>
            </p:nvPr>
          </p:nvSpPr>
          <p:spPr>
            <a:xfrm>
              <a:off x="4677798" y="3909539"/>
              <a:ext cx="46055" cy="176958"/>
            </a:xfrm>
            <a:custGeom>
              <a:avLst/>
              <a:gdLst>
                <a:gd name="connsiteX0" fmla="*/ 42596 w 46055"/>
                <a:gd name="connsiteY0" fmla="*/ 59 h 176958"/>
                <a:gd name="connsiteX1" fmla="*/ 83 w 46055"/>
                <a:gd name="connsiteY1" fmla="*/ 88450 h 176958"/>
                <a:gd name="connsiteX2" fmla="*/ 42596 w 46055"/>
                <a:gd name="connsiteY2" fmla="*/ 177018 h 176958"/>
                <a:gd name="connsiteX3" fmla="*/ 46139 w 46055"/>
                <a:gd name="connsiteY3" fmla="*/ 174892 h 176958"/>
                <a:gd name="connsiteX4" fmla="*/ 44367 w 46055"/>
                <a:gd name="connsiteY4" fmla="*/ 172235 h 176958"/>
                <a:gd name="connsiteX5" fmla="*/ 12129 w 46055"/>
                <a:gd name="connsiteY5" fmla="*/ 88627 h 176958"/>
                <a:gd name="connsiteX6" fmla="*/ 44899 w 46055"/>
                <a:gd name="connsiteY6" fmla="*/ 4310 h 176958"/>
                <a:gd name="connsiteX7" fmla="*/ 46139 w 46055"/>
                <a:gd name="connsiteY7" fmla="*/ 2185 h 176958"/>
                <a:gd name="connsiteX8" fmla="*/ 42596 w 46055"/>
                <a:gd name="connsiteY8" fmla="*/ 5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6958">
                  <a:moveTo>
                    <a:pt x="42596" y="59"/>
                  </a:moveTo>
                  <a:cubicBezTo>
                    <a:pt x="8940" y="23795"/>
                    <a:pt x="83" y="61348"/>
                    <a:pt x="83" y="88450"/>
                  </a:cubicBezTo>
                  <a:cubicBezTo>
                    <a:pt x="83" y="113426"/>
                    <a:pt x="7523" y="152219"/>
                    <a:pt x="42596" y="177018"/>
                  </a:cubicBezTo>
                  <a:cubicBezTo>
                    <a:pt x="44013" y="177018"/>
                    <a:pt x="46139" y="177018"/>
                    <a:pt x="46139" y="174892"/>
                  </a:cubicBezTo>
                  <a:cubicBezTo>
                    <a:pt x="46139" y="173829"/>
                    <a:pt x="45607" y="173475"/>
                    <a:pt x="44367" y="172235"/>
                  </a:cubicBezTo>
                  <a:cubicBezTo>
                    <a:pt x="20808" y="150979"/>
                    <a:pt x="12129" y="120866"/>
                    <a:pt x="12129" y="88627"/>
                  </a:cubicBezTo>
                  <a:cubicBezTo>
                    <a:pt x="12129" y="40800"/>
                    <a:pt x="30374" y="17418"/>
                    <a:pt x="44899" y="4310"/>
                  </a:cubicBezTo>
                  <a:cubicBezTo>
                    <a:pt x="45607" y="3602"/>
                    <a:pt x="46139" y="3070"/>
                    <a:pt x="46139" y="2185"/>
                  </a:cubicBezTo>
                  <a:cubicBezTo>
                    <a:pt x="46139" y="59"/>
                    <a:pt x="44013" y="59"/>
                    <a:pt x="42596" y="59"/>
                  </a:cubicBez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B636AD6A-8415-11C0-8B64-B4868771432F}"/>
                </a:ext>
              </a:extLst>
            </p:cNvPr>
            <p:cNvSpPr/>
            <p:nvPr>
              <p:custDataLst>
                <p:tags r:id="rId60"/>
              </p:custDataLst>
            </p:nvPr>
          </p:nvSpPr>
          <p:spPr>
            <a:xfrm>
              <a:off x="4748728" y="3921407"/>
              <a:ext cx="115492" cy="120983"/>
            </a:xfrm>
            <a:custGeom>
              <a:avLst/>
              <a:gdLst>
                <a:gd name="connsiteX0" fmla="*/ 60844 w 115492"/>
                <a:gd name="connsiteY0" fmla="*/ 14584 h 120983"/>
                <a:gd name="connsiteX1" fmla="*/ 79266 w 115492"/>
                <a:gd name="connsiteY1" fmla="*/ 6436 h 120983"/>
                <a:gd name="connsiteX2" fmla="*/ 86529 w 115492"/>
                <a:gd name="connsiteY2" fmla="*/ 2539 h 120983"/>
                <a:gd name="connsiteX3" fmla="*/ 83517 w 115492"/>
                <a:gd name="connsiteY3" fmla="*/ 59 h 120983"/>
                <a:gd name="connsiteX4" fmla="*/ 70409 w 115492"/>
                <a:gd name="connsiteY4" fmla="*/ 591 h 120983"/>
                <a:gd name="connsiteX5" fmla="*/ 56238 w 115492"/>
                <a:gd name="connsiteY5" fmla="*/ 768 h 120983"/>
                <a:gd name="connsiteX6" fmla="*/ 44016 w 115492"/>
                <a:gd name="connsiteY6" fmla="*/ 591 h 120983"/>
                <a:gd name="connsiteX7" fmla="*/ 32502 w 115492"/>
                <a:gd name="connsiteY7" fmla="*/ 59 h 120983"/>
                <a:gd name="connsiteX8" fmla="*/ 28782 w 115492"/>
                <a:gd name="connsiteY8" fmla="*/ 3956 h 120983"/>
                <a:gd name="connsiteX9" fmla="*/ 34451 w 115492"/>
                <a:gd name="connsiteY9" fmla="*/ 6436 h 120983"/>
                <a:gd name="connsiteX10" fmla="*/ 41182 w 115492"/>
                <a:gd name="connsiteY10" fmla="*/ 6790 h 120983"/>
                <a:gd name="connsiteX11" fmla="*/ 45256 w 115492"/>
                <a:gd name="connsiteY11" fmla="*/ 9270 h 120983"/>
                <a:gd name="connsiteX12" fmla="*/ 44548 w 115492"/>
                <a:gd name="connsiteY12" fmla="*/ 13167 h 120983"/>
                <a:gd name="connsiteX13" fmla="*/ 20988 w 115492"/>
                <a:gd name="connsiteY13" fmla="*/ 107226 h 120983"/>
                <a:gd name="connsiteX14" fmla="*/ 5401 w 115492"/>
                <a:gd name="connsiteY14" fmla="*/ 114666 h 120983"/>
                <a:gd name="connsiteX15" fmla="*/ 86 w 115492"/>
                <a:gd name="connsiteY15" fmla="*/ 118386 h 120983"/>
                <a:gd name="connsiteX16" fmla="*/ 5401 w 115492"/>
                <a:gd name="connsiteY16" fmla="*/ 121043 h 120983"/>
                <a:gd name="connsiteX17" fmla="*/ 94500 w 115492"/>
                <a:gd name="connsiteY17" fmla="*/ 121043 h 120983"/>
                <a:gd name="connsiteX18" fmla="*/ 100522 w 115492"/>
                <a:gd name="connsiteY18" fmla="*/ 117500 h 120983"/>
                <a:gd name="connsiteX19" fmla="*/ 115579 w 115492"/>
                <a:gd name="connsiteY19" fmla="*/ 76936 h 120983"/>
                <a:gd name="connsiteX20" fmla="*/ 112568 w 115492"/>
                <a:gd name="connsiteY20" fmla="*/ 74456 h 120983"/>
                <a:gd name="connsiteX21" fmla="*/ 109025 w 115492"/>
                <a:gd name="connsiteY21" fmla="*/ 78176 h 120983"/>
                <a:gd name="connsiteX22" fmla="*/ 62084 w 115492"/>
                <a:gd name="connsiteY22" fmla="*/ 114666 h 120983"/>
                <a:gd name="connsiteX23" fmla="*/ 42068 w 115492"/>
                <a:gd name="connsiteY23" fmla="*/ 114666 h 120983"/>
                <a:gd name="connsiteX24" fmla="*/ 36399 w 115492"/>
                <a:gd name="connsiteY24" fmla="*/ 112895 h 120983"/>
                <a:gd name="connsiteX25" fmla="*/ 37108 w 115492"/>
                <a:gd name="connsiteY25" fmla="*/ 109175 h 120983"/>
                <a:gd name="connsiteX26" fmla="*/ 60844 w 115492"/>
                <a:gd name="connsiteY26" fmla="*/ 14584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20983">
                  <a:moveTo>
                    <a:pt x="60844" y="14584"/>
                  </a:moveTo>
                  <a:cubicBezTo>
                    <a:pt x="62438" y="8207"/>
                    <a:pt x="62970" y="6436"/>
                    <a:pt x="79266" y="6436"/>
                  </a:cubicBezTo>
                  <a:cubicBezTo>
                    <a:pt x="84757" y="6436"/>
                    <a:pt x="86529" y="6436"/>
                    <a:pt x="86529" y="2539"/>
                  </a:cubicBezTo>
                  <a:cubicBezTo>
                    <a:pt x="86529" y="2362"/>
                    <a:pt x="86352" y="59"/>
                    <a:pt x="83517" y="59"/>
                  </a:cubicBezTo>
                  <a:cubicBezTo>
                    <a:pt x="79443" y="59"/>
                    <a:pt x="74661" y="413"/>
                    <a:pt x="70409" y="591"/>
                  </a:cubicBezTo>
                  <a:cubicBezTo>
                    <a:pt x="65981" y="768"/>
                    <a:pt x="60667" y="768"/>
                    <a:pt x="56238" y="768"/>
                  </a:cubicBezTo>
                  <a:cubicBezTo>
                    <a:pt x="52519" y="768"/>
                    <a:pt x="47736" y="591"/>
                    <a:pt x="44016" y="591"/>
                  </a:cubicBezTo>
                  <a:cubicBezTo>
                    <a:pt x="40296" y="591"/>
                    <a:pt x="36045" y="59"/>
                    <a:pt x="32502" y="59"/>
                  </a:cubicBezTo>
                  <a:cubicBezTo>
                    <a:pt x="31440" y="59"/>
                    <a:pt x="28782" y="59"/>
                    <a:pt x="28782" y="3956"/>
                  </a:cubicBezTo>
                  <a:cubicBezTo>
                    <a:pt x="28782" y="6436"/>
                    <a:pt x="30908" y="6436"/>
                    <a:pt x="34451" y="6436"/>
                  </a:cubicBezTo>
                  <a:cubicBezTo>
                    <a:pt x="34628" y="6436"/>
                    <a:pt x="37994" y="6436"/>
                    <a:pt x="41182" y="6790"/>
                  </a:cubicBezTo>
                  <a:cubicBezTo>
                    <a:pt x="44902" y="7145"/>
                    <a:pt x="45256" y="7499"/>
                    <a:pt x="45256" y="9270"/>
                  </a:cubicBezTo>
                  <a:cubicBezTo>
                    <a:pt x="45256" y="9624"/>
                    <a:pt x="45256" y="10510"/>
                    <a:pt x="44548" y="13167"/>
                  </a:cubicBezTo>
                  <a:lnTo>
                    <a:pt x="20988" y="107226"/>
                  </a:lnTo>
                  <a:cubicBezTo>
                    <a:pt x="19394" y="113249"/>
                    <a:pt x="19040" y="114666"/>
                    <a:pt x="5401" y="114666"/>
                  </a:cubicBezTo>
                  <a:cubicBezTo>
                    <a:pt x="2389" y="114666"/>
                    <a:pt x="86" y="114666"/>
                    <a:pt x="86" y="118386"/>
                  </a:cubicBezTo>
                  <a:cubicBezTo>
                    <a:pt x="86" y="121043"/>
                    <a:pt x="2212" y="121043"/>
                    <a:pt x="5401" y="121043"/>
                  </a:cubicBezTo>
                  <a:lnTo>
                    <a:pt x="94500" y="121043"/>
                  </a:lnTo>
                  <a:cubicBezTo>
                    <a:pt x="98928" y="121043"/>
                    <a:pt x="99105" y="120866"/>
                    <a:pt x="100522" y="117500"/>
                  </a:cubicBezTo>
                  <a:cubicBezTo>
                    <a:pt x="102294" y="112717"/>
                    <a:pt x="115579" y="78353"/>
                    <a:pt x="115579" y="76936"/>
                  </a:cubicBezTo>
                  <a:cubicBezTo>
                    <a:pt x="115579" y="76405"/>
                    <a:pt x="115225" y="74456"/>
                    <a:pt x="112568" y="74456"/>
                  </a:cubicBezTo>
                  <a:cubicBezTo>
                    <a:pt x="110442" y="74456"/>
                    <a:pt x="110088" y="75342"/>
                    <a:pt x="109025" y="78176"/>
                  </a:cubicBezTo>
                  <a:cubicBezTo>
                    <a:pt x="102294" y="95004"/>
                    <a:pt x="94500" y="114666"/>
                    <a:pt x="62084" y="114666"/>
                  </a:cubicBezTo>
                  <a:lnTo>
                    <a:pt x="42068" y="114666"/>
                  </a:lnTo>
                  <a:cubicBezTo>
                    <a:pt x="36576" y="114666"/>
                    <a:pt x="36399" y="114489"/>
                    <a:pt x="36399" y="112895"/>
                  </a:cubicBezTo>
                  <a:cubicBezTo>
                    <a:pt x="36399" y="112717"/>
                    <a:pt x="36399" y="111832"/>
                    <a:pt x="37108" y="109175"/>
                  </a:cubicBezTo>
                  <a:lnTo>
                    <a:pt x="60844" y="14584"/>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7E867FB7-11A8-4549-63E1-03BFC4EF7225}"/>
                </a:ext>
              </a:extLst>
            </p:cNvPr>
            <p:cNvSpPr/>
            <p:nvPr>
              <p:custDataLst>
                <p:tags r:id="rId61"/>
              </p:custDataLst>
            </p:nvPr>
          </p:nvSpPr>
          <p:spPr>
            <a:xfrm>
              <a:off x="4887910" y="3909539"/>
              <a:ext cx="45878" cy="176958"/>
            </a:xfrm>
            <a:custGeom>
              <a:avLst/>
              <a:gdLst>
                <a:gd name="connsiteX0" fmla="*/ 3458 w 45878"/>
                <a:gd name="connsiteY0" fmla="*/ 59 h 176958"/>
                <a:gd name="connsiteX1" fmla="*/ 92 w 45878"/>
                <a:gd name="connsiteY1" fmla="*/ 2185 h 176958"/>
                <a:gd name="connsiteX2" fmla="*/ 1686 w 45878"/>
                <a:gd name="connsiteY2" fmla="*/ 4842 h 176958"/>
                <a:gd name="connsiteX3" fmla="*/ 33925 w 45878"/>
                <a:gd name="connsiteY3" fmla="*/ 88450 h 176958"/>
                <a:gd name="connsiteX4" fmla="*/ 3280 w 45878"/>
                <a:gd name="connsiteY4" fmla="*/ 170818 h 176958"/>
                <a:gd name="connsiteX5" fmla="*/ 92 w 45878"/>
                <a:gd name="connsiteY5" fmla="*/ 174892 h 176958"/>
                <a:gd name="connsiteX6" fmla="*/ 2395 w 45878"/>
                <a:gd name="connsiteY6" fmla="*/ 177018 h 176958"/>
                <a:gd name="connsiteX7" fmla="*/ 33039 w 45878"/>
                <a:gd name="connsiteY7" fmla="*/ 143185 h 176958"/>
                <a:gd name="connsiteX8" fmla="*/ 45970 w 45878"/>
                <a:gd name="connsiteY8" fmla="*/ 88627 h 176958"/>
                <a:gd name="connsiteX9" fmla="*/ 3458 w 45878"/>
                <a:gd name="connsiteY9" fmla="*/ 5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6958">
                  <a:moveTo>
                    <a:pt x="3458" y="59"/>
                  </a:moveTo>
                  <a:cubicBezTo>
                    <a:pt x="2218" y="59"/>
                    <a:pt x="92" y="59"/>
                    <a:pt x="92" y="2185"/>
                  </a:cubicBezTo>
                  <a:cubicBezTo>
                    <a:pt x="92" y="3070"/>
                    <a:pt x="623" y="3602"/>
                    <a:pt x="1686" y="4842"/>
                  </a:cubicBezTo>
                  <a:cubicBezTo>
                    <a:pt x="16920" y="18836"/>
                    <a:pt x="33925" y="42749"/>
                    <a:pt x="33925" y="88450"/>
                  </a:cubicBezTo>
                  <a:cubicBezTo>
                    <a:pt x="33925" y="125471"/>
                    <a:pt x="22411" y="153459"/>
                    <a:pt x="3280" y="170818"/>
                  </a:cubicBezTo>
                  <a:cubicBezTo>
                    <a:pt x="269" y="173829"/>
                    <a:pt x="92" y="174006"/>
                    <a:pt x="92" y="174892"/>
                  </a:cubicBezTo>
                  <a:cubicBezTo>
                    <a:pt x="92" y="175778"/>
                    <a:pt x="623" y="177018"/>
                    <a:pt x="2395" y="177018"/>
                  </a:cubicBezTo>
                  <a:cubicBezTo>
                    <a:pt x="4520" y="177018"/>
                    <a:pt x="21348" y="165327"/>
                    <a:pt x="33039" y="143185"/>
                  </a:cubicBezTo>
                  <a:cubicBezTo>
                    <a:pt x="40833" y="128483"/>
                    <a:pt x="45970" y="109352"/>
                    <a:pt x="45970" y="88627"/>
                  </a:cubicBezTo>
                  <a:cubicBezTo>
                    <a:pt x="45970" y="63651"/>
                    <a:pt x="38530" y="24858"/>
                    <a:pt x="3458" y="59"/>
                  </a:cubicBezTo>
                  <a:close/>
                </a:path>
              </a:pathLst>
            </a:custGeom>
            <a:solidFill>
              <a:srgbClr val="000000"/>
            </a:solidFill>
            <a:ln w="25400" cap="flat">
              <a:noFill/>
              <a:prstDash val="solid"/>
              <a:miter/>
            </a:ln>
          </p:spPr>
          <p:txBody>
            <a:bodyPr rtlCol="0" anchor="ctr"/>
            <a:lstStyle/>
            <a:p>
              <a:endParaRPr lang="en-CN"/>
            </a:p>
          </p:txBody>
        </p:sp>
      </p:grpSp>
      <p:grpSp>
        <p:nvGrpSpPr>
          <p:cNvPr id="18598" name="Group 18597">
            <a:extLst>
              <a:ext uri="{FF2B5EF4-FFF2-40B4-BE49-F238E27FC236}">
                <a16:creationId xmlns:a16="http://schemas.microsoft.com/office/drawing/2014/main" id="{7757188C-0D81-63B4-2B74-86050B825D88}"/>
              </a:ext>
            </a:extLst>
          </p:cNvPr>
          <p:cNvGrpSpPr/>
          <p:nvPr/>
        </p:nvGrpSpPr>
        <p:grpSpPr>
          <a:xfrm>
            <a:off x="4032060" y="4208200"/>
            <a:ext cx="1551929" cy="315343"/>
            <a:chOff x="4890434" y="4218322"/>
            <a:chExt cx="1551929" cy="315343"/>
          </a:xfrm>
        </p:grpSpPr>
        <p:sp>
          <p:nvSpPr>
            <p:cNvPr id="18488" name="Freeform 18487">
              <a:extLst>
                <a:ext uri="{FF2B5EF4-FFF2-40B4-BE49-F238E27FC236}">
                  <a16:creationId xmlns:a16="http://schemas.microsoft.com/office/drawing/2014/main" id="{267A116E-CD31-A9FD-92BC-FC2974E3E46C}"/>
                </a:ext>
              </a:extLst>
            </p:cNvPr>
            <p:cNvSpPr/>
            <p:nvPr>
              <p:custDataLst>
                <p:tags r:id="rId43"/>
              </p:custDataLst>
            </p:nvPr>
          </p:nvSpPr>
          <p:spPr>
            <a:xfrm>
              <a:off x="4890434" y="4278169"/>
              <a:ext cx="147781" cy="172258"/>
            </a:xfrm>
            <a:custGeom>
              <a:avLst/>
              <a:gdLst>
                <a:gd name="connsiteX0" fmla="*/ 67514 w 147781"/>
                <a:gd name="connsiteY0" fmla="*/ 8663 h 172258"/>
                <a:gd name="connsiteX1" fmla="*/ 68526 w 147781"/>
                <a:gd name="connsiteY1" fmla="*/ 4492 h 172258"/>
                <a:gd name="connsiteX2" fmla="*/ 62959 w 147781"/>
                <a:gd name="connsiteY2" fmla="*/ 75 h 172258"/>
                <a:gd name="connsiteX3" fmla="*/ 61188 w 147781"/>
                <a:gd name="connsiteY3" fmla="*/ 320 h 172258"/>
                <a:gd name="connsiteX4" fmla="*/ 28544 w 147781"/>
                <a:gd name="connsiteY4" fmla="*/ 1792 h 172258"/>
                <a:gd name="connsiteX5" fmla="*/ 20446 w 147781"/>
                <a:gd name="connsiteY5" fmla="*/ 9154 h 172258"/>
                <a:gd name="connsiteX6" fmla="*/ 27026 w 147781"/>
                <a:gd name="connsiteY6" fmla="*/ 13571 h 172258"/>
                <a:gd name="connsiteX7" fmla="*/ 37654 w 147781"/>
                <a:gd name="connsiteY7" fmla="*/ 14062 h 172258"/>
                <a:gd name="connsiteX8" fmla="*/ 1215 w 147781"/>
                <a:gd name="connsiteY8" fmla="*/ 155647 h 172258"/>
                <a:gd name="connsiteX9" fmla="*/ 202 w 147781"/>
                <a:gd name="connsiteY9" fmla="*/ 161291 h 172258"/>
                <a:gd name="connsiteX10" fmla="*/ 12349 w 147781"/>
                <a:gd name="connsiteY10" fmla="*/ 172333 h 172258"/>
                <a:gd name="connsiteX11" fmla="*/ 28797 w 147781"/>
                <a:gd name="connsiteY11" fmla="*/ 158592 h 172258"/>
                <a:gd name="connsiteX12" fmla="*/ 43980 w 147781"/>
                <a:gd name="connsiteY12" fmla="*/ 100436 h 172258"/>
                <a:gd name="connsiteX13" fmla="*/ 49041 w 147781"/>
                <a:gd name="connsiteY13" fmla="*/ 90376 h 172258"/>
                <a:gd name="connsiteX14" fmla="*/ 86746 w 147781"/>
                <a:gd name="connsiteY14" fmla="*/ 68291 h 172258"/>
                <a:gd name="connsiteX15" fmla="*/ 99398 w 147781"/>
                <a:gd name="connsiteY15" fmla="*/ 82769 h 172258"/>
                <a:gd name="connsiteX16" fmla="*/ 83456 w 147781"/>
                <a:gd name="connsiteY16" fmla="*/ 137735 h 172258"/>
                <a:gd name="connsiteX17" fmla="*/ 79913 w 147781"/>
                <a:gd name="connsiteY17" fmla="*/ 150249 h 172258"/>
                <a:gd name="connsiteX18" fmla="*/ 108508 w 147781"/>
                <a:gd name="connsiteY18" fmla="*/ 172333 h 172258"/>
                <a:gd name="connsiteX19" fmla="*/ 147984 w 147781"/>
                <a:gd name="connsiteY19" fmla="*/ 134054 h 172258"/>
                <a:gd name="connsiteX20" fmla="*/ 141911 w 147781"/>
                <a:gd name="connsiteY20" fmla="*/ 130618 h 172258"/>
                <a:gd name="connsiteX21" fmla="*/ 136091 w 147781"/>
                <a:gd name="connsiteY21" fmla="*/ 133808 h 172258"/>
                <a:gd name="connsiteX22" fmla="*/ 110026 w 147781"/>
                <a:gd name="connsiteY22" fmla="*/ 163500 h 172258"/>
                <a:gd name="connsiteX23" fmla="*/ 105725 w 147781"/>
                <a:gd name="connsiteY23" fmla="*/ 158347 h 172258"/>
                <a:gd name="connsiteX24" fmla="*/ 110026 w 147781"/>
                <a:gd name="connsiteY24" fmla="*/ 142397 h 172258"/>
                <a:gd name="connsiteX25" fmla="*/ 126475 w 147781"/>
                <a:gd name="connsiteY25" fmla="*/ 87922 h 172258"/>
                <a:gd name="connsiteX26" fmla="*/ 88770 w 147781"/>
                <a:gd name="connsiteY26" fmla="*/ 59457 h 172258"/>
                <a:gd name="connsiteX27" fmla="*/ 50559 w 147781"/>
                <a:gd name="connsiteY27" fmla="*/ 74671 h 172258"/>
                <a:gd name="connsiteX28" fmla="*/ 67514 w 147781"/>
                <a:gd name="connsiteY28" fmla="*/ 8663 h 1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2258">
                  <a:moveTo>
                    <a:pt x="67514" y="8663"/>
                  </a:moveTo>
                  <a:cubicBezTo>
                    <a:pt x="68526" y="5228"/>
                    <a:pt x="68526" y="4737"/>
                    <a:pt x="68526" y="4492"/>
                  </a:cubicBezTo>
                  <a:cubicBezTo>
                    <a:pt x="68526" y="1302"/>
                    <a:pt x="65743" y="75"/>
                    <a:pt x="62959" y="75"/>
                  </a:cubicBezTo>
                  <a:cubicBezTo>
                    <a:pt x="61947" y="75"/>
                    <a:pt x="61694" y="75"/>
                    <a:pt x="61188" y="320"/>
                  </a:cubicBezTo>
                  <a:lnTo>
                    <a:pt x="28544" y="1792"/>
                  </a:lnTo>
                  <a:cubicBezTo>
                    <a:pt x="25001" y="2038"/>
                    <a:pt x="20446" y="2283"/>
                    <a:pt x="20446" y="9154"/>
                  </a:cubicBezTo>
                  <a:cubicBezTo>
                    <a:pt x="20446" y="13571"/>
                    <a:pt x="25001" y="13571"/>
                    <a:pt x="27026" y="13571"/>
                  </a:cubicBezTo>
                  <a:cubicBezTo>
                    <a:pt x="29809" y="13571"/>
                    <a:pt x="34364" y="13571"/>
                    <a:pt x="37654" y="14062"/>
                  </a:cubicBezTo>
                  <a:lnTo>
                    <a:pt x="1215" y="155647"/>
                  </a:lnTo>
                  <a:cubicBezTo>
                    <a:pt x="961" y="156629"/>
                    <a:pt x="202" y="160310"/>
                    <a:pt x="202" y="161291"/>
                  </a:cubicBezTo>
                  <a:cubicBezTo>
                    <a:pt x="202" y="167180"/>
                    <a:pt x="5010" y="172333"/>
                    <a:pt x="12349" y="172333"/>
                  </a:cubicBezTo>
                  <a:cubicBezTo>
                    <a:pt x="13867" y="172333"/>
                    <a:pt x="25254" y="172333"/>
                    <a:pt x="28797" y="158592"/>
                  </a:cubicBezTo>
                  <a:lnTo>
                    <a:pt x="43980" y="100436"/>
                  </a:lnTo>
                  <a:cubicBezTo>
                    <a:pt x="45245" y="95774"/>
                    <a:pt x="45245" y="95283"/>
                    <a:pt x="49041" y="90376"/>
                  </a:cubicBezTo>
                  <a:cubicBezTo>
                    <a:pt x="53090" y="84977"/>
                    <a:pt x="65743" y="68291"/>
                    <a:pt x="86746" y="68291"/>
                  </a:cubicBezTo>
                  <a:cubicBezTo>
                    <a:pt x="93325" y="68291"/>
                    <a:pt x="99398" y="70745"/>
                    <a:pt x="99398" y="82769"/>
                  </a:cubicBezTo>
                  <a:cubicBezTo>
                    <a:pt x="99398" y="97001"/>
                    <a:pt x="88264" y="125711"/>
                    <a:pt x="83456" y="137735"/>
                  </a:cubicBezTo>
                  <a:cubicBezTo>
                    <a:pt x="80673" y="144360"/>
                    <a:pt x="79913" y="146078"/>
                    <a:pt x="79913" y="150249"/>
                  </a:cubicBezTo>
                  <a:cubicBezTo>
                    <a:pt x="79913" y="164481"/>
                    <a:pt x="94590" y="172333"/>
                    <a:pt x="108508" y="172333"/>
                  </a:cubicBezTo>
                  <a:cubicBezTo>
                    <a:pt x="135332" y="172333"/>
                    <a:pt x="147984" y="138961"/>
                    <a:pt x="147984" y="134054"/>
                  </a:cubicBezTo>
                  <a:cubicBezTo>
                    <a:pt x="147984" y="130618"/>
                    <a:pt x="144188" y="130618"/>
                    <a:pt x="141911" y="130618"/>
                  </a:cubicBezTo>
                  <a:cubicBezTo>
                    <a:pt x="138874" y="130618"/>
                    <a:pt x="137103" y="130618"/>
                    <a:pt x="136091" y="133808"/>
                  </a:cubicBezTo>
                  <a:cubicBezTo>
                    <a:pt x="127993" y="161046"/>
                    <a:pt x="114075" y="163500"/>
                    <a:pt x="110026" y="163500"/>
                  </a:cubicBezTo>
                  <a:cubicBezTo>
                    <a:pt x="108255" y="163500"/>
                    <a:pt x="105725" y="163500"/>
                    <a:pt x="105725" y="158347"/>
                  </a:cubicBezTo>
                  <a:cubicBezTo>
                    <a:pt x="105725" y="152948"/>
                    <a:pt x="108508" y="146323"/>
                    <a:pt x="110026" y="142397"/>
                  </a:cubicBezTo>
                  <a:cubicBezTo>
                    <a:pt x="114834" y="130373"/>
                    <a:pt x="126475" y="101663"/>
                    <a:pt x="126475" y="87922"/>
                  </a:cubicBezTo>
                  <a:cubicBezTo>
                    <a:pt x="126475" y="65347"/>
                    <a:pt x="106990" y="59457"/>
                    <a:pt x="88770" y="59457"/>
                  </a:cubicBezTo>
                  <a:cubicBezTo>
                    <a:pt x="83203" y="59457"/>
                    <a:pt x="67767" y="59457"/>
                    <a:pt x="50559" y="74671"/>
                  </a:cubicBezTo>
                  <a:lnTo>
                    <a:pt x="67514" y="8663"/>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6FECBA5D-1516-8CA8-DB9B-C6C2611E4653}"/>
                </a:ext>
              </a:extLst>
            </p:cNvPr>
            <p:cNvSpPr/>
            <p:nvPr>
              <p:custDataLst>
                <p:tags r:id="rId44"/>
              </p:custDataLst>
            </p:nvPr>
          </p:nvSpPr>
          <p:spPr>
            <a:xfrm>
              <a:off x="5059293" y="4409522"/>
              <a:ext cx="70677" cy="77467"/>
            </a:xfrm>
            <a:custGeom>
              <a:avLst/>
              <a:gdLst>
                <a:gd name="connsiteX0" fmla="*/ 63978 w 70677"/>
                <a:gd name="connsiteY0" fmla="*/ 11241 h 77467"/>
                <a:gd name="connsiteX1" fmla="*/ 56538 w 70677"/>
                <a:gd name="connsiteY1" fmla="*/ 19314 h 77467"/>
                <a:gd name="connsiteX2" fmla="*/ 62384 w 70677"/>
                <a:gd name="connsiteY2" fmla="*/ 24811 h 77467"/>
                <a:gd name="connsiteX3" fmla="*/ 70886 w 70677"/>
                <a:gd name="connsiteY3" fmla="*/ 15020 h 77467"/>
                <a:gd name="connsiteX4" fmla="*/ 47327 w 70677"/>
                <a:gd name="connsiteY4" fmla="*/ 76 h 77467"/>
                <a:gd name="connsiteX5" fmla="*/ 14734 w 70677"/>
                <a:gd name="connsiteY5" fmla="*/ 25154 h 77467"/>
                <a:gd name="connsiteX6" fmla="*/ 20934 w 70677"/>
                <a:gd name="connsiteY6" fmla="*/ 37693 h 77467"/>
                <a:gd name="connsiteX7" fmla="*/ 40950 w 70677"/>
                <a:gd name="connsiteY7" fmla="*/ 43877 h 77467"/>
                <a:gd name="connsiteX8" fmla="*/ 56007 w 70677"/>
                <a:gd name="connsiteY8" fmla="*/ 55214 h 77467"/>
                <a:gd name="connsiteX9" fmla="*/ 46619 w 70677"/>
                <a:gd name="connsiteY9" fmla="*/ 68955 h 77467"/>
                <a:gd name="connsiteX10" fmla="*/ 28905 w 70677"/>
                <a:gd name="connsiteY10" fmla="*/ 72734 h 77467"/>
                <a:gd name="connsiteX11" fmla="*/ 7649 w 70677"/>
                <a:gd name="connsiteY11" fmla="*/ 65520 h 77467"/>
                <a:gd name="connsiteX12" fmla="*/ 17391 w 70677"/>
                <a:gd name="connsiteY12" fmla="*/ 55729 h 77467"/>
                <a:gd name="connsiteX13" fmla="*/ 10483 w 70677"/>
                <a:gd name="connsiteY13" fmla="*/ 49374 h 77467"/>
                <a:gd name="connsiteX14" fmla="*/ 209 w 70677"/>
                <a:gd name="connsiteY14" fmla="*/ 60882 h 77467"/>
                <a:gd name="connsiteX15" fmla="*/ 28728 w 70677"/>
                <a:gd name="connsiteY15" fmla="*/ 77544 h 77467"/>
                <a:gd name="connsiteX16" fmla="*/ 67343 w 70677"/>
                <a:gd name="connsiteY16" fmla="*/ 49202 h 77467"/>
                <a:gd name="connsiteX17" fmla="*/ 42899 w 70677"/>
                <a:gd name="connsiteY17" fmla="*/ 29105 h 77467"/>
                <a:gd name="connsiteX18" fmla="*/ 35813 w 70677"/>
                <a:gd name="connsiteY18" fmla="*/ 27731 h 77467"/>
                <a:gd name="connsiteX19" fmla="*/ 26071 w 70677"/>
                <a:gd name="connsiteY19" fmla="*/ 19142 h 77467"/>
                <a:gd name="connsiteX20" fmla="*/ 33156 w 70677"/>
                <a:gd name="connsiteY20" fmla="*/ 8149 h 77467"/>
                <a:gd name="connsiteX21" fmla="*/ 47150 w 70677"/>
                <a:gd name="connsiteY21" fmla="*/ 4886 h 77467"/>
                <a:gd name="connsiteX22" fmla="*/ 63978 w 70677"/>
                <a:gd name="connsiteY22" fmla="*/ 11241 h 7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7467">
                  <a:moveTo>
                    <a:pt x="63978" y="11241"/>
                  </a:moveTo>
                  <a:cubicBezTo>
                    <a:pt x="59372" y="12272"/>
                    <a:pt x="56538" y="15879"/>
                    <a:pt x="56538" y="19314"/>
                  </a:cubicBezTo>
                  <a:cubicBezTo>
                    <a:pt x="56538" y="23265"/>
                    <a:pt x="60081" y="24811"/>
                    <a:pt x="62384" y="24811"/>
                  </a:cubicBezTo>
                  <a:cubicBezTo>
                    <a:pt x="64155" y="24811"/>
                    <a:pt x="70886" y="23780"/>
                    <a:pt x="70886" y="15020"/>
                  </a:cubicBezTo>
                  <a:cubicBezTo>
                    <a:pt x="70886" y="3855"/>
                    <a:pt x="58132" y="76"/>
                    <a:pt x="47327" y="76"/>
                  </a:cubicBezTo>
                  <a:cubicBezTo>
                    <a:pt x="19694" y="76"/>
                    <a:pt x="14734" y="19830"/>
                    <a:pt x="14734" y="25154"/>
                  </a:cubicBezTo>
                  <a:cubicBezTo>
                    <a:pt x="14734" y="31510"/>
                    <a:pt x="18454" y="35632"/>
                    <a:pt x="20934" y="37693"/>
                  </a:cubicBezTo>
                  <a:cubicBezTo>
                    <a:pt x="25539" y="41129"/>
                    <a:pt x="28728" y="41816"/>
                    <a:pt x="40950" y="43877"/>
                  </a:cubicBezTo>
                  <a:cubicBezTo>
                    <a:pt x="44670" y="44564"/>
                    <a:pt x="56007" y="46625"/>
                    <a:pt x="56007" y="55214"/>
                  </a:cubicBezTo>
                  <a:cubicBezTo>
                    <a:pt x="56007" y="58134"/>
                    <a:pt x="54058" y="64661"/>
                    <a:pt x="46619" y="68955"/>
                  </a:cubicBezTo>
                  <a:cubicBezTo>
                    <a:pt x="39710" y="72734"/>
                    <a:pt x="31031" y="72734"/>
                    <a:pt x="28905" y="72734"/>
                  </a:cubicBezTo>
                  <a:cubicBezTo>
                    <a:pt x="21820" y="72734"/>
                    <a:pt x="11723" y="71188"/>
                    <a:pt x="7649" y="65520"/>
                  </a:cubicBezTo>
                  <a:cubicBezTo>
                    <a:pt x="13494" y="64833"/>
                    <a:pt x="17391" y="60539"/>
                    <a:pt x="17391" y="55729"/>
                  </a:cubicBezTo>
                  <a:cubicBezTo>
                    <a:pt x="17391" y="51435"/>
                    <a:pt x="14203" y="49374"/>
                    <a:pt x="10483" y="49374"/>
                  </a:cubicBezTo>
                  <a:cubicBezTo>
                    <a:pt x="5346" y="49374"/>
                    <a:pt x="209" y="53324"/>
                    <a:pt x="209" y="60882"/>
                  </a:cubicBezTo>
                  <a:cubicBezTo>
                    <a:pt x="209" y="71188"/>
                    <a:pt x="11546" y="77544"/>
                    <a:pt x="28728" y="77544"/>
                  </a:cubicBezTo>
                  <a:cubicBezTo>
                    <a:pt x="61321" y="77544"/>
                    <a:pt x="67343" y="55901"/>
                    <a:pt x="67343" y="49202"/>
                  </a:cubicBezTo>
                  <a:cubicBezTo>
                    <a:pt x="67343" y="33399"/>
                    <a:pt x="49453" y="30307"/>
                    <a:pt x="42899" y="29105"/>
                  </a:cubicBezTo>
                  <a:cubicBezTo>
                    <a:pt x="41304" y="28761"/>
                    <a:pt x="36876" y="28074"/>
                    <a:pt x="35813" y="27731"/>
                  </a:cubicBezTo>
                  <a:cubicBezTo>
                    <a:pt x="29259" y="26529"/>
                    <a:pt x="26071" y="22921"/>
                    <a:pt x="26071" y="19142"/>
                  </a:cubicBezTo>
                  <a:cubicBezTo>
                    <a:pt x="26071" y="15192"/>
                    <a:pt x="29259" y="10554"/>
                    <a:pt x="33156" y="8149"/>
                  </a:cubicBezTo>
                  <a:cubicBezTo>
                    <a:pt x="37939" y="5229"/>
                    <a:pt x="44139" y="4886"/>
                    <a:pt x="47150" y="4886"/>
                  </a:cubicBezTo>
                  <a:cubicBezTo>
                    <a:pt x="50870" y="4886"/>
                    <a:pt x="60081" y="5401"/>
                    <a:pt x="63978" y="11241"/>
                  </a:cubicBez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6B125807-4BBC-10A7-65C7-E576321ED39D}"/>
                </a:ext>
              </a:extLst>
            </p:cNvPr>
            <p:cNvSpPr/>
            <p:nvPr>
              <p:custDataLst>
                <p:tags r:id="rId45"/>
              </p:custDataLst>
            </p:nvPr>
          </p:nvSpPr>
          <p:spPr>
            <a:xfrm>
              <a:off x="5239339" y="4358409"/>
              <a:ext cx="168278" cy="57419"/>
            </a:xfrm>
            <a:custGeom>
              <a:avLst/>
              <a:gdLst>
                <a:gd name="connsiteX0" fmla="*/ 159891 w 168278"/>
                <a:gd name="connsiteY0" fmla="*/ 9890 h 57419"/>
                <a:gd name="connsiteX1" fmla="*/ 168495 w 168278"/>
                <a:gd name="connsiteY1" fmla="*/ 4982 h 57419"/>
                <a:gd name="connsiteX2" fmla="*/ 160144 w 168278"/>
                <a:gd name="connsiteY2" fmla="*/ 75 h 57419"/>
                <a:gd name="connsiteX3" fmla="*/ 8567 w 168278"/>
                <a:gd name="connsiteY3" fmla="*/ 75 h 57419"/>
                <a:gd name="connsiteX4" fmla="*/ 216 w 168278"/>
                <a:gd name="connsiteY4" fmla="*/ 4982 h 57419"/>
                <a:gd name="connsiteX5" fmla="*/ 8820 w 168278"/>
                <a:gd name="connsiteY5" fmla="*/ 9890 h 57419"/>
                <a:gd name="connsiteX6" fmla="*/ 159891 w 168278"/>
                <a:gd name="connsiteY6" fmla="*/ 9890 h 57419"/>
                <a:gd name="connsiteX7" fmla="*/ 160144 w 168278"/>
                <a:gd name="connsiteY7" fmla="*/ 57494 h 57419"/>
                <a:gd name="connsiteX8" fmla="*/ 168495 w 168278"/>
                <a:gd name="connsiteY8" fmla="*/ 52587 h 57419"/>
                <a:gd name="connsiteX9" fmla="*/ 159891 w 168278"/>
                <a:gd name="connsiteY9" fmla="*/ 47679 h 57419"/>
                <a:gd name="connsiteX10" fmla="*/ 8820 w 168278"/>
                <a:gd name="connsiteY10" fmla="*/ 47679 h 57419"/>
                <a:gd name="connsiteX11" fmla="*/ 216 w 168278"/>
                <a:gd name="connsiteY11" fmla="*/ 52587 h 57419"/>
                <a:gd name="connsiteX12" fmla="*/ 8567 w 168278"/>
                <a:gd name="connsiteY12" fmla="*/ 57494 h 57419"/>
                <a:gd name="connsiteX13" fmla="*/ 160144 w 168278"/>
                <a:gd name="connsiteY13" fmla="*/ 57494 h 5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419">
                  <a:moveTo>
                    <a:pt x="159891" y="9890"/>
                  </a:moveTo>
                  <a:cubicBezTo>
                    <a:pt x="163687" y="9890"/>
                    <a:pt x="168495" y="9890"/>
                    <a:pt x="168495" y="4982"/>
                  </a:cubicBezTo>
                  <a:cubicBezTo>
                    <a:pt x="168495" y="75"/>
                    <a:pt x="163687" y="75"/>
                    <a:pt x="160144" y="75"/>
                  </a:cubicBezTo>
                  <a:lnTo>
                    <a:pt x="8567" y="75"/>
                  </a:lnTo>
                  <a:cubicBezTo>
                    <a:pt x="5024" y="75"/>
                    <a:pt x="216" y="75"/>
                    <a:pt x="216" y="4982"/>
                  </a:cubicBezTo>
                  <a:cubicBezTo>
                    <a:pt x="216" y="9890"/>
                    <a:pt x="5024" y="9890"/>
                    <a:pt x="8820" y="9890"/>
                  </a:cubicBezTo>
                  <a:lnTo>
                    <a:pt x="159891" y="9890"/>
                  </a:lnTo>
                  <a:close/>
                  <a:moveTo>
                    <a:pt x="160144" y="57494"/>
                  </a:moveTo>
                  <a:cubicBezTo>
                    <a:pt x="163687" y="57494"/>
                    <a:pt x="168495" y="57494"/>
                    <a:pt x="168495" y="52587"/>
                  </a:cubicBezTo>
                  <a:cubicBezTo>
                    <a:pt x="168495" y="47679"/>
                    <a:pt x="163687" y="47679"/>
                    <a:pt x="159891" y="47679"/>
                  </a:cubicBezTo>
                  <a:lnTo>
                    <a:pt x="8820" y="47679"/>
                  </a:lnTo>
                  <a:cubicBezTo>
                    <a:pt x="5024" y="47679"/>
                    <a:pt x="216" y="47679"/>
                    <a:pt x="216" y="52587"/>
                  </a:cubicBezTo>
                  <a:cubicBezTo>
                    <a:pt x="216" y="57494"/>
                    <a:pt x="5024" y="57494"/>
                    <a:pt x="8567" y="57494"/>
                  </a:cubicBezTo>
                  <a:lnTo>
                    <a:pt x="160144" y="57494"/>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8EA339B3-5C11-99C2-966D-4C025CEC43CB}"/>
                </a:ext>
              </a:extLst>
            </p:cNvPr>
            <p:cNvSpPr/>
            <p:nvPr>
              <p:custDataLst>
                <p:tags r:id="rId46"/>
              </p:custDataLst>
            </p:nvPr>
          </p:nvSpPr>
          <p:spPr>
            <a:xfrm>
              <a:off x="5505689" y="4275470"/>
              <a:ext cx="126272" cy="223298"/>
            </a:xfrm>
            <a:custGeom>
              <a:avLst/>
              <a:gdLst>
                <a:gd name="connsiteX0" fmla="*/ 79685 w 126272"/>
                <a:gd name="connsiteY0" fmla="*/ 74916 h 223298"/>
                <a:gd name="connsiteX1" fmla="*/ 101447 w 126272"/>
                <a:gd name="connsiteY1" fmla="*/ 74916 h 223298"/>
                <a:gd name="connsiteX2" fmla="*/ 109038 w 126272"/>
                <a:gd name="connsiteY2" fmla="*/ 70009 h 223298"/>
                <a:gd name="connsiteX3" fmla="*/ 102206 w 126272"/>
                <a:gd name="connsiteY3" fmla="*/ 67310 h 223298"/>
                <a:gd name="connsiteX4" fmla="*/ 81203 w 126272"/>
                <a:gd name="connsiteY4" fmla="*/ 67310 h 223298"/>
                <a:gd name="connsiteX5" fmla="*/ 86517 w 126272"/>
                <a:gd name="connsiteY5" fmla="*/ 39336 h 223298"/>
                <a:gd name="connsiteX6" fmla="*/ 92590 w 126272"/>
                <a:gd name="connsiteY6" fmla="*/ 13816 h 223298"/>
                <a:gd name="connsiteX7" fmla="*/ 104484 w 126272"/>
                <a:gd name="connsiteY7" fmla="*/ 5473 h 223298"/>
                <a:gd name="connsiteX8" fmla="*/ 116883 w 126272"/>
                <a:gd name="connsiteY8" fmla="*/ 9890 h 223298"/>
                <a:gd name="connsiteX9" fmla="*/ 103218 w 126272"/>
                <a:gd name="connsiteY9" fmla="*/ 23141 h 223298"/>
                <a:gd name="connsiteX10" fmla="*/ 112581 w 126272"/>
                <a:gd name="connsiteY10" fmla="*/ 31729 h 223298"/>
                <a:gd name="connsiteX11" fmla="*/ 126499 w 126272"/>
                <a:gd name="connsiteY11" fmla="*/ 17006 h 223298"/>
                <a:gd name="connsiteX12" fmla="*/ 104484 w 126272"/>
                <a:gd name="connsiteY12" fmla="*/ 75 h 223298"/>
                <a:gd name="connsiteX13" fmla="*/ 72346 w 126272"/>
                <a:gd name="connsiteY13" fmla="*/ 28785 h 223298"/>
                <a:gd name="connsiteX14" fmla="*/ 63995 w 126272"/>
                <a:gd name="connsiteY14" fmla="*/ 67310 h 223298"/>
                <a:gd name="connsiteX15" fmla="*/ 46535 w 126272"/>
                <a:gd name="connsiteY15" fmla="*/ 67310 h 223298"/>
                <a:gd name="connsiteX16" fmla="*/ 38943 w 126272"/>
                <a:gd name="connsiteY16" fmla="*/ 71972 h 223298"/>
                <a:gd name="connsiteX17" fmla="*/ 46029 w 126272"/>
                <a:gd name="connsiteY17" fmla="*/ 74916 h 223298"/>
                <a:gd name="connsiteX18" fmla="*/ 62730 w 126272"/>
                <a:gd name="connsiteY18" fmla="*/ 74916 h 223298"/>
                <a:gd name="connsiteX19" fmla="*/ 43751 w 126272"/>
                <a:gd name="connsiteY19" fmla="*/ 171843 h 223298"/>
                <a:gd name="connsiteX20" fmla="*/ 21736 w 126272"/>
                <a:gd name="connsiteY20" fmla="*/ 217975 h 223298"/>
                <a:gd name="connsiteX21" fmla="*/ 9589 w 126272"/>
                <a:gd name="connsiteY21" fmla="*/ 213558 h 223298"/>
                <a:gd name="connsiteX22" fmla="*/ 23507 w 126272"/>
                <a:gd name="connsiteY22" fmla="*/ 200307 h 223298"/>
                <a:gd name="connsiteX23" fmla="*/ 14144 w 126272"/>
                <a:gd name="connsiteY23" fmla="*/ 191719 h 223298"/>
                <a:gd name="connsiteX24" fmla="*/ 227 w 126272"/>
                <a:gd name="connsiteY24" fmla="*/ 206442 h 223298"/>
                <a:gd name="connsiteX25" fmla="*/ 21736 w 126272"/>
                <a:gd name="connsiteY25" fmla="*/ 223373 h 223298"/>
                <a:gd name="connsiteX26" fmla="*/ 50331 w 126272"/>
                <a:gd name="connsiteY26" fmla="*/ 199571 h 223298"/>
                <a:gd name="connsiteX27" fmla="*/ 64502 w 126272"/>
                <a:gd name="connsiteY27" fmla="*/ 152703 h 223298"/>
                <a:gd name="connsiteX28" fmla="*/ 79685 w 126272"/>
                <a:gd name="connsiteY28" fmla="*/ 74916 h 2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3298">
                  <a:moveTo>
                    <a:pt x="79685" y="74916"/>
                  </a:moveTo>
                  <a:lnTo>
                    <a:pt x="101447" y="74916"/>
                  </a:lnTo>
                  <a:cubicBezTo>
                    <a:pt x="106508" y="74916"/>
                    <a:pt x="109038" y="74916"/>
                    <a:pt x="109038" y="70009"/>
                  </a:cubicBezTo>
                  <a:cubicBezTo>
                    <a:pt x="109038" y="67310"/>
                    <a:pt x="106508" y="67310"/>
                    <a:pt x="102206" y="67310"/>
                  </a:cubicBezTo>
                  <a:lnTo>
                    <a:pt x="81203" y="67310"/>
                  </a:lnTo>
                  <a:lnTo>
                    <a:pt x="86517" y="39336"/>
                  </a:lnTo>
                  <a:cubicBezTo>
                    <a:pt x="87529" y="34183"/>
                    <a:pt x="91072" y="16761"/>
                    <a:pt x="92590" y="13816"/>
                  </a:cubicBezTo>
                  <a:cubicBezTo>
                    <a:pt x="94868" y="9154"/>
                    <a:pt x="99169" y="5473"/>
                    <a:pt x="104484" y="5473"/>
                  </a:cubicBezTo>
                  <a:cubicBezTo>
                    <a:pt x="105496" y="5473"/>
                    <a:pt x="112075" y="5473"/>
                    <a:pt x="116883" y="9890"/>
                  </a:cubicBezTo>
                  <a:cubicBezTo>
                    <a:pt x="105749" y="10872"/>
                    <a:pt x="103218" y="19460"/>
                    <a:pt x="103218" y="23141"/>
                  </a:cubicBezTo>
                  <a:cubicBezTo>
                    <a:pt x="103218" y="28785"/>
                    <a:pt x="107773" y="31729"/>
                    <a:pt x="112581" y="31729"/>
                  </a:cubicBezTo>
                  <a:cubicBezTo>
                    <a:pt x="119161" y="31729"/>
                    <a:pt x="126499" y="26331"/>
                    <a:pt x="126499" y="17006"/>
                  </a:cubicBezTo>
                  <a:cubicBezTo>
                    <a:pt x="126499" y="5719"/>
                    <a:pt x="114859" y="75"/>
                    <a:pt x="104484" y="75"/>
                  </a:cubicBezTo>
                  <a:cubicBezTo>
                    <a:pt x="95880" y="75"/>
                    <a:pt x="79938" y="4492"/>
                    <a:pt x="72346" y="28785"/>
                  </a:cubicBezTo>
                  <a:cubicBezTo>
                    <a:pt x="70828" y="33938"/>
                    <a:pt x="70069" y="36391"/>
                    <a:pt x="63995" y="67310"/>
                  </a:cubicBezTo>
                  <a:lnTo>
                    <a:pt x="46535" y="67310"/>
                  </a:lnTo>
                  <a:cubicBezTo>
                    <a:pt x="41727" y="67310"/>
                    <a:pt x="38943" y="67310"/>
                    <a:pt x="38943" y="71972"/>
                  </a:cubicBezTo>
                  <a:cubicBezTo>
                    <a:pt x="38943" y="74916"/>
                    <a:pt x="41221" y="74916"/>
                    <a:pt x="46029" y="74916"/>
                  </a:cubicBezTo>
                  <a:lnTo>
                    <a:pt x="62730" y="74916"/>
                  </a:lnTo>
                  <a:lnTo>
                    <a:pt x="43751" y="171843"/>
                  </a:lnTo>
                  <a:cubicBezTo>
                    <a:pt x="39196" y="195645"/>
                    <a:pt x="34895" y="217975"/>
                    <a:pt x="21736" y="217975"/>
                  </a:cubicBezTo>
                  <a:cubicBezTo>
                    <a:pt x="20724" y="217975"/>
                    <a:pt x="14397" y="217975"/>
                    <a:pt x="9589" y="213558"/>
                  </a:cubicBezTo>
                  <a:cubicBezTo>
                    <a:pt x="21230" y="212822"/>
                    <a:pt x="23507" y="203988"/>
                    <a:pt x="23507" y="200307"/>
                  </a:cubicBezTo>
                  <a:cubicBezTo>
                    <a:pt x="23507" y="194663"/>
                    <a:pt x="18952" y="191719"/>
                    <a:pt x="14144" y="191719"/>
                  </a:cubicBezTo>
                  <a:cubicBezTo>
                    <a:pt x="7565" y="191719"/>
                    <a:pt x="227" y="197117"/>
                    <a:pt x="227" y="206442"/>
                  </a:cubicBezTo>
                  <a:cubicBezTo>
                    <a:pt x="227" y="217484"/>
                    <a:pt x="11361" y="223373"/>
                    <a:pt x="21736" y="223373"/>
                  </a:cubicBezTo>
                  <a:cubicBezTo>
                    <a:pt x="35654" y="223373"/>
                    <a:pt x="45776" y="208896"/>
                    <a:pt x="50331" y="199571"/>
                  </a:cubicBezTo>
                  <a:cubicBezTo>
                    <a:pt x="58428" y="184112"/>
                    <a:pt x="64248" y="154421"/>
                    <a:pt x="64502" y="152703"/>
                  </a:cubicBezTo>
                  <a:lnTo>
                    <a:pt x="79685" y="74916"/>
                  </a:ln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DD3C289F-132E-E88D-1A5E-B34AE32472F4}"/>
                </a:ext>
              </a:extLst>
            </p:cNvPr>
            <p:cNvSpPr/>
            <p:nvPr>
              <p:custDataLst>
                <p:tags r:id="rId47"/>
              </p:custDataLst>
            </p:nvPr>
          </p:nvSpPr>
          <p:spPr>
            <a:xfrm>
              <a:off x="5668458" y="4264428"/>
              <a:ext cx="58707" cy="245382"/>
            </a:xfrm>
            <a:custGeom>
              <a:avLst/>
              <a:gdLst>
                <a:gd name="connsiteX0" fmla="*/ 58940 w 58707"/>
                <a:gd name="connsiteY0" fmla="*/ 243004 h 245382"/>
                <a:gd name="connsiteX1" fmla="*/ 54638 w 58707"/>
                <a:gd name="connsiteY1" fmla="*/ 237605 h 245382"/>
                <a:gd name="connsiteX2" fmla="*/ 14909 w 58707"/>
                <a:gd name="connsiteY2" fmla="*/ 122766 h 245382"/>
                <a:gd name="connsiteX3" fmla="*/ 55651 w 58707"/>
                <a:gd name="connsiteY3" fmla="*/ 6700 h 245382"/>
                <a:gd name="connsiteX4" fmla="*/ 58940 w 58707"/>
                <a:gd name="connsiteY4" fmla="*/ 2529 h 245382"/>
                <a:gd name="connsiteX5" fmla="*/ 56410 w 58707"/>
                <a:gd name="connsiteY5" fmla="*/ 75 h 245382"/>
                <a:gd name="connsiteX6" fmla="*/ 16175 w 58707"/>
                <a:gd name="connsiteY6" fmla="*/ 47924 h 245382"/>
                <a:gd name="connsiteX7" fmla="*/ 232 w 58707"/>
                <a:gd name="connsiteY7" fmla="*/ 122766 h 245382"/>
                <a:gd name="connsiteX8" fmla="*/ 16934 w 58707"/>
                <a:gd name="connsiteY8" fmla="*/ 199326 h 245382"/>
                <a:gd name="connsiteX9" fmla="*/ 56410 w 58707"/>
                <a:gd name="connsiteY9" fmla="*/ 245458 h 245382"/>
                <a:gd name="connsiteX10" fmla="*/ 58940 w 58707"/>
                <a:gd name="connsiteY10" fmla="*/ 243004 h 2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5382">
                  <a:moveTo>
                    <a:pt x="58940" y="243004"/>
                  </a:moveTo>
                  <a:cubicBezTo>
                    <a:pt x="58940" y="242268"/>
                    <a:pt x="58940" y="241777"/>
                    <a:pt x="54638" y="237605"/>
                  </a:cubicBezTo>
                  <a:cubicBezTo>
                    <a:pt x="23007" y="206687"/>
                    <a:pt x="14909" y="160310"/>
                    <a:pt x="14909" y="122766"/>
                  </a:cubicBezTo>
                  <a:cubicBezTo>
                    <a:pt x="14909" y="80070"/>
                    <a:pt x="24525" y="37373"/>
                    <a:pt x="55651" y="6700"/>
                  </a:cubicBezTo>
                  <a:cubicBezTo>
                    <a:pt x="58940" y="3755"/>
                    <a:pt x="58940" y="3265"/>
                    <a:pt x="58940" y="2529"/>
                  </a:cubicBezTo>
                  <a:cubicBezTo>
                    <a:pt x="58940" y="811"/>
                    <a:pt x="57928" y="75"/>
                    <a:pt x="56410" y="75"/>
                  </a:cubicBezTo>
                  <a:cubicBezTo>
                    <a:pt x="53879" y="75"/>
                    <a:pt x="31105" y="16761"/>
                    <a:pt x="16175" y="47924"/>
                  </a:cubicBezTo>
                  <a:cubicBezTo>
                    <a:pt x="3269" y="74916"/>
                    <a:pt x="232" y="102154"/>
                    <a:pt x="232" y="122766"/>
                  </a:cubicBezTo>
                  <a:cubicBezTo>
                    <a:pt x="232" y="141906"/>
                    <a:pt x="3016" y="171597"/>
                    <a:pt x="16934" y="199326"/>
                  </a:cubicBezTo>
                  <a:cubicBezTo>
                    <a:pt x="32117" y="229508"/>
                    <a:pt x="53879" y="245458"/>
                    <a:pt x="56410" y="245458"/>
                  </a:cubicBezTo>
                  <a:cubicBezTo>
                    <a:pt x="57928" y="245458"/>
                    <a:pt x="58940" y="244721"/>
                    <a:pt x="58940" y="243004"/>
                  </a:cubicBez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B7170274-4F37-184A-16B6-7AE3FC96A6E6}"/>
                </a:ext>
              </a:extLst>
            </p:cNvPr>
            <p:cNvSpPr/>
            <p:nvPr>
              <p:custDataLst>
                <p:tags r:id="rId48"/>
              </p:custDataLst>
            </p:nvPr>
          </p:nvSpPr>
          <p:spPr>
            <a:xfrm>
              <a:off x="5754467" y="4278169"/>
              <a:ext cx="147781" cy="172258"/>
            </a:xfrm>
            <a:custGeom>
              <a:avLst/>
              <a:gdLst>
                <a:gd name="connsiteX0" fmla="*/ 67548 w 147781"/>
                <a:gd name="connsiteY0" fmla="*/ 8663 h 172258"/>
                <a:gd name="connsiteX1" fmla="*/ 68560 w 147781"/>
                <a:gd name="connsiteY1" fmla="*/ 4492 h 172258"/>
                <a:gd name="connsiteX2" fmla="*/ 62993 w 147781"/>
                <a:gd name="connsiteY2" fmla="*/ 75 h 172258"/>
                <a:gd name="connsiteX3" fmla="*/ 61222 w 147781"/>
                <a:gd name="connsiteY3" fmla="*/ 320 h 172258"/>
                <a:gd name="connsiteX4" fmla="*/ 28578 w 147781"/>
                <a:gd name="connsiteY4" fmla="*/ 1792 h 172258"/>
                <a:gd name="connsiteX5" fmla="*/ 20480 w 147781"/>
                <a:gd name="connsiteY5" fmla="*/ 9154 h 172258"/>
                <a:gd name="connsiteX6" fmla="*/ 27060 w 147781"/>
                <a:gd name="connsiteY6" fmla="*/ 13571 h 172258"/>
                <a:gd name="connsiteX7" fmla="*/ 37688 w 147781"/>
                <a:gd name="connsiteY7" fmla="*/ 14062 h 172258"/>
                <a:gd name="connsiteX8" fmla="*/ 1249 w 147781"/>
                <a:gd name="connsiteY8" fmla="*/ 155647 h 172258"/>
                <a:gd name="connsiteX9" fmla="*/ 236 w 147781"/>
                <a:gd name="connsiteY9" fmla="*/ 161291 h 172258"/>
                <a:gd name="connsiteX10" fmla="*/ 12383 w 147781"/>
                <a:gd name="connsiteY10" fmla="*/ 172333 h 172258"/>
                <a:gd name="connsiteX11" fmla="*/ 28831 w 147781"/>
                <a:gd name="connsiteY11" fmla="*/ 158592 h 172258"/>
                <a:gd name="connsiteX12" fmla="*/ 44014 w 147781"/>
                <a:gd name="connsiteY12" fmla="*/ 100436 h 172258"/>
                <a:gd name="connsiteX13" fmla="*/ 49075 w 147781"/>
                <a:gd name="connsiteY13" fmla="*/ 90376 h 172258"/>
                <a:gd name="connsiteX14" fmla="*/ 86780 w 147781"/>
                <a:gd name="connsiteY14" fmla="*/ 68291 h 172258"/>
                <a:gd name="connsiteX15" fmla="*/ 99432 w 147781"/>
                <a:gd name="connsiteY15" fmla="*/ 82769 h 172258"/>
                <a:gd name="connsiteX16" fmla="*/ 83490 w 147781"/>
                <a:gd name="connsiteY16" fmla="*/ 137735 h 172258"/>
                <a:gd name="connsiteX17" fmla="*/ 79947 w 147781"/>
                <a:gd name="connsiteY17" fmla="*/ 150249 h 172258"/>
                <a:gd name="connsiteX18" fmla="*/ 108542 w 147781"/>
                <a:gd name="connsiteY18" fmla="*/ 172333 h 172258"/>
                <a:gd name="connsiteX19" fmla="*/ 148018 w 147781"/>
                <a:gd name="connsiteY19" fmla="*/ 134054 h 172258"/>
                <a:gd name="connsiteX20" fmla="*/ 141945 w 147781"/>
                <a:gd name="connsiteY20" fmla="*/ 130618 h 172258"/>
                <a:gd name="connsiteX21" fmla="*/ 136125 w 147781"/>
                <a:gd name="connsiteY21" fmla="*/ 133808 h 172258"/>
                <a:gd name="connsiteX22" fmla="*/ 110061 w 147781"/>
                <a:gd name="connsiteY22" fmla="*/ 163500 h 172258"/>
                <a:gd name="connsiteX23" fmla="*/ 105759 w 147781"/>
                <a:gd name="connsiteY23" fmla="*/ 158347 h 172258"/>
                <a:gd name="connsiteX24" fmla="*/ 110061 w 147781"/>
                <a:gd name="connsiteY24" fmla="*/ 142397 h 172258"/>
                <a:gd name="connsiteX25" fmla="*/ 126509 w 147781"/>
                <a:gd name="connsiteY25" fmla="*/ 87922 h 172258"/>
                <a:gd name="connsiteX26" fmla="*/ 88804 w 147781"/>
                <a:gd name="connsiteY26" fmla="*/ 59457 h 172258"/>
                <a:gd name="connsiteX27" fmla="*/ 50593 w 147781"/>
                <a:gd name="connsiteY27" fmla="*/ 74671 h 172258"/>
                <a:gd name="connsiteX28" fmla="*/ 67548 w 147781"/>
                <a:gd name="connsiteY28" fmla="*/ 8663 h 1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2258">
                  <a:moveTo>
                    <a:pt x="67548" y="8663"/>
                  </a:moveTo>
                  <a:cubicBezTo>
                    <a:pt x="68560" y="5228"/>
                    <a:pt x="68560" y="4737"/>
                    <a:pt x="68560" y="4492"/>
                  </a:cubicBezTo>
                  <a:cubicBezTo>
                    <a:pt x="68560" y="1302"/>
                    <a:pt x="65777" y="75"/>
                    <a:pt x="62993" y="75"/>
                  </a:cubicBezTo>
                  <a:cubicBezTo>
                    <a:pt x="61981" y="75"/>
                    <a:pt x="61728" y="75"/>
                    <a:pt x="61222" y="320"/>
                  </a:cubicBezTo>
                  <a:lnTo>
                    <a:pt x="28578" y="1792"/>
                  </a:lnTo>
                  <a:cubicBezTo>
                    <a:pt x="25035" y="2038"/>
                    <a:pt x="20480" y="2283"/>
                    <a:pt x="20480" y="9154"/>
                  </a:cubicBezTo>
                  <a:cubicBezTo>
                    <a:pt x="20480" y="13571"/>
                    <a:pt x="25035" y="13571"/>
                    <a:pt x="27060" y="13571"/>
                  </a:cubicBezTo>
                  <a:cubicBezTo>
                    <a:pt x="29843" y="13571"/>
                    <a:pt x="34398" y="13571"/>
                    <a:pt x="37688" y="14062"/>
                  </a:cubicBezTo>
                  <a:lnTo>
                    <a:pt x="1249" y="155647"/>
                  </a:lnTo>
                  <a:cubicBezTo>
                    <a:pt x="996" y="156629"/>
                    <a:pt x="236" y="160310"/>
                    <a:pt x="236" y="161291"/>
                  </a:cubicBezTo>
                  <a:cubicBezTo>
                    <a:pt x="236" y="167180"/>
                    <a:pt x="5044" y="172333"/>
                    <a:pt x="12383" y="172333"/>
                  </a:cubicBezTo>
                  <a:cubicBezTo>
                    <a:pt x="13901" y="172333"/>
                    <a:pt x="25288" y="172333"/>
                    <a:pt x="28831" y="158592"/>
                  </a:cubicBezTo>
                  <a:lnTo>
                    <a:pt x="44014" y="100436"/>
                  </a:lnTo>
                  <a:cubicBezTo>
                    <a:pt x="45279" y="95774"/>
                    <a:pt x="45279" y="95283"/>
                    <a:pt x="49075" y="90376"/>
                  </a:cubicBezTo>
                  <a:cubicBezTo>
                    <a:pt x="53124" y="84977"/>
                    <a:pt x="65777" y="68291"/>
                    <a:pt x="86780" y="68291"/>
                  </a:cubicBezTo>
                  <a:cubicBezTo>
                    <a:pt x="93359" y="68291"/>
                    <a:pt x="99432" y="70745"/>
                    <a:pt x="99432" y="82769"/>
                  </a:cubicBezTo>
                  <a:cubicBezTo>
                    <a:pt x="99432" y="97001"/>
                    <a:pt x="88298" y="125711"/>
                    <a:pt x="83490" y="137735"/>
                  </a:cubicBezTo>
                  <a:cubicBezTo>
                    <a:pt x="80707" y="144360"/>
                    <a:pt x="79947" y="146078"/>
                    <a:pt x="79947" y="150249"/>
                  </a:cubicBezTo>
                  <a:cubicBezTo>
                    <a:pt x="79947" y="164481"/>
                    <a:pt x="94624" y="172333"/>
                    <a:pt x="108542" y="172333"/>
                  </a:cubicBezTo>
                  <a:cubicBezTo>
                    <a:pt x="135366" y="172333"/>
                    <a:pt x="148018" y="138961"/>
                    <a:pt x="148018" y="134054"/>
                  </a:cubicBezTo>
                  <a:cubicBezTo>
                    <a:pt x="148018" y="130618"/>
                    <a:pt x="144222" y="130618"/>
                    <a:pt x="141945" y="130618"/>
                  </a:cubicBezTo>
                  <a:cubicBezTo>
                    <a:pt x="138908" y="130618"/>
                    <a:pt x="137137" y="130618"/>
                    <a:pt x="136125" y="133808"/>
                  </a:cubicBezTo>
                  <a:cubicBezTo>
                    <a:pt x="128027" y="161046"/>
                    <a:pt x="114109" y="163500"/>
                    <a:pt x="110061" y="163500"/>
                  </a:cubicBezTo>
                  <a:cubicBezTo>
                    <a:pt x="108289" y="163500"/>
                    <a:pt x="105759" y="163500"/>
                    <a:pt x="105759" y="158347"/>
                  </a:cubicBezTo>
                  <a:cubicBezTo>
                    <a:pt x="105759" y="152948"/>
                    <a:pt x="108542" y="146323"/>
                    <a:pt x="110061" y="142397"/>
                  </a:cubicBezTo>
                  <a:cubicBezTo>
                    <a:pt x="114868" y="130373"/>
                    <a:pt x="126509" y="101663"/>
                    <a:pt x="126509" y="87922"/>
                  </a:cubicBezTo>
                  <a:cubicBezTo>
                    <a:pt x="126509" y="65347"/>
                    <a:pt x="107024" y="59457"/>
                    <a:pt x="88804" y="59457"/>
                  </a:cubicBezTo>
                  <a:cubicBezTo>
                    <a:pt x="83237" y="59457"/>
                    <a:pt x="67801" y="59457"/>
                    <a:pt x="50593" y="74671"/>
                  </a:cubicBezTo>
                  <a:lnTo>
                    <a:pt x="67548" y="8663"/>
                  </a:ln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1B3C456D-E0D4-BBA0-F3FF-291ABD5069F5}"/>
                </a:ext>
              </a:extLst>
            </p:cNvPr>
            <p:cNvSpPr/>
            <p:nvPr>
              <p:custDataLst>
                <p:tags r:id="rId49"/>
              </p:custDataLst>
            </p:nvPr>
          </p:nvSpPr>
          <p:spPr>
            <a:xfrm>
              <a:off x="5931120" y="4218322"/>
              <a:ext cx="46055" cy="171596"/>
            </a:xfrm>
            <a:custGeom>
              <a:avLst/>
              <a:gdLst>
                <a:gd name="connsiteX0" fmla="*/ 42756 w 46055"/>
                <a:gd name="connsiteY0" fmla="*/ 71 h 171596"/>
                <a:gd name="connsiteX1" fmla="*/ 243 w 46055"/>
                <a:gd name="connsiteY1" fmla="*/ 85783 h 171596"/>
                <a:gd name="connsiteX2" fmla="*/ 42756 w 46055"/>
                <a:gd name="connsiteY2" fmla="*/ 171667 h 171596"/>
                <a:gd name="connsiteX3" fmla="*/ 46298 w 46055"/>
                <a:gd name="connsiteY3" fmla="*/ 169606 h 171596"/>
                <a:gd name="connsiteX4" fmla="*/ 44527 w 46055"/>
                <a:gd name="connsiteY4" fmla="*/ 167029 h 171596"/>
                <a:gd name="connsiteX5" fmla="*/ 12288 w 46055"/>
                <a:gd name="connsiteY5" fmla="*/ 85955 h 171596"/>
                <a:gd name="connsiteX6" fmla="*/ 45058 w 46055"/>
                <a:gd name="connsiteY6" fmla="*/ 4193 h 171596"/>
                <a:gd name="connsiteX7" fmla="*/ 46298 w 46055"/>
                <a:gd name="connsiteY7" fmla="*/ 2132 h 171596"/>
                <a:gd name="connsiteX8" fmla="*/ 42756 w 46055"/>
                <a:gd name="connsiteY8" fmla="*/ 71 h 1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1596">
                  <a:moveTo>
                    <a:pt x="42756" y="71"/>
                  </a:moveTo>
                  <a:cubicBezTo>
                    <a:pt x="9100" y="23088"/>
                    <a:pt x="243" y="59502"/>
                    <a:pt x="243" y="85783"/>
                  </a:cubicBezTo>
                  <a:cubicBezTo>
                    <a:pt x="243" y="110002"/>
                    <a:pt x="7683" y="147619"/>
                    <a:pt x="42756" y="171667"/>
                  </a:cubicBezTo>
                  <a:cubicBezTo>
                    <a:pt x="44173" y="171667"/>
                    <a:pt x="46298" y="171667"/>
                    <a:pt x="46298" y="169606"/>
                  </a:cubicBezTo>
                  <a:cubicBezTo>
                    <a:pt x="46298" y="168575"/>
                    <a:pt x="45767" y="168231"/>
                    <a:pt x="44527" y="167029"/>
                  </a:cubicBezTo>
                  <a:cubicBezTo>
                    <a:pt x="20968" y="146417"/>
                    <a:pt x="12288" y="117216"/>
                    <a:pt x="12288" y="85955"/>
                  </a:cubicBezTo>
                  <a:cubicBezTo>
                    <a:pt x="12288" y="39577"/>
                    <a:pt x="30533" y="16904"/>
                    <a:pt x="45058" y="4193"/>
                  </a:cubicBezTo>
                  <a:cubicBezTo>
                    <a:pt x="45767" y="3506"/>
                    <a:pt x="46298" y="2991"/>
                    <a:pt x="46298" y="2132"/>
                  </a:cubicBezTo>
                  <a:cubicBezTo>
                    <a:pt x="46298" y="71"/>
                    <a:pt x="44173" y="71"/>
                    <a:pt x="42756" y="71"/>
                  </a:cubicBez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95876A30-70F1-3C04-CD6B-418F073CA3A5}"/>
                </a:ext>
              </a:extLst>
            </p:cNvPr>
            <p:cNvSpPr/>
            <p:nvPr>
              <p:custDataLst>
                <p:tags r:id="rId50"/>
              </p:custDataLst>
            </p:nvPr>
          </p:nvSpPr>
          <p:spPr>
            <a:xfrm>
              <a:off x="6002050" y="4229831"/>
              <a:ext cx="115492" cy="117317"/>
            </a:xfrm>
            <a:custGeom>
              <a:avLst/>
              <a:gdLst>
                <a:gd name="connsiteX0" fmla="*/ 61004 w 115492"/>
                <a:gd name="connsiteY0" fmla="*/ 14156 h 117317"/>
                <a:gd name="connsiteX1" fmla="*/ 79426 w 115492"/>
                <a:gd name="connsiteY1" fmla="*/ 6254 h 117317"/>
                <a:gd name="connsiteX2" fmla="*/ 86688 w 115492"/>
                <a:gd name="connsiteY2" fmla="*/ 2475 h 117317"/>
                <a:gd name="connsiteX3" fmla="*/ 83677 w 115492"/>
                <a:gd name="connsiteY3" fmla="*/ 71 h 117317"/>
                <a:gd name="connsiteX4" fmla="*/ 70569 w 115492"/>
                <a:gd name="connsiteY4" fmla="*/ 586 h 117317"/>
                <a:gd name="connsiteX5" fmla="*/ 56398 w 115492"/>
                <a:gd name="connsiteY5" fmla="*/ 758 h 117317"/>
                <a:gd name="connsiteX6" fmla="*/ 44176 w 115492"/>
                <a:gd name="connsiteY6" fmla="*/ 586 h 117317"/>
                <a:gd name="connsiteX7" fmla="*/ 32662 w 115492"/>
                <a:gd name="connsiteY7" fmla="*/ 71 h 117317"/>
                <a:gd name="connsiteX8" fmla="*/ 28942 w 115492"/>
                <a:gd name="connsiteY8" fmla="*/ 3849 h 117317"/>
                <a:gd name="connsiteX9" fmla="*/ 34610 w 115492"/>
                <a:gd name="connsiteY9" fmla="*/ 6254 h 117317"/>
                <a:gd name="connsiteX10" fmla="*/ 41342 w 115492"/>
                <a:gd name="connsiteY10" fmla="*/ 6598 h 117317"/>
                <a:gd name="connsiteX11" fmla="*/ 45416 w 115492"/>
                <a:gd name="connsiteY11" fmla="*/ 9003 h 117317"/>
                <a:gd name="connsiteX12" fmla="*/ 44707 w 115492"/>
                <a:gd name="connsiteY12" fmla="*/ 12781 h 117317"/>
                <a:gd name="connsiteX13" fmla="*/ 21148 w 115492"/>
                <a:gd name="connsiteY13" fmla="*/ 103990 h 117317"/>
                <a:gd name="connsiteX14" fmla="*/ 5560 w 115492"/>
                <a:gd name="connsiteY14" fmla="*/ 111204 h 117317"/>
                <a:gd name="connsiteX15" fmla="*/ 246 w 115492"/>
                <a:gd name="connsiteY15" fmla="*/ 114812 h 117317"/>
                <a:gd name="connsiteX16" fmla="*/ 5560 w 115492"/>
                <a:gd name="connsiteY16" fmla="*/ 117388 h 117317"/>
                <a:gd name="connsiteX17" fmla="*/ 94659 w 115492"/>
                <a:gd name="connsiteY17" fmla="*/ 117388 h 117317"/>
                <a:gd name="connsiteX18" fmla="*/ 100682 w 115492"/>
                <a:gd name="connsiteY18" fmla="*/ 113953 h 117317"/>
                <a:gd name="connsiteX19" fmla="*/ 115739 w 115492"/>
                <a:gd name="connsiteY19" fmla="*/ 74618 h 117317"/>
                <a:gd name="connsiteX20" fmla="*/ 112727 w 115492"/>
                <a:gd name="connsiteY20" fmla="*/ 72213 h 117317"/>
                <a:gd name="connsiteX21" fmla="*/ 109185 w 115492"/>
                <a:gd name="connsiteY21" fmla="*/ 75820 h 117317"/>
                <a:gd name="connsiteX22" fmla="*/ 62244 w 115492"/>
                <a:gd name="connsiteY22" fmla="*/ 111204 h 117317"/>
                <a:gd name="connsiteX23" fmla="*/ 42227 w 115492"/>
                <a:gd name="connsiteY23" fmla="*/ 111204 h 117317"/>
                <a:gd name="connsiteX24" fmla="*/ 36559 w 115492"/>
                <a:gd name="connsiteY24" fmla="*/ 109487 h 117317"/>
                <a:gd name="connsiteX25" fmla="*/ 37267 w 115492"/>
                <a:gd name="connsiteY25" fmla="*/ 105880 h 117317"/>
                <a:gd name="connsiteX26" fmla="*/ 61004 w 115492"/>
                <a:gd name="connsiteY26" fmla="*/ 14156 h 11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17317">
                  <a:moveTo>
                    <a:pt x="61004" y="14156"/>
                  </a:moveTo>
                  <a:cubicBezTo>
                    <a:pt x="62598" y="7972"/>
                    <a:pt x="63129" y="6254"/>
                    <a:pt x="79426" y="6254"/>
                  </a:cubicBezTo>
                  <a:cubicBezTo>
                    <a:pt x="84917" y="6254"/>
                    <a:pt x="86688" y="6254"/>
                    <a:pt x="86688" y="2475"/>
                  </a:cubicBezTo>
                  <a:cubicBezTo>
                    <a:pt x="86688" y="2304"/>
                    <a:pt x="86511" y="71"/>
                    <a:pt x="83677" y="71"/>
                  </a:cubicBezTo>
                  <a:cubicBezTo>
                    <a:pt x="79603" y="71"/>
                    <a:pt x="74820" y="414"/>
                    <a:pt x="70569" y="586"/>
                  </a:cubicBezTo>
                  <a:cubicBezTo>
                    <a:pt x="66141" y="758"/>
                    <a:pt x="60827" y="758"/>
                    <a:pt x="56398" y="758"/>
                  </a:cubicBezTo>
                  <a:cubicBezTo>
                    <a:pt x="52678" y="758"/>
                    <a:pt x="47896" y="586"/>
                    <a:pt x="44176" y="586"/>
                  </a:cubicBezTo>
                  <a:cubicBezTo>
                    <a:pt x="40456" y="586"/>
                    <a:pt x="36205" y="71"/>
                    <a:pt x="32662" y="71"/>
                  </a:cubicBezTo>
                  <a:cubicBezTo>
                    <a:pt x="31599" y="71"/>
                    <a:pt x="28942" y="71"/>
                    <a:pt x="28942" y="3849"/>
                  </a:cubicBezTo>
                  <a:cubicBezTo>
                    <a:pt x="28942" y="6254"/>
                    <a:pt x="31068" y="6254"/>
                    <a:pt x="34610" y="6254"/>
                  </a:cubicBezTo>
                  <a:cubicBezTo>
                    <a:pt x="34788" y="6254"/>
                    <a:pt x="38153" y="6254"/>
                    <a:pt x="41342" y="6598"/>
                  </a:cubicBezTo>
                  <a:cubicBezTo>
                    <a:pt x="45061" y="6941"/>
                    <a:pt x="45416" y="7285"/>
                    <a:pt x="45416" y="9003"/>
                  </a:cubicBezTo>
                  <a:cubicBezTo>
                    <a:pt x="45416" y="9346"/>
                    <a:pt x="45416" y="10205"/>
                    <a:pt x="44707" y="12781"/>
                  </a:cubicBezTo>
                  <a:lnTo>
                    <a:pt x="21148" y="103990"/>
                  </a:lnTo>
                  <a:cubicBezTo>
                    <a:pt x="19554" y="109830"/>
                    <a:pt x="19200" y="111204"/>
                    <a:pt x="5560" y="111204"/>
                  </a:cubicBezTo>
                  <a:cubicBezTo>
                    <a:pt x="2549" y="111204"/>
                    <a:pt x="246" y="111204"/>
                    <a:pt x="246" y="114812"/>
                  </a:cubicBezTo>
                  <a:cubicBezTo>
                    <a:pt x="246" y="117388"/>
                    <a:pt x="2372" y="117388"/>
                    <a:pt x="5560" y="117388"/>
                  </a:cubicBezTo>
                  <a:lnTo>
                    <a:pt x="94659" y="117388"/>
                  </a:lnTo>
                  <a:cubicBezTo>
                    <a:pt x="99088" y="117388"/>
                    <a:pt x="99265" y="117216"/>
                    <a:pt x="100682" y="113953"/>
                  </a:cubicBezTo>
                  <a:cubicBezTo>
                    <a:pt x="102453" y="109315"/>
                    <a:pt x="115739" y="75992"/>
                    <a:pt x="115739" y="74618"/>
                  </a:cubicBezTo>
                  <a:cubicBezTo>
                    <a:pt x="115739" y="74103"/>
                    <a:pt x="115384" y="72213"/>
                    <a:pt x="112727" y="72213"/>
                  </a:cubicBezTo>
                  <a:cubicBezTo>
                    <a:pt x="110602" y="72213"/>
                    <a:pt x="110247" y="73072"/>
                    <a:pt x="109185" y="75820"/>
                  </a:cubicBezTo>
                  <a:cubicBezTo>
                    <a:pt x="102453" y="92138"/>
                    <a:pt x="94659" y="111204"/>
                    <a:pt x="62244" y="111204"/>
                  </a:cubicBezTo>
                  <a:lnTo>
                    <a:pt x="42227" y="111204"/>
                  </a:lnTo>
                  <a:cubicBezTo>
                    <a:pt x="36736" y="111204"/>
                    <a:pt x="36559" y="111033"/>
                    <a:pt x="36559" y="109487"/>
                  </a:cubicBezTo>
                  <a:cubicBezTo>
                    <a:pt x="36559" y="109315"/>
                    <a:pt x="36559" y="108456"/>
                    <a:pt x="37267" y="105880"/>
                  </a:cubicBezTo>
                  <a:lnTo>
                    <a:pt x="61004" y="14156"/>
                  </a:lnTo>
                  <a:close/>
                </a:path>
              </a:pathLst>
            </a:custGeom>
            <a:solidFill>
              <a:srgbClr val="000000"/>
            </a:solidFill>
            <a:ln w="2540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CE4C9EA1-FFCB-AC1C-98AF-C3021F98231C}"/>
                </a:ext>
              </a:extLst>
            </p:cNvPr>
            <p:cNvSpPr/>
            <p:nvPr>
              <p:custDataLst>
                <p:tags r:id="rId51"/>
              </p:custDataLst>
            </p:nvPr>
          </p:nvSpPr>
          <p:spPr>
            <a:xfrm>
              <a:off x="6141232" y="4218322"/>
              <a:ext cx="45878" cy="171596"/>
            </a:xfrm>
            <a:custGeom>
              <a:avLst/>
              <a:gdLst>
                <a:gd name="connsiteX0" fmla="*/ 3617 w 45878"/>
                <a:gd name="connsiteY0" fmla="*/ 71 h 171596"/>
                <a:gd name="connsiteX1" fmla="*/ 252 w 45878"/>
                <a:gd name="connsiteY1" fmla="*/ 2132 h 171596"/>
                <a:gd name="connsiteX2" fmla="*/ 1846 w 45878"/>
                <a:gd name="connsiteY2" fmla="*/ 4708 h 171596"/>
                <a:gd name="connsiteX3" fmla="*/ 34085 w 45878"/>
                <a:gd name="connsiteY3" fmla="*/ 85783 h 171596"/>
                <a:gd name="connsiteX4" fmla="*/ 3440 w 45878"/>
                <a:gd name="connsiteY4" fmla="*/ 165655 h 171596"/>
                <a:gd name="connsiteX5" fmla="*/ 252 w 45878"/>
                <a:gd name="connsiteY5" fmla="*/ 169606 h 171596"/>
                <a:gd name="connsiteX6" fmla="*/ 2554 w 45878"/>
                <a:gd name="connsiteY6" fmla="*/ 171667 h 171596"/>
                <a:gd name="connsiteX7" fmla="*/ 33199 w 45878"/>
                <a:gd name="connsiteY7" fmla="*/ 138859 h 171596"/>
                <a:gd name="connsiteX8" fmla="*/ 46130 w 45878"/>
                <a:gd name="connsiteY8" fmla="*/ 85955 h 171596"/>
                <a:gd name="connsiteX9" fmla="*/ 3617 w 45878"/>
                <a:gd name="connsiteY9" fmla="*/ 71 h 1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1596">
                  <a:moveTo>
                    <a:pt x="3617" y="71"/>
                  </a:moveTo>
                  <a:cubicBezTo>
                    <a:pt x="2377" y="71"/>
                    <a:pt x="252" y="71"/>
                    <a:pt x="252" y="2132"/>
                  </a:cubicBezTo>
                  <a:cubicBezTo>
                    <a:pt x="252" y="2991"/>
                    <a:pt x="783" y="3506"/>
                    <a:pt x="1846" y="4708"/>
                  </a:cubicBezTo>
                  <a:cubicBezTo>
                    <a:pt x="17079" y="18278"/>
                    <a:pt x="34085" y="41467"/>
                    <a:pt x="34085" y="85783"/>
                  </a:cubicBezTo>
                  <a:cubicBezTo>
                    <a:pt x="34085" y="121682"/>
                    <a:pt x="22571" y="148822"/>
                    <a:pt x="3440" y="165655"/>
                  </a:cubicBezTo>
                  <a:cubicBezTo>
                    <a:pt x="429" y="168575"/>
                    <a:pt x="252" y="168747"/>
                    <a:pt x="252" y="169606"/>
                  </a:cubicBezTo>
                  <a:cubicBezTo>
                    <a:pt x="252" y="170464"/>
                    <a:pt x="783" y="171667"/>
                    <a:pt x="2554" y="171667"/>
                  </a:cubicBezTo>
                  <a:cubicBezTo>
                    <a:pt x="4680" y="171667"/>
                    <a:pt x="21508" y="160330"/>
                    <a:pt x="33199" y="138859"/>
                  </a:cubicBezTo>
                  <a:cubicBezTo>
                    <a:pt x="40993" y="124602"/>
                    <a:pt x="46130" y="106051"/>
                    <a:pt x="46130" y="85955"/>
                  </a:cubicBezTo>
                  <a:cubicBezTo>
                    <a:pt x="46130" y="61735"/>
                    <a:pt x="38690" y="24118"/>
                    <a:pt x="3617" y="71"/>
                  </a:cubicBezTo>
                  <a:close/>
                </a:path>
              </a:pathLst>
            </a:custGeom>
            <a:solidFill>
              <a:srgbClr val="000000"/>
            </a:solidFill>
            <a:ln w="2540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B6CC7919-3336-B9DD-1895-3DEB4C4F85A0}"/>
                </a:ext>
              </a:extLst>
            </p:cNvPr>
            <p:cNvSpPr/>
            <p:nvPr>
              <p:custDataLst>
                <p:tags r:id="rId52"/>
              </p:custDataLst>
            </p:nvPr>
          </p:nvSpPr>
          <p:spPr>
            <a:xfrm>
              <a:off x="5923326" y="4433378"/>
              <a:ext cx="70677" cy="77467"/>
            </a:xfrm>
            <a:custGeom>
              <a:avLst/>
              <a:gdLst>
                <a:gd name="connsiteX0" fmla="*/ 64012 w 70677"/>
                <a:gd name="connsiteY0" fmla="*/ 11242 h 77467"/>
                <a:gd name="connsiteX1" fmla="*/ 56572 w 70677"/>
                <a:gd name="connsiteY1" fmla="*/ 19315 h 77467"/>
                <a:gd name="connsiteX2" fmla="*/ 62418 w 70677"/>
                <a:gd name="connsiteY2" fmla="*/ 24812 h 77467"/>
                <a:gd name="connsiteX3" fmla="*/ 70920 w 70677"/>
                <a:gd name="connsiteY3" fmla="*/ 15021 h 77467"/>
                <a:gd name="connsiteX4" fmla="*/ 47361 w 70677"/>
                <a:gd name="connsiteY4" fmla="*/ 77 h 77467"/>
                <a:gd name="connsiteX5" fmla="*/ 14768 w 70677"/>
                <a:gd name="connsiteY5" fmla="*/ 25155 h 77467"/>
                <a:gd name="connsiteX6" fmla="*/ 20968 w 70677"/>
                <a:gd name="connsiteY6" fmla="*/ 37694 h 77467"/>
                <a:gd name="connsiteX7" fmla="*/ 40984 w 70677"/>
                <a:gd name="connsiteY7" fmla="*/ 43878 h 77467"/>
                <a:gd name="connsiteX8" fmla="*/ 56041 w 70677"/>
                <a:gd name="connsiteY8" fmla="*/ 55215 h 77467"/>
                <a:gd name="connsiteX9" fmla="*/ 46653 w 70677"/>
                <a:gd name="connsiteY9" fmla="*/ 68956 h 77467"/>
                <a:gd name="connsiteX10" fmla="*/ 28939 w 70677"/>
                <a:gd name="connsiteY10" fmla="*/ 72735 h 77467"/>
                <a:gd name="connsiteX11" fmla="*/ 7683 w 70677"/>
                <a:gd name="connsiteY11" fmla="*/ 65521 h 77467"/>
                <a:gd name="connsiteX12" fmla="*/ 17425 w 70677"/>
                <a:gd name="connsiteY12" fmla="*/ 55730 h 77467"/>
                <a:gd name="connsiteX13" fmla="*/ 10517 w 70677"/>
                <a:gd name="connsiteY13" fmla="*/ 49375 h 77467"/>
                <a:gd name="connsiteX14" fmla="*/ 243 w 70677"/>
                <a:gd name="connsiteY14" fmla="*/ 60883 h 77467"/>
                <a:gd name="connsiteX15" fmla="*/ 28762 w 70677"/>
                <a:gd name="connsiteY15" fmla="*/ 77545 h 77467"/>
                <a:gd name="connsiteX16" fmla="*/ 67377 w 70677"/>
                <a:gd name="connsiteY16" fmla="*/ 49203 h 77467"/>
                <a:gd name="connsiteX17" fmla="*/ 42933 w 70677"/>
                <a:gd name="connsiteY17" fmla="*/ 29106 h 77467"/>
                <a:gd name="connsiteX18" fmla="*/ 35847 w 70677"/>
                <a:gd name="connsiteY18" fmla="*/ 27732 h 77467"/>
                <a:gd name="connsiteX19" fmla="*/ 26105 w 70677"/>
                <a:gd name="connsiteY19" fmla="*/ 19143 h 77467"/>
                <a:gd name="connsiteX20" fmla="*/ 33190 w 70677"/>
                <a:gd name="connsiteY20" fmla="*/ 8150 h 77467"/>
                <a:gd name="connsiteX21" fmla="*/ 47184 w 70677"/>
                <a:gd name="connsiteY21" fmla="*/ 4887 h 77467"/>
                <a:gd name="connsiteX22" fmla="*/ 64012 w 70677"/>
                <a:gd name="connsiteY22" fmla="*/ 11242 h 7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7467">
                  <a:moveTo>
                    <a:pt x="64012" y="11242"/>
                  </a:moveTo>
                  <a:cubicBezTo>
                    <a:pt x="59406" y="12273"/>
                    <a:pt x="56572" y="15880"/>
                    <a:pt x="56572" y="19315"/>
                  </a:cubicBezTo>
                  <a:cubicBezTo>
                    <a:pt x="56572" y="23266"/>
                    <a:pt x="60115" y="24812"/>
                    <a:pt x="62418" y="24812"/>
                  </a:cubicBezTo>
                  <a:cubicBezTo>
                    <a:pt x="64189" y="24812"/>
                    <a:pt x="70920" y="23781"/>
                    <a:pt x="70920" y="15021"/>
                  </a:cubicBezTo>
                  <a:cubicBezTo>
                    <a:pt x="70920" y="3856"/>
                    <a:pt x="58166" y="77"/>
                    <a:pt x="47361" y="77"/>
                  </a:cubicBezTo>
                  <a:cubicBezTo>
                    <a:pt x="19728" y="77"/>
                    <a:pt x="14768" y="19831"/>
                    <a:pt x="14768" y="25155"/>
                  </a:cubicBezTo>
                  <a:cubicBezTo>
                    <a:pt x="14768" y="31511"/>
                    <a:pt x="18488" y="35633"/>
                    <a:pt x="20968" y="37694"/>
                  </a:cubicBezTo>
                  <a:cubicBezTo>
                    <a:pt x="25573" y="41130"/>
                    <a:pt x="28762" y="41817"/>
                    <a:pt x="40984" y="43878"/>
                  </a:cubicBezTo>
                  <a:cubicBezTo>
                    <a:pt x="44704" y="44565"/>
                    <a:pt x="56041" y="46626"/>
                    <a:pt x="56041" y="55215"/>
                  </a:cubicBezTo>
                  <a:cubicBezTo>
                    <a:pt x="56041" y="58135"/>
                    <a:pt x="54092" y="64662"/>
                    <a:pt x="46653" y="68956"/>
                  </a:cubicBezTo>
                  <a:cubicBezTo>
                    <a:pt x="39744" y="72735"/>
                    <a:pt x="31065" y="72735"/>
                    <a:pt x="28939" y="72735"/>
                  </a:cubicBezTo>
                  <a:cubicBezTo>
                    <a:pt x="21854" y="72735"/>
                    <a:pt x="11757" y="71189"/>
                    <a:pt x="7683" y="65521"/>
                  </a:cubicBezTo>
                  <a:cubicBezTo>
                    <a:pt x="13528" y="64834"/>
                    <a:pt x="17425" y="60540"/>
                    <a:pt x="17425" y="55730"/>
                  </a:cubicBezTo>
                  <a:cubicBezTo>
                    <a:pt x="17425" y="51436"/>
                    <a:pt x="14237" y="49375"/>
                    <a:pt x="10517" y="49375"/>
                  </a:cubicBezTo>
                  <a:cubicBezTo>
                    <a:pt x="5380" y="49375"/>
                    <a:pt x="243" y="53325"/>
                    <a:pt x="243" y="60883"/>
                  </a:cubicBezTo>
                  <a:cubicBezTo>
                    <a:pt x="243" y="71189"/>
                    <a:pt x="11580" y="77545"/>
                    <a:pt x="28762" y="77545"/>
                  </a:cubicBezTo>
                  <a:cubicBezTo>
                    <a:pt x="61355" y="77545"/>
                    <a:pt x="67377" y="55902"/>
                    <a:pt x="67377" y="49203"/>
                  </a:cubicBezTo>
                  <a:cubicBezTo>
                    <a:pt x="67377" y="33400"/>
                    <a:pt x="49487" y="30308"/>
                    <a:pt x="42933" y="29106"/>
                  </a:cubicBezTo>
                  <a:cubicBezTo>
                    <a:pt x="41338" y="28762"/>
                    <a:pt x="36910" y="28075"/>
                    <a:pt x="35847" y="27732"/>
                  </a:cubicBezTo>
                  <a:cubicBezTo>
                    <a:pt x="29293" y="26529"/>
                    <a:pt x="26105" y="22922"/>
                    <a:pt x="26105" y="19143"/>
                  </a:cubicBezTo>
                  <a:cubicBezTo>
                    <a:pt x="26105" y="15193"/>
                    <a:pt x="29293" y="10555"/>
                    <a:pt x="33190" y="8150"/>
                  </a:cubicBezTo>
                  <a:cubicBezTo>
                    <a:pt x="37973" y="5230"/>
                    <a:pt x="44173" y="4887"/>
                    <a:pt x="47184" y="4887"/>
                  </a:cubicBezTo>
                  <a:cubicBezTo>
                    <a:pt x="50904" y="4887"/>
                    <a:pt x="60115" y="5402"/>
                    <a:pt x="64012" y="11242"/>
                  </a:cubicBezTo>
                  <a:close/>
                </a:path>
              </a:pathLst>
            </a:custGeom>
            <a:solidFill>
              <a:srgbClr val="000000"/>
            </a:solidFill>
            <a:ln w="2540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2AF56AE6-D158-3BFC-0FB6-2FD8D021B576}"/>
                </a:ext>
              </a:extLst>
            </p:cNvPr>
            <p:cNvSpPr/>
            <p:nvPr>
              <p:custDataLst>
                <p:tags r:id="rId53"/>
              </p:custDataLst>
            </p:nvPr>
          </p:nvSpPr>
          <p:spPr>
            <a:xfrm>
              <a:off x="6024352" y="4451953"/>
              <a:ext cx="52001" cy="81712"/>
            </a:xfrm>
            <a:custGeom>
              <a:avLst/>
              <a:gdLst>
                <a:gd name="connsiteX0" fmla="*/ 32511 w 52001"/>
                <a:gd name="connsiteY0" fmla="*/ 3759 h 81712"/>
                <a:gd name="connsiteX1" fmla="*/ 27956 w 52001"/>
                <a:gd name="connsiteY1" fmla="*/ 78 h 81712"/>
                <a:gd name="connsiteX2" fmla="*/ 2398 w 52001"/>
                <a:gd name="connsiteY2" fmla="*/ 7930 h 81712"/>
                <a:gd name="connsiteX3" fmla="*/ 247 w 52001"/>
                <a:gd name="connsiteY3" fmla="*/ 7930 h 81712"/>
                <a:gd name="connsiteX4" fmla="*/ 247 w 52001"/>
                <a:gd name="connsiteY4" fmla="*/ 13329 h 81712"/>
                <a:gd name="connsiteX5" fmla="*/ 2398 w 52001"/>
                <a:gd name="connsiteY5" fmla="*/ 13329 h 81712"/>
                <a:gd name="connsiteX6" fmla="*/ 20870 w 52001"/>
                <a:gd name="connsiteY6" fmla="*/ 9893 h 81712"/>
                <a:gd name="connsiteX7" fmla="*/ 20870 w 52001"/>
                <a:gd name="connsiteY7" fmla="*/ 71239 h 81712"/>
                <a:gd name="connsiteX8" fmla="*/ 7459 w 52001"/>
                <a:gd name="connsiteY8" fmla="*/ 76392 h 81712"/>
                <a:gd name="connsiteX9" fmla="*/ 1132 w 52001"/>
                <a:gd name="connsiteY9" fmla="*/ 76392 h 81712"/>
                <a:gd name="connsiteX10" fmla="*/ 1132 w 52001"/>
                <a:gd name="connsiteY10" fmla="*/ 81791 h 81712"/>
                <a:gd name="connsiteX11" fmla="*/ 26691 w 52001"/>
                <a:gd name="connsiteY11" fmla="*/ 81300 h 81712"/>
                <a:gd name="connsiteX12" fmla="*/ 52249 w 52001"/>
                <a:gd name="connsiteY12" fmla="*/ 81791 h 81712"/>
                <a:gd name="connsiteX13" fmla="*/ 52249 w 52001"/>
                <a:gd name="connsiteY13" fmla="*/ 76392 h 81712"/>
                <a:gd name="connsiteX14" fmla="*/ 45922 w 52001"/>
                <a:gd name="connsiteY14" fmla="*/ 76392 h 81712"/>
                <a:gd name="connsiteX15" fmla="*/ 32511 w 52001"/>
                <a:gd name="connsiteY15" fmla="*/ 71239 h 81712"/>
                <a:gd name="connsiteX16" fmla="*/ 32511 w 52001"/>
                <a:gd name="connsiteY16" fmla="*/ 3759 h 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01" h="81712">
                  <a:moveTo>
                    <a:pt x="32511" y="3759"/>
                  </a:moveTo>
                  <a:cubicBezTo>
                    <a:pt x="32511" y="78"/>
                    <a:pt x="32131" y="78"/>
                    <a:pt x="27956" y="78"/>
                  </a:cubicBezTo>
                  <a:cubicBezTo>
                    <a:pt x="18973" y="7930"/>
                    <a:pt x="4928" y="7930"/>
                    <a:pt x="2398" y="7930"/>
                  </a:cubicBezTo>
                  <a:lnTo>
                    <a:pt x="247" y="7930"/>
                  </a:lnTo>
                  <a:lnTo>
                    <a:pt x="247" y="13329"/>
                  </a:lnTo>
                  <a:lnTo>
                    <a:pt x="2398" y="13329"/>
                  </a:lnTo>
                  <a:cubicBezTo>
                    <a:pt x="5308" y="13329"/>
                    <a:pt x="13532" y="12961"/>
                    <a:pt x="20870" y="9893"/>
                  </a:cubicBezTo>
                  <a:lnTo>
                    <a:pt x="20870" y="71239"/>
                  </a:lnTo>
                  <a:cubicBezTo>
                    <a:pt x="20870" y="75043"/>
                    <a:pt x="20870" y="76392"/>
                    <a:pt x="7459" y="76392"/>
                  </a:cubicBezTo>
                  <a:lnTo>
                    <a:pt x="1132" y="76392"/>
                  </a:lnTo>
                  <a:lnTo>
                    <a:pt x="1132" y="81791"/>
                  </a:lnTo>
                  <a:cubicBezTo>
                    <a:pt x="8091" y="81300"/>
                    <a:pt x="19352" y="81300"/>
                    <a:pt x="26691" y="81300"/>
                  </a:cubicBezTo>
                  <a:cubicBezTo>
                    <a:pt x="34029" y="81300"/>
                    <a:pt x="45290" y="81300"/>
                    <a:pt x="52249" y="81791"/>
                  </a:cubicBezTo>
                  <a:lnTo>
                    <a:pt x="52249" y="76392"/>
                  </a:lnTo>
                  <a:lnTo>
                    <a:pt x="45922" y="76392"/>
                  </a:lnTo>
                  <a:cubicBezTo>
                    <a:pt x="32511" y="76392"/>
                    <a:pt x="32511" y="75043"/>
                    <a:pt x="32511" y="71239"/>
                  </a:cubicBezTo>
                  <a:lnTo>
                    <a:pt x="32511" y="3759"/>
                  </a:lnTo>
                  <a:close/>
                </a:path>
              </a:pathLst>
            </a:custGeom>
            <a:solidFill>
              <a:srgbClr val="000000"/>
            </a:solidFill>
            <a:ln w="2540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97700BFD-313E-4817-0D22-56FA2FB8FDC0}"/>
                </a:ext>
              </a:extLst>
            </p:cNvPr>
            <p:cNvSpPr/>
            <p:nvPr>
              <p:custDataLst>
                <p:tags r:id="rId54"/>
              </p:custDataLst>
            </p:nvPr>
          </p:nvSpPr>
          <p:spPr>
            <a:xfrm>
              <a:off x="6123442" y="4435096"/>
              <a:ext cx="20370" cy="74032"/>
            </a:xfrm>
            <a:custGeom>
              <a:avLst/>
              <a:gdLst>
                <a:gd name="connsiteX0" fmla="*/ 20621 w 20370"/>
                <a:gd name="connsiteY0" fmla="*/ 10040 h 74032"/>
                <a:gd name="connsiteX1" fmla="*/ 10525 w 20370"/>
                <a:gd name="connsiteY1" fmla="*/ 77 h 74032"/>
                <a:gd name="connsiteX2" fmla="*/ 251 w 20370"/>
                <a:gd name="connsiteY2" fmla="*/ 9868 h 74032"/>
                <a:gd name="connsiteX3" fmla="*/ 10347 w 20370"/>
                <a:gd name="connsiteY3" fmla="*/ 19831 h 74032"/>
                <a:gd name="connsiteX4" fmla="*/ 20621 w 20370"/>
                <a:gd name="connsiteY4" fmla="*/ 10040 h 74032"/>
                <a:gd name="connsiteX5" fmla="*/ 20621 w 20370"/>
                <a:gd name="connsiteY5" fmla="*/ 64318 h 74032"/>
                <a:gd name="connsiteX6" fmla="*/ 10525 w 20370"/>
                <a:gd name="connsiteY6" fmla="*/ 54356 h 74032"/>
                <a:gd name="connsiteX7" fmla="*/ 251 w 20370"/>
                <a:gd name="connsiteY7" fmla="*/ 64147 h 74032"/>
                <a:gd name="connsiteX8" fmla="*/ 10347 w 20370"/>
                <a:gd name="connsiteY8" fmla="*/ 74109 h 74032"/>
                <a:gd name="connsiteX9" fmla="*/ 20621 w 20370"/>
                <a:gd name="connsiteY9" fmla="*/ 64318 h 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4032">
                  <a:moveTo>
                    <a:pt x="20621" y="10040"/>
                  </a:moveTo>
                  <a:cubicBezTo>
                    <a:pt x="20621" y="4028"/>
                    <a:pt x="15661" y="77"/>
                    <a:pt x="10525" y="77"/>
                  </a:cubicBezTo>
                  <a:cubicBezTo>
                    <a:pt x="4325" y="77"/>
                    <a:pt x="251" y="4887"/>
                    <a:pt x="251" y="9868"/>
                  </a:cubicBezTo>
                  <a:cubicBezTo>
                    <a:pt x="251" y="15880"/>
                    <a:pt x="5210" y="19831"/>
                    <a:pt x="10347" y="19831"/>
                  </a:cubicBezTo>
                  <a:cubicBezTo>
                    <a:pt x="16547" y="19831"/>
                    <a:pt x="20621" y="15021"/>
                    <a:pt x="20621" y="10040"/>
                  </a:cubicBezTo>
                  <a:close/>
                  <a:moveTo>
                    <a:pt x="20621" y="64318"/>
                  </a:moveTo>
                  <a:cubicBezTo>
                    <a:pt x="20621" y="58307"/>
                    <a:pt x="15661" y="54356"/>
                    <a:pt x="10525" y="54356"/>
                  </a:cubicBezTo>
                  <a:cubicBezTo>
                    <a:pt x="4325" y="54356"/>
                    <a:pt x="251" y="59165"/>
                    <a:pt x="251" y="64147"/>
                  </a:cubicBezTo>
                  <a:cubicBezTo>
                    <a:pt x="251" y="70159"/>
                    <a:pt x="5210" y="74109"/>
                    <a:pt x="10347" y="74109"/>
                  </a:cubicBezTo>
                  <a:cubicBezTo>
                    <a:pt x="16547" y="74109"/>
                    <a:pt x="20621" y="69300"/>
                    <a:pt x="20621" y="64318"/>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6A5D3819-DF4E-CDBF-C93E-6DC7D72E49D4}"/>
                </a:ext>
              </a:extLst>
            </p:cNvPr>
            <p:cNvSpPr/>
            <p:nvPr>
              <p:custDataLst>
                <p:tags r:id="rId55"/>
              </p:custDataLst>
            </p:nvPr>
          </p:nvSpPr>
          <p:spPr>
            <a:xfrm>
              <a:off x="6174885" y="4433378"/>
              <a:ext cx="70677" cy="77467"/>
            </a:xfrm>
            <a:custGeom>
              <a:avLst/>
              <a:gdLst>
                <a:gd name="connsiteX0" fmla="*/ 64022 w 70677"/>
                <a:gd name="connsiteY0" fmla="*/ 11242 h 77467"/>
                <a:gd name="connsiteX1" fmla="*/ 56582 w 70677"/>
                <a:gd name="connsiteY1" fmla="*/ 19315 h 77467"/>
                <a:gd name="connsiteX2" fmla="*/ 62428 w 70677"/>
                <a:gd name="connsiteY2" fmla="*/ 24812 h 77467"/>
                <a:gd name="connsiteX3" fmla="*/ 70930 w 70677"/>
                <a:gd name="connsiteY3" fmla="*/ 15021 h 77467"/>
                <a:gd name="connsiteX4" fmla="*/ 47371 w 70677"/>
                <a:gd name="connsiteY4" fmla="*/ 77 h 77467"/>
                <a:gd name="connsiteX5" fmla="*/ 14778 w 70677"/>
                <a:gd name="connsiteY5" fmla="*/ 25155 h 77467"/>
                <a:gd name="connsiteX6" fmla="*/ 20978 w 70677"/>
                <a:gd name="connsiteY6" fmla="*/ 37694 h 77467"/>
                <a:gd name="connsiteX7" fmla="*/ 40994 w 70677"/>
                <a:gd name="connsiteY7" fmla="*/ 43878 h 77467"/>
                <a:gd name="connsiteX8" fmla="*/ 56051 w 70677"/>
                <a:gd name="connsiteY8" fmla="*/ 55215 h 77467"/>
                <a:gd name="connsiteX9" fmla="*/ 46662 w 70677"/>
                <a:gd name="connsiteY9" fmla="*/ 68956 h 77467"/>
                <a:gd name="connsiteX10" fmla="*/ 28949 w 70677"/>
                <a:gd name="connsiteY10" fmla="*/ 72735 h 77467"/>
                <a:gd name="connsiteX11" fmla="*/ 7693 w 70677"/>
                <a:gd name="connsiteY11" fmla="*/ 65521 h 77467"/>
                <a:gd name="connsiteX12" fmla="*/ 17435 w 70677"/>
                <a:gd name="connsiteY12" fmla="*/ 55730 h 77467"/>
                <a:gd name="connsiteX13" fmla="*/ 10527 w 70677"/>
                <a:gd name="connsiteY13" fmla="*/ 49375 h 77467"/>
                <a:gd name="connsiteX14" fmla="*/ 253 w 70677"/>
                <a:gd name="connsiteY14" fmla="*/ 60883 h 77467"/>
                <a:gd name="connsiteX15" fmla="*/ 28772 w 70677"/>
                <a:gd name="connsiteY15" fmla="*/ 77545 h 77467"/>
                <a:gd name="connsiteX16" fmla="*/ 67387 w 70677"/>
                <a:gd name="connsiteY16" fmla="*/ 49203 h 77467"/>
                <a:gd name="connsiteX17" fmla="*/ 42943 w 70677"/>
                <a:gd name="connsiteY17" fmla="*/ 29106 h 77467"/>
                <a:gd name="connsiteX18" fmla="*/ 35857 w 70677"/>
                <a:gd name="connsiteY18" fmla="*/ 27732 h 77467"/>
                <a:gd name="connsiteX19" fmla="*/ 26115 w 70677"/>
                <a:gd name="connsiteY19" fmla="*/ 19143 h 77467"/>
                <a:gd name="connsiteX20" fmla="*/ 33200 w 70677"/>
                <a:gd name="connsiteY20" fmla="*/ 8150 h 77467"/>
                <a:gd name="connsiteX21" fmla="*/ 47194 w 70677"/>
                <a:gd name="connsiteY21" fmla="*/ 4887 h 77467"/>
                <a:gd name="connsiteX22" fmla="*/ 64022 w 70677"/>
                <a:gd name="connsiteY22" fmla="*/ 11242 h 7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7467">
                  <a:moveTo>
                    <a:pt x="64022" y="11242"/>
                  </a:moveTo>
                  <a:cubicBezTo>
                    <a:pt x="59416" y="12273"/>
                    <a:pt x="56582" y="15880"/>
                    <a:pt x="56582" y="19315"/>
                  </a:cubicBezTo>
                  <a:cubicBezTo>
                    <a:pt x="56582" y="23266"/>
                    <a:pt x="60125" y="24812"/>
                    <a:pt x="62428" y="24812"/>
                  </a:cubicBezTo>
                  <a:cubicBezTo>
                    <a:pt x="64199" y="24812"/>
                    <a:pt x="70930" y="23781"/>
                    <a:pt x="70930" y="15021"/>
                  </a:cubicBezTo>
                  <a:cubicBezTo>
                    <a:pt x="70930" y="3856"/>
                    <a:pt x="58176" y="77"/>
                    <a:pt x="47371" y="77"/>
                  </a:cubicBezTo>
                  <a:cubicBezTo>
                    <a:pt x="19738" y="77"/>
                    <a:pt x="14778" y="19831"/>
                    <a:pt x="14778" y="25155"/>
                  </a:cubicBezTo>
                  <a:cubicBezTo>
                    <a:pt x="14778" y="31511"/>
                    <a:pt x="18498" y="35633"/>
                    <a:pt x="20978" y="37694"/>
                  </a:cubicBezTo>
                  <a:cubicBezTo>
                    <a:pt x="25583" y="41130"/>
                    <a:pt x="28772" y="41817"/>
                    <a:pt x="40994" y="43878"/>
                  </a:cubicBezTo>
                  <a:cubicBezTo>
                    <a:pt x="44714" y="44565"/>
                    <a:pt x="56051" y="46626"/>
                    <a:pt x="56051" y="55215"/>
                  </a:cubicBezTo>
                  <a:cubicBezTo>
                    <a:pt x="56051" y="58135"/>
                    <a:pt x="54102" y="64662"/>
                    <a:pt x="46662" y="68956"/>
                  </a:cubicBezTo>
                  <a:cubicBezTo>
                    <a:pt x="39754" y="72735"/>
                    <a:pt x="31075" y="72735"/>
                    <a:pt x="28949" y="72735"/>
                  </a:cubicBezTo>
                  <a:cubicBezTo>
                    <a:pt x="21863" y="72735"/>
                    <a:pt x="11767" y="71189"/>
                    <a:pt x="7693" y="65521"/>
                  </a:cubicBezTo>
                  <a:cubicBezTo>
                    <a:pt x="13538" y="64834"/>
                    <a:pt x="17435" y="60540"/>
                    <a:pt x="17435" y="55730"/>
                  </a:cubicBezTo>
                  <a:cubicBezTo>
                    <a:pt x="17435" y="51436"/>
                    <a:pt x="14247" y="49375"/>
                    <a:pt x="10527" y="49375"/>
                  </a:cubicBezTo>
                  <a:cubicBezTo>
                    <a:pt x="5390" y="49375"/>
                    <a:pt x="253" y="53325"/>
                    <a:pt x="253" y="60883"/>
                  </a:cubicBezTo>
                  <a:cubicBezTo>
                    <a:pt x="253" y="71189"/>
                    <a:pt x="11590" y="77545"/>
                    <a:pt x="28772" y="77545"/>
                  </a:cubicBezTo>
                  <a:cubicBezTo>
                    <a:pt x="61365" y="77545"/>
                    <a:pt x="67387" y="55902"/>
                    <a:pt x="67387" y="49203"/>
                  </a:cubicBezTo>
                  <a:cubicBezTo>
                    <a:pt x="67387" y="33400"/>
                    <a:pt x="49497" y="30308"/>
                    <a:pt x="42943" y="29106"/>
                  </a:cubicBezTo>
                  <a:cubicBezTo>
                    <a:pt x="41348" y="28762"/>
                    <a:pt x="36920" y="28075"/>
                    <a:pt x="35857" y="27732"/>
                  </a:cubicBezTo>
                  <a:cubicBezTo>
                    <a:pt x="29303" y="26529"/>
                    <a:pt x="26115" y="22922"/>
                    <a:pt x="26115" y="19143"/>
                  </a:cubicBezTo>
                  <a:cubicBezTo>
                    <a:pt x="26115" y="15193"/>
                    <a:pt x="29303" y="10555"/>
                    <a:pt x="33200" y="8150"/>
                  </a:cubicBezTo>
                  <a:cubicBezTo>
                    <a:pt x="37983" y="5230"/>
                    <a:pt x="44183" y="4887"/>
                    <a:pt x="47194" y="4887"/>
                  </a:cubicBezTo>
                  <a:cubicBezTo>
                    <a:pt x="50914" y="4887"/>
                    <a:pt x="60125" y="5402"/>
                    <a:pt x="64022" y="11242"/>
                  </a:cubicBez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BA2DF7B9-D1FB-D3B5-3619-826D7B016C16}"/>
                </a:ext>
              </a:extLst>
            </p:cNvPr>
            <p:cNvSpPr/>
            <p:nvPr>
              <p:custDataLst>
                <p:tags r:id="rId56"/>
              </p:custDataLst>
            </p:nvPr>
          </p:nvSpPr>
          <p:spPr>
            <a:xfrm>
              <a:off x="6269332" y="4451953"/>
              <a:ext cx="63009" cy="81712"/>
            </a:xfrm>
            <a:custGeom>
              <a:avLst/>
              <a:gdLst>
                <a:gd name="connsiteX0" fmla="*/ 63266 w 63009"/>
                <a:gd name="connsiteY0" fmla="*/ 58111 h 81712"/>
                <a:gd name="connsiteX1" fmla="*/ 57952 w 63009"/>
                <a:gd name="connsiteY1" fmla="*/ 58111 h 81712"/>
                <a:gd name="connsiteX2" fmla="*/ 54283 w 63009"/>
                <a:gd name="connsiteY2" fmla="*/ 69276 h 81712"/>
                <a:gd name="connsiteX3" fmla="*/ 40745 w 63009"/>
                <a:gd name="connsiteY3" fmla="*/ 70012 h 81712"/>
                <a:gd name="connsiteX4" fmla="*/ 15946 w 63009"/>
                <a:gd name="connsiteY4" fmla="*/ 70012 h 81712"/>
                <a:gd name="connsiteX5" fmla="*/ 41251 w 63009"/>
                <a:gd name="connsiteY5" fmla="*/ 52222 h 81712"/>
                <a:gd name="connsiteX6" fmla="*/ 63266 w 63009"/>
                <a:gd name="connsiteY6" fmla="*/ 24494 h 81712"/>
                <a:gd name="connsiteX7" fmla="*/ 29864 w 63009"/>
                <a:gd name="connsiteY7" fmla="*/ 78 h 81712"/>
                <a:gd name="connsiteX8" fmla="*/ 257 w 63009"/>
                <a:gd name="connsiteY8" fmla="*/ 21672 h 81712"/>
                <a:gd name="connsiteX9" fmla="*/ 7595 w 63009"/>
                <a:gd name="connsiteY9" fmla="*/ 29156 h 81712"/>
                <a:gd name="connsiteX10" fmla="*/ 15060 w 63009"/>
                <a:gd name="connsiteY10" fmla="*/ 21917 h 81712"/>
                <a:gd name="connsiteX11" fmla="*/ 7848 w 63009"/>
                <a:gd name="connsiteY11" fmla="*/ 14678 h 81712"/>
                <a:gd name="connsiteX12" fmla="*/ 27207 w 63009"/>
                <a:gd name="connsiteY12" fmla="*/ 5477 h 81712"/>
                <a:gd name="connsiteX13" fmla="*/ 49728 w 63009"/>
                <a:gd name="connsiteY13" fmla="*/ 24616 h 81712"/>
                <a:gd name="connsiteX14" fmla="*/ 32647 w 63009"/>
                <a:gd name="connsiteY14" fmla="*/ 50750 h 81712"/>
                <a:gd name="connsiteX15" fmla="*/ 1775 w 63009"/>
                <a:gd name="connsiteY15" fmla="*/ 76147 h 81712"/>
                <a:gd name="connsiteX16" fmla="*/ 257 w 63009"/>
                <a:gd name="connsiteY16" fmla="*/ 78110 h 81712"/>
                <a:gd name="connsiteX17" fmla="*/ 257 w 63009"/>
                <a:gd name="connsiteY17" fmla="*/ 81791 h 81712"/>
                <a:gd name="connsiteX18" fmla="*/ 59091 w 63009"/>
                <a:gd name="connsiteY18" fmla="*/ 81791 h 81712"/>
                <a:gd name="connsiteX19" fmla="*/ 63266 w 63009"/>
                <a:gd name="connsiteY19" fmla="*/ 58111 h 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9" h="81712">
                  <a:moveTo>
                    <a:pt x="63266" y="58111"/>
                  </a:moveTo>
                  <a:lnTo>
                    <a:pt x="57952" y="58111"/>
                  </a:lnTo>
                  <a:cubicBezTo>
                    <a:pt x="57573" y="60442"/>
                    <a:pt x="56307" y="68049"/>
                    <a:pt x="54283" y="69276"/>
                  </a:cubicBezTo>
                  <a:cubicBezTo>
                    <a:pt x="53271" y="70012"/>
                    <a:pt x="42643" y="70012"/>
                    <a:pt x="40745" y="70012"/>
                  </a:cubicBezTo>
                  <a:lnTo>
                    <a:pt x="15946" y="70012"/>
                  </a:lnTo>
                  <a:cubicBezTo>
                    <a:pt x="24297" y="64000"/>
                    <a:pt x="33659" y="57130"/>
                    <a:pt x="41251" y="52222"/>
                  </a:cubicBezTo>
                  <a:cubicBezTo>
                    <a:pt x="52638" y="44615"/>
                    <a:pt x="63266" y="37499"/>
                    <a:pt x="63266" y="24494"/>
                  </a:cubicBezTo>
                  <a:cubicBezTo>
                    <a:pt x="63266" y="8789"/>
                    <a:pt x="47957" y="78"/>
                    <a:pt x="29864" y="78"/>
                  </a:cubicBezTo>
                  <a:cubicBezTo>
                    <a:pt x="12783" y="78"/>
                    <a:pt x="257" y="9648"/>
                    <a:pt x="257" y="21672"/>
                  </a:cubicBezTo>
                  <a:cubicBezTo>
                    <a:pt x="257" y="28052"/>
                    <a:pt x="5824" y="29156"/>
                    <a:pt x="7595" y="29156"/>
                  </a:cubicBezTo>
                  <a:cubicBezTo>
                    <a:pt x="11011" y="29156"/>
                    <a:pt x="15060" y="26948"/>
                    <a:pt x="15060" y="21917"/>
                  </a:cubicBezTo>
                  <a:cubicBezTo>
                    <a:pt x="15060" y="17500"/>
                    <a:pt x="11770" y="15047"/>
                    <a:pt x="7848" y="14678"/>
                  </a:cubicBezTo>
                  <a:cubicBezTo>
                    <a:pt x="11391" y="9157"/>
                    <a:pt x="18729" y="5477"/>
                    <a:pt x="27207" y="5477"/>
                  </a:cubicBezTo>
                  <a:cubicBezTo>
                    <a:pt x="39480" y="5477"/>
                    <a:pt x="49728" y="12593"/>
                    <a:pt x="49728" y="24616"/>
                  </a:cubicBezTo>
                  <a:cubicBezTo>
                    <a:pt x="49728" y="34923"/>
                    <a:pt x="42390" y="42775"/>
                    <a:pt x="32647" y="50750"/>
                  </a:cubicBezTo>
                  <a:lnTo>
                    <a:pt x="1775" y="76147"/>
                  </a:lnTo>
                  <a:cubicBezTo>
                    <a:pt x="510" y="77251"/>
                    <a:pt x="383" y="77251"/>
                    <a:pt x="257" y="78110"/>
                  </a:cubicBezTo>
                  <a:lnTo>
                    <a:pt x="257" y="81791"/>
                  </a:lnTo>
                  <a:lnTo>
                    <a:pt x="59091" y="81791"/>
                  </a:lnTo>
                  <a:lnTo>
                    <a:pt x="63266" y="58111"/>
                  </a:ln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7D16A8EB-6676-E66C-3C4E-D692890E0C8D}"/>
                </a:ext>
              </a:extLst>
            </p:cNvPr>
            <p:cNvSpPr/>
            <p:nvPr>
              <p:custDataLst>
                <p:tags r:id="rId57"/>
              </p:custDataLst>
            </p:nvPr>
          </p:nvSpPr>
          <p:spPr>
            <a:xfrm>
              <a:off x="6383656" y="4264428"/>
              <a:ext cx="58707" cy="245382"/>
            </a:xfrm>
            <a:custGeom>
              <a:avLst/>
              <a:gdLst>
                <a:gd name="connsiteX0" fmla="*/ 58969 w 58707"/>
                <a:gd name="connsiteY0" fmla="*/ 122766 h 245382"/>
                <a:gd name="connsiteX1" fmla="*/ 42268 w 58707"/>
                <a:gd name="connsiteY1" fmla="*/ 46207 h 245382"/>
                <a:gd name="connsiteX2" fmla="*/ 2792 w 58707"/>
                <a:gd name="connsiteY2" fmla="*/ 75 h 245382"/>
                <a:gd name="connsiteX3" fmla="*/ 261 w 58707"/>
                <a:gd name="connsiteY3" fmla="*/ 2529 h 245382"/>
                <a:gd name="connsiteX4" fmla="*/ 5069 w 58707"/>
                <a:gd name="connsiteY4" fmla="*/ 8172 h 245382"/>
                <a:gd name="connsiteX5" fmla="*/ 44292 w 58707"/>
                <a:gd name="connsiteY5" fmla="*/ 122766 h 245382"/>
                <a:gd name="connsiteX6" fmla="*/ 3551 w 58707"/>
                <a:gd name="connsiteY6" fmla="*/ 238832 h 245382"/>
                <a:gd name="connsiteX7" fmla="*/ 261 w 58707"/>
                <a:gd name="connsiteY7" fmla="*/ 243004 h 245382"/>
                <a:gd name="connsiteX8" fmla="*/ 2792 w 58707"/>
                <a:gd name="connsiteY8" fmla="*/ 245458 h 245382"/>
                <a:gd name="connsiteX9" fmla="*/ 43027 w 58707"/>
                <a:gd name="connsiteY9" fmla="*/ 197608 h 245382"/>
                <a:gd name="connsiteX10" fmla="*/ 58969 w 58707"/>
                <a:gd name="connsiteY10" fmla="*/ 122766 h 2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5382">
                  <a:moveTo>
                    <a:pt x="58969" y="122766"/>
                  </a:moveTo>
                  <a:cubicBezTo>
                    <a:pt x="58969" y="103626"/>
                    <a:pt x="56185" y="73935"/>
                    <a:pt x="42268" y="46207"/>
                  </a:cubicBezTo>
                  <a:cubicBezTo>
                    <a:pt x="27084" y="16025"/>
                    <a:pt x="5322" y="75"/>
                    <a:pt x="2792" y="75"/>
                  </a:cubicBezTo>
                  <a:cubicBezTo>
                    <a:pt x="1273" y="75"/>
                    <a:pt x="261" y="1056"/>
                    <a:pt x="261" y="2529"/>
                  </a:cubicBezTo>
                  <a:cubicBezTo>
                    <a:pt x="261" y="3265"/>
                    <a:pt x="261" y="3755"/>
                    <a:pt x="5069" y="8172"/>
                  </a:cubicBezTo>
                  <a:cubicBezTo>
                    <a:pt x="29868" y="32465"/>
                    <a:pt x="44292" y="71481"/>
                    <a:pt x="44292" y="122766"/>
                  </a:cubicBezTo>
                  <a:cubicBezTo>
                    <a:pt x="44292" y="164727"/>
                    <a:pt x="34929" y="207914"/>
                    <a:pt x="3551" y="238832"/>
                  </a:cubicBezTo>
                  <a:cubicBezTo>
                    <a:pt x="261" y="241777"/>
                    <a:pt x="261" y="242268"/>
                    <a:pt x="261" y="243004"/>
                  </a:cubicBezTo>
                  <a:cubicBezTo>
                    <a:pt x="261" y="244476"/>
                    <a:pt x="1273" y="245458"/>
                    <a:pt x="2792" y="245458"/>
                  </a:cubicBezTo>
                  <a:cubicBezTo>
                    <a:pt x="5322" y="245458"/>
                    <a:pt x="28097" y="228772"/>
                    <a:pt x="43027" y="197608"/>
                  </a:cubicBezTo>
                  <a:cubicBezTo>
                    <a:pt x="55932" y="170616"/>
                    <a:pt x="58969" y="143378"/>
                    <a:pt x="58969" y="122766"/>
                  </a:cubicBezTo>
                  <a:close/>
                </a:path>
              </a:pathLst>
            </a:custGeom>
            <a:solidFill>
              <a:srgbClr val="000000"/>
            </a:solidFill>
            <a:ln w="25400" cap="flat">
              <a:noFill/>
              <a:prstDash val="solid"/>
              <a:miter/>
            </a:ln>
          </p:spPr>
          <p:txBody>
            <a:bodyPr rtlCol="0" anchor="ctr"/>
            <a:lstStyle/>
            <a:p>
              <a:endParaRPr lang="en-CN"/>
            </a:p>
          </p:txBody>
        </p:sp>
      </p:grpSp>
      <p:grpSp>
        <p:nvGrpSpPr>
          <p:cNvPr id="18597" name="Group 18596">
            <a:extLst>
              <a:ext uri="{FF2B5EF4-FFF2-40B4-BE49-F238E27FC236}">
                <a16:creationId xmlns:a16="http://schemas.microsoft.com/office/drawing/2014/main" id="{D2243759-3637-6735-02D5-BBE27E3DC93E}"/>
              </a:ext>
            </a:extLst>
          </p:cNvPr>
          <p:cNvGrpSpPr/>
          <p:nvPr/>
        </p:nvGrpSpPr>
        <p:grpSpPr>
          <a:xfrm>
            <a:off x="6302089" y="4208200"/>
            <a:ext cx="1565055" cy="315343"/>
            <a:chOff x="4883871" y="4705434"/>
            <a:chExt cx="1565055" cy="315343"/>
          </a:xfrm>
        </p:grpSpPr>
        <p:sp>
          <p:nvSpPr>
            <p:cNvPr id="18503" name="Freeform 18502">
              <a:extLst>
                <a:ext uri="{FF2B5EF4-FFF2-40B4-BE49-F238E27FC236}">
                  <a16:creationId xmlns:a16="http://schemas.microsoft.com/office/drawing/2014/main" id="{5B15E4D6-CBFB-278B-C7F2-B9984494F7AA}"/>
                </a:ext>
              </a:extLst>
            </p:cNvPr>
            <p:cNvSpPr/>
            <p:nvPr>
              <p:custDataLst>
                <p:tags r:id="rId28"/>
              </p:custDataLst>
            </p:nvPr>
          </p:nvSpPr>
          <p:spPr>
            <a:xfrm>
              <a:off x="4883871" y="4765281"/>
              <a:ext cx="147781" cy="172258"/>
            </a:xfrm>
            <a:custGeom>
              <a:avLst/>
              <a:gdLst>
                <a:gd name="connsiteX0" fmla="*/ 67514 w 147781"/>
                <a:gd name="connsiteY0" fmla="*/ 8683 h 172258"/>
                <a:gd name="connsiteX1" fmla="*/ 68526 w 147781"/>
                <a:gd name="connsiteY1" fmla="*/ 4511 h 172258"/>
                <a:gd name="connsiteX2" fmla="*/ 62959 w 147781"/>
                <a:gd name="connsiteY2" fmla="*/ 94 h 172258"/>
                <a:gd name="connsiteX3" fmla="*/ 61187 w 147781"/>
                <a:gd name="connsiteY3" fmla="*/ 340 h 172258"/>
                <a:gd name="connsiteX4" fmla="*/ 28544 w 147781"/>
                <a:gd name="connsiteY4" fmla="*/ 1812 h 172258"/>
                <a:gd name="connsiteX5" fmla="*/ 20446 w 147781"/>
                <a:gd name="connsiteY5" fmla="*/ 9174 h 172258"/>
                <a:gd name="connsiteX6" fmla="*/ 27025 w 147781"/>
                <a:gd name="connsiteY6" fmla="*/ 13591 h 172258"/>
                <a:gd name="connsiteX7" fmla="*/ 37654 w 147781"/>
                <a:gd name="connsiteY7" fmla="*/ 14081 h 172258"/>
                <a:gd name="connsiteX8" fmla="*/ 1214 w 147781"/>
                <a:gd name="connsiteY8" fmla="*/ 155667 h 172258"/>
                <a:gd name="connsiteX9" fmla="*/ 202 w 147781"/>
                <a:gd name="connsiteY9" fmla="*/ 161311 h 172258"/>
                <a:gd name="connsiteX10" fmla="*/ 12349 w 147781"/>
                <a:gd name="connsiteY10" fmla="*/ 172353 h 172258"/>
                <a:gd name="connsiteX11" fmla="*/ 28797 w 147781"/>
                <a:gd name="connsiteY11" fmla="*/ 158612 h 172258"/>
                <a:gd name="connsiteX12" fmla="*/ 43980 w 147781"/>
                <a:gd name="connsiteY12" fmla="*/ 100456 h 172258"/>
                <a:gd name="connsiteX13" fmla="*/ 49041 w 147781"/>
                <a:gd name="connsiteY13" fmla="*/ 90395 h 172258"/>
                <a:gd name="connsiteX14" fmla="*/ 86746 w 147781"/>
                <a:gd name="connsiteY14" fmla="*/ 68311 h 172258"/>
                <a:gd name="connsiteX15" fmla="*/ 99398 w 147781"/>
                <a:gd name="connsiteY15" fmla="*/ 82789 h 172258"/>
                <a:gd name="connsiteX16" fmla="*/ 83456 w 147781"/>
                <a:gd name="connsiteY16" fmla="*/ 137754 h 172258"/>
                <a:gd name="connsiteX17" fmla="*/ 79913 w 147781"/>
                <a:gd name="connsiteY17" fmla="*/ 150269 h 172258"/>
                <a:gd name="connsiteX18" fmla="*/ 108508 w 147781"/>
                <a:gd name="connsiteY18" fmla="*/ 172353 h 172258"/>
                <a:gd name="connsiteX19" fmla="*/ 147984 w 147781"/>
                <a:gd name="connsiteY19" fmla="*/ 134074 h 172258"/>
                <a:gd name="connsiteX20" fmla="*/ 141911 w 147781"/>
                <a:gd name="connsiteY20" fmla="*/ 130638 h 172258"/>
                <a:gd name="connsiteX21" fmla="*/ 136091 w 147781"/>
                <a:gd name="connsiteY21" fmla="*/ 133828 h 172258"/>
                <a:gd name="connsiteX22" fmla="*/ 110026 w 147781"/>
                <a:gd name="connsiteY22" fmla="*/ 163519 h 172258"/>
                <a:gd name="connsiteX23" fmla="*/ 105724 w 147781"/>
                <a:gd name="connsiteY23" fmla="*/ 158366 h 172258"/>
                <a:gd name="connsiteX24" fmla="*/ 110026 w 147781"/>
                <a:gd name="connsiteY24" fmla="*/ 142417 h 172258"/>
                <a:gd name="connsiteX25" fmla="*/ 126475 w 147781"/>
                <a:gd name="connsiteY25" fmla="*/ 87942 h 172258"/>
                <a:gd name="connsiteX26" fmla="*/ 88770 w 147781"/>
                <a:gd name="connsiteY26" fmla="*/ 59477 h 172258"/>
                <a:gd name="connsiteX27" fmla="*/ 50559 w 147781"/>
                <a:gd name="connsiteY27" fmla="*/ 74691 h 172258"/>
                <a:gd name="connsiteX28" fmla="*/ 67514 w 147781"/>
                <a:gd name="connsiteY28" fmla="*/ 8683 h 1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2258">
                  <a:moveTo>
                    <a:pt x="67514" y="8683"/>
                  </a:moveTo>
                  <a:cubicBezTo>
                    <a:pt x="68526" y="5248"/>
                    <a:pt x="68526" y="4757"/>
                    <a:pt x="68526" y="4511"/>
                  </a:cubicBezTo>
                  <a:cubicBezTo>
                    <a:pt x="68526" y="1321"/>
                    <a:pt x="65742" y="94"/>
                    <a:pt x="62959" y="94"/>
                  </a:cubicBezTo>
                  <a:cubicBezTo>
                    <a:pt x="61947" y="94"/>
                    <a:pt x="61693" y="94"/>
                    <a:pt x="61187" y="340"/>
                  </a:cubicBezTo>
                  <a:lnTo>
                    <a:pt x="28544" y="1812"/>
                  </a:lnTo>
                  <a:cubicBezTo>
                    <a:pt x="25001" y="2058"/>
                    <a:pt x="20446" y="2303"/>
                    <a:pt x="20446" y="9174"/>
                  </a:cubicBezTo>
                  <a:cubicBezTo>
                    <a:pt x="20446" y="13591"/>
                    <a:pt x="25001" y="13591"/>
                    <a:pt x="27025" y="13591"/>
                  </a:cubicBezTo>
                  <a:cubicBezTo>
                    <a:pt x="29809" y="13591"/>
                    <a:pt x="34364" y="13591"/>
                    <a:pt x="37654" y="14081"/>
                  </a:cubicBezTo>
                  <a:lnTo>
                    <a:pt x="1214" y="155667"/>
                  </a:lnTo>
                  <a:cubicBezTo>
                    <a:pt x="961" y="156649"/>
                    <a:pt x="202" y="160330"/>
                    <a:pt x="202" y="161311"/>
                  </a:cubicBezTo>
                  <a:cubicBezTo>
                    <a:pt x="202" y="167200"/>
                    <a:pt x="5010" y="172353"/>
                    <a:pt x="12349" y="172353"/>
                  </a:cubicBezTo>
                  <a:cubicBezTo>
                    <a:pt x="13867" y="172353"/>
                    <a:pt x="25254" y="172353"/>
                    <a:pt x="28797" y="158612"/>
                  </a:cubicBezTo>
                  <a:lnTo>
                    <a:pt x="43980" y="100456"/>
                  </a:lnTo>
                  <a:cubicBezTo>
                    <a:pt x="45245" y="95794"/>
                    <a:pt x="45245" y="95303"/>
                    <a:pt x="49041" y="90395"/>
                  </a:cubicBezTo>
                  <a:cubicBezTo>
                    <a:pt x="53090" y="84997"/>
                    <a:pt x="65742" y="68311"/>
                    <a:pt x="86746" y="68311"/>
                  </a:cubicBezTo>
                  <a:cubicBezTo>
                    <a:pt x="93325" y="68311"/>
                    <a:pt x="99398" y="70765"/>
                    <a:pt x="99398" y="82789"/>
                  </a:cubicBezTo>
                  <a:cubicBezTo>
                    <a:pt x="99398" y="97021"/>
                    <a:pt x="88264" y="125731"/>
                    <a:pt x="83456" y="137754"/>
                  </a:cubicBezTo>
                  <a:cubicBezTo>
                    <a:pt x="80672" y="144380"/>
                    <a:pt x="79913" y="146097"/>
                    <a:pt x="79913" y="150269"/>
                  </a:cubicBezTo>
                  <a:cubicBezTo>
                    <a:pt x="79913" y="164501"/>
                    <a:pt x="94590" y="172353"/>
                    <a:pt x="108508" y="172353"/>
                  </a:cubicBezTo>
                  <a:cubicBezTo>
                    <a:pt x="135331" y="172353"/>
                    <a:pt x="147984" y="138981"/>
                    <a:pt x="147984" y="134074"/>
                  </a:cubicBezTo>
                  <a:cubicBezTo>
                    <a:pt x="147984" y="130638"/>
                    <a:pt x="144188" y="130638"/>
                    <a:pt x="141911" y="130638"/>
                  </a:cubicBezTo>
                  <a:cubicBezTo>
                    <a:pt x="138874" y="130638"/>
                    <a:pt x="137103" y="130638"/>
                    <a:pt x="136091" y="133828"/>
                  </a:cubicBezTo>
                  <a:cubicBezTo>
                    <a:pt x="127993" y="161066"/>
                    <a:pt x="114075" y="163519"/>
                    <a:pt x="110026" y="163519"/>
                  </a:cubicBezTo>
                  <a:cubicBezTo>
                    <a:pt x="108255" y="163519"/>
                    <a:pt x="105724" y="163519"/>
                    <a:pt x="105724" y="158366"/>
                  </a:cubicBezTo>
                  <a:cubicBezTo>
                    <a:pt x="105724" y="152968"/>
                    <a:pt x="108508" y="146343"/>
                    <a:pt x="110026" y="142417"/>
                  </a:cubicBezTo>
                  <a:cubicBezTo>
                    <a:pt x="114834" y="130393"/>
                    <a:pt x="126475" y="101683"/>
                    <a:pt x="126475" y="87942"/>
                  </a:cubicBezTo>
                  <a:cubicBezTo>
                    <a:pt x="126475" y="65366"/>
                    <a:pt x="106990" y="59477"/>
                    <a:pt x="88770" y="59477"/>
                  </a:cubicBezTo>
                  <a:cubicBezTo>
                    <a:pt x="83203" y="59477"/>
                    <a:pt x="67767" y="59477"/>
                    <a:pt x="50559" y="74691"/>
                  </a:cubicBezTo>
                  <a:lnTo>
                    <a:pt x="67514" y="8683"/>
                  </a:ln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70768C61-ED92-AD7B-B1DA-7CCF6ED6A36B}"/>
                </a:ext>
              </a:extLst>
            </p:cNvPr>
            <p:cNvSpPr/>
            <p:nvPr>
              <p:custDataLst>
                <p:tags r:id="rId29"/>
              </p:custDataLst>
            </p:nvPr>
          </p:nvSpPr>
          <p:spPr>
            <a:xfrm>
              <a:off x="5051135" y="4896634"/>
              <a:ext cx="83076" cy="77467"/>
            </a:xfrm>
            <a:custGeom>
              <a:avLst/>
              <a:gdLst>
                <a:gd name="connsiteX0" fmla="*/ 83285 w 83076"/>
                <a:gd name="connsiteY0" fmla="*/ 30155 h 77467"/>
                <a:gd name="connsiteX1" fmla="*/ 51224 w 83076"/>
                <a:gd name="connsiteY1" fmla="*/ 96 h 77467"/>
                <a:gd name="connsiteX2" fmla="*/ 209 w 83076"/>
                <a:gd name="connsiteY2" fmla="*/ 47504 h 77467"/>
                <a:gd name="connsiteX3" fmla="*/ 32447 w 83076"/>
                <a:gd name="connsiteY3" fmla="*/ 77563 h 77467"/>
                <a:gd name="connsiteX4" fmla="*/ 83285 w 83076"/>
                <a:gd name="connsiteY4" fmla="*/ 30155 h 77467"/>
                <a:gd name="connsiteX5" fmla="*/ 32625 w 83076"/>
                <a:gd name="connsiteY5" fmla="*/ 72754 h 77467"/>
                <a:gd name="connsiteX6" fmla="*/ 14911 w 83076"/>
                <a:gd name="connsiteY6" fmla="*/ 53688 h 77467"/>
                <a:gd name="connsiteX7" fmla="*/ 25185 w 83076"/>
                <a:gd name="connsiteY7" fmla="*/ 20021 h 77467"/>
                <a:gd name="connsiteX8" fmla="*/ 51047 w 83076"/>
                <a:gd name="connsiteY8" fmla="*/ 4906 h 77467"/>
                <a:gd name="connsiteX9" fmla="*/ 68760 w 83076"/>
                <a:gd name="connsiteY9" fmla="*/ 23972 h 77467"/>
                <a:gd name="connsiteX10" fmla="*/ 58841 w 83076"/>
                <a:gd name="connsiteY10" fmla="*/ 57123 h 77467"/>
                <a:gd name="connsiteX11" fmla="*/ 32625 w 83076"/>
                <a:gd name="connsiteY11" fmla="*/ 72754 h 7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7467">
                  <a:moveTo>
                    <a:pt x="83285" y="30155"/>
                  </a:moveTo>
                  <a:cubicBezTo>
                    <a:pt x="83285" y="11089"/>
                    <a:pt x="68583" y="96"/>
                    <a:pt x="51224" y="96"/>
                  </a:cubicBezTo>
                  <a:cubicBezTo>
                    <a:pt x="25008" y="96"/>
                    <a:pt x="209" y="23972"/>
                    <a:pt x="209" y="47504"/>
                  </a:cubicBezTo>
                  <a:cubicBezTo>
                    <a:pt x="209" y="64681"/>
                    <a:pt x="13140" y="77563"/>
                    <a:pt x="32447" y="77563"/>
                  </a:cubicBezTo>
                  <a:cubicBezTo>
                    <a:pt x="57778" y="77563"/>
                    <a:pt x="83285" y="54890"/>
                    <a:pt x="83285" y="30155"/>
                  </a:cubicBezTo>
                  <a:close/>
                  <a:moveTo>
                    <a:pt x="32625" y="72754"/>
                  </a:moveTo>
                  <a:cubicBezTo>
                    <a:pt x="23768" y="72754"/>
                    <a:pt x="14911" y="67257"/>
                    <a:pt x="14911" y="53688"/>
                  </a:cubicBezTo>
                  <a:cubicBezTo>
                    <a:pt x="14911" y="46645"/>
                    <a:pt x="18277" y="29812"/>
                    <a:pt x="25185" y="20021"/>
                  </a:cubicBezTo>
                  <a:cubicBezTo>
                    <a:pt x="32802" y="9371"/>
                    <a:pt x="43076" y="4906"/>
                    <a:pt x="51047" y="4906"/>
                  </a:cubicBezTo>
                  <a:cubicBezTo>
                    <a:pt x="60612" y="4906"/>
                    <a:pt x="68760" y="11261"/>
                    <a:pt x="68760" y="23972"/>
                  </a:cubicBezTo>
                  <a:cubicBezTo>
                    <a:pt x="68760" y="28094"/>
                    <a:pt x="66635" y="45099"/>
                    <a:pt x="58841" y="57123"/>
                  </a:cubicBezTo>
                  <a:cubicBezTo>
                    <a:pt x="52109" y="67257"/>
                    <a:pt x="41481" y="72754"/>
                    <a:pt x="32625" y="72754"/>
                  </a:cubicBezTo>
                  <a:close/>
                </a:path>
              </a:pathLst>
            </a:custGeom>
            <a:solidFill>
              <a:srgbClr val="000000"/>
            </a:solidFill>
            <a:ln w="25400"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2C69481A-AD9B-5923-8538-936803B7FDCC}"/>
                </a:ext>
              </a:extLst>
            </p:cNvPr>
            <p:cNvSpPr/>
            <p:nvPr>
              <p:custDataLst>
                <p:tags r:id="rId30"/>
              </p:custDataLst>
            </p:nvPr>
          </p:nvSpPr>
          <p:spPr>
            <a:xfrm>
              <a:off x="5237151" y="4845521"/>
              <a:ext cx="168278" cy="57419"/>
            </a:xfrm>
            <a:custGeom>
              <a:avLst/>
              <a:gdLst>
                <a:gd name="connsiteX0" fmla="*/ 159891 w 168278"/>
                <a:gd name="connsiteY0" fmla="*/ 9910 h 57419"/>
                <a:gd name="connsiteX1" fmla="*/ 168495 w 168278"/>
                <a:gd name="connsiteY1" fmla="*/ 5002 h 57419"/>
                <a:gd name="connsiteX2" fmla="*/ 160144 w 168278"/>
                <a:gd name="connsiteY2" fmla="*/ 94 h 57419"/>
                <a:gd name="connsiteX3" fmla="*/ 8567 w 168278"/>
                <a:gd name="connsiteY3" fmla="*/ 94 h 57419"/>
                <a:gd name="connsiteX4" fmla="*/ 216 w 168278"/>
                <a:gd name="connsiteY4" fmla="*/ 5002 h 57419"/>
                <a:gd name="connsiteX5" fmla="*/ 8820 w 168278"/>
                <a:gd name="connsiteY5" fmla="*/ 9910 h 57419"/>
                <a:gd name="connsiteX6" fmla="*/ 159891 w 168278"/>
                <a:gd name="connsiteY6" fmla="*/ 9910 h 57419"/>
                <a:gd name="connsiteX7" fmla="*/ 160144 w 168278"/>
                <a:gd name="connsiteY7" fmla="*/ 57514 h 57419"/>
                <a:gd name="connsiteX8" fmla="*/ 168495 w 168278"/>
                <a:gd name="connsiteY8" fmla="*/ 52606 h 57419"/>
                <a:gd name="connsiteX9" fmla="*/ 159891 w 168278"/>
                <a:gd name="connsiteY9" fmla="*/ 47699 h 57419"/>
                <a:gd name="connsiteX10" fmla="*/ 8820 w 168278"/>
                <a:gd name="connsiteY10" fmla="*/ 47699 h 57419"/>
                <a:gd name="connsiteX11" fmla="*/ 216 w 168278"/>
                <a:gd name="connsiteY11" fmla="*/ 52606 h 57419"/>
                <a:gd name="connsiteX12" fmla="*/ 8567 w 168278"/>
                <a:gd name="connsiteY12" fmla="*/ 57514 h 57419"/>
                <a:gd name="connsiteX13" fmla="*/ 160144 w 168278"/>
                <a:gd name="connsiteY13" fmla="*/ 57514 h 5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419">
                  <a:moveTo>
                    <a:pt x="159891" y="9910"/>
                  </a:moveTo>
                  <a:cubicBezTo>
                    <a:pt x="163687" y="9910"/>
                    <a:pt x="168495" y="9910"/>
                    <a:pt x="168495" y="5002"/>
                  </a:cubicBezTo>
                  <a:cubicBezTo>
                    <a:pt x="168495" y="94"/>
                    <a:pt x="163687" y="94"/>
                    <a:pt x="160144" y="94"/>
                  </a:cubicBezTo>
                  <a:lnTo>
                    <a:pt x="8567" y="94"/>
                  </a:lnTo>
                  <a:cubicBezTo>
                    <a:pt x="5024" y="94"/>
                    <a:pt x="216" y="94"/>
                    <a:pt x="216" y="5002"/>
                  </a:cubicBezTo>
                  <a:cubicBezTo>
                    <a:pt x="216" y="9910"/>
                    <a:pt x="5024" y="9910"/>
                    <a:pt x="8820" y="9910"/>
                  </a:cubicBezTo>
                  <a:lnTo>
                    <a:pt x="159891" y="9910"/>
                  </a:lnTo>
                  <a:close/>
                  <a:moveTo>
                    <a:pt x="160144" y="57514"/>
                  </a:moveTo>
                  <a:cubicBezTo>
                    <a:pt x="163687" y="57514"/>
                    <a:pt x="168495" y="57514"/>
                    <a:pt x="168495" y="52606"/>
                  </a:cubicBezTo>
                  <a:cubicBezTo>
                    <a:pt x="168495" y="47699"/>
                    <a:pt x="163687" y="47699"/>
                    <a:pt x="159891" y="47699"/>
                  </a:cubicBezTo>
                  <a:lnTo>
                    <a:pt x="8820" y="47699"/>
                  </a:lnTo>
                  <a:cubicBezTo>
                    <a:pt x="5024" y="47699"/>
                    <a:pt x="216" y="47699"/>
                    <a:pt x="216" y="52606"/>
                  </a:cubicBezTo>
                  <a:cubicBezTo>
                    <a:pt x="216" y="57514"/>
                    <a:pt x="5024" y="57514"/>
                    <a:pt x="8567" y="57514"/>
                  </a:cubicBezTo>
                  <a:lnTo>
                    <a:pt x="160144" y="57514"/>
                  </a:lnTo>
                  <a:close/>
                </a:path>
              </a:pathLst>
            </a:custGeom>
            <a:solidFill>
              <a:srgbClr val="000000"/>
            </a:solidFill>
            <a:ln w="25400"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A7A07C52-880A-AB7B-8EF1-1E224AB1EC03}"/>
                </a:ext>
              </a:extLst>
            </p:cNvPr>
            <p:cNvSpPr/>
            <p:nvPr>
              <p:custDataLst>
                <p:tags r:id="rId31"/>
              </p:custDataLst>
            </p:nvPr>
          </p:nvSpPr>
          <p:spPr>
            <a:xfrm>
              <a:off x="5503501" y="4762582"/>
              <a:ext cx="126272" cy="223298"/>
            </a:xfrm>
            <a:custGeom>
              <a:avLst/>
              <a:gdLst>
                <a:gd name="connsiteX0" fmla="*/ 79684 w 126272"/>
                <a:gd name="connsiteY0" fmla="*/ 74936 h 223298"/>
                <a:gd name="connsiteX1" fmla="*/ 101447 w 126272"/>
                <a:gd name="connsiteY1" fmla="*/ 74936 h 223298"/>
                <a:gd name="connsiteX2" fmla="*/ 109038 w 126272"/>
                <a:gd name="connsiteY2" fmla="*/ 70029 h 223298"/>
                <a:gd name="connsiteX3" fmla="*/ 102206 w 126272"/>
                <a:gd name="connsiteY3" fmla="*/ 67329 h 223298"/>
                <a:gd name="connsiteX4" fmla="*/ 81203 w 126272"/>
                <a:gd name="connsiteY4" fmla="*/ 67329 h 223298"/>
                <a:gd name="connsiteX5" fmla="*/ 86517 w 126272"/>
                <a:gd name="connsiteY5" fmla="*/ 39356 h 223298"/>
                <a:gd name="connsiteX6" fmla="*/ 92590 w 126272"/>
                <a:gd name="connsiteY6" fmla="*/ 13836 h 223298"/>
                <a:gd name="connsiteX7" fmla="*/ 104483 w 126272"/>
                <a:gd name="connsiteY7" fmla="*/ 5493 h 223298"/>
                <a:gd name="connsiteX8" fmla="*/ 116883 w 126272"/>
                <a:gd name="connsiteY8" fmla="*/ 9910 h 223298"/>
                <a:gd name="connsiteX9" fmla="*/ 103218 w 126272"/>
                <a:gd name="connsiteY9" fmla="*/ 23160 h 223298"/>
                <a:gd name="connsiteX10" fmla="*/ 112581 w 126272"/>
                <a:gd name="connsiteY10" fmla="*/ 31749 h 223298"/>
                <a:gd name="connsiteX11" fmla="*/ 126499 w 126272"/>
                <a:gd name="connsiteY11" fmla="*/ 17026 h 223298"/>
                <a:gd name="connsiteX12" fmla="*/ 104483 w 126272"/>
                <a:gd name="connsiteY12" fmla="*/ 94 h 223298"/>
                <a:gd name="connsiteX13" fmla="*/ 72346 w 126272"/>
                <a:gd name="connsiteY13" fmla="*/ 28804 h 223298"/>
                <a:gd name="connsiteX14" fmla="*/ 63995 w 126272"/>
                <a:gd name="connsiteY14" fmla="*/ 67329 h 223298"/>
                <a:gd name="connsiteX15" fmla="*/ 46535 w 126272"/>
                <a:gd name="connsiteY15" fmla="*/ 67329 h 223298"/>
                <a:gd name="connsiteX16" fmla="*/ 38943 w 126272"/>
                <a:gd name="connsiteY16" fmla="*/ 71992 h 223298"/>
                <a:gd name="connsiteX17" fmla="*/ 46029 w 126272"/>
                <a:gd name="connsiteY17" fmla="*/ 74936 h 223298"/>
                <a:gd name="connsiteX18" fmla="*/ 62730 w 126272"/>
                <a:gd name="connsiteY18" fmla="*/ 74936 h 223298"/>
                <a:gd name="connsiteX19" fmla="*/ 43751 w 126272"/>
                <a:gd name="connsiteY19" fmla="*/ 171862 h 223298"/>
                <a:gd name="connsiteX20" fmla="*/ 21736 w 126272"/>
                <a:gd name="connsiteY20" fmla="*/ 217994 h 223298"/>
                <a:gd name="connsiteX21" fmla="*/ 9589 w 126272"/>
                <a:gd name="connsiteY21" fmla="*/ 213578 h 223298"/>
                <a:gd name="connsiteX22" fmla="*/ 23507 w 126272"/>
                <a:gd name="connsiteY22" fmla="*/ 200327 h 223298"/>
                <a:gd name="connsiteX23" fmla="*/ 14144 w 126272"/>
                <a:gd name="connsiteY23" fmla="*/ 191739 h 223298"/>
                <a:gd name="connsiteX24" fmla="*/ 226 w 126272"/>
                <a:gd name="connsiteY24" fmla="*/ 206461 h 223298"/>
                <a:gd name="connsiteX25" fmla="*/ 21736 w 126272"/>
                <a:gd name="connsiteY25" fmla="*/ 223393 h 223298"/>
                <a:gd name="connsiteX26" fmla="*/ 50331 w 126272"/>
                <a:gd name="connsiteY26" fmla="*/ 199591 h 223298"/>
                <a:gd name="connsiteX27" fmla="*/ 64501 w 126272"/>
                <a:gd name="connsiteY27" fmla="*/ 152723 h 223298"/>
                <a:gd name="connsiteX28" fmla="*/ 79684 w 126272"/>
                <a:gd name="connsiteY28" fmla="*/ 74936 h 2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3298">
                  <a:moveTo>
                    <a:pt x="79684" y="74936"/>
                  </a:moveTo>
                  <a:lnTo>
                    <a:pt x="101447" y="74936"/>
                  </a:lnTo>
                  <a:cubicBezTo>
                    <a:pt x="106508" y="74936"/>
                    <a:pt x="109038" y="74936"/>
                    <a:pt x="109038" y="70029"/>
                  </a:cubicBezTo>
                  <a:cubicBezTo>
                    <a:pt x="109038" y="67329"/>
                    <a:pt x="106508" y="67329"/>
                    <a:pt x="102206" y="67329"/>
                  </a:cubicBezTo>
                  <a:lnTo>
                    <a:pt x="81203" y="67329"/>
                  </a:lnTo>
                  <a:lnTo>
                    <a:pt x="86517" y="39356"/>
                  </a:lnTo>
                  <a:cubicBezTo>
                    <a:pt x="87529" y="34203"/>
                    <a:pt x="91072" y="16781"/>
                    <a:pt x="92590" y="13836"/>
                  </a:cubicBezTo>
                  <a:cubicBezTo>
                    <a:pt x="94868" y="9174"/>
                    <a:pt x="99169" y="5493"/>
                    <a:pt x="104483" y="5493"/>
                  </a:cubicBezTo>
                  <a:cubicBezTo>
                    <a:pt x="105496" y="5493"/>
                    <a:pt x="112075" y="5493"/>
                    <a:pt x="116883" y="9910"/>
                  </a:cubicBezTo>
                  <a:cubicBezTo>
                    <a:pt x="105749" y="10891"/>
                    <a:pt x="103218" y="19480"/>
                    <a:pt x="103218" y="23160"/>
                  </a:cubicBezTo>
                  <a:cubicBezTo>
                    <a:pt x="103218" y="28804"/>
                    <a:pt x="107773" y="31749"/>
                    <a:pt x="112581" y="31749"/>
                  </a:cubicBezTo>
                  <a:cubicBezTo>
                    <a:pt x="119160" y="31749"/>
                    <a:pt x="126499" y="26350"/>
                    <a:pt x="126499" y="17026"/>
                  </a:cubicBezTo>
                  <a:cubicBezTo>
                    <a:pt x="126499" y="5738"/>
                    <a:pt x="114859" y="94"/>
                    <a:pt x="104483" y="94"/>
                  </a:cubicBezTo>
                  <a:cubicBezTo>
                    <a:pt x="95880" y="94"/>
                    <a:pt x="79938" y="4511"/>
                    <a:pt x="72346" y="28804"/>
                  </a:cubicBezTo>
                  <a:cubicBezTo>
                    <a:pt x="70828" y="33957"/>
                    <a:pt x="70069" y="36411"/>
                    <a:pt x="63995" y="67329"/>
                  </a:cubicBezTo>
                  <a:lnTo>
                    <a:pt x="46535" y="67329"/>
                  </a:lnTo>
                  <a:cubicBezTo>
                    <a:pt x="41727" y="67329"/>
                    <a:pt x="38943" y="67329"/>
                    <a:pt x="38943" y="71992"/>
                  </a:cubicBezTo>
                  <a:cubicBezTo>
                    <a:pt x="38943" y="74936"/>
                    <a:pt x="41221" y="74936"/>
                    <a:pt x="46029" y="74936"/>
                  </a:cubicBezTo>
                  <a:lnTo>
                    <a:pt x="62730" y="74936"/>
                  </a:lnTo>
                  <a:lnTo>
                    <a:pt x="43751" y="171862"/>
                  </a:lnTo>
                  <a:cubicBezTo>
                    <a:pt x="39196" y="195665"/>
                    <a:pt x="34894" y="217994"/>
                    <a:pt x="21736" y="217994"/>
                  </a:cubicBezTo>
                  <a:cubicBezTo>
                    <a:pt x="20724" y="217994"/>
                    <a:pt x="14397" y="217994"/>
                    <a:pt x="9589" y="213578"/>
                  </a:cubicBezTo>
                  <a:cubicBezTo>
                    <a:pt x="21230" y="212841"/>
                    <a:pt x="23507" y="204008"/>
                    <a:pt x="23507" y="200327"/>
                  </a:cubicBezTo>
                  <a:cubicBezTo>
                    <a:pt x="23507" y="194683"/>
                    <a:pt x="18952" y="191739"/>
                    <a:pt x="14144" y="191739"/>
                  </a:cubicBezTo>
                  <a:cubicBezTo>
                    <a:pt x="7565" y="191739"/>
                    <a:pt x="226" y="197137"/>
                    <a:pt x="226" y="206461"/>
                  </a:cubicBezTo>
                  <a:cubicBezTo>
                    <a:pt x="226" y="217504"/>
                    <a:pt x="11361" y="223393"/>
                    <a:pt x="21736" y="223393"/>
                  </a:cubicBezTo>
                  <a:cubicBezTo>
                    <a:pt x="35654" y="223393"/>
                    <a:pt x="45776" y="208915"/>
                    <a:pt x="50331" y="199591"/>
                  </a:cubicBezTo>
                  <a:cubicBezTo>
                    <a:pt x="58428" y="184132"/>
                    <a:pt x="64248" y="154440"/>
                    <a:pt x="64501" y="152723"/>
                  </a:cubicBezTo>
                  <a:lnTo>
                    <a:pt x="79684" y="74936"/>
                  </a:lnTo>
                  <a:close/>
                </a:path>
              </a:pathLst>
            </a:custGeom>
            <a:solidFill>
              <a:srgbClr val="000000"/>
            </a:solidFill>
            <a:ln w="25400"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91D71ED2-A49B-79D8-3C48-9E4DFA4C7B17}"/>
                </a:ext>
              </a:extLst>
            </p:cNvPr>
            <p:cNvSpPr/>
            <p:nvPr>
              <p:custDataLst>
                <p:tags r:id="rId32"/>
              </p:custDataLst>
            </p:nvPr>
          </p:nvSpPr>
          <p:spPr>
            <a:xfrm>
              <a:off x="5666270" y="4751539"/>
              <a:ext cx="58707" cy="245382"/>
            </a:xfrm>
            <a:custGeom>
              <a:avLst/>
              <a:gdLst>
                <a:gd name="connsiteX0" fmla="*/ 58940 w 58707"/>
                <a:gd name="connsiteY0" fmla="*/ 243024 h 245382"/>
                <a:gd name="connsiteX1" fmla="*/ 54638 w 58707"/>
                <a:gd name="connsiteY1" fmla="*/ 237625 h 245382"/>
                <a:gd name="connsiteX2" fmla="*/ 14909 w 58707"/>
                <a:gd name="connsiteY2" fmla="*/ 122786 h 245382"/>
                <a:gd name="connsiteX3" fmla="*/ 55651 w 58707"/>
                <a:gd name="connsiteY3" fmla="*/ 6720 h 245382"/>
                <a:gd name="connsiteX4" fmla="*/ 58940 w 58707"/>
                <a:gd name="connsiteY4" fmla="*/ 2548 h 245382"/>
                <a:gd name="connsiteX5" fmla="*/ 56410 w 58707"/>
                <a:gd name="connsiteY5" fmla="*/ 94 h 245382"/>
                <a:gd name="connsiteX6" fmla="*/ 16175 w 58707"/>
                <a:gd name="connsiteY6" fmla="*/ 47944 h 245382"/>
                <a:gd name="connsiteX7" fmla="*/ 232 w 58707"/>
                <a:gd name="connsiteY7" fmla="*/ 122786 h 245382"/>
                <a:gd name="connsiteX8" fmla="*/ 16934 w 58707"/>
                <a:gd name="connsiteY8" fmla="*/ 199345 h 245382"/>
                <a:gd name="connsiteX9" fmla="*/ 56410 w 58707"/>
                <a:gd name="connsiteY9" fmla="*/ 245477 h 245382"/>
                <a:gd name="connsiteX10" fmla="*/ 58940 w 58707"/>
                <a:gd name="connsiteY10" fmla="*/ 243024 h 2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5382">
                  <a:moveTo>
                    <a:pt x="58940" y="243024"/>
                  </a:moveTo>
                  <a:cubicBezTo>
                    <a:pt x="58940" y="242287"/>
                    <a:pt x="58940" y="241797"/>
                    <a:pt x="54638" y="237625"/>
                  </a:cubicBezTo>
                  <a:cubicBezTo>
                    <a:pt x="23007" y="206707"/>
                    <a:pt x="14909" y="160330"/>
                    <a:pt x="14909" y="122786"/>
                  </a:cubicBezTo>
                  <a:cubicBezTo>
                    <a:pt x="14909" y="80089"/>
                    <a:pt x="24525" y="37393"/>
                    <a:pt x="55651" y="6720"/>
                  </a:cubicBezTo>
                  <a:cubicBezTo>
                    <a:pt x="58940" y="3775"/>
                    <a:pt x="58940" y="3284"/>
                    <a:pt x="58940" y="2548"/>
                  </a:cubicBezTo>
                  <a:cubicBezTo>
                    <a:pt x="58940" y="831"/>
                    <a:pt x="57928" y="94"/>
                    <a:pt x="56410" y="94"/>
                  </a:cubicBezTo>
                  <a:cubicBezTo>
                    <a:pt x="53879" y="94"/>
                    <a:pt x="31105" y="16781"/>
                    <a:pt x="16175" y="47944"/>
                  </a:cubicBezTo>
                  <a:cubicBezTo>
                    <a:pt x="3269" y="74936"/>
                    <a:pt x="232" y="102174"/>
                    <a:pt x="232" y="122786"/>
                  </a:cubicBezTo>
                  <a:cubicBezTo>
                    <a:pt x="232" y="141926"/>
                    <a:pt x="3016" y="171617"/>
                    <a:pt x="16934" y="199345"/>
                  </a:cubicBezTo>
                  <a:cubicBezTo>
                    <a:pt x="32117" y="229527"/>
                    <a:pt x="53879" y="245477"/>
                    <a:pt x="56410" y="245477"/>
                  </a:cubicBezTo>
                  <a:cubicBezTo>
                    <a:pt x="57928" y="245477"/>
                    <a:pt x="58940" y="244741"/>
                    <a:pt x="58940" y="243024"/>
                  </a:cubicBezTo>
                  <a:close/>
                </a:path>
              </a:pathLst>
            </a:custGeom>
            <a:solidFill>
              <a:srgbClr val="000000"/>
            </a:solidFill>
            <a:ln w="25400"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D2B4B1C0-EB32-E933-E6C4-FFE67B2C06A0}"/>
                </a:ext>
              </a:extLst>
            </p:cNvPr>
            <p:cNvSpPr/>
            <p:nvPr>
              <p:custDataLst>
                <p:tags r:id="rId33"/>
              </p:custDataLst>
            </p:nvPr>
          </p:nvSpPr>
          <p:spPr>
            <a:xfrm>
              <a:off x="5752279" y="4765281"/>
              <a:ext cx="147781" cy="172258"/>
            </a:xfrm>
            <a:custGeom>
              <a:avLst/>
              <a:gdLst>
                <a:gd name="connsiteX0" fmla="*/ 67548 w 147781"/>
                <a:gd name="connsiteY0" fmla="*/ 8683 h 172258"/>
                <a:gd name="connsiteX1" fmla="*/ 68560 w 147781"/>
                <a:gd name="connsiteY1" fmla="*/ 4511 h 172258"/>
                <a:gd name="connsiteX2" fmla="*/ 62993 w 147781"/>
                <a:gd name="connsiteY2" fmla="*/ 94 h 172258"/>
                <a:gd name="connsiteX3" fmla="*/ 61222 w 147781"/>
                <a:gd name="connsiteY3" fmla="*/ 340 h 172258"/>
                <a:gd name="connsiteX4" fmla="*/ 28578 w 147781"/>
                <a:gd name="connsiteY4" fmla="*/ 1812 h 172258"/>
                <a:gd name="connsiteX5" fmla="*/ 20480 w 147781"/>
                <a:gd name="connsiteY5" fmla="*/ 9174 h 172258"/>
                <a:gd name="connsiteX6" fmla="*/ 27060 w 147781"/>
                <a:gd name="connsiteY6" fmla="*/ 13591 h 172258"/>
                <a:gd name="connsiteX7" fmla="*/ 37688 w 147781"/>
                <a:gd name="connsiteY7" fmla="*/ 14081 h 172258"/>
                <a:gd name="connsiteX8" fmla="*/ 1248 w 147781"/>
                <a:gd name="connsiteY8" fmla="*/ 155667 h 172258"/>
                <a:gd name="connsiteX9" fmla="*/ 236 w 147781"/>
                <a:gd name="connsiteY9" fmla="*/ 161311 h 172258"/>
                <a:gd name="connsiteX10" fmla="*/ 12383 w 147781"/>
                <a:gd name="connsiteY10" fmla="*/ 172353 h 172258"/>
                <a:gd name="connsiteX11" fmla="*/ 28831 w 147781"/>
                <a:gd name="connsiteY11" fmla="*/ 158612 h 172258"/>
                <a:gd name="connsiteX12" fmla="*/ 44014 w 147781"/>
                <a:gd name="connsiteY12" fmla="*/ 100456 h 172258"/>
                <a:gd name="connsiteX13" fmla="*/ 49075 w 147781"/>
                <a:gd name="connsiteY13" fmla="*/ 90395 h 172258"/>
                <a:gd name="connsiteX14" fmla="*/ 86780 w 147781"/>
                <a:gd name="connsiteY14" fmla="*/ 68311 h 172258"/>
                <a:gd name="connsiteX15" fmla="*/ 99432 w 147781"/>
                <a:gd name="connsiteY15" fmla="*/ 82789 h 172258"/>
                <a:gd name="connsiteX16" fmla="*/ 83490 w 147781"/>
                <a:gd name="connsiteY16" fmla="*/ 137754 h 172258"/>
                <a:gd name="connsiteX17" fmla="*/ 79947 w 147781"/>
                <a:gd name="connsiteY17" fmla="*/ 150269 h 172258"/>
                <a:gd name="connsiteX18" fmla="*/ 108542 w 147781"/>
                <a:gd name="connsiteY18" fmla="*/ 172353 h 172258"/>
                <a:gd name="connsiteX19" fmla="*/ 148018 w 147781"/>
                <a:gd name="connsiteY19" fmla="*/ 134074 h 172258"/>
                <a:gd name="connsiteX20" fmla="*/ 141945 w 147781"/>
                <a:gd name="connsiteY20" fmla="*/ 130638 h 172258"/>
                <a:gd name="connsiteX21" fmla="*/ 136125 w 147781"/>
                <a:gd name="connsiteY21" fmla="*/ 133828 h 172258"/>
                <a:gd name="connsiteX22" fmla="*/ 110060 w 147781"/>
                <a:gd name="connsiteY22" fmla="*/ 163519 h 172258"/>
                <a:gd name="connsiteX23" fmla="*/ 105759 w 147781"/>
                <a:gd name="connsiteY23" fmla="*/ 158366 h 172258"/>
                <a:gd name="connsiteX24" fmla="*/ 110060 w 147781"/>
                <a:gd name="connsiteY24" fmla="*/ 142417 h 172258"/>
                <a:gd name="connsiteX25" fmla="*/ 126509 w 147781"/>
                <a:gd name="connsiteY25" fmla="*/ 87942 h 172258"/>
                <a:gd name="connsiteX26" fmla="*/ 88804 w 147781"/>
                <a:gd name="connsiteY26" fmla="*/ 59477 h 172258"/>
                <a:gd name="connsiteX27" fmla="*/ 50593 w 147781"/>
                <a:gd name="connsiteY27" fmla="*/ 74691 h 172258"/>
                <a:gd name="connsiteX28" fmla="*/ 67548 w 147781"/>
                <a:gd name="connsiteY28" fmla="*/ 8683 h 1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2258">
                  <a:moveTo>
                    <a:pt x="67548" y="8683"/>
                  </a:moveTo>
                  <a:cubicBezTo>
                    <a:pt x="68560" y="5248"/>
                    <a:pt x="68560" y="4757"/>
                    <a:pt x="68560" y="4511"/>
                  </a:cubicBezTo>
                  <a:cubicBezTo>
                    <a:pt x="68560" y="1321"/>
                    <a:pt x="65776" y="94"/>
                    <a:pt x="62993" y="94"/>
                  </a:cubicBezTo>
                  <a:cubicBezTo>
                    <a:pt x="61981" y="94"/>
                    <a:pt x="61728" y="94"/>
                    <a:pt x="61222" y="340"/>
                  </a:cubicBezTo>
                  <a:lnTo>
                    <a:pt x="28578" y="1812"/>
                  </a:lnTo>
                  <a:cubicBezTo>
                    <a:pt x="25035" y="2058"/>
                    <a:pt x="20480" y="2303"/>
                    <a:pt x="20480" y="9174"/>
                  </a:cubicBezTo>
                  <a:cubicBezTo>
                    <a:pt x="20480" y="13591"/>
                    <a:pt x="25035" y="13591"/>
                    <a:pt x="27060" y="13591"/>
                  </a:cubicBezTo>
                  <a:cubicBezTo>
                    <a:pt x="29843" y="13591"/>
                    <a:pt x="34398" y="13591"/>
                    <a:pt x="37688" y="14081"/>
                  </a:cubicBezTo>
                  <a:lnTo>
                    <a:pt x="1248" y="155667"/>
                  </a:lnTo>
                  <a:cubicBezTo>
                    <a:pt x="995" y="156649"/>
                    <a:pt x="236" y="160330"/>
                    <a:pt x="236" y="161311"/>
                  </a:cubicBezTo>
                  <a:cubicBezTo>
                    <a:pt x="236" y="167200"/>
                    <a:pt x="5044" y="172353"/>
                    <a:pt x="12383" y="172353"/>
                  </a:cubicBezTo>
                  <a:cubicBezTo>
                    <a:pt x="13901" y="172353"/>
                    <a:pt x="25288" y="172353"/>
                    <a:pt x="28831" y="158612"/>
                  </a:cubicBezTo>
                  <a:lnTo>
                    <a:pt x="44014" y="100456"/>
                  </a:lnTo>
                  <a:cubicBezTo>
                    <a:pt x="45279" y="95794"/>
                    <a:pt x="45279" y="95303"/>
                    <a:pt x="49075" y="90395"/>
                  </a:cubicBezTo>
                  <a:cubicBezTo>
                    <a:pt x="53124" y="84997"/>
                    <a:pt x="65776" y="68311"/>
                    <a:pt x="86780" y="68311"/>
                  </a:cubicBezTo>
                  <a:cubicBezTo>
                    <a:pt x="93359" y="68311"/>
                    <a:pt x="99432" y="70765"/>
                    <a:pt x="99432" y="82789"/>
                  </a:cubicBezTo>
                  <a:cubicBezTo>
                    <a:pt x="99432" y="97021"/>
                    <a:pt x="88298" y="125731"/>
                    <a:pt x="83490" y="137754"/>
                  </a:cubicBezTo>
                  <a:cubicBezTo>
                    <a:pt x="80707" y="144380"/>
                    <a:pt x="79947" y="146097"/>
                    <a:pt x="79947" y="150269"/>
                  </a:cubicBezTo>
                  <a:cubicBezTo>
                    <a:pt x="79947" y="164501"/>
                    <a:pt x="94624" y="172353"/>
                    <a:pt x="108542" y="172353"/>
                  </a:cubicBezTo>
                  <a:cubicBezTo>
                    <a:pt x="135366" y="172353"/>
                    <a:pt x="148018" y="138981"/>
                    <a:pt x="148018" y="134074"/>
                  </a:cubicBezTo>
                  <a:cubicBezTo>
                    <a:pt x="148018" y="130638"/>
                    <a:pt x="144222" y="130638"/>
                    <a:pt x="141945" y="130638"/>
                  </a:cubicBezTo>
                  <a:cubicBezTo>
                    <a:pt x="138908" y="130638"/>
                    <a:pt x="137137" y="130638"/>
                    <a:pt x="136125" y="133828"/>
                  </a:cubicBezTo>
                  <a:cubicBezTo>
                    <a:pt x="128027" y="161066"/>
                    <a:pt x="114109" y="163519"/>
                    <a:pt x="110060" y="163519"/>
                  </a:cubicBezTo>
                  <a:cubicBezTo>
                    <a:pt x="108289" y="163519"/>
                    <a:pt x="105759" y="163519"/>
                    <a:pt x="105759" y="158366"/>
                  </a:cubicBezTo>
                  <a:cubicBezTo>
                    <a:pt x="105759" y="152968"/>
                    <a:pt x="108542" y="146343"/>
                    <a:pt x="110060" y="142417"/>
                  </a:cubicBezTo>
                  <a:cubicBezTo>
                    <a:pt x="114868" y="130393"/>
                    <a:pt x="126509" y="101683"/>
                    <a:pt x="126509" y="87942"/>
                  </a:cubicBezTo>
                  <a:cubicBezTo>
                    <a:pt x="126509" y="65366"/>
                    <a:pt x="107024" y="59477"/>
                    <a:pt x="88804" y="59477"/>
                  </a:cubicBezTo>
                  <a:cubicBezTo>
                    <a:pt x="83237" y="59477"/>
                    <a:pt x="67801" y="59477"/>
                    <a:pt x="50593" y="74691"/>
                  </a:cubicBezTo>
                  <a:lnTo>
                    <a:pt x="67548" y="8683"/>
                  </a:lnTo>
                  <a:close/>
                </a:path>
              </a:pathLst>
            </a:custGeom>
            <a:solidFill>
              <a:srgbClr val="000000"/>
            </a:solidFill>
            <a:ln w="25400"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65964975-688D-4A96-DABE-1DE78BA777DD}"/>
                </a:ext>
              </a:extLst>
            </p:cNvPr>
            <p:cNvSpPr/>
            <p:nvPr>
              <p:custDataLst>
                <p:tags r:id="rId34"/>
              </p:custDataLst>
            </p:nvPr>
          </p:nvSpPr>
          <p:spPr>
            <a:xfrm>
              <a:off x="5928932" y="4705434"/>
              <a:ext cx="46055" cy="171596"/>
            </a:xfrm>
            <a:custGeom>
              <a:avLst/>
              <a:gdLst>
                <a:gd name="connsiteX0" fmla="*/ 42755 w 46055"/>
                <a:gd name="connsiteY0" fmla="*/ 90 h 171596"/>
                <a:gd name="connsiteX1" fmla="*/ 243 w 46055"/>
                <a:gd name="connsiteY1" fmla="*/ 85803 h 171596"/>
                <a:gd name="connsiteX2" fmla="*/ 42755 w 46055"/>
                <a:gd name="connsiteY2" fmla="*/ 171687 h 171596"/>
                <a:gd name="connsiteX3" fmla="*/ 46298 w 46055"/>
                <a:gd name="connsiteY3" fmla="*/ 169625 h 171596"/>
                <a:gd name="connsiteX4" fmla="*/ 44527 w 46055"/>
                <a:gd name="connsiteY4" fmla="*/ 167049 h 171596"/>
                <a:gd name="connsiteX5" fmla="*/ 12288 w 46055"/>
                <a:gd name="connsiteY5" fmla="*/ 85974 h 171596"/>
                <a:gd name="connsiteX6" fmla="*/ 45058 w 46055"/>
                <a:gd name="connsiteY6" fmla="*/ 4213 h 171596"/>
                <a:gd name="connsiteX7" fmla="*/ 46298 w 46055"/>
                <a:gd name="connsiteY7" fmla="*/ 2152 h 171596"/>
                <a:gd name="connsiteX8" fmla="*/ 42755 w 46055"/>
                <a:gd name="connsiteY8" fmla="*/ 90 h 1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1596">
                  <a:moveTo>
                    <a:pt x="42755" y="90"/>
                  </a:moveTo>
                  <a:cubicBezTo>
                    <a:pt x="9100" y="23107"/>
                    <a:pt x="243" y="59522"/>
                    <a:pt x="243" y="85803"/>
                  </a:cubicBezTo>
                  <a:cubicBezTo>
                    <a:pt x="243" y="110022"/>
                    <a:pt x="7683" y="147639"/>
                    <a:pt x="42755" y="171687"/>
                  </a:cubicBezTo>
                  <a:cubicBezTo>
                    <a:pt x="44173" y="171687"/>
                    <a:pt x="46298" y="171687"/>
                    <a:pt x="46298" y="169625"/>
                  </a:cubicBezTo>
                  <a:cubicBezTo>
                    <a:pt x="46298" y="168595"/>
                    <a:pt x="45767" y="168251"/>
                    <a:pt x="44527" y="167049"/>
                  </a:cubicBezTo>
                  <a:cubicBezTo>
                    <a:pt x="20968" y="146437"/>
                    <a:pt x="12288" y="117236"/>
                    <a:pt x="12288" y="85974"/>
                  </a:cubicBezTo>
                  <a:cubicBezTo>
                    <a:pt x="12288" y="39597"/>
                    <a:pt x="30533" y="16924"/>
                    <a:pt x="45058" y="4213"/>
                  </a:cubicBezTo>
                  <a:cubicBezTo>
                    <a:pt x="45767" y="3526"/>
                    <a:pt x="46298" y="3010"/>
                    <a:pt x="46298" y="2152"/>
                  </a:cubicBezTo>
                  <a:cubicBezTo>
                    <a:pt x="46298" y="90"/>
                    <a:pt x="44173" y="90"/>
                    <a:pt x="42755" y="90"/>
                  </a:cubicBezTo>
                  <a:close/>
                </a:path>
              </a:pathLst>
            </a:custGeom>
            <a:solidFill>
              <a:srgbClr val="000000"/>
            </a:solidFill>
            <a:ln w="25400"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30E25954-6623-8852-2B9E-8DED5EAF60DC}"/>
                </a:ext>
              </a:extLst>
            </p:cNvPr>
            <p:cNvSpPr/>
            <p:nvPr>
              <p:custDataLst>
                <p:tags r:id="rId35"/>
              </p:custDataLst>
            </p:nvPr>
          </p:nvSpPr>
          <p:spPr>
            <a:xfrm>
              <a:off x="5999863" y="4716942"/>
              <a:ext cx="115492" cy="117317"/>
            </a:xfrm>
            <a:custGeom>
              <a:avLst/>
              <a:gdLst>
                <a:gd name="connsiteX0" fmla="*/ 61004 w 115492"/>
                <a:gd name="connsiteY0" fmla="*/ 14175 h 117317"/>
                <a:gd name="connsiteX1" fmla="*/ 79426 w 115492"/>
                <a:gd name="connsiteY1" fmla="*/ 6274 h 117317"/>
                <a:gd name="connsiteX2" fmla="*/ 86688 w 115492"/>
                <a:gd name="connsiteY2" fmla="*/ 2495 h 117317"/>
                <a:gd name="connsiteX3" fmla="*/ 83677 w 115492"/>
                <a:gd name="connsiteY3" fmla="*/ 90 h 117317"/>
                <a:gd name="connsiteX4" fmla="*/ 70569 w 115492"/>
                <a:gd name="connsiteY4" fmla="*/ 606 h 117317"/>
                <a:gd name="connsiteX5" fmla="*/ 56398 w 115492"/>
                <a:gd name="connsiteY5" fmla="*/ 777 h 117317"/>
                <a:gd name="connsiteX6" fmla="*/ 44176 w 115492"/>
                <a:gd name="connsiteY6" fmla="*/ 606 h 117317"/>
                <a:gd name="connsiteX7" fmla="*/ 32662 w 115492"/>
                <a:gd name="connsiteY7" fmla="*/ 90 h 117317"/>
                <a:gd name="connsiteX8" fmla="*/ 28942 w 115492"/>
                <a:gd name="connsiteY8" fmla="*/ 3869 h 117317"/>
                <a:gd name="connsiteX9" fmla="*/ 34610 w 115492"/>
                <a:gd name="connsiteY9" fmla="*/ 6274 h 117317"/>
                <a:gd name="connsiteX10" fmla="*/ 41341 w 115492"/>
                <a:gd name="connsiteY10" fmla="*/ 6618 h 117317"/>
                <a:gd name="connsiteX11" fmla="*/ 45416 w 115492"/>
                <a:gd name="connsiteY11" fmla="*/ 9022 h 117317"/>
                <a:gd name="connsiteX12" fmla="*/ 44707 w 115492"/>
                <a:gd name="connsiteY12" fmla="*/ 12801 h 117317"/>
                <a:gd name="connsiteX13" fmla="*/ 21148 w 115492"/>
                <a:gd name="connsiteY13" fmla="*/ 104010 h 117317"/>
                <a:gd name="connsiteX14" fmla="*/ 5560 w 115492"/>
                <a:gd name="connsiteY14" fmla="*/ 111224 h 117317"/>
                <a:gd name="connsiteX15" fmla="*/ 246 w 115492"/>
                <a:gd name="connsiteY15" fmla="*/ 114831 h 117317"/>
                <a:gd name="connsiteX16" fmla="*/ 5560 w 115492"/>
                <a:gd name="connsiteY16" fmla="*/ 117408 h 117317"/>
                <a:gd name="connsiteX17" fmla="*/ 94659 w 115492"/>
                <a:gd name="connsiteY17" fmla="*/ 117408 h 117317"/>
                <a:gd name="connsiteX18" fmla="*/ 100682 w 115492"/>
                <a:gd name="connsiteY18" fmla="*/ 113973 h 117317"/>
                <a:gd name="connsiteX19" fmla="*/ 115739 w 115492"/>
                <a:gd name="connsiteY19" fmla="*/ 74638 h 117317"/>
                <a:gd name="connsiteX20" fmla="*/ 112727 w 115492"/>
                <a:gd name="connsiteY20" fmla="*/ 72233 h 117317"/>
                <a:gd name="connsiteX21" fmla="*/ 109184 w 115492"/>
                <a:gd name="connsiteY21" fmla="*/ 75840 h 117317"/>
                <a:gd name="connsiteX22" fmla="*/ 62244 w 115492"/>
                <a:gd name="connsiteY22" fmla="*/ 111224 h 117317"/>
                <a:gd name="connsiteX23" fmla="*/ 42227 w 115492"/>
                <a:gd name="connsiteY23" fmla="*/ 111224 h 117317"/>
                <a:gd name="connsiteX24" fmla="*/ 36559 w 115492"/>
                <a:gd name="connsiteY24" fmla="*/ 109507 h 117317"/>
                <a:gd name="connsiteX25" fmla="*/ 37267 w 115492"/>
                <a:gd name="connsiteY25" fmla="*/ 105899 h 117317"/>
                <a:gd name="connsiteX26" fmla="*/ 61004 w 115492"/>
                <a:gd name="connsiteY26" fmla="*/ 14175 h 11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17317">
                  <a:moveTo>
                    <a:pt x="61004" y="14175"/>
                  </a:moveTo>
                  <a:cubicBezTo>
                    <a:pt x="62598" y="7992"/>
                    <a:pt x="63129" y="6274"/>
                    <a:pt x="79426" y="6274"/>
                  </a:cubicBezTo>
                  <a:cubicBezTo>
                    <a:pt x="84917" y="6274"/>
                    <a:pt x="86688" y="6274"/>
                    <a:pt x="86688" y="2495"/>
                  </a:cubicBezTo>
                  <a:cubicBezTo>
                    <a:pt x="86688" y="2323"/>
                    <a:pt x="86511" y="90"/>
                    <a:pt x="83677" y="90"/>
                  </a:cubicBezTo>
                  <a:cubicBezTo>
                    <a:pt x="79603" y="90"/>
                    <a:pt x="74820" y="434"/>
                    <a:pt x="70569" y="606"/>
                  </a:cubicBezTo>
                  <a:cubicBezTo>
                    <a:pt x="66141" y="777"/>
                    <a:pt x="60826" y="777"/>
                    <a:pt x="56398" y="777"/>
                  </a:cubicBezTo>
                  <a:cubicBezTo>
                    <a:pt x="52678" y="777"/>
                    <a:pt x="47896" y="606"/>
                    <a:pt x="44176" y="606"/>
                  </a:cubicBezTo>
                  <a:cubicBezTo>
                    <a:pt x="40456" y="606"/>
                    <a:pt x="36205" y="90"/>
                    <a:pt x="32662" y="90"/>
                  </a:cubicBezTo>
                  <a:cubicBezTo>
                    <a:pt x="31599" y="90"/>
                    <a:pt x="28942" y="90"/>
                    <a:pt x="28942" y="3869"/>
                  </a:cubicBezTo>
                  <a:cubicBezTo>
                    <a:pt x="28942" y="6274"/>
                    <a:pt x="31068" y="6274"/>
                    <a:pt x="34610" y="6274"/>
                  </a:cubicBezTo>
                  <a:cubicBezTo>
                    <a:pt x="34787" y="6274"/>
                    <a:pt x="38153" y="6274"/>
                    <a:pt x="41341" y="6618"/>
                  </a:cubicBezTo>
                  <a:cubicBezTo>
                    <a:pt x="45061" y="6961"/>
                    <a:pt x="45416" y="7305"/>
                    <a:pt x="45416" y="9022"/>
                  </a:cubicBezTo>
                  <a:cubicBezTo>
                    <a:pt x="45416" y="9366"/>
                    <a:pt x="45416" y="10225"/>
                    <a:pt x="44707" y="12801"/>
                  </a:cubicBezTo>
                  <a:lnTo>
                    <a:pt x="21148" y="104010"/>
                  </a:lnTo>
                  <a:cubicBezTo>
                    <a:pt x="19554" y="109850"/>
                    <a:pt x="19200" y="111224"/>
                    <a:pt x="5560" y="111224"/>
                  </a:cubicBezTo>
                  <a:cubicBezTo>
                    <a:pt x="2549" y="111224"/>
                    <a:pt x="246" y="111224"/>
                    <a:pt x="246" y="114831"/>
                  </a:cubicBezTo>
                  <a:cubicBezTo>
                    <a:pt x="246" y="117408"/>
                    <a:pt x="2372" y="117408"/>
                    <a:pt x="5560" y="117408"/>
                  </a:cubicBezTo>
                  <a:lnTo>
                    <a:pt x="94659" y="117408"/>
                  </a:lnTo>
                  <a:cubicBezTo>
                    <a:pt x="99088" y="117408"/>
                    <a:pt x="99265" y="117236"/>
                    <a:pt x="100682" y="113973"/>
                  </a:cubicBezTo>
                  <a:cubicBezTo>
                    <a:pt x="102453" y="109335"/>
                    <a:pt x="115739" y="76012"/>
                    <a:pt x="115739" y="74638"/>
                  </a:cubicBezTo>
                  <a:cubicBezTo>
                    <a:pt x="115739" y="74122"/>
                    <a:pt x="115384" y="72233"/>
                    <a:pt x="112727" y="72233"/>
                  </a:cubicBezTo>
                  <a:cubicBezTo>
                    <a:pt x="110602" y="72233"/>
                    <a:pt x="110247" y="73092"/>
                    <a:pt x="109184" y="75840"/>
                  </a:cubicBezTo>
                  <a:cubicBezTo>
                    <a:pt x="102453" y="92158"/>
                    <a:pt x="94659" y="111224"/>
                    <a:pt x="62244" y="111224"/>
                  </a:cubicBezTo>
                  <a:lnTo>
                    <a:pt x="42227" y="111224"/>
                  </a:lnTo>
                  <a:cubicBezTo>
                    <a:pt x="36736" y="111224"/>
                    <a:pt x="36559" y="111053"/>
                    <a:pt x="36559" y="109507"/>
                  </a:cubicBezTo>
                  <a:cubicBezTo>
                    <a:pt x="36559" y="109335"/>
                    <a:pt x="36559" y="108476"/>
                    <a:pt x="37267" y="105899"/>
                  </a:cubicBezTo>
                  <a:lnTo>
                    <a:pt x="61004" y="14175"/>
                  </a:lnTo>
                  <a:close/>
                </a:path>
              </a:pathLst>
            </a:custGeom>
            <a:solidFill>
              <a:srgbClr val="000000"/>
            </a:solidFill>
            <a:ln w="2540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FC6DF319-5FB2-8CF6-FEFC-0CAACEFADD8A}"/>
                </a:ext>
              </a:extLst>
            </p:cNvPr>
            <p:cNvSpPr/>
            <p:nvPr>
              <p:custDataLst>
                <p:tags r:id="rId36"/>
              </p:custDataLst>
            </p:nvPr>
          </p:nvSpPr>
          <p:spPr>
            <a:xfrm>
              <a:off x="6139044" y="4705434"/>
              <a:ext cx="45878" cy="171596"/>
            </a:xfrm>
            <a:custGeom>
              <a:avLst/>
              <a:gdLst>
                <a:gd name="connsiteX0" fmla="*/ 3617 w 45878"/>
                <a:gd name="connsiteY0" fmla="*/ 90 h 171596"/>
                <a:gd name="connsiteX1" fmla="*/ 251 w 45878"/>
                <a:gd name="connsiteY1" fmla="*/ 2152 h 171596"/>
                <a:gd name="connsiteX2" fmla="*/ 1846 w 45878"/>
                <a:gd name="connsiteY2" fmla="*/ 4728 h 171596"/>
                <a:gd name="connsiteX3" fmla="*/ 34084 w 45878"/>
                <a:gd name="connsiteY3" fmla="*/ 85803 h 171596"/>
                <a:gd name="connsiteX4" fmla="*/ 3440 w 45878"/>
                <a:gd name="connsiteY4" fmla="*/ 165675 h 171596"/>
                <a:gd name="connsiteX5" fmla="*/ 251 w 45878"/>
                <a:gd name="connsiteY5" fmla="*/ 169625 h 171596"/>
                <a:gd name="connsiteX6" fmla="*/ 2554 w 45878"/>
                <a:gd name="connsiteY6" fmla="*/ 171687 h 171596"/>
                <a:gd name="connsiteX7" fmla="*/ 33199 w 45878"/>
                <a:gd name="connsiteY7" fmla="*/ 138879 h 171596"/>
                <a:gd name="connsiteX8" fmla="*/ 46130 w 45878"/>
                <a:gd name="connsiteY8" fmla="*/ 85974 h 171596"/>
                <a:gd name="connsiteX9" fmla="*/ 3617 w 45878"/>
                <a:gd name="connsiteY9" fmla="*/ 90 h 1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1596">
                  <a:moveTo>
                    <a:pt x="3617" y="90"/>
                  </a:moveTo>
                  <a:cubicBezTo>
                    <a:pt x="2377" y="90"/>
                    <a:pt x="251" y="90"/>
                    <a:pt x="251" y="2152"/>
                  </a:cubicBezTo>
                  <a:cubicBezTo>
                    <a:pt x="251" y="3010"/>
                    <a:pt x="783" y="3526"/>
                    <a:pt x="1846" y="4728"/>
                  </a:cubicBezTo>
                  <a:cubicBezTo>
                    <a:pt x="17079" y="18298"/>
                    <a:pt x="34084" y="41486"/>
                    <a:pt x="34084" y="85803"/>
                  </a:cubicBezTo>
                  <a:cubicBezTo>
                    <a:pt x="34084" y="121702"/>
                    <a:pt x="22571" y="148841"/>
                    <a:pt x="3440" y="165675"/>
                  </a:cubicBezTo>
                  <a:cubicBezTo>
                    <a:pt x="429" y="168595"/>
                    <a:pt x="251" y="168767"/>
                    <a:pt x="251" y="169625"/>
                  </a:cubicBezTo>
                  <a:cubicBezTo>
                    <a:pt x="251" y="170484"/>
                    <a:pt x="783" y="171687"/>
                    <a:pt x="2554" y="171687"/>
                  </a:cubicBezTo>
                  <a:cubicBezTo>
                    <a:pt x="4680" y="171687"/>
                    <a:pt x="21508" y="160350"/>
                    <a:pt x="33199" y="138879"/>
                  </a:cubicBezTo>
                  <a:cubicBezTo>
                    <a:pt x="40993" y="124622"/>
                    <a:pt x="46130" y="106071"/>
                    <a:pt x="46130" y="85974"/>
                  </a:cubicBezTo>
                  <a:cubicBezTo>
                    <a:pt x="46130" y="61755"/>
                    <a:pt x="38690" y="24138"/>
                    <a:pt x="3617" y="90"/>
                  </a:cubicBezTo>
                  <a:close/>
                </a:path>
              </a:pathLst>
            </a:custGeom>
            <a:solidFill>
              <a:srgbClr val="000000"/>
            </a:solidFill>
            <a:ln w="254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09892332-5306-EE73-9D88-8048E6703CFA}"/>
                </a:ext>
              </a:extLst>
            </p:cNvPr>
            <p:cNvSpPr/>
            <p:nvPr>
              <p:custDataLst>
                <p:tags r:id="rId37"/>
              </p:custDataLst>
            </p:nvPr>
          </p:nvSpPr>
          <p:spPr>
            <a:xfrm>
              <a:off x="5919544" y="4920490"/>
              <a:ext cx="83076" cy="77467"/>
            </a:xfrm>
            <a:custGeom>
              <a:avLst/>
              <a:gdLst>
                <a:gd name="connsiteX0" fmla="*/ 83320 w 83076"/>
                <a:gd name="connsiteY0" fmla="*/ 30156 h 77467"/>
                <a:gd name="connsiteX1" fmla="*/ 51258 w 83076"/>
                <a:gd name="connsiteY1" fmla="*/ 97 h 77467"/>
                <a:gd name="connsiteX2" fmla="*/ 243 w 83076"/>
                <a:gd name="connsiteY2" fmla="*/ 47505 h 77467"/>
                <a:gd name="connsiteX3" fmla="*/ 32482 w 83076"/>
                <a:gd name="connsiteY3" fmla="*/ 77564 h 77467"/>
                <a:gd name="connsiteX4" fmla="*/ 83320 w 83076"/>
                <a:gd name="connsiteY4" fmla="*/ 30156 h 77467"/>
                <a:gd name="connsiteX5" fmla="*/ 32659 w 83076"/>
                <a:gd name="connsiteY5" fmla="*/ 72755 h 77467"/>
                <a:gd name="connsiteX6" fmla="*/ 14945 w 83076"/>
                <a:gd name="connsiteY6" fmla="*/ 53689 h 77467"/>
                <a:gd name="connsiteX7" fmla="*/ 25219 w 83076"/>
                <a:gd name="connsiteY7" fmla="*/ 20022 h 77467"/>
                <a:gd name="connsiteX8" fmla="*/ 51081 w 83076"/>
                <a:gd name="connsiteY8" fmla="*/ 4906 h 77467"/>
                <a:gd name="connsiteX9" fmla="*/ 68794 w 83076"/>
                <a:gd name="connsiteY9" fmla="*/ 23973 h 77467"/>
                <a:gd name="connsiteX10" fmla="*/ 58875 w 83076"/>
                <a:gd name="connsiteY10" fmla="*/ 57124 h 77467"/>
                <a:gd name="connsiteX11" fmla="*/ 32659 w 83076"/>
                <a:gd name="connsiteY11" fmla="*/ 72755 h 7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7467">
                  <a:moveTo>
                    <a:pt x="83320" y="30156"/>
                  </a:moveTo>
                  <a:cubicBezTo>
                    <a:pt x="83320" y="11090"/>
                    <a:pt x="68617" y="97"/>
                    <a:pt x="51258" y="97"/>
                  </a:cubicBezTo>
                  <a:cubicBezTo>
                    <a:pt x="25042" y="97"/>
                    <a:pt x="243" y="23973"/>
                    <a:pt x="243" y="47505"/>
                  </a:cubicBezTo>
                  <a:cubicBezTo>
                    <a:pt x="243" y="64682"/>
                    <a:pt x="13174" y="77564"/>
                    <a:pt x="32482" y="77564"/>
                  </a:cubicBezTo>
                  <a:cubicBezTo>
                    <a:pt x="57812" y="77564"/>
                    <a:pt x="83320" y="54891"/>
                    <a:pt x="83320" y="30156"/>
                  </a:cubicBezTo>
                  <a:close/>
                  <a:moveTo>
                    <a:pt x="32659" y="72755"/>
                  </a:moveTo>
                  <a:cubicBezTo>
                    <a:pt x="23802" y="72755"/>
                    <a:pt x="14945" y="67258"/>
                    <a:pt x="14945" y="53689"/>
                  </a:cubicBezTo>
                  <a:cubicBezTo>
                    <a:pt x="14945" y="46646"/>
                    <a:pt x="18311" y="29813"/>
                    <a:pt x="25219" y="20022"/>
                  </a:cubicBezTo>
                  <a:cubicBezTo>
                    <a:pt x="32836" y="9372"/>
                    <a:pt x="43110" y="4906"/>
                    <a:pt x="51081" y="4906"/>
                  </a:cubicBezTo>
                  <a:cubicBezTo>
                    <a:pt x="60646" y="4906"/>
                    <a:pt x="68794" y="11262"/>
                    <a:pt x="68794" y="23973"/>
                  </a:cubicBezTo>
                  <a:cubicBezTo>
                    <a:pt x="68794" y="28095"/>
                    <a:pt x="66669" y="45100"/>
                    <a:pt x="58875" y="57124"/>
                  </a:cubicBezTo>
                  <a:cubicBezTo>
                    <a:pt x="52144" y="67258"/>
                    <a:pt x="41516" y="72755"/>
                    <a:pt x="32659" y="72755"/>
                  </a:cubicBezTo>
                  <a:close/>
                </a:path>
              </a:pathLst>
            </a:custGeom>
            <a:solidFill>
              <a:srgbClr val="000000"/>
            </a:solidFill>
            <a:ln w="25400"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FBA68FDF-FA63-6737-D295-4BFF4866FA67}"/>
                </a:ext>
              </a:extLst>
            </p:cNvPr>
            <p:cNvSpPr/>
            <p:nvPr>
              <p:custDataLst>
                <p:tags r:id="rId38"/>
              </p:custDataLst>
            </p:nvPr>
          </p:nvSpPr>
          <p:spPr>
            <a:xfrm>
              <a:off x="6026540" y="4939065"/>
              <a:ext cx="52001" cy="81712"/>
            </a:xfrm>
            <a:custGeom>
              <a:avLst/>
              <a:gdLst>
                <a:gd name="connsiteX0" fmla="*/ 32511 w 52001"/>
                <a:gd name="connsiteY0" fmla="*/ 3779 h 81712"/>
                <a:gd name="connsiteX1" fmla="*/ 27956 w 52001"/>
                <a:gd name="connsiteY1" fmla="*/ 98 h 81712"/>
                <a:gd name="connsiteX2" fmla="*/ 2398 w 52001"/>
                <a:gd name="connsiteY2" fmla="*/ 7950 h 81712"/>
                <a:gd name="connsiteX3" fmla="*/ 247 w 52001"/>
                <a:gd name="connsiteY3" fmla="*/ 7950 h 81712"/>
                <a:gd name="connsiteX4" fmla="*/ 247 w 52001"/>
                <a:gd name="connsiteY4" fmla="*/ 13349 h 81712"/>
                <a:gd name="connsiteX5" fmla="*/ 2398 w 52001"/>
                <a:gd name="connsiteY5" fmla="*/ 13349 h 81712"/>
                <a:gd name="connsiteX6" fmla="*/ 20871 w 52001"/>
                <a:gd name="connsiteY6" fmla="*/ 9913 h 81712"/>
                <a:gd name="connsiteX7" fmla="*/ 20871 w 52001"/>
                <a:gd name="connsiteY7" fmla="*/ 71259 h 81712"/>
                <a:gd name="connsiteX8" fmla="*/ 7459 w 52001"/>
                <a:gd name="connsiteY8" fmla="*/ 76412 h 81712"/>
                <a:gd name="connsiteX9" fmla="*/ 1133 w 52001"/>
                <a:gd name="connsiteY9" fmla="*/ 76412 h 81712"/>
                <a:gd name="connsiteX10" fmla="*/ 1133 w 52001"/>
                <a:gd name="connsiteY10" fmla="*/ 81810 h 81712"/>
                <a:gd name="connsiteX11" fmla="*/ 26691 w 52001"/>
                <a:gd name="connsiteY11" fmla="*/ 81320 h 81712"/>
                <a:gd name="connsiteX12" fmla="*/ 52249 w 52001"/>
                <a:gd name="connsiteY12" fmla="*/ 81810 h 81712"/>
                <a:gd name="connsiteX13" fmla="*/ 52249 w 52001"/>
                <a:gd name="connsiteY13" fmla="*/ 76412 h 81712"/>
                <a:gd name="connsiteX14" fmla="*/ 45923 w 52001"/>
                <a:gd name="connsiteY14" fmla="*/ 76412 h 81712"/>
                <a:gd name="connsiteX15" fmla="*/ 32511 w 52001"/>
                <a:gd name="connsiteY15" fmla="*/ 71259 h 81712"/>
                <a:gd name="connsiteX16" fmla="*/ 32511 w 52001"/>
                <a:gd name="connsiteY16" fmla="*/ 3779 h 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01" h="81712">
                  <a:moveTo>
                    <a:pt x="32511" y="3779"/>
                  </a:moveTo>
                  <a:cubicBezTo>
                    <a:pt x="32511" y="98"/>
                    <a:pt x="32131" y="98"/>
                    <a:pt x="27956" y="98"/>
                  </a:cubicBezTo>
                  <a:cubicBezTo>
                    <a:pt x="18973" y="7950"/>
                    <a:pt x="4928" y="7950"/>
                    <a:pt x="2398" y="7950"/>
                  </a:cubicBezTo>
                  <a:lnTo>
                    <a:pt x="247" y="7950"/>
                  </a:lnTo>
                  <a:lnTo>
                    <a:pt x="247" y="13349"/>
                  </a:lnTo>
                  <a:lnTo>
                    <a:pt x="2398" y="13349"/>
                  </a:lnTo>
                  <a:cubicBezTo>
                    <a:pt x="5308" y="13349"/>
                    <a:pt x="13532" y="12981"/>
                    <a:pt x="20871" y="9913"/>
                  </a:cubicBezTo>
                  <a:lnTo>
                    <a:pt x="20871" y="71259"/>
                  </a:lnTo>
                  <a:cubicBezTo>
                    <a:pt x="20871" y="75062"/>
                    <a:pt x="20871" y="76412"/>
                    <a:pt x="7459" y="76412"/>
                  </a:cubicBezTo>
                  <a:lnTo>
                    <a:pt x="1133" y="76412"/>
                  </a:lnTo>
                  <a:lnTo>
                    <a:pt x="1133" y="81810"/>
                  </a:lnTo>
                  <a:cubicBezTo>
                    <a:pt x="8091" y="81320"/>
                    <a:pt x="19352" y="81320"/>
                    <a:pt x="26691" y="81320"/>
                  </a:cubicBezTo>
                  <a:cubicBezTo>
                    <a:pt x="34029" y="81320"/>
                    <a:pt x="45290" y="81320"/>
                    <a:pt x="52249" y="81810"/>
                  </a:cubicBezTo>
                  <a:lnTo>
                    <a:pt x="52249" y="76412"/>
                  </a:lnTo>
                  <a:lnTo>
                    <a:pt x="45923" y="76412"/>
                  </a:lnTo>
                  <a:cubicBezTo>
                    <a:pt x="32511" y="76412"/>
                    <a:pt x="32511" y="75062"/>
                    <a:pt x="32511" y="71259"/>
                  </a:cubicBezTo>
                  <a:lnTo>
                    <a:pt x="32511" y="3779"/>
                  </a:lnTo>
                  <a:close/>
                </a:path>
              </a:pathLst>
            </a:custGeom>
            <a:solidFill>
              <a:srgbClr val="000000"/>
            </a:solidFill>
            <a:ln w="25400"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46562CB2-9066-DE11-DD01-3C9EF0619723}"/>
                </a:ext>
              </a:extLst>
            </p:cNvPr>
            <p:cNvSpPr/>
            <p:nvPr>
              <p:custDataLst>
                <p:tags r:id="rId39"/>
              </p:custDataLst>
            </p:nvPr>
          </p:nvSpPr>
          <p:spPr>
            <a:xfrm>
              <a:off x="6125630" y="4922207"/>
              <a:ext cx="20370" cy="74032"/>
            </a:xfrm>
            <a:custGeom>
              <a:avLst/>
              <a:gdLst>
                <a:gd name="connsiteX0" fmla="*/ 20621 w 20370"/>
                <a:gd name="connsiteY0" fmla="*/ 10060 h 74032"/>
                <a:gd name="connsiteX1" fmla="*/ 10525 w 20370"/>
                <a:gd name="connsiteY1" fmla="*/ 97 h 74032"/>
                <a:gd name="connsiteX2" fmla="*/ 251 w 20370"/>
                <a:gd name="connsiteY2" fmla="*/ 9888 h 74032"/>
                <a:gd name="connsiteX3" fmla="*/ 10347 w 20370"/>
                <a:gd name="connsiteY3" fmla="*/ 19850 h 74032"/>
                <a:gd name="connsiteX4" fmla="*/ 20621 w 20370"/>
                <a:gd name="connsiteY4" fmla="*/ 10060 h 74032"/>
                <a:gd name="connsiteX5" fmla="*/ 20621 w 20370"/>
                <a:gd name="connsiteY5" fmla="*/ 64338 h 74032"/>
                <a:gd name="connsiteX6" fmla="*/ 10525 w 20370"/>
                <a:gd name="connsiteY6" fmla="*/ 54376 h 74032"/>
                <a:gd name="connsiteX7" fmla="*/ 251 w 20370"/>
                <a:gd name="connsiteY7" fmla="*/ 64166 h 74032"/>
                <a:gd name="connsiteX8" fmla="*/ 10347 w 20370"/>
                <a:gd name="connsiteY8" fmla="*/ 74129 h 74032"/>
                <a:gd name="connsiteX9" fmla="*/ 20621 w 20370"/>
                <a:gd name="connsiteY9" fmla="*/ 64338 h 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4032">
                  <a:moveTo>
                    <a:pt x="20621" y="10060"/>
                  </a:moveTo>
                  <a:cubicBezTo>
                    <a:pt x="20621" y="4048"/>
                    <a:pt x="15662" y="97"/>
                    <a:pt x="10525" y="97"/>
                  </a:cubicBezTo>
                  <a:cubicBezTo>
                    <a:pt x="4325" y="97"/>
                    <a:pt x="251" y="4906"/>
                    <a:pt x="251" y="9888"/>
                  </a:cubicBezTo>
                  <a:cubicBezTo>
                    <a:pt x="251" y="15900"/>
                    <a:pt x="5211" y="19850"/>
                    <a:pt x="10347" y="19850"/>
                  </a:cubicBezTo>
                  <a:cubicBezTo>
                    <a:pt x="16547" y="19850"/>
                    <a:pt x="20621" y="15041"/>
                    <a:pt x="20621" y="10060"/>
                  </a:cubicBezTo>
                  <a:close/>
                  <a:moveTo>
                    <a:pt x="20621" y="64338"/>
                  </a:moveTo>
                  <a:cubicBezTo>
                    <a:pt x="20621" y="58326"/>
                    <a:pt x="15662" y="54376"/>
                    <a:pt x="10525" y="54376"/>
                  </a:cubicBezTo>
                  <a:cubicBezTo>
                    <a:pt x="4325" y="54376"/>
                    <a:pt x="251" y="59185"/>
                    <a:pt x="251" y="64166"/>
                  </a:cubicBezTo>
                  <a:cubicBezTo>
                    <a:pt x="251" y="70178"/>
                    <a:pt x="5211" y="74129"/>
                    <a:pt x="10347" y="74129"/>
                  </a:cubicBezTo>
                  <a:cubicBezTo>
                    <a:pt x="16547" y="74129"/>
                    <a:pt x="20621" y="69319"/>
                    <a:pt x="20621" y="64338"/>
                  </a:cubicBezTo>
                  <a:close/>
                </a:path>
              </a:pathLst>
            </a:custGeom>
            <a:solidFill>
              <a:srgbClr val="000000"/>
            </a:solidFill>
            <a:ln w="25400"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4371DAE1-1721-4912-C155-F2FC5D04763F}"/>
                </a:ext>
              </a:extLst>
            </p:cNvPr>
            <p:cNvSpPr/>
            <p:nvPr>
              <p:custDataLst>
                <p:tags r:id="rId40"/>
              </p:custDataLst>
            </p:nvPr>
          </p:nvSpPr>
          <p:spPr>
            <a:xfrm>
              <a:off x="6175479" y="4920490"/>
              <a:ext cx="83076" cy="77467"/>
            </a:xfrm>
            <a:custGeom>
              <a:avLst/>
              <a:gdLst>
                <a:gd name="connsiteX0" fmla="*/ 83330 w 83076"/>
                <a:gd name="connsiteY0" fmla="*/ 30156 h 77467"/>
                <a:gd name="connsiteX1" fmla="*/ 51268 w 83076"/>
                <a:gd name="connsiteY1" fmla="*/ 97 h 77467"/>
                <a:gd name="connsiteX2" fmla="*/ 253 w 83076"/>
                <a:gd name="connsiteY2" fmla="*/ 47505 h 77467"/>
                <a:gd name="connsiteX3" fmla="*/ 32492 w 83076"/>
                <a:gd name="connsiteY3" fmla="*/ 77564 h 77467"/>
                <a:gd name="connsiteX4" fmla="*/ 83330 w 83076"/>
                <a:gd name="connsiteY4" fmla="*/ 30156 h 77467"/>
                <a:gd name="connsiteX5" fmla="*/ 32669 w 83076"/>
                <a:gd name="connsiteY5" fmla="*/ 72755 h 77467"/>
                <a:gd name="connsiteX6" fmla="*/ 14955 w 83076"/>
                <a:gd name="connsiteY6" fmla="*/ 53689 h 77467"/>
                <a:gd name="connsiteX7" fmla="*/ 25229 w 83076"/>
                <a:gd name="connsiteY7" fmla="*/ 20022 h 77467"/>
                <a:gd name="connsiteX8" fmla="*/ 51091 w 83076"/>
                <a:gd name="connsiteY8" fmla="*/ 4906 h 77467"/>
                <a:gd name="connsiteX9" fmla="*/ 68805 w 83076"/>
                <a:gd name="connsiteY9" fmla="*/ 23973 h 77467"/>
                <a:gd name="connsiteX10" fmla="*/ 58885 w 83076"/>
                <a:gd name="connsiteY10" fmla="*/ 57124 h 77467"/>
                <a:gd name="connsiteX11" fmla="*/ 32669 w 83076"/>
                <a:gd name="connsiteY11" fmla="*/ 72755 h 7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7467">
                  <a:moveTo>
                    <a:pt x="83330" y="30156"/>
                  </a:moveTo>
                  <a:cubicBezTo>
                    <a:pt x="83330" y="11090"/>
                    <a:pt x="68627" y="97"/>
                    <a:pt x="51268" y="97"/>
                  </a:cubicBezTo>
                  <a:cubicBezTo>
                    <a:pt x="25052" y="97"/>
                    <a:pt x="253" y="23973"/>
                    <a:pt x="253" y="47505"/>
                  </a:cubicBezTo>
                  <a:cubicBezTo>
                    <a:pt x="253" y="64682"/>
                    <a:pt x="13184" y="77564"/>
                    <a:pt x="32492" y="77564"/>
                  </a:cubicBezTo>
                  <a:cubicBezTo>
                    <a:pt x="57822" y="77564"/>
                    <a:pt x="83330" y="54891"/>
                    <a:pt x="83330" y="30156"/>
                  </a:cubicBezTo>
                  <a:close/>
                  <a:moveTo>
                    <a:pt x="32669" y="72755"/>
                  </a:moveTo>
                  <a:cubicBezTo>
                    <a:pt x="23812" y="72755"/>
                    <a:pt x="14955" y="67258"/>
                    <a:pt x="14955" y="53689"/>
                  </a:cubicBezTo>
                  <a:cubicBezTo>
                    <a:pt x="14955" y="46646"/>
                    <a:pt x="18321" y="29813"/>
                    <a:pt x="25229" y="20022"/>
                  </a:cubicBezTo>
                  <a:cubicBezTo>
                    <a:pt x="32846" y="9372"/>
                    <a:pt x="43120" y="4906"/>
                    <a:pt x="51091" y="4906"/>
                  </a:cubicBezTo>
                  <a:cubicBezTo>
                    <a:pt x="60656" y="4906"/>
                    <a:pt x="68805" y="11262"/>
                    <a:pt x="68805" y="23973"/>
                  </a:cubicBezTo>
                  <a:cubicBezTo>
                    <a:pt x="68805" y="28095"/>
                    <a:pt x="66679" y="45100"/>
                    <a:pt x="58885" y="57124"/>
                  </a:cubicBezTo>
                  <a:cubicBezTo>
                    <a:pt x="52154" y="67258"/>
                    <a:pt x="41526" y="72755"/>
                    <a:pt x="32669" y="72755"/>
                  </a:cubicBezTo>
                  <a:close/>
                </a:path>
              </a:pathLst>
            </a:custGeom>
            <a:solidFill>
              <a:srgbClr val="000000"/>
            </a:solidFill>
            <a:ln w="25400"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4D353D57-69B7-131C-E040-0DE8BAE36B4F}"/>
                </a:ext>
              </a:extLst>
            </p:cNvPr>
            <p:cNvSpPr/>
            <p:nvPr>
              <p:custDataLst>
                <p:tags r:id="rId41"/>
              </p:custDataLst>
            </p:nvPr>
          </p:nvSpPr>
          <p:spPr>
            <a:xfrm>
              <a:off x="6275895" y="4939065"/>
              <a:ext cx="63009" cy="81712"/>
            </a:xfrm>
            <a:custGeom>
              <a:avLst/>
              <a:gdLst>
                <a:gd name="connsiteX0" fmla="*/ 63267 w 63009"/>
                <a:gd name="connsiteY0" fmla="*/ 58131 h 81712"/>
                <a:gd name="connsiteX1" fmla="*/ 57953 w 63009"/>
                <a:gd name="connsiteY1" fmla="*/ 58131 h 81712"/>
                <a:gd name="connsiteX2" fmla="*/ 54283 w 63009"/>
                <a:gd name="connsiteY2" fmla="*/ 69296 h 81712"/>
                <a:gd name="connsiteX3" fmla="*/ 40745 w 63009"/>
                <a:gd name="connsiteY3" fmla="*/ 70032 h 81712"/>
                <a:gd name="connsiteX4" fmla="*/ 15946 w 63009"/>
                <a:gd name="connsiteY4" fmla="*/ 70032 h 81712"/>
                <a:gd name="connsiteX5" fmla="*/ 41251 w 63009"/>
                <a:gd name="connsiteY5" fmla="*/ 52242 h 81712"/>
                <a:gd name="connsiteX6" fmla="*/ 63267 w 63009"/>
                <a:gd name="connsiteY6" fmla="*/ 24514 h 81712"/>
                <a:gd name="connsiteX7" fmla="*/ 29864 w 63009"/>
                <a:gd name="connsiteY7" fmla="*/ 98 h 81712"/>
                <a:gd name="connsiteX8" fmla="*/ 257 w 63009"/>
                <a:gd name="connsiteY8" fmla="*/ 21692 h 81712"/>
                <a:gd name="connsiteX9" fmla="*/ 7595 w 63009"/>
                <a:gd name="connsiteY9" fmla="*/ 29176 h 81712"/>
                <a:gd name="connsiteX10" fmla="*/ 15060 w 63009"/>
                <a:gd name="connsiteY10" fmla="*/ 21937 h 81712"/>
                <a:gd name="connsiteX11" fmla="*/ 7848 w 63009"/>
                <a:gd name="connsiteY11" fmla="*/ 14698 h 81712"/>
                <a:gd name="connsiteX12" fmla="*/ 27207 w 63009"/>
                <a:gd name="connsiteY12" fmla="*/ 5496 h 81712"/>
                <a:gd name="connsiteX13" fmla="*/ 49728 w 63009"/>
                <a:gd name="connsiteY13" fmla="*/ 24636 h 81712"/>
                <a:gd name="connsiteX14" fmla="*/ 32647 w 63009"/>
                <a:gd name="connsiteY14" fmla="*/ 50770 h 81712"/>
                <a:gd name="connsiteX15" fmla="*/ 1775 w 63009"/>
                <a:gd name="connsiteY15" fmla="*/ 76167 h 81712"/>
                <a:gd name="connsiteX16" fmla="*/ 257 w 63009"/>
                <a:gd name="connsiteY16" fmla="*/ 78130 h 81712"/>
                <a:gd name="connsiteX17" fmla="*/ 257 w 63009"/>
                <a:gd name="connsiteY17" fmla="*/ 81810 h 81712"/>
                <a:gd name="connsiteX18" fmla="*/ 59091 w 63009"/>
                <a:gd name="connsiteY18" fmla="*/ 81810 h 81712"/>
                <a:gd name="connsiteX19" fmla="*/ 63267 w 63009"/>
                <a:gd name="connsiteY19" fmla="*/ 58131 h 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9" h="81712">
                  <a:moveTo>
                    <a:pt x="63267" y="58131"/>
                  </a:moveTo>
                  <a:lnTo>
                    <a:pt x="57953" y="58131"/>
                  </a:lnTo>
                  <a:cubicBezTo>
                    <a:pt x="57573" y="60462"/>
                    <a:pt x="56308" y="68069"/>
                    <a:pt x="54283" y="69296"/>
                  </a:cubicBezTo>
                  <a:cubicBezTo>
                    <a:pt x="53271" y="70032"/>
                    <a:pt x="42643" y="70032"/>
                    <a:pt x="40745" y="70032"/>
                  </a:cubicBezTo>
                  <a:lnTo>
                    <a:pt x="15946" y="70032"/>
                  </a:lnTo>
                  <a:cubicBezTo>
                    <a:pt x="24297" y="64020"/>
                    <a:pt x="33660" y="57149"/>
                    <a:pt x="41251" y="52242"/>
                  </a:cubicBezTo>
                  <a:cubicBezTo>
                    <a:pt x="52639" y="44635"/>
                    <a:pt x="63267" y="37519"/>
                    <a:pt x="63267" y="24514"/>
                  </a:cubicBezTo>
                  <a:cubicBezTo>
                    <a:pt x="63267" y="8809"/>
                    <a:pt x="47957" y="98"/>
                    <a:pt x="29864" y="98"/>
                  </a:cubicBezTo>
                  <a:cubicBezTo>
                    <a:pt x="12783" y="98"/>
                    <a:pt x="257" y="9668"/>
                    <a:pt x="257" y="21692"/>
                  </a:cubicBezTo>
                  <a:cubicBezTo>
                    <a:pt x="257" y="28072"/>
                    <a:pt x="5824" y="29176"/>
                    <a:pt x="7595" y="29176"/>
                  </a:cubicBezTo>
                  <a:cubicBezTo>
                    <a:pt x="11012" y="29176"/>
                    <a:pt x="15060" y="26967"/>
                    <a:pt x="15060" y="21937"/>
                  </a:cubicBezTo>
                  <a:cubicBezTo>
                    <a:pt x="15060" y="17520"/>
                    <a:pt x="11771" y="15066"/>
                    <a:pt x="7848" y="14698"/>
                  </a:cubicBezTo>
                  <a:cubicBezTo>
                    <a:pt x="11391" y="9177"/>
                    <a:pt x="18730" y="5496"/>
                    <a:pt x="27207" y="5496"/>
                  </a:cubicBezTo>
                  <a:cubicBezTo>
                    <a:pt x="39480" y="5496"/>
                    <a:pt x="49728" y="12612"/>
                    <a:pt x="49728" y="24636"/>
                  </a:cubicBezTo>
                  <a:cubicBezTo>
                    <a:pt x="49728" y="34942"/>
                    <a:pt x="42390" y="42795"/>
                    <a:pt x="32647" y="50770"/>
                  </a:cubicBezTo>
                  <a:lnTo>
                    <a:pt x="1775" y="76167"/>
                  </a:lnTo>
                  <a:cubicBezTo>
                    <a:pt x="510" y="77271"/>
                    <a:pt x="383" y="77271"/>
                    <a:pt x="257" y="78130"/>
                  </a:cubicBezTo>
                  <a:lnTo>
                    <a:pt x="257" y="81810"/>
                  </a:lnTo>
                  <a:lnTo>
                    <a:pt x="59091" y="81810"/>
                  </a:lnTo>
                  <a:lnTo>
                    <a:pt x="63267" y="58131"/>
                  </a:lnTo>
                  <a:close/>
                </a:path>
              </a:pathLst>
            </a:custGeom>
            <a:solidFill>
              <a:srgbClr val="000000"/>
            </a:solidFill>
            <a:ln w="25400"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91F2920E-1467-CC8A-8B37-62EFDDCB04D6}"/>
                </a:ext>
              </a:extLst>
            </p:cNvPr>
            <p:cNvSpPr/>
            <p:nvPr>
              <p:custDataLst>
                <p:tags r:id="rId42"/>
              </p:custDataLst>
            </p:nvPr>
          </p:nvSpPr>
          <p:spPr>
            <a:xfrm>
              <a:off x="6390219" y="4751539"/>
              <a:ext cx="58707" cy="245382"/>
            </a:xfrm>
            <a:custGeom>
              <a:avLst/>
              <a:gdLst>
                <a:gd name="connsiteX0" fmla="*/ 58969 w 58707"/>
                <a:gd name="connsiteY0" fmla="*/ 122786 h 245382"/>
                <a:gd name="connsiteX1" fmla="*/ 42268 w 58707"/>
                <a:gd name="connsiteY1" fmla="*/ 46226 h 245382"/>
                <a:gd name="connsiteX2" fmla="*/ 2792 w 58707"/>
                <a:gd name="connsiteY2" fmla="*/ 94 h 245382"/>
                <a:gd name="connsiteX3" fmla="*/ 261 w 58707"/>
                <a:gd name="connsiteY3" fmla="*/ 2548 h 245382"/>
                <a:gd name="connsiteX4" fmla="*/ 5069 w 58707"/>
                <a:gd name="connsiteY4" fmla="*/ 8192 h 245382"/>
                <a:gd name="connsiteX5" fmla="*/ 44292 w 58707"/>
                <a:gd name="connsiteY5" fmla="*/ 122786 h 245382"/>
                <a:gd name="connsiteX6" fmla="*/ 3551 w 58707"/>
                <a:gd name="connsiteY6" fmla="*/ 238852 h 245382"/>
                <a:gd name="connsiteX7" fmla="*/ 261 w 58707"/>
                <a:gd name="connsiteY7" fmla="*/ 243024 h 245382"/>
                <a:gd name="connsiteX8" fmla="*/ 2792 w 58707"/>
                <a:gd name="connsiteY8" fmla="*/ 245477 h 245382"/>
                <a:gd name="connsiteX9" fmla="*/ 43027 w 58707"/>
                <a:gd name="connsiteY9" fmla="*/ 197628 h 245382"/>
                <a:gd name="connsiteX10" fmla="*/ 58969 w 58707"/>
                <a:gd name="connsiteY10" fmla="*/ 122786 h 2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5382">
                  <a:moveTo>
                    <a:pt x="58969" y="122786"/>
                  </a:moveTo>
                  <a:cubicBezTo>
                    <a:pt x="58969" y="103646"/>
                    <a:pt x="56186" y="73955"/>
                    <a:pt x="42268" y="46226"/>
                  </a:cubicBezTo>
                  <a:cubicBezTo>
                    <a:pt x="27085" y="16044"/>
                    <a:pt x="5322" y="94"/>
                    <a:pt x="2792" y="94"/>
                  </a:cubicBezTo>
                  <a:cubicBezTo>
                    <a:pt x="1274" y="94"/>
                    <a:pt x="261" y="1076"/>
                    <a:pt x="261" y="2548"/>
                  </a:cubicBezTo>
                  <a:cubicBezTo>
                    <a:pt x="261" y="3284"/>
                    <a:pt x="261" y="3775"/>
                    <a:pt x="5069" y="8192"/>
                  </a:cubicBezTo>
                  <a:cubicBezTo>
                    <a:pt x="29868" y="32485"/>
                    <a:pt x="44292" y="71501"/>
                    <a:pt x="44292" y="122786"/>
                  </a:cubicBezTo>
                  <a:cubicBezTo>
                    <a:pt x="44292" y="164746"/>
                    <a:pt x="34929" y="207934"/>
                    <a:pt x="3551" y="238852"/>
                  </a:cubicBezTo>
                  <a:cubicBezTo>
                    <a:pt x="261" y="241797"/>
                    <a:pt x="261" y="242287"/>
                    <a:pt x="261" y="243024"/>
                  </a:cubicBezTo>
                  <a:cubicBezTo>
                    <a:pt x="261" y="244496"/>
                    <a:pt x="1274" y="245477"/>
                    <a:pt x="2792" y="245477"/>
                  </a:cubicBezTo>
                  <a:cubicBezTo>
                    <a:pt x="5322" y="245477"/>
                    <a:pt x="28097" y="228791"/>
                    <a:pt x="43027" y="197628"/>
                  </a:cubicBezTo>
                  <a:cubicBezTo>
                    <a:pt x="55933" y="170636"/>
                    <a:pt x="58969" y="143398"/>
                    <a:pt x="58969" y="122786"/>
                  </a:cubicBezTo>
                  <a:close/>
                </a:path>
              </a:pathLst>
            </a:custGeom>
            <a:solidFill>
              <a:srgbClr val="000000"/>
            </a:solidFill>
            <a:ln w="25400" cap="flat">
              <a:noFill/>
              <a:prstDash val="solid"/>
              <a:miter/>
            </a:ln>
          </p:spPr>
          <p:txBody>
            <a:bodyPr rtlCol="0" anchor="ctr"/>
            <a:lstStyle/>
            <a:p>
              <a:endParaRPr lang="en-CN"/>
            </a:p>
          </p:txBody>
        </p:sp>
      </p:grpSp>
      <p:sp>
        <p:nvSpPr>
          <p:cNvPr id="18565" name="TextBox 18564">
            <a:extLst>
              <a:ext uri="{FF2B5EF4-FFF2-40B4-BE49-F238E27FC236}">
                <a16:creationId xmlns:a16="http://schemas.microsoft.com/office/drawing/2014/main" id="{88DB6CBD-8218-B61F-D8F0-A9E39340FEFD}"/>
              </a:ext>
            </a:extLst>
          </p:cNvPr>
          <p:cNvSpPr txBox="1"/>
          <p:nvPr/>
        </p:nvSpPr>
        <p:spPr>
          <a:xfrm>
            <a:off x="212671" y="4697391"/>
            <a:ext cx="10581496"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通过连接句子和实体的表示，并且将其输入前馈神经网络从而获得用于分类的最终表示：</a:t>
            </a:r>
          </a:p>
        </p:txBody>
      </p:sp>
      <p:grpSp>
        <p:nvGrpSpPr>
          <p:cNvPr id="18594" name="Group 18593" descr="\documentclass{article}&#10;\usepackage{amsmath,bm}&#10;\pagestyle{empty}&#10;\begin{document}&#10;&#10;\begin{equation*}&#10;    \bm{h}_{\mathrm{final}} = \bm{\mathrm{FFNN}}([\bm{h}_{\mathrm{sent}};\bm{h}_s;\bm{h}_o])&#10;\end{equation*}&#10;&#10;&#10;\end{document}" title="IguanaTex Vector Display">
            <a:extLst>
              <a:ext uri="{FF2B5EF4-FFF2-40B4-BE49-F238E27FC236}">
                <a16:creationId xmlns:a16="http://schemas.microsoft.com/office/drawing/2014/main" id="{6B0CA817-081C-CB6C-8CA8-169C25D7020B}"/>
              </a:ext>
            </a:extLst>
          </p:cNvPr>
          <p:cNvGrpSpPr>
            <a:grpSpLocks noChangeAspect="1"/>
          </p:cNvGrpSpPr>
          <p:nvPr>
            <p:custDataLst>
              <p:tags r:id="rId2"/>
            </p:custDataLst>
          </p:nvPr>
        </p:nvGrpSpPr>
        <p:grpSpPr>
          <a:xfrm>
            <a:off x="4079552" y="5226444"/>
            <a:ext cx="3345290" cy="227745"/>
            <a:chOff x="6795090" y="4077285"/>
            <a:chExt cx="3345290" cy="227745"/>
          </a:xfrm>
        </p:grpSpPr>
        <p:sp>
          <p:nvSpPr>
            <p:cNvPr id="18569" name="Freeform 18568">
              <a:extLst>
                <a:ext uri="{FF2B5EF4-FFF2-40B4-BE49-F238E27FC236}">
                  <a16:creationId xmlns:a16="http://schemas.microsoft.com/office/drawing/2014/main" id="{53DC1BDD-EA05-EBC1-98C7-82AFFB53B79A}"/>
                </a:ext>
              </a:extLst>
            </p:cNvPr>
            <p:cNvSpPr/>
            <p:nvPr>
              <p:custDataLst>
                <p:tags r:id="rId3"/>
              </p:custDataLst>
            </p:nvPr>
          </p:nvSpPr>
          <p:spPr>
            <a:xfrm>
              <a:off x="6795090" y="4090038"/>
              <a:ext cx="147781" cy="159877"/>
            </a:xfrm>
            <a:custGeom>
              <a:avLst/>
              <a:gdLst>
                <a:gd name="connsiteX0" fmla="*/ 67479 w 147781"/>
                <a:gd name="connsiteY0" fmla="*/ 8046 h 159877"/>
                <a:gd name="connsiteX1" fmla="*/ 68491 w 147781"/>
                <a:gd name="connsiteY1" fmla="*/ 4174 h 159877"/>
                <a:gd name="connsiteX2" fmla="*/ 62924 w 147781"/>
                <a:gd name="connsiteY2" fmla="*/ 75 h 159877"/>
                <a:gd name="connsiteX3" fmla="*/ 61152 w 147781"/>
                <a:gd name="connsiteY3" fmla="*/ 302 h 159877"/>
                <a:gd name="connsiteX4" fmla="*/ 28509 w 147781"/>
                <a:gd name="connsiteY4" fmla="*/ 1669 h 159877"/>
                <a:gd name="connsiteX5" fmla="*/ 20411 w 147781"/>
                <a:gd name="connsiteY5" fmla="*/ 8501 h 159877"/>
                <a:gd name="connsiteX6" fmla="*/ 26990 w 147781"/>
                <a:gd name="connsiteY6" fmla="*/ 12601 h 159877"/>
                <a:gd name="connsiteX7" fmla="*/ 37619 w 147781"/>
                <a:gd name="connsiteY7" fmla="*/ 13056 h 159877"/>
                <a:gd name="connsiteX8" fmla="*/ 1179 w 147781"/>
                <a:gd name="connsiteY8" fmla="*/ 144466 h 159877"/>
                <a:gd name="connsiteX9" fmla="*/ 167 w 147781"/>
                <a:gd name="connsiteY9" fmla="*/ 149704 h 159877"/>
                <a:gd name="connsiteX10" fmla="*/ 12313 w 147781"/>
                <a:gd name="connsiteY10" fmla="*/ 159952 h 159877"/>
                <a:gd name="connsiteX11" fmla="*/ 28762 w 147781"/>
                <a:gd name="connsiteY11" fmla="*/ 147199 h 159877"/>
                <a:gd name="connsiteX12" fmla="*/ 43945 w 147781"/>
                <a:gd name="connsiteY12" fmla="*/ 93223 h 159877"/>
                <a:gd name="connsiteX13" fmla="*/ 49006 w 147781"/>
                <a:gd name="connsiteY13" fmla="*/ 83885 h 159877"/>
                <a:gd name="connsiteX14" fmla="*/ 86710 w 147781"/>
                <a:gd name="connsiteY14" fmla="*/ 63388 h 159877"/>
                <a:gd name="connsiteX15" fmla="*/ 99363 w 147781"/>
                <a:gd name="connsiteY15" fmla="*/ 76825 h 159877"/>
                <a:gd name="connsiteX16" fmla="*/ 83421 w 147781"/>
                <a:gd name="connsiteY16" fmla="*/ 127840 h 159877"/>
                <a:gd name="connsiteX17" fmla="*/ 79878 w 147781"/>
                <a:gd name="connsiteY17" fmla="*/ 139455 h 159877"/>
                <a:gd name="connsiteX18" fmla="*/ 108473 w 147781"/>
                <a:gd name="connsiteY18" fmla="*/ 159952 h 159877"/>
                <a:gd name="connsiteX19" fmla="*/ 147949 w 147781"/>
                <a:gd name="connsiteY19" fmla="*/ 124424 h 159877"/>
                <a:gd name="connsiteX20" fmla="*/ 141876 w 147781"/>
                <a:gd name="connsiteY20" fmla="*/ 121236 h 159877"/>
                <a:gd name="connsiteX21" fmla="*/ 136055 w 147781"/>
                <a:gd name="connsiteY21" fmla="*/ 124196 h 159877"/>
                <a:gd name="connsiteX22" fmla="*/ 109991 w 147781"/>
                <a:gd name="connsiteY22" fmla="*/ 151754 h 159877"/>
                <a:gd name="connsiteX23" fmla="*/ 105689 w 147781"/>
                <a:gd name="connsiteY23" fmla="*/ 146971 h 159877"/>
                <a:gd name="connsiteX24" fmla="*/ 109991 w 147781"/>
                <a:gd name="connsiteY24" fmla="*/ 132167 h 159877"/>
                <a:gd name="connsiteX25" fmla="*/ 126439 w 147781"/>
                <a:gd name="connsiteY25" fmla="*/ 81608 h 159877"/>
                <a:gd name="connsiteX26" fmla="*/ 88735 w 147781"/>
                <a:gd name="connsiteY26" fmla="*/ 55189 h 159877"/>
                <a:gd name="connsiteX27" fmla="*/ 50524 w 147781"/>
                <a:gd name="connsiteY27" fmla="*/ 69309 h 159877"/>
                <a:gd name="connsiteX28" fmla="*/ 67479 w 147781"/>
                <a:gd name="connsiteY28" fmla="*/ 8046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479" y="8046"/>
                  </a:moveTo>
                  <a:cubicBezTo>
                    <a:pt x="68491" y="4857"/>
                    <a:pt x="68491" y="4402"/>
                    <a:pt x="68491" y="4174"/>
                  </a:cubicBezTo>
                  <a:cubicBezTo>
                    <a:pt x="68491" y="1213"/>
                    <a:pt x="65707" y="75"/>
                    <a:pt x="62924" y="75"/>
                  </a:cubicBezTo>
                  <a:cubicBezTo>
                    <a:pt x="61911" y="75"/>
                    <a:pt x="61658" y="75"/>
                    <a:pt x="61152" y="302"/>
                  </a:cubicBezTo>
                  <a:lnTo>
                    <a:pt x="28509" y="1669"/>
                  </a:lnTo>
                  <a:cubicBezTo>
                    <a:pt x="24966" y="1897"/>
                    <a:pt x="20411" y="2124"/>
                    <a:pt x="20411" y="8501"/>
                  </a:cubicBezTo>
                  <a:cubicBezTo>
                    <a:pt x="20411" y="12601"/>
                    <a:pt x="24966" y="12601"/>
                    <a:pt x="26990" y="12601"/>
                  </a:cubicBezTo>
                  <a:cubicBezTo>
                    <a:pt x="29774" y="12601"/>
                    <a:pt x="34329" y="12601"/>
                    <a:pt x="37619" y="13056"/>
                  </a:cubicBezTo>
                  <a:lnTo>
                    <a:pt x="1179" y="144466"/>
                  </a:lnTo>
                  <a:cubicBezTo>
                    <a:pt x="926" y="145377"/>
                    <a:pt x="167" y="148793"/>
                    <a:pt x="167" y="149704"/>
                  </a:cubicBezTo>
                  <a:cubicBezTo>
                    <a:pt x="167" y="155170"/>
                    <a:pt x="4975" y="159952"/>
                    <a:pt x="12313" y="159952"/>
                  </a:cubicBezTo>
                  <a:cubicBezTo>
                    <a:pt x="13832" y="159952"/>
                    <a:pt x="25219" y="159952"/>
                    <a:pt x="28762" y="147199"/>
                  </a:cubicBezTo>
                  <a:lnTo>
                    <a:pt x="43945" y="93223"/>
                  </a:lnTo>
                  <a:cubicBezTo>
                    <a:pt x="45210" y="88896"/>
                    <a:pt x="45210" y="88440"/>
                    <a:pt x="49006" y="83885"/>
                  </a:cubicBezTo>
                  <a:cubicBezTo>
                    <a:pt x="53055" y="78875"/>
                    <a:pt x="65707" y="63388"/>
                    <a:pt x="86710" y="63388"/>
                  </a:cubicBezTo>
                  <a:cubicBezTo>
                    <a:pt x="93290" y="63388"/>
                    <a:pt x="99363" y="65666"/>
                    <a:pt x="99363" y="76825"/>
                  </a:cubicBezTo>
                  <a:cubicBezTo>
                    <a:pt x="99363" y="90034"/>
                    <a:pt x="88229" y="116681"/>
                    <a:pt x="83421" y="127840"/>
                  </a:cubicBezTo>
                  <a:cubicBezTo>
                    <a:pt x="80637" y="133989"/>
                    <a:pt x="79878" y="135584"/>
                    <a:pt x="79878" y="139455"/>
                  </a:cubicBezTo>
                  <a:cubicBezTo>
                    <a:pt x="79878" y="152665"/>
                    <a:pt x="94555" y="159952"/>
                    <a:pt x="108473" y="159952"/>
                  </a:cubicBezTo>
                  <a:cubicBezTo>
                    <a:pt x="135296" y="159952"/>
                    <a:pt x="147949" y="128979"/>
                    <a:pt x="147949" y="124424"/>
                  </a:cubicBezTo>
                  <a:cubicBezTo>
                    <a:pt x="147949" y="121236"/>
                    <a:pt x="144153" y="121236"/>
                    <a:pt x="141876" y="121236"/>
                  </a:cubicBezTo>
                  <a:cubicBezTo>
                    <a:pt x="138839" y="121236"/>
                    <a:pt x="137068" y="121236"/>
                    <a:pt x="136055" y="124196"/>
                  </a:cubicBezTo>
                  <a:cubicBezTo>
                    <a:pt x="127958" y="149476"/>
                    <a:pt x="114040" y="151754"/>
                    <a:pt x="109991" y="151754"/>
                  </a:cubicBezTo>
                  <a:cubicBezTo>
                    <a:pt x="108220" y="151754"/>
                    <a:pt x="105689" y="151754"/>
                    <a:pt x="105689" y="146971"/>
                  </a:cubicBezTo>
                  <a:cubicBezTo>
                    <a:pt x="105689" y="141960"/>
                    <a:pt x="108473" y="135811"/>
                    <a:pt x="109991" y="132167"/>
                  </a:cubicBezTo>
                  <a:cubicBezTo>
                    <a:pt x="114799" y="121008"/>
                    <a:pt x="126439" y="94362"/>
                    <a:pt x="126439" y="81608"/>
                  </a:cubicBezTo>
                  <a:cubicBezTo>
                    <a:pt x="126439" y="60655"/>
                    <a:pt x="106955" y="55189"/>
                    <a:pt x="88735" y="55189"/>
                  </a:cubicBezTo>
                  <a:cubicBezTo>
                    <a:pt x="83168" y="55189"/>
                    <a:pt x="67732" y="55189"/>
                    <a:pt x="50524" y="69309"/>
                  </a:cubicBezTo>
                  <a:lnTo>
                    <a:pt x="67479" y="8046"/>
                  </a:lnTo>
                  <a:close/>
                </a:path>
              </a:pathLst>
            </a:custGeom>
            <a:solidFill>
              <a:srgbClr val="000000"/>
            </a:solidFill>
            <a:ln w="25352"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469E432E-3920-EA8A-22CF-A59927B48EAD}"/>
                </a:ext>
              </a:extLst>
            </p:cNvPr>
            <p:cNvSpPr/>
            <p:nvPr>
              <p:custDataLst>
                <p:tags r:id="rId4"/>
              </p:custDataLst>
            </p:nvPr>
          </p:nvSpPr>
          <p:spPr>
            <a:xfrm>
              <a:off x="6958103" y="4170023"/>
              <a:ext cx="99018" cy="112233"/>
            </a:xfrm>
            <a:custGeom>
              <a:avLst/>
              <a:gdLst>
                <a:gd name="connsiteX0" fmla="*/ 62525 w 99018"/>
                <a:gd name="connsiteY0" fmla="*/ 43120 h 112233"/>
                <a:gd name="connsiteX1" fmla="*/ 59337 w 99018"/>
                <a:gd name="connsiteY1" fmla="*/ 43439 h 112233"/>
                <a:gd name="connsiteX2" fmla="*/ 56149 w 99018"/>
                <a:gd name="connsiteY2" fmla="*/ 43598 h 112233"/>
                <a:gd name="connsiteX3" fmla="*/ 27984 w 99018"/>
                <a:gd name="connsiteY3" fmla="*/ 43598 h 112233"/>
                <a:gd name="connsiteX4" fmla="*/ 27984 w 99018"/>
                <a:gd name="connsiteY4" fmla="*/ 26221 h 112233"/>
                <a:gd name="connsiteX5" fmla="*/ 58451 w 99018"/>
                <a:gd name="connsiteY5" fmla="*/ 4540 h 112233"/>
                <a:gd name="connsiteX6" fmla="*/ 75102 w 99018"/>
                <a:gd name="connsiteY6" fmla="*/ 9004 h 112233"/>
                <a:gd name="connsiteX7" fmla="*/ 68194 w 99018"/>
                <a:gd name="connsiteY7" fmla="*/ 16656 h 112233"/>
                <a:gd name="connsiteX8" fmla="*/ 76873 w 99018"/>
                <a:gd name="connsiteY8" fmla="*/ 24468 h 112233"/>
                <a:gd name="connsiteX9" fmla="*/ 85553 w 99018"/>
                <a:gd name="connsiteY9" fmla="*/ 16337 h 112233"/>
                <a:gd name="connsiteX10" fmla="*/ 59160 w 99018"/>
                <a:gd name="connsiteY10" fmla="*/ 76 h 112233"/>
                <a:gd name="connsiteX11" fmla="*/ 15407 w 99018"/>
                <a:gd name="connsiteY11" fmla="*/ 26062 h 112233"/>
                <a:gd name="connsiteX12" fmla="*/ 15407 w 99018"/>
                <a:gd name="connsiteY12" fmla="*/ 43598 h 112233"/>
                <a:gd name="connsiteX13" fmla="*/ 174 w 99018"/>
                <a:gd name="connsiteY13" fmla="*/ 43598 h 112233"/>
                <a:gd name="connsiteX14" fmla="*/ 174 w 99018"/>
                <a:gd name="connsiteY14" fmla="*/ 49338 h 112233"/>
                <a:gd name="connsiteX15" fmla="*/ 15407 w 99018"/>
                <a:gd name="connsiteY15" fmla="*/ 49338 h 112233"/>
                <a:gd name="connsiteX16" fmla="*/ 15407 w 99018"/>
                <a:gd name="connsiteY16" fmla="*/ 99715 h 112233"/>
                <a:gd name="connsiteX17" fmla="*/ 2122 w 99018"/>
                <a:gd name="connsiteY17" fmla="*/ 106570 h 112233"/>
                <a:gd name="connsiteX18" fmla="*/ 2122 w 99018"/>
                <a:gd name="connsiteY18" fmla="*/ 112309 h 112233"/>
                <a:gd name="connsiteX19" fmla="*/ 21961 w 99018"/>
                <a:gd name="connsiteY19" fmla="*/ 111672 h 112233"/>
                <a:gd name="connsiteX20" fmla="*/ 41978 w 99018"/>
                <a:gd name="connsiteY20" fmla="*/ 112309 h 112233"/>
                <a:gd name="connsiteX21" fmla="*/ 41978 w 99018"/>
                <a:gd name="connsiteY21" fmla="*/ 106570 h 112233"/>
                <a:gd name="connsiteX22" fmla="*/ 28693 w 99018"/>
                <a:gd name="connsiteY22" fmla="*/ 99715 h 112233"/>
                <a:gd name="connsiteX23" fmla="*/ 28693 w 99018"/>
                <a:gd name="connsiteY23" fmla="*/ 49338 h 112233"/>
                <a:gd name="connsiteX24" fmla="*/ 63943 w 99018"/>
                <a:gd name="connsiteY24" fmla="*/ 49338 h 112233"/>
                <a:gd name="connsiteX25" fmla="*/ 72622 w 99018"/>
                <a:gd name="connsiteY25" fmla="*/ 57946 h 112233"/>
                <a:gd name="connsiteX26" fmla="*/ 72622 w 99018"/>
                <a:gd name="connsiteY26" fmla="*/ 99715 h 112233"/>
                <a:gd name="connsiteX27" fmla="*/ 59337 w 99018"/>
                <a:gd name="connsiteY27" fmla="*/ 106570 h 112233"/>
                <a:gd name="connsiteX28" fmla="*/ 59337 w 99018"/>
                <a:gd name="connsiteY28" fmla="*/ 112309 h 112233"/>
                <a:gd name="connsiteX29" fmla="*/ 79176 w 99018"/>
                <a:gd name="connsiteY29" fmla="*/ 111672 h 112233"/>
                <a:gd name="connsiteX30" fmla="*/ 99193 w 99018"/>
                <a:gd name="connsiteY30" fmla="*/ 112309 h 112233"/>
                <a:gd name="connsiteX31" fmla="*/ 99193 w 99018"/>
                <a:gd name="connsiteY31" fmla="*/ 106570 h 112233"/>
                <a:gd name="connsiteX32" fmla="*/ 85907 w 99018"/>
                <a:gd name="connsiteY32" fmla="*/ 99715 h 112233"/>
                <a:gd name="connsiteX33" fmla="*/ 85907 w 99018"/>
                <a:gd name="connsiteY33" fmla="*/ 41685 h 112233"/>
                <a:gd name="connsiteX34" fmla="*/ 62525 w 99018"/>
                <a:gd name="connsiteY34" fmla="*/ 43120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18" h="112233">
                  <a:moveTo>
                    <a:pt x="62525" y="43120"/>
                  </a:moveTo>
                  <a:cubicBezTo>
                    <a:pt x="60577" y="43280"/>
                    <a:pt x="59691" y="43280"/>
                    <a:pt x="59337" y="43439"/>
                  </a:cubicBezTo>
                  <a:cubicBezTo>
                    <a:pt x="58983" y="43598"/>
                    <a:pt x="58628" y="43598"/>
                    <a:pt x="56149" y="43598"/>
                  </a:cubicBezTo>
                  <a:lnTo>
                    <a:pt x="27984" y="43598"/>
                  </a:lnTo>
                  <a:lnTo>
                    <a:pt x="27984" y="26221"/>
                  </a:lnTo>
                  <a:cubicBezTo>
                    <a:pt x="27984" y="10439"/>
                    <a:pt x="46229" y="4540"/>
                    <a:pt x="58451" y="4540"/>
                  </a:cubicBezTo>
                  <a:cubicBezTo>
                    <a:pt x="64474" y="4540"/>
                    <a:pt x="70497" y="5656"/>
                    <a:pt x="75102" y="9004"/>
                  </a:cubicBezTo>
                  <a:cubicBezTo>
                    <a:pt x="68725" y="10279"/>
                    <a:pt x="68194" y="14743"/>
                    <a:pt x="68194" y="16656"/>
                  </a:cubicBezTo>
                  <a:cubicBezTo>
                    <a:pt x="68194" y="21598"/>
                    <a:pt x="72622" y="24468"/>
                    <a:pt x="76873" y="24468"/>
                  </a:cubicBezTo>
                  <a:cubicBezTo>
                    <a:pt x="80062" y="24468"/>
                    <a:pt x="85553" y="22555"/>
                    <a:pt x="85553" y="16337"/>
                  </a:cubicBezTo>
                  <a:cubicBezTo>
                    <a:pt x="85553" y="7569"/>
                    <a:pt x="75634" y="76"/>
                    <a:pt x="59160" y="76"/>
                  </a:cubicBezTo>
                  <a:cubicBezTo>
                    <a:pt x="40738" y="76"/>
                    <a:pt x="15407" y="7569"/>
                    <a:pt x="15407" y="26062"/>
                  </a:cubicBezTo>
                  <a:lnTo>
                    <a:pt x="15407" y="43598"/>
                  </a:lnTo>
                  <a:lnTo>
                    <a:pt x="174" y="43598"/>
                  </a:lnTo>
                  <a:lnTo>
                    <a:pt x="174" y="49338"/>
                  </a:lnTo>
                  <a:lnTo>
                    <a:pt x="15407" y="49338"/>
                  </a:lnTo>
                  <a:lnTo>
                    <a:pt x="15407" y="99715"/>
                  </a:lnTo>
                  <a:cubicBezTo>
                    <a:pt x="15407" y="106570"/>
                    <a:pt x="13636" y="106570"/>
                    <a:pt x="2122" y="106570"/>
                  </a:cubicBezTo>
                  <a:lnTo>
                    <a:pt x="2122" y="112309"/>
                  </a:lnTo>
                  <a:cubicBezTo>
                    <a:pt x="2476" y="112309"/>
                    <a:pt x="14876" y="111672"/>
                    <a:pt x="21961" y="111672"/>
                  </a:cubicBezTo>
                  <a:cubicBezTo>
                    <a:pt x="28693" y="111672"/>
                    <a:pt x="35247" y="111831"/>
                    <a:pt x="41978" y="112309"/>
                  </a:cubicBezTo>
                  <a:lnTo>
                    <a:pt x="41978" y="106570"/>
                  </a:lnTo>
                  <a:cubicBezTo>
                    <a:pt x="30464" y="106570"/>
                    <a:pt x="28693" y="106570"/>
                    <a:pt x="28693" y="99715"/>
                  </a:cubicBezTo>
                  <a:lnTo>
                    <a:pt x="28693" y="49338"/>
                  </a:lnTo>
                  <a:lnTo>
                    <a:pt x="63943" y="49338"/>
                  </a:lnTo>
                  <a:cubicBezTo>
                    <a:pt x="71205" y="49338"/>
                    <a:pt x="72622" y="50932"/>
                    <a:pt x="72622" y="57946"/>
                  </a:cubicBezTo>
                  <a:lnTo>
                    <a:pt x="72622" y="99715"/>
                  </a:lnTo>
                  <a:cubicBezTo>
                    <a:pt x="72622" y="106570"/>
                    <a:pt x="70851" y="106570"/>
                    <a:pt x="59337" y="106570"/>
                  </a:cubicBezTo>
                  <a:lnTo>
                    <a:pt x="59337" y="112309"/>
                  </a:lnTo>
                  <a:cubicBezTo>
                    <a:pt x="59691" y="112309"/>
                    <a:pt x="72091" y="111672"/>
                    <a:pt x="79176" y="111672"/>
                  </a:cubicBezTo>
                  <a:cubicBezTo>
                    <a:pt x="85907" y="111672"/>
                    <a:pt x="92461" y="111831"/>
                    <a:pt x="99193" y="112309"/>
                  </a:cubicBezTo>
                  <a:lnTo>
                    <a:pt x="99193" y="106570"/>
                  </a:lnTo>
                  <a:cubicBezTo>
                    <a:pt x="87679" y="106570"/>
                    <a:pt x="85907" y="106570"/>
                    <a:pt x="85907" y="99715"/>
                  </a:cubicBezTo>
                  <a:lnTo>
                    <a:pt x="85907" y="41685"/>
                  </a:lnTo>
                  <a:lnTo>
                    <a:pt x="62525" y="43120"/>
                  </a:lnTo>
                  <a:close/>
                </a:path>
              </a:pathLst>
            </a:custGeom>
            <a:solidFill>
              <a:srgbClr val="000000"/>
            </a:solidFill>
            <a:ln w="25352"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C14D58E0-1EAF-65F5-7905-90FC29211FDC}"/>
                </a:ext>
              </a:extLst>
            </p:cNvPr>
            <p:cNvSpPr/>
            <p:nvPr>
              <p:custDataLst>
                <p:tags r:id="rId5"/>
              </p:custDataLst>
            </p:nvPr>
          </p:nvSpPr>
          <p:spPr>
            <a:xfrm>
              <a:off x="7075513" y="4211951"/>
              <a:ext cx="94944" cy="70305"/>
            </a:xfrm>
            <a:custGeom>
              <a:avLst/>
              <a:gdLst>
                <a:gd name="connsiteX0" fmla="*/ 81838 w 94944"/>
                <a:gd name="connsiteY0" fmla="*/ 22076 h 70305"/>
                <a:gd name="connsiteX1" fmla="*/ 55267 w 94944"/>
                <a:gd name="connsiteY1" fmla="*/ 76 h 70305"/>
                <a:gd name="connsiteX2" fmla="*/ 26394 w 94944"/>
                <a:gd name="connsiteY2" fmla="*/ 15540 h 70305"/>
                <a:gd name="connsiteX3" fmla="*/ 26217 w 94944"/>
                <a:gd name="connsiteY3" fmla="*/ 15540 h 70305"/>
                <a:gd name="connsiteX4" fmla="*/ 26217 w 94944"/>
                <a:gd name="connsiteY4" fmla="*/ 76 h 70305"/>
                <a:gd name="connsiteX5" fmla="*/ 178 w 94944"/>
                <a:gd name="connsiteY5" fmla="*/ 1830 h 70305"/>
                <a:gd name="connsiteX6" fmla="*/ 178 w 94944"/>
                <a:gd name="connsiteY6" fmla="*/ 7569 h 70305"/>
                <a:gd name="connsiteX7" fmla="*/ 13463 w 94944"/>
                <a:gd name="connsiteY7" fmla="*/ 16497 h 70305"/>
                <a:gd name="connsiteX8" fmla="*/ 13463 w 94944"/>
                <a:gd name="connsiteY8" fmla="*/ 57787 h 70305"/>
                <a:gd name="connsiteX9" fmla="*/ 178 w 94944"/>
                <a:gd name="connsiteY9" fmla="*/ 64642 h 70305"/>
                <a:gd name="connsiteX10" fmla="*/ 178 w 94944"/>
                <a:gd name="connsiteY10" fmla="*/ 70381 h 70305"/>
                <a:gd name="connsiteX11" fmla="*/ 20372 w 94944"/>
                <a:gd name="connsiteY11" fmla="*/ 69744 h 70305"/>
                <a:gd name="connsiteX12" fmla="*/ 40742 w 94944"/>
                <a:gd name="connsiteY12" fmla="*/ 70381 h 70305"/>
                <a:gd name="connsiteX13" fmla="*/ 40742 w 94944"/>
                <a:gd name="connsiteY13" fmla="*/ 64642 h 70305"/>
                <a:gd name="connsiteX14" fmla="*/ 27457 w 94944"/>
                <a:gd name="connsiteY14" fmla="*/ 57787 h 70305"/>
                <a:gd name="connsiteX15" fmla="*/ 27457 w 94944"/>
                <a:gd name="connsiteY15" fmla="*/ 29091 h 70305"/>
                <a:gd name="connsiteX16" fmla="*/ 53850 w 94944"/>
                <a:gd name="connsiteY16" fmla="*/ 4540 h 70305"/>
                <a:gd name="connsiteX17" fmla="*/ 67844 w 94944"/>
                <a:gd name="connsiteY17" fmla="*/ 21439 h 70305"/>
                <a:gd name="connsiteX18" fmla="*/ 67844 w 94944"/>
                <a:gd name="connsiteY18" fmla="*/ 57787 h 70305"/>
                <a:gd name="connsiteX19" fmla="*/ 54559 w 94944"/>
                <a:gd name="connsiteY19" fmla="*/ 64642 h 70305"/>
                <a:gd name="connsiteX20" fmla="*/ 54559 w 94944"/>
                <a:gd name="connsiteY20" fmla="*/ 70381 h 70305"/>
                <a:gd name="connsiteX21" fmla="*/ 74752 w 94944"/>
                <a:gd name="connsiteY21" fmla="*/ 69744 h 70305"/>
                <a:gd name="connsiteX22" fmla="*/ 95123 w 94944"/>
                <a:gd name="connsiteY22" fmla="*/ 70381 h 70305"/>
                <a:gd name="connsiteX23" fmla="*/ 95123 w 94944"/>
                <a:gd name="connsiteY23" fmla="*/ 64642 h 70305"/>
                <a:gd name="connsiteX24" fmla="*/ 81838 w 94944"/>
                <a:gd name="connsiteY24" fmla="*/ 57787 h 70305"/>
                <a:gd name="connsiteX25" fmla="*/ 81838 w 94944"/>
                <a:gd name="connsiteY25" fmla="*/ 22076 h 7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0305">
                  <a:moveTo>
                    <a:pt x="81838" y="22076"/>
                  </a:moveTo>
                  <a:cubicBezTo>
                    <a:pt x="81838" y="8207"/>
                    <a:pt x="74221" y="76"/>
                    <a:pt x="55267" y="76"/>
                  </a:cubicBezTo>
                  <a:cubicBezTo>
                    <a:pt x="40742" y="76"/>
                    <a:pt x="31354" y="7250"/>
                    <a:pt x="26394" y="15540"/>
                  </a:cubicBezTo>
                  <a:lnTo>
                    <a:pt x="26217" y="15540"/>
                  </a:lnTo>
                  <a:lnTo>
                    <a:pt x="26217" y="76"/>
                  </a:lnTo>
                  <a:lnTo>
                    <a:pt x="178" y="1830"/>
                  </a:lnTo>
                  <a:lnTo>
                    <a:pt x="178" y="7569"/>
                  </a:lnTo>
                  <a:cubicBezTo>
                    <a:pt x="12046" y="7569"/>
                    <a:pt x="13463" y="8685"/>
                    <a:pt x="13463" y="16497"/>
                  </a:cubicBezTo>
                  <a:lnTo>
                    <a:pt x="13463" y="57787"/>
                  </a:lnTo>
                  <a:cubicBezTo>
                    <a:pt x="13463" y="64642"/>
                    <a:pt x="11692" y="64642"/>
                    <a:pt x="178" y="64642"/>
                  </a:cubicBezTo>
                  <a:lnTo>
                    <a:pt x="178" y="70381"/>
                  </a:lnTo>
                  <a:cubicBezTo>
                    <a:pt x="532" y="70381"/>
                    <a:pt x="12932" y="69744"/>
                    <a:pt x="20372" y="69744"/>
                  </a:cubicBezTo>
                  <a:cubicBezTo>
                    <a:pt x="26926" y="69744"/>
                    <a:pt x="39148" y="70222"/>
                    <a:pt x="40742" y="70381"/>
                  </a:cubicBezTo>
                  <a:lnTo>
                    <a:pt x="40742" y="64642"/>
                  </a:lnTo>
                  <a:cubicBezTo>
                    <a:pt x="29228" y="64642"/>
                    <a:pt x="27457" y="64642"/>
                    <a:pt x="27457" y="57787"/>
                  </a:cubicBezTo>
                  <a:lnTo>
                    <a:pt x="27457" y="29091"/>
                  </a:lnTo>
                  <a:cubicBezTo>
                    <a:pt x="27457" y="12352"/>
                    <a:pt x="42159" y="4540"/>
                    <a:pt x="53850" y="4540"/>
                  </a:cubicBezTo>
                  <a:cubicBezTo>
                    <a:pt x="66250" y="4540"/>
                    <a:pt x="67844" y="13308"/>
                    <a:pt x="67844" y="21439"/>
                  </a:cubicBezTo>
                  <a:lnTo>
                    <a:pt x="67844" y="57787"/>
                  </a:lnTo>
                  <a:cubicBezTo>
                    <a:pt x="67844" y="64642"/>
                    <a:pt x="66073" y="64642"/>
                    <a:pt x="54559" y="64642"/>
                  </a:cubicBezTo>
                  <a:lnTo>
                    <a:pt x="54559" y="70381"/>
                  </a:lnTo>
                  <a:cubicBezTo>
                    <a:pt x="54913" y="70381"/>
                    <a:pt x="67313" y="69744"/>
                    <a:pt x="74752" y="69744"/>
                  </a:cubicBezTo>
                  <a:cubicBezTo>
                    <a:pt x="81306" y="69744"/>
                    <a:pt x="93529" y="70222"/>
                    <a:pt x="95123" y="70381"/>
                  </a:cubicBezTo>
                  <a:lnTo>
                    <a:pt x="95123" y="64642"/>
                  </a:lnTo>
                  <a:cubicBezTo>
                    <a:pt x="83609" y="64642"/>
                    <a:pt x="81838" y="64642"/>
                    <a:pt x="81838" y="57787"/>
                  </a:cubicBezTo>
                  <a:lnTo>
                    <a:pt x="81838" y="22076"/>
                  </a:lnTo>
                  <a:close/>
                </a:path>
              </a:pathLst>
            </a:custGeom>
            <a:solidFill>
              <a:srgbClr val="000000"/>
            </a:solidFill>
            <a:ln w="25352"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D8495E57-A907-CE85-4BA9-EFCBAEF93074}"/>
                </a:ext>
              </a:extLst>
            </p:cNvPr>
            <p:cNvSpPr/>
            <p:nvPr>
              <p:custDataLst>
                <p:tags r:id="rId6"/>
              </p:custDataLst>
            </p:nvPr>
          </p:nvSpPr>
          <p:spPr>
            <a:xfrm>
              <a:off x="7187455" y="4211153"/>
              <a:ext cx="88390" cy="72696"/>
            </a:xfrm>
            <a:custGeom>
              <a:avLst/>
              <a:gdLst>
                <a:gd name="connsiteX0" fmla="*/ 69443 w 88390"/>
                <a:gd name="connsiteY0" fmla="*/ 28453 h 72696"/>
                <a:gd name="connsiteX1" fmla="*/ 61294 w 88390"/>
                <a:gd name="connsiteY1" fmla="*/ 8047 h 72696"/>
                <a:gd name="connsiteX2" fmla="*/ 35078 w 88390"/>
                <a:gd name="connsiteY2" fmla="*/ 76 h 72696"/>
                <a:gd name="connsiteX3" fmla="*/ 6382 w 88390"/>
                <a:gd name="connsiteY3" fmla="*/ 15540 h 72696"/>
                <a:gd name="connsiteX4" fmla="*/ 14885 w 88390"/>
                <a:gd name="connsiteY4" fmla="*/ 23352 h 72696"/>
                <a:gd name="connsiteX5" fmla="*/ 23210 w 88390"/>
                <a:gd name="connsiteY5" fmla="*/ 15859 h 72696"/>
                <a:gd name="connsiteX6" fmla="*/ 17010 w 88390"/>
                <a:gd name="connsiteY6" fmla="*/ 8526 h 72696"/>
                <a:gd name="connsiteX7" fmla="*/ 34724 w 88390"/>
                <a:gd name="connsiteY7" fmla="*/ 4540 h 72696"/>
                <a:gd name="connsiteX8" fmla="*/ 55449 w 88390"/>
                <a:gd name="connsiteY8" fmla="*/ 23830 h 72696"/>
                <a:gd name="connsiteX9" fmla="*/ 55449 w 88390"/>
                <a:gd name="connsiteY9" fmla="*/ 28772 h 72696"/>
                <a:gd name="connsiteX10" fmla="*/ 21085 w 88390"/>
                <a:gd name="connsiteY10" fmla="*/ 33874 h 72696"/>
                <a:gd name="connsiteX11" fmla="*/ 183 w 88390"/>
                <a:gd name="connsiteY11" fmla="*/ 55077 h 72696"/>
                <a:gd name="connsiteX12" fmla="*/ 31181 w 88390"/>
                <a:gd name="connsiteY12" fmla="*/ 72773 h 72696"/>
                <a:gd name="connsiteX13" fmla="*/ 57397 w 88390"/>
                <a:gd name="connsiteY13" fmla="*/ 59381 h 72696"/>
                <a:gd name="connsiteX14" fmla="*/ 71037 w 88390"/>
                <a:gd name="connsiteY14" fmla="*/ 71976 h 72696"/>
                <a:gd name="connsiteX15" fmla="*/ 88573 w 88390"/>
                <a:gd name="connsiteY15" fmla="*/ 56831 h 72696"/>
                <a:gd name="connsiteX16" fmla="*/ 88573 w 88390"/>
                <a:gd name="connsiteY16" fmla="*/ 48062 h 72696"/>
                <a:gd name="connsiteX17" fmla="*/ 82551 w 88390"/>
                <a:gd name="connsiteY17" fmla="*/ 48062 h 72696"/>
                <a:gd name="connsiteX18" fmla="*/ 82551 w 88390"/>
                <a:gd name="connsiteY18" fmla="*/ 56671 h 72696"/>
                <a:gd name="connsiteX19" fmla="*/ 75997 w 88390"/>
                <a:gd name="connsiteY19" fmla="*/ 65918 h 72696"/>
                <a:gd name="connsiteX20" fmla="*/ 69443 w 88390"/>
                <a:gd name="connsiteY20" fmla="*/ 56352 h 72696"/>
                <a:gd name="connsiteX21" fmla="*/ 69443 w 88390"/>
                <a:gd name="connsiteY21" fmla="*/ 28453 h 72696"/>
                <a:gd name="connsiteX22" fmla="*/ 55449 w 88390"/>
                <a:gd name="connsiteY22" fmla="*/ 48700 h 72696"/>
                <a:gd name="connsiteX23" fmla="*/ 32598 w 88390"/>
                <a:gd name="connsiteY23" fmla="*/ 68309 h 72696"/>
                <a:gd name="connsiteX24" fmla="*/ 15062 w 88390"/>
                <a:gd name="connsiteY24" fmla="*/ 55077 h 72696"/>
                <a:gd name="connsiteX25" fmla="*/ 55449 w 88390"/>
                <a:gd name="connsiteY25" fmla="*/ 32917 h 72696"/>
                <a:gd name="connsiteX26" fmla="*/ 55449 w 88390"/>
                <a:gd name="connsiteY26" fmla="*/ 48700 h 7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72696">
                  <a:moveTo>
                    <a:pt x="69443" y="28453"/>
                  </a:moveTo>
                  <a:cubicBezTo>
                    <a:pt x="69443" y="20004"/>
                    <a:pt x="69443" y="13946"/>
                    <a:pt x="61294" y="8047"/>
                  </a:cubicBezTo>
                  <a:cubicBezTo>
                    <a:pt x="54032" y="2627"/>
                    <a:pt x="45529" y="76"/>
                    <a:pt x="35078" y="76"/>
                  </a:cubicBezTo>
                  <a:cubicBezTo>
                    <a:pt x="18250" y="76"/>
                    <a:pt x="6382" y="5815"/>
                    <a:pt x="6382" y="15540"/>
                  </a:cubicBezTo>
                  <a:cubicBezTo>
                    <a:pt x="6382" y="20642"/>
                    <a:pt x="10279" y="23352"/>
                    <a:pt x="14885" y="23352"/>
                  </a:cubicBezTo>
                  <a:cubicBezTo>
                    <a:pt x="19668" y="23352"/>
                    <a:pt x="23210" y="20163"/>
                    <a:pt x="23210" y="15859"/>
                  </a:cubicBezTo>
                  <a:cubicBezTo>
                    <a:pt x="23210" y="13149"/>
                    <a:pt x="21793" y="9801"/>
                    <a:pt x="17010" y="8526"/>
                  </a:cubicBezTo>
                  <a:cubicBezTo>
                    <a:pt x="23387" y="4540"/>
                    <a:pt x="33661" y="4540"/>
                    <a:pt x="34724" y="4540"/>
                  </a:cubicBezTo>
                  <a:cubicBezTo>
                    <a:pt x="44644" y="4540"/>
                    <a:pt x="55449" y="10439"/>
                    <a:pt x="55449" y="23830"/>
                  </a:cubicBezTo>
                  <a:lnTo>
                    <a:pt x="55449" y="28772"/>
                  </a:lnTo>
                  <a:cubicBezTo>
                    <a:pt x="45706" y="29091"/>
                    <a:pt x="34016" y="29569"/>
                    <a:pt x="21085" y="33874"/>
                  </a:cubicBezTo>
                  <a:cubicBezTo>
                    <a:pt x="5142" y="39135"/>
                    <a:pt x="183" y="47903"/>
                    <a:pt x="183" y="55077"/>
                  </a:cubicBezTo>
                  <a:cubicBezTo>
                    <a:pt x="183" y="68787"/>
                    <a:pt x="18605" y="72773"/>
                    <a:pt x="31181" y="72773"/>
                  </a:cubicBezTo>
                  <a:cubicBezTo>
                    <a:pt x="45352" y="72773"/>
                    <a:pt x="53678" y="65599"/>
                    <a:pt x="57397" y="59381"/>
                  </a:cubicBezTo>
                  <a:cubicBezTo>
                    <a:pt x="58106" y="65918"/>
                    <a:pt x="62889" y="71976"/>
                    <a:pt x="71037" y="71976"/>
                  </a:cubicBezTo>
                  <a:cubicBezTo>
                    <a:pt x="71391" y="71976"/>
                    <a:pt x="88573" y="71976"/>
                    <a:pt x="88573" y="56831"/>
                  </a:cubicBezTo>
                  <a:lnTo>
                    <a:pt x="88573" y="48062"/>
                  </a:lnTo>
                  <a:lnTo>
                    <a:pt x="82551" y="48062"/>
                  </a:lnTo>
                  <a:lnTo>
                    <a:pt x="82551" y="56671"/>
                  </a:lnTo>
                  <a:cubicBezTo>
                    <a:pt x="82551" y="58265"/>
                    <a:pt x="82551" y="65918"/>
                    <a:pt x="75997" y="65918"/>
                  </a:cubicBezTo>
                  <a:cubicBezTo>
                    <a:pt x="69443" y="65918"/>
                    <a:pt x="69443" y="58425"/>
                    <a:pt x="69443" y="56352"/>
                  </a:cubicBezTo>
                  <a:lnTo>
                    <a:pt x="69443" y="28453"/>
                  </a:lnTo>
                  <a:close/>
                  <a:moveTo>
                    <a:pt x="55449" y="48700"/>
                  </a:moveTo>
                  <a:cubicBezTo>
                    <a:pt x="55449" y="64005"/>
                    <a:pt x="40570" y="68309"/>
                    <a:pt x="32598" y="68309"/>
                  </a:cubicBezTo>
                  <a:cubicBezTo>
                    <a:pt x="23565" y="68309"/>
                    <a:pt x="15062" y="62889"/>
                    <a:pt x="15062" y="55077"/>
                  </a:cubicBezTo>
                  <a:cubicBezTo>
                    <a:pt x="15062" y="46309"/>
                    <a:pt x="23565" y="34033"/>
                    <a:pt x="55449" y="32917"/>
                  </a:cubicBezTo>
                  <a:lnTo>
                    <a:pt x="55449" y="48700"/>
                  </a:lnTo>
                  <a:close/>
                </a:path>
              </a:pathLst>
            </a:custGeom>
            <a:solidFill>
              <a:srgbClr val="000000"/>
            </a:solidFill>
            <a:ln w="25352"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79D9CE4A-042D-5B1B-0792-46A089511999}"/>
                </a:ext>
              </a:extLst>
            </p:cNvPr>
            <p:cNvSpPr/>
            <p:nvPr>
              <p:custDataLst>
                <p:tags r:id="rId7"/>
              </p:custDataLst>
            </p:nvPr>
          </p:nvSpPr>
          <p:spPr>
            <a:xfrm>
              <a:off x="7288502" y="4171617"/>
              <a:ext cx="39855" cy="110638"/>
            </a:xfrm>
            <a:custGeom>
              <a:avLst/>
              <a:gdLst>
                <a:gd name="connsiteX0" fmla="*/ 26757 w 39855"/>
                <a:gd name="connsiteY0" fmla="*/ 76 h 110638"/>
                <a:gd name="connsiteX1" fmla="*/ 187 w 39855"/>
                <a:gd name="connsiteY1" fmla="*/ 1830 h 110638"/>
                <a:gd name="connsiteX2" fmla="*/ 187 w 39855"/>
                <a:gd name="connsiteY2" fmla="*/ 7569 h 110638"/>
                <a:gd name="connsiteX3" fmla="*/ 13472 w 39855"/>
                <a:gd name="connsiteY3" fmla="*/ 16497 h 110638"/>
                <a:gd name="connsiteX4" fmla="*/ 13472 w 39855"/>
                <a:gd name="connsiteY4" fmla="*/ 98121 h 110638"/>
                <a:gd name="connsiteX5" fmla="*/ 187 w 39855"/>
                <a:gd name="connsiteY5" fmla="*/ 104976 h 110638"/>
                <a:gd name="connsiteX6" fmla="*/ 187 w 39855"/>
                <a:gd name="connsiteY6" fmla="*/ 110715 h 110638"/>
                <a:gd name="connsiteX7" fmla="*/ 20026 w 39855"/>
                <a:gd name="connsiteY7" fmla="*/ 110078 h 110638"/>
                <a:gd name="connsiteX8" fmla="*/ 40042 w 39855"/>
                <a:gd name="connsiteY8" fmla="*/ 110715 h 110638"/>
                <a:gd name="connsiteX9" fmla="*/ 40042 w 39855"/>
                <a:gd name="connsiteY9" fmla="*/ 104976 h 110638"/>
                <a:gd name="connsiteX10" fmla="*/ 26757 w 39855"/>
                <a:gd name="connsiteY10" fmla="*/ 98121 h 110638"/>
                <a:gd name="connsiteX11" fmla="*/ 26757 w 39855"/>
                <a:gd name="connsiteY11" fmla="*/ 76 h 1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855" h="110638">
                  <a:moveTo>
                    <a:pt x="26757" y="76"/>
                  </a:moveTo>
                  <a:lnTo>
                    <a:pt x="187" y="1830"/>
                  </a:lnTo>
                  <a:lnTo>
                    <a:pt x="187" y="7569"/>
                  </a:lnTo>
                  <a:cubicBezTo>
                    <a:pt x="12055" y="7569"/>
                    <a:pt x="13472" y="8685"/>
                    <a:pt x="13472" y="16497"/>
                  </a:cubicBezTo>
                  <a:lnTo>
                    <a:pt x="13472" y="98121"/>
                  </a:lnTo>
                  <a:cubicBezTo>
                    <a:pt x="13472" y="104976"/>
                    <a:pt x="11700" y="104976"/>
                    <a:pt x="187" y="104976"/>
                  </a:cubicBezTo>
                  <a:lnTo>
                    <a:pt x="187" y="110715"/>
                  </a:lnTo>
                  <a:cubicBezTo>
                    <a:pt x="541" y="110715"/>
                    <a:pt x="12940" y="110078"/>
                    <a:pt x="20026" y="110078"/>
                  </a:cubicBezTo>
                  <a:cubicBezTo>
                    <a:pt x="26757" y="110078"/>
                    <a:pt x="33311" y="110237"/>
                    <a:pt x="40042" y="110715"/>
                  </a:cubicBezTo>
                  <a:lnTo>
                    <a:pt x="40042" y="104976"/>
                  </a:lnTo>
                  <a:cubicBezTo>
                    <a:pt x="28528" y="104976"/>
                    <a:pt x="26757" y="104976"/>
                    <a:pt x="26757" y="98121"/>
                  </a:cubicBezTo>
                  <a:lnTo>
                    <a:pt x="26757" y="76"/>
                  </a:lnTo>
                  <a:close/>
                </a:path>
              </a:pathLst>
            </a:custGeom>
            <a:solidFill>
              <a:srgbClr val="000000"/>
            </a:solidFill>
            <a:ln w="25352"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E3041727-8734-5C84-EB96-A055ADD5CF27}"/>
                </a:ext>
              </a:extLst>
            </p:cNvPr>
            <p:cNvSpPr/>
            <p:nvPr>
              <p:custDataLst>
                <p:tags r:id="rId8"/>
              </p:custDataLst>
            </p:nvPr>
          </p:nvSpPr>
          <p:spPr>
            <a:xfrm>
              <a:off x="7432984" y="4164511"/>
              <a:ext cx="168278" cy="53292"/>
            </a:xfrm>
            <a:custGeom>
              <a:avLst/>
              <a:gdLst>
                <a:gd name="connsiteX0" fmla="*/ 159867 w 168278"/>
                <a:gd name="connsiteY0" fmla="*/ 9185 h 53292"/>
                <a:gd name="connsiteX1" fmla="*/ 168471 w 168278"/>
                <a:gd name="connsiteY1" fmla="*/ 4630 h 53292"/>
                <a:gd name="connsiteX2" fmla="*/ 160120 w 168278"/>
                <a:gd name="connsiteY2" fmla="*/ 75 h 53292"/>
                <a:gd name="connsiteX3" fmla="*/ 8543 w 168278"/>
                <a:gd name="connsiteY3" fmla="*/ 75 h 53292"/>
                <a:gd name="connsiteX4" fmla="*/ 192 w 168278"/>
                <a:gd name="connsiteY4" fmla="*/ 4630 h 53292"/>
                <a:gd name="connsiteX5" fmla="*/ 8796 w 168278"/>
                <a:gd name="connsiteY5" fmla="*/ 9185 h 53292"/>
                <a:gd name="connsiteX6" fmla="*/ 159867 w 168278"/>
                <a:gd name="connsiteY6" fmla="*/ 9185 h 53292"/>
                <a:gd name="connsiteX7" fmla="*/ 160120 w 168278"/>
                <a:gd name="connsiteY7" fmla="*/ 53367 h 53292"/>
                <a:gd name="connsiteX8" fmla="*/ 168471 w 168278"/>
                <a:gd name="connsiteY8" fmla="*/ 48812 h 53292"/>
                <a:gd name="connsiteX9" fmla="*/ 159867 w 168278"/>
                <a:gd name="connsiteY9" fmla="*/ 44257 h 53292"/>
                <a:gd name="connsiteX10" fmla="*/ 8796 w 168278"/>
                <a:gd name="connsiteY10" fmla="*/ 44257 h 53292"/>
                <a:gd name="connsiteX11" fmla="*/ 192 w 168278"/>
                <a:gd name="connsiteY11" fmla="*/ 48812 h 53292"/>
                <a:gd name="connsiteX12" fmla="*/ 8543 w 168278"/>
                <a:gd name="connsiteY12" fmla="*/ 53367 h 53292"/>
                <a:gd name="connsiteX13" fmla="*/ 160120 w 168278"/>
                <a:gd name="connsiteY13" fmla="*/ 53367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867" y="9185"/>
                  </a:moveTo>
                  <a:cubicBezTo>
                    <a:pt x="163663" y="9185"/>
                    <a:pt x="168471" y="9185"/>
                    <a:pt x="168471" y="4630"/>
                  </a:cubicBezTo>
                  <a:cubicBezTo>
                    <a:pt x="168471" y="75"/>
                    <a:pt x="163663" y="75"/>
                    <a:pt x="160120" y="75"/>
                  </a:cubicBezTo>
                  <a:lnTo>
                    <a:pt x="8543" y="75"/>
                  </a:lnTo>
                  <a:cubicBezTo>
                    <a:pt x="5000" y="75"/>
                    <a:pt x="192" y="75"/>
                    <a:pt x="192" y="4630"/>
                  </a:cubicBezTo>
                  <a:cubicBezTo>
                    <a:pt x="192" y="9185"/>
                    <a:pt x="5000" y="9185"/>
                    <a:pt x="8796" y="9185"/>
                  </a:cubicBezTo>
                  <a:lnTo>
                    <a:pt x="159867" y="9185"/>
                  </a:lnTo>
                  <a:close/>
                  <a:moveTo>
                    <a:pt x="160120" y="53367"/>
                  </a:moveTo>
                  <a:cubicBezTo>
                    <a:pt x="163663" y="53367"/>
                    <a:pt x="168471" y="53367"/>
                    <a:pt x="168471" y="48812"/>
                  </a:cubicBezTo>
                  <a:cubicBezTo>
                    <a:pt x="168471" y="44257"/>
                    <a:pt x="163663" y="44257"/>
                    <a:pt x="159867" y="44257"/>
                  </a:cubicBezTo>
                  <a:lnTo>
                    <a:pt x="8796" y="44257"/>
                  </a:lnTo>
                  <a:cubicBezTo>
                    <a:pt x="5000" y="44257"/>
                    <a:pt x="192" y="44257"/>
                    <a:pt x="192" y="48812"/>
                  </a:cubicBezTo>
                  <a:cubicBezTo>
                    <a:pt x="192" y="53367"/>
                    <a:pt x="5000" y="53367"/>
                    <a:pt x="8543" y="53367"/>
                  </a:cubicBezTo>
                  <a:lnTo>
                    <a:pt x="160120" y="53367"/>
                  </a:lnTo>
                  <a:close/>
                </a:path>
              </a:pathLst>
            </a:custGeom>
            <a:solidFill>
              <a:srgbClr val="000000"/>
            </a:solidFill>
            <a:ln w="25352"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1A665406-9283-F5AB-71B4-4E2C25CBCAE4}"/>
                </a:ext>
              </a:extLst>
            </p:cNvPr>
            <p:cNvSpPr/>
            <p:nvPr>
              <p:custDataLst>
                <p:tags r:id="rId9"/>
              </p:custDataLst>
            </p:nvPr>
          </p:nvSpPr>
          <p:spPr>
            <a:xfrm>
              <a:off x="7695790" y="4093227"/>
              <a:ext cx="160940" cy="154867"/>
            </a:xfrm>
            <a:custGeom>
              <a:avLst/>
              <a:gdLst>
                <a:gd name="connsiteX0" fmla="*/ 153298 w 160940"/>
                <a:gd name="connsiteY0" fmla="*/ 75 h 154867"/>
                <a:gd name="connsiteX1" fmla="*/ 203 w 160940"/>
                <a:gd name="connsiteY1" fmla="*/ 75 h 154867"/>
                <a:gd name="connsiteX2" fmla="*/ 203 w 160940"/>
                <a:gd name="connsiteY2" fmla="*/ 10779 h 154867"/>
                <a:gd name="connsiteX3" fmla="*/ 27532 w 160940"/>
                <a:gd name="connsiteY3" fmla="*/ 10779 h 154867"/>
                <a:gd name="connsiteX4" fmla="*/ 27532 w 160940"/>
                <a:gd name="connsiteY4" fmla="*/ 144238 h 154867"/>
                <a:gd name="connsiteX5" fmla="*/ 203 w 160940"/>
                <a:gd name="connsiteY5" fmla="*/ 144238 h 154867"/>
                <a:gd name="connsiteX6" fmla="*/ 203 w 160940"/>
                <a:gd name="connsiteY6" fmla="*/ 154942 h 154867"/>
                <a:gd name="connsiteX7" fmla="*/ 46511 w 160940"/>
                <a:gd name="connsiteY7" fmla="*/ 154259 h 154867"/>
                <a:gd name="connsiteX8" fmla="*/ 97627 w 160940"/>
                <a:gd name="connsiteY8" fmla="*/ 154942 h 154867"/>
                <a:gd name="connsiteX9" fmla="*/ 97627 w 160940"/>
                <a:gd name="connsiteY9" fmla="*/ 144238 h 154867"/>
                <a:gd name="connsiteX10" fmla="*/ 63465 w 160940"/>
                <a:gd name="connsiteY10" fmla="*/ 144238 h 154867"/>
                <a:gd name="connsiteX11" fmla="*/ 63465 w 160940"/>
                <a:gd name="connsiteY11" fmla="*/ 82746 h 154867"/>
                <a:gd name="connsiteX12" fmla="*/ 76118 w 160940"/>
                <a:gd name="connsiteY12" fmla="*/ 82746 h 154867"/>
                <a:gd name="connsiteX13" fmla="*/ 102688 w 160940"/>
                <a:gd name="connsiteY13" fmla="*/ 109393 h 154867"/>
                <a:gd name="connsiteX14" fmla="*/ 114582 w 160940"/>
                <a:gd name="connsiteY14" fmla="*/ 109393 h 154867"/>
                <a:gd name="connsiteX15" fmla="*/ 114582 w 160940"/>
                <a:gd name="connsiteY15" fmla="*/ 45396 h 154867"/>
                <a:gd name="connsiteX16" fmla="*/ 102688 w 160940"/>
                <a:gd name="connsiteY16" fmla="*/ 45396 h 154867"/>
                <a:gd name="connsiteX17" fmla="*/ 76118 w 160940"/>
                <a:gd name="connsiteY17" fmla="*/ 72042 h 154867"/>
                <a:gd name="connsiteX18" fmla="*/ 63465 w 160940"/>
                <a:gd name="connsiteY18" fmla="*/ 72042 h 154867"/>
                <a:gd name="connsiteX19" fmla="*/ 63465 w 160940"/>
                <a:gd name="connsiteY19" fmla="*/ 10779 h 154867"/>
                <a:gd name="connsiteX20" fmla="*/ 98893 w 160940"/>
                <a:gd name="connsiteY20" fmla="*/ 10779 h 154867"/>
                <a:gd name="connsiteX21" fmla="*/ 149250 w 160940"/>
                <a:gd name="connsiteY21" fmla="*/ 54961 h 154867"/>
                <a:gd name="connsiteX22" fmla="*/ 161143 w 160940"/>
                <a:gd name="connsiteY22" fmla="*/ 54961 h 154867"/>
                <a:gd name="connsiteX23" fmla="*/ 153298 w 160940"/>
                <a:gd name="connsiteY23" fmla="*/ 75 h 1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940" h="154867">
                  <a:moveTo>
                    <a:pt x="153298" y="75"/>
                  </a:moveTo>
                  <a:lnTo>
                    <a:pt x="203" y="75"/>
                  </a:lnTo>
                  <a:lnTo>
                    <a:pt x="203" y="10779"/>
                  </a:lnTo>
                  <a:lnTo>
                    <a:pt x="27532" y="10779"/>
                  </a:lnTo>
                  <a:lnTo>
                    <a:pt x="27532" y="144238"/>
                  </a:lnTo>
                  <a:lnTo>
                    <a:pt x="203" y="144238"/>
                  </a:lnTo>
                  <a:lnTo>
                    <a:pt x="203" y="154942"/>
                  </a:lnTo>
                  <a:cubicBezTo>
                    <a:pt x="9819" y="154259"/>
                    <a:pt x="35377" y="154259"/>
                    <a:pt x="46511" y="154259"/>
                  </a:cubicBezTo>
                  <a:cubicBezTo>
                    <a:pt x="58910" y="154259"/>
                    <a:pt x="86493" y="154259"/>
                    <a:pt x="97627" y="154942"/>
                  </a:cubicBezTo>
                  <a:lnTo>
                    <a:pt x="97627" y="144238"/>
                  </a:lnTo>
                  <a:lnTo>
                    <a:pt x="63465" y="144238"/>
                  </a:lnTo>
                  <a:lnTo>
                    <a:pt x="63465" y="82746"/>
                  </a:lnTo>
                  <a:lnTo>
                    <a:pt x="76118" y="82746"/>
                  </a:lnTo>
                  <a:cubicBezTo>
                    <a:pt x="100411" y="82746"/>
                    <a:pt x="102688" y="92540"/>
                    <a:pt x="102688" y="109393"/>
                  </a:cubicBezTo>
                  <a:lnTo>
                    <a:pt x="114582" y="109393"/>
                  </a:lnTo>
                  <a:lnTo>
                    <a:pt x="114582" y="45396"/>
                  </a:lnTo>
                  <a:lnTo>
                    <a:pt x="102688" y="45396"/>
                  </a:lnTo>
                  <a:cubicBezTo>
                    <a:pt x="102688" y="62249"/>
                    <a:pt x="100664" y="72042"/>
                    <a:pt x="76118" y="72042"/>
                  </a:cubicBezTo>
                  <a:lnTo>
                    <a:pt x="63465" y="72042"/>
                  </a:lnTo>
                  <a:lnTo>
                    <a:pt x="63465" y="10779"/>
                  </a:lnTo>
                  <a:lnTo>
                    <a:pt x="98893" y="10779"/>
                  </a:lnTo>
                  <a:cubicBezTo>
                    <a:pt x="139634" y="10779"/>
                    <a:pt x="145454" y="28315"/>
                    <a:pt x="149250" y="54961"/>
                  </a:cubicBezTo>
                  <a:lnTo>
                    <a:pt x="161143" y="54961"/>
                  </a:lnTo>
                  <a:lnTo>
                    <a:pt x="153298" y="75"/>
                  </a:lnTo>
                  <a:close/>
                </a:path>
              </a:pathLst>
            </a:custGeom>
            <a:solidFill>
              <a:srgbClr val="000000"/>
            </a:solidFill>
            <a:ln w="25352"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330D55D2-48DD-EE9A-F146-55F84135AB97}"/>
                </a:ext>
              </a:extLst>
            </p:cNvPr>
            <p:cNvSpPr/>
            <p:nvPr>
              <p:custDataLst>
                <p:tags r:id="rId10"/>
              </p:custDataLst>
            </p:nvPr>
          </p:nvSpPr>
          <p:spPr>
            <a:xfrm>
              <a:off x="7878900" y="4093227"/>
              <a:ext cx="160940" cy="154867"/>
            </a:xfrm>
            <a:custGeom>
              <a:avLst/>
              <a:gdLst>
                <a:gd name="connsiteX0" fmla="*/ 153306 w 160940"/>
                <a:gd name="connsiteY0" fmla="*/ 75 h 154867"/>
                <a:gd name="connsiteX1" fmla="*/ 210 w 160940"/>
                <a:gd name="connsiteY1" fmla="*/ 75 h 154867"/>
                <a:gd name="connsiteX2" fmla="*/ 210 w 160940"/>
                <a:gd name="connsiteY2" fmla="*/ 10779 h 154867"/>
                <a:gd name="connsiteX3" fmla="*/ 27539 w 160940"/>
                <a:gd name="connsiteY3" fmla="*/ 10779 h 154867"/>
                <a:gd name="connsiteX4" fmla="*/ 27539 w 160940"/>
                <a:gd name="connsiteY4" fmla="*/ 144238 h 154867"/>
                <a:gd name="connsiteX5" fmla="*/ 210 w 160940"/>
                <a:gd name="connsiteY5" fmla="*/ 144238 h 154867"/>
                <a:gd name="connsiteX6" fmla="*/ 210 w 160940"/>
                <a:gd name="connsiteY6" fmla="*/ 154942 h 154867"/>
                <a:gd name="connsiteX7" fmla="*/ 46518 w 160940"/>
                <a:gd name="connsiteY7" fmla="*/ 154259 h 154867"/>
                <a:gd name="connsiteX8" fmla="*/ 97634 w 160940"/>
                <a:gd name="connsiteY8" fmla="*/ 154942 h 154867"/>
                <a:gd name="connsiteX9" fmla="*/ 97634 w 160940"/>
                <a:gd name="connsiteY9" fmla="*/ 144238 h 154867"/>
                <a:gd name="connsiteX10" fmla="*/ 63473 w 160940"/>
                <a:gd name="connsiteY10" fmla="*/ 144238 h 154867"/>
                <a:gd name="connsiteX11" fmla="*/ 63473 w 160940"/>
                <a:gd name="connsiteY11" fmla="*/ 82746 h 154867"/>
                <a:gd name="connsiteX12" fmla="*/ 76125 w 160940"/>
                <a:gd name="connsiteY12" fmla="*/ 82746 h 154867"/>
                <a:gd name="connsiteX13" fmla="*/ 102695 w 160940"/>
                <a:gd name="connsiteY13" fmla="*/ 109393 h 154867"/>
                <a:gd name="connsiteX14" fmla="*/ 114589 w 160940"/>
                <a:gd name="connsiteY14" fmla="*/ 109393 h 154867"/>
                <a:gd name="connsiteX15" fmla="*/ 114589 w 160940"/>
                <a:gd name="connsiteY15" fmla="*/ 45396 h 154867"/>
                <a:gd name="connsiteX16" fmla="*/ 102695 w 160940"/>
                <a:gd name="connsiteY16" fmla="*/ 45396 h 154867"/>
                <a:gd name="connsiteX17" fmla="*/ 76125 w 160940"/>
                <a:gd name="connsiteY17" fmla="*/ 72042 h 154867"/>
                <a:gd name="connsiteX18" fmla="*/ 63473 w 160940"/>
                <a:gd name="connsiteY18" fmla="*/ 72042 h 154867"/>
                <a:gd name="connsiteX19" fmla="*/ 63473 w 160940"/>
                <a:gd name="connsiteY19" fmla="*/ 10779 h 154867"/>
                <a:gd name="connsiteX20" fmla="*/ 98900 w 160940"/>
                <a:gd name="connsiteY20" fmla="*/ 10779 h 154867"/>
                <a:gd name="connsiteX21" fmla="*/ 149257 w 160940"/>
                <a:gd name="connsiteY21" fmla="*/ 54961 h 154867"/>
                <a:gd name="connsiteX22" fmla="*/ 161150 w 160940"/>
                <a:gd name="connsiteY22" fmla="*/ 54961 h 154867"/>
                <a:gd name="connsiteX23" fmla="*/ 153306 w 160940"/>
                <a:gd name="connsiteY23" fmla="*/ 75 h 1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940" h="154867">
                  <a:moveTo>
                    <a:pt x="153306" y="75"/>
                  </a:moveTo>
                  <a:lnTo>
                    <a:pt x="210" y="75"/>
                  </a:lnTo>
                  <a:lnTo>
                    <a:pt x="210" y="10779"/>
                  </a:lnTo>
                  <a:lnTo>
                    <a:pt x="27539" y="10779"/>
                  </a:lnTo>
                  <a:lnTo>
                    <a:pt x="27539" y="144238"/>
                  </a:lnTo>
                  <a:lnTo>
                    <a:pt x="210" y="144238"/>
                  </a:lnTo>
                  <a:lnTo>
                    <a:pt x="210" y="154942"/>
                  </a:lnTo>
                  <a:cubicBezTo>
                    <a:pt x="9826" y="154259"/>
                    <a:pt x="35384" y="154259"/>
                    <a:pt x="46518" y="154259"/>
                  </a:cubicBezTo>
                  <a:cubicBezTo>
                    <a:pt x="58918" y="154259"/>
                    <a:pt x="86500" y="154259"/>
                    <a:pt x="97634" y="154942"/>
                  </a:cubicBezTo>
                  <a:lnTo>
                    <a:pt x="97634" y="144238"/>
                  </a:lnTo>
                  <a:lnTo>
                    <a:pt x="63473" y="144238"/>
                  </a:lnTo>
                  <a:lnTo>
                    <a:pt x="63473" y="82746"/>
                  </a:lnTo>
                  <a:lnTo>
                    <a:pt x="76125" y="82746"/>
                  </a:lnTo>
                  <a:cubicBezTo>
                    <a:pt x="100418" y="82746"/>
                    <a:pt x="102695" y="92540"/>
                    <a:pt x="102695" y="109393"/>
                  </a:cubicBezTo>
                  <a:lnTo>
                    <a:pt x="114589" y="109393"/>
                  </a:lnTo>
                  <a:lnTo>
                    <a:pt x="114589" y="45396"/>
                  </a:lnTo>
                  <a:lnTo>
                    <a:pt x="102695" y="45396"/>
                  </a:lnTo>
                  <a:cubicBezTo>
                    <a:pt x="102695" y="62249"/>
                    <a:pt x="100671" y="72042"/>
                    <a:pt x="76125" y="72042"/>
                  </a:cubicBezTo>
                  <a:lnTo>
                    <a:pt x="63473" y="72042"/>
                  </a:lnTo>
                  <a:lnTo>
                    <a:pt x="63473" y="10779"/>
                  </a:lnTo>
                  <a:lnTo>
                    <a:pt x="98900" y="10779"/>
                  </a:lnTo>
                  <a:cubicBezTo>
                    <a:pt x="139641" y="10779"/>
                    <a:pt x="145461" y="28315"/>
                    <a:pt x="149257" y="54961"/>
                  </a:cubicBezTo>
                  <a:lnTo>
                    <a:pt x="161150" y="54961"/>
                  </a:lnTo>
                  <a:lnTo>
                    <a:pt x="153306" y="75"/>
                  </a:lnTo>
                  <a:close/>
                </a:path>
              </a:pathLst>
            </a:custGeom>
            <a:solidFill>
              <a:srgbClr val="000000"/>
            </a:solidFill>
            <a:ln w="25352"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0ABC2FA6-7F30-900F-25EB-DCAA1049786B}"/>
                </a:ext>
              </a:extLst>
            </p:cNvPr>
            <p:cNvSpPr/>
            <p:nvPr>
              <p:custDataLst>
                <p:tags r:id="rId11"/>
              </p:custDataLst>
            </p:nvPr>
          </p:nvSpPr>
          <p:spPr>
            <a:xfrm>
              <a:off x="8062009" y="4091860"/>
              <a:ext cx="207754" cy="156233"/>
            </a:xfrm>
            <a:custGeom>
              <a:avLst/>
              <a:gdLst>
                <a:gd name="connsiteX0" fmla="*/ 66516 w 207754"/>
                <a:gd name="connsiteY0" fmla="*/ 3035 h 156233"/>
                <a:gd name="connsiteX1" fmla="*/ 58166 w 207754"/>
                <a:gd name="connsiteY1" fmla="*/ 75 h 156233"/>
                <a:gd name="connsiteX2" fmla="*/ 217 w 207754"/>
                <a:gd name="connsiteY2" fmla="*/ 75 h 156233"/>
                <a:gd name="connsiteX3" fmla="*/ 217 w 207754"/>
                <a:gd name="connsiteY3" fmla="*/ 10779 h 156233"/>
                <a:gd name="connsiteX4" fmla="*/ 27547 w 207754"/>
                <a:gd name="connsiteY4" fmla="*/ 10779 h 156233"/>
                <a:gd name="connsiteX5" fmla="*/ 27547 w 207754"/>
                <a:gd name="connsiteY5" fmla="*/ 139000 h 156233"/>
                <a:gd name="connsiteX6" fmla="*/ 20208 w 207754"/>
                <a:gd name="connsiteY6" fmla="*/ 144921 h 156233"/>
                <a:gd name="connsiteX7" fmla="*/ 6543 w 207754"/>
                <a:gd name="connsiteY7" fmla="*/ 145604 h 156233"/>
                <a:gd name="connsiteX8" fmla="*/ 217 w 207754"/>
                <a:gd name="connsiteY8" fmla="*/ 145604 h 156233"/>
                <a:gd name="connsiteX9" fmla="*/ 217 w 207754"/>
                <a:gd name="connsiteY9" fmla="*/ 156308 h 156233"/>
                <a:gd name="connsiteX10" fmla="*/ 34126 w 207754"/>
                <a:gd name="connsiteY10" fmla="*/ 155625 h 156233"/>
                <a:gd name="connsiteX11" fmla="*/ 68288 w 207754"/>
                <a:gd name="connsiteY11" fmla="*/ 156308 h 156233"/>
                <a:gd name="connsiteX12" fmla="*/ 68288 w 207754"/>
                <a:gd name="connsiteY12" fmla="*/ 145604 h 156233"/>
                <a:gd name="connsiteX13" fmla="*/ 61961 w 207754"/>
                <a:gd name="connsiteY13" fmla="*/ 145604 h 156233"/>
                <a:gd name="connsiteX14" fmla="*/ 48550 w 207754"/>
                <a:gd name="connsiteY14" fmla="*/ 144921 h 156233"/>
                <a:gd name="connsiteX15" fmla="*/ 40958 w 207754"/>
                <a:gd name="connsiteY15" fmla="*/ 139000 h 156233"/>
                <a:gd name="connsiteX16" fmla="*/ 40958 w 207754"/>
                <a:gd name="connsiteY16" fmla="*/ 19889 h 156233"/>
                <a:gd name="connsiteX17" fmla="*/ 166978 w 207754"/>
                <a:gd name="connsiteY17" fmla="*/ 153348 h 156233"/>
                <a:gd name="connsiteX18" fmla="*/ 173810 w 207754"/>
                <a:gd name="connsiteY18" fmla="*/ 156308 h 156233"/>
                <a:gd name="connsiteX19" fmla="*/ 180642 w 207754"/>
                <a:gd name="connsiteY19" fmla="*/ 149021 h 156233"/>
                <a:gd name="connsiteX20" fmla="*/ 180642 w 207754"/>
                <a:gd name="connsiteY20" fmla="*/ 17383 h 156233"/>
                <a:gd name="connsiteX21" fmla="*/ 187981 w 207754"/>
                <a:gd name="connsiteY21" fmla="*/ 11462 h 156233"/>
                <a:gd name="connsiteX22" fmla="*/ 201646 w 207754"/>
                <a:gd name="connsiteY22" fmla="*/ 10779 h 156233"/>
                <a:gd name="connsiteX23" fmla="*/ 207972 w 207754"/>
                <a:gd name="connsiteY23" fmla="*/ 10779 h 156233"/>
                <a:gd name="connsiteX24" fmla="*/ 207972 w 207754"/>
                <a:gd name="connsiteY24" fmla="*/ 75 h 156233"/>
                <a:gd name="connsiteX25" fmla="*/ 174063 w 207754"/>
                <a:gd name="connsiteY25" fmla="*/ 758 h 156233"/>
                <a:gd name="connsiteX26" fmla="*/ 139901 w 207754"/>
                <a:gd name="connsiteY26" fmla="*/ 75 h 156233"/>
                <a:gd name="connsiteX27" fmla="*/ 139901 w 207754"/>
                <a:gd name="connsiteY27" fmla="*/ 10779 h 156233"/>
                <a:gd name="connsiteX28" fmla="*/ 146227 w 207754"/>
                <a:gd name="connsiteY28" fmla="*/ 10779 h 156233"/>
                <a:gd name="connsiteX29" fmla="*/ 159639 w 207754"/>
                <a:gd name="connsiteY29" fmla="*/ 11462 h 156233"/>
                <a:gd name="connsiteX30" fmla="*/ 167231 w 207754"/>
                <a:gd name="connsiteY30" fmla="*/ 17383 h 156233"/>
                <a:gd name="connsiteX31" fmla="*/ 167231 w 207754"/>
                <a:gd name="connsiteY31" fmla="*/ 109621 h 156233"/>
                <a:gd name="connsiteX32" fmla="*/ 66516 w 207754"/>
                <a:gd name="connsiteY32" fmla="*/ 3035 h 1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754" h="156233">
                  <a:moveTo>
                    <a:pt x="66516" y="3035"/>
                  </a:moveTo>
                  <a:cubicBezTo>
                    <a:pt x="63733" y="302"/>
                    <a:pt x="63480" y="75"/>
                    <a:pt x="58166" y="75"/>
                  </a:cubicBezTo>
                  <a:lnTo>
                    <a:pt x="217" y="75"/>
                  </a:lnTo>
                  <a:lnTo>
                    <a:pt x="217" y="10779"/>
                  </a:lnTo>
                  <a:lnTo>
                    <a:pt x="27547" y="10779"/>
                  </a:lnTo>
                  <a:lnTo>
                    <a:pt x="27547" y="139000"/>
                  </a:lnTo>
                  <a:cubicBezTo>
                    <a:pt x="27547" y="144010"/>
                    <a:pt x="27293" y="144238"/>
                    <a:pt x="20208" y="144921"/>
                  </a:cubicBezTo>
                  <a:cubicBezTo>
                    <a:pt x="14135" y="145604"/>
                    <a:pt x="13629" y="145604"/>
                    <a:pt x="6543" y="145604"/>
                  </a:cubicBezTo>
                  <a:lnTo>
                    <a:pt x="217" y="145604"/>
                  </a:lnTo>
                  <a:lnTo>
                    <a:pt x="217" y="156308"/>
                  </a:lnTo>
                  <a:cubicBezTo>
                    <a:pt x="9833" y="155625"/>
                    <a:pt x="24257" y="155625"/>
                    <a:pt x="34126" y="155625"/>
                  </a:cubicBezTo>
                  <a:cubicBezTo>
                    <a:pt x="44754" y="155625"/>
                    <a:pt x="57913" y="155625"/>
                    <a:pt x="68288" y="156308"/>
                  </a:cubicBezTo>
                  <a:lnTo>
                    <a:pt x="68288" y="145604"/>
                  </a:lnTo>
                  <a:lnTo>
                    <a:pt x="61961" y="145604"/>
                  </a:lnTo>
                  <a:cubicBezTo>
                    <a:pt x="57407" y="145604"/>
                    <a:pt x="53105" y="145377"/>
                    <a:pt x="48550" y="144921"/>
                  </a:cubicBezTo>
                  <a:cubicBezTo>
                    <a:pt x="41211" y="144238"/>
                    <a:pt x="40958" y="144010"/>
                    <a:pt x="40958" y="139000"/>
                  </a:cubicBezTo>
                  <a:lnTo>
                    <a:pt x="40958" y="19889"/>
                  </a:lnTo>
                  <a:lnTo>
                    <a:pt x="166978" y="153348"/>
                  </a:lnTo>
                  <a:cubicBezTo>
                    <a:pt x="169508" y="156081"/>
                    <a:pt x="169761" y="156308"/>
                    <a:pt x="173810" y="156308"/>
                  </a:cubicBezTo>
                  <a:cubicBezTo>
                    <a:pt x="180642" y="156308"/>
                    <a:pt x="180642" y="154259"/>
                    <a:pt x="180642" y="149021"/>
                  </a:cubicBezTo>
                  <a:lnTo>
                    <a:pt x="180642" y="17383"/>
                  </a:lnTo>
                  <a:cubicBezTo>
                    <a:pt x="180642" y="12373"/>
                    <a:pt x="180895" y="12145"/>
                    <a:pt x="187981" y="11462"/>
                  </a:cubicBezTo>
                  <a:cubicBezTo>
                    <a:pt x="194054" y="10779"/>
                    <a:pt x="194560" y="10779"/>
                    <a:pt x="201646" y="10779"/>
                  </a:cubicBezTo>
                  <a:lnTo>
                    <a:pt x="207972" y="10779"/>
                  </a:lnTo>
                  <a:lnTo>
                    <a:pt x="207972" y="75"/>
                  </a:lnTo>
                  <a:cubicBezTo>
                    <a:pt x="198356" y="758"/>
                    <a:pt x="183932" y="758"/>
                    <a:pt x="174063" y="758"/>
                  </a:cubicBezTo>
                  <a:cubicBezTo>
                    <a:pt x="163435" y="758"/>
                    <a:pt x="150276" y="758"/>
                    <a:pt x="139901" y="75"/>
                  </a:cubicBezTo>
                  <a:lnTo>
                    <a:pt x="139901" y="10779"/>
                  </a:lnTo>
                  <a:lnTo>
                    <a:pt x="146227" y="10779"/>
                  </a:lnTo>
                  <a:cubicBezTo>
                    <a:pt x="150782" y="10779"/>
                    <a:pt x="155084" y="11007"/>
                    <a:pt x="159639" y="11462"/>
                  </a:cubicBezTo>
                  <a:cubicBezTo>
                    <a:pt x="166978" y="12145"/>
                    <a:pt x="167231" y="12373"/>
                    <a:pt x="167231" y="17383"/>
                  </a:cubicBezTo>
                  <a:lnTo>
                    <a:pt x="167231" y="109621"/>
                  </a:lnTo>
                  <a:lnTo>
                    <a:pt x="66516" y="3035"/>
                  </a:lnTo>
                  <a:close/>
                </a:path>
              </a:pathLst>
            </a:custGeom>
            <a:solidFill>
              <a:srgbClr val="000000"/>
            </a:solidFill>
            <a:ln w="25352"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6C46234D-9864-5E13-BFF2-9F5A8D32E7B0}"/>
                </a:ext>
              </a:extLst>
            </p:cNvPr>
            <p:cNvSpPr/>
            <p:nvPr>
              <p:custDataLst>
                <p:tags r:id="rId12"/>
              </p:custDataLst>
            </p:nvPr>
          </p:nvSpPr>
          <p:spPr>
            <a:xfrm>
              <a:off x="8289754" y="4091860"/>
              <a:ext cx="207754" cy="156233"/>
            </a:xfrm>
            <a:custGeom>
              <a:avLst/>
              <a:gdLst>
                <a:gd name="connsiteX0" fmla="*/ 66525 w 207754"/>
                <a:gd name="connsiteY0" fmla="*/ 3035 h 156233"/>
                <a:gd name="connsiteX1" fmla="*/ 58175 w 207754"/>
                <a:gd name="connsiteY1" fmla="*/ 75 h 156233"/>
                <a:gd name="connsiteX2" fmla="*/ 226 w 207754"/>
                <a:gd name="connsiteY2" fmla="*/ 75 h 156233"/>
                <a:gd name="connsiteX3" fmla="*/ 226 w 207754"/>
                <a:gd name="connsiteY3" fmla="*/ 10779 h 156233"/>
                <a:gd name="connsiteX4" fmla="*/ 27555 w 207754"/>
                <a:gd name="connsiteY4" fmla="*/ 10779 h 156233"/>
                <a:gd name="connsiteX5" fmla="*/ 27555 w 207754"/>
                <a:gd name="connsiteY5" fmla="*/ 139000 h 156233"/>
                <a:gd name="connsiteX6" fmla="*/ 20217 w 207754"/>
                <a:gd name="connsiteY6" fmla="*/ 144921 h 156233"/>
                <a:gd name="connsiteX7" fmla="*/ 6552 w 207754"/>
                <a:gd name="connsiteY7" fmla="*/ 145604 h 156233"/>
                <a:gd name="connsiteX8" fmla="*/ 226 w 207754"/>
                <a:gd name="connsiteY8" fmla="*/ 145604 h 156233"/>
                <a:gd name="connsiteX9" fmla="*/ 226 w 207754"/>
                <a:gd name="connsiteY9" fmla="*/ 156308 h 156233"/>
                <a:gd name="connsiteX10" fmla="*/ 34135 w 207754"/>
                <a:gd name="connsiteY10" fmla="*/ 155625 h 156233"/>
                <a:gd name="connsiteX11" fmla="*/ 68297 w 207754"/>
                <a:gd name="connsiteY11" fmla="*/ 156308 h 156233"/>
                <a:gd name="connsiteX12" fmla="*/ 68297 w 207754"/>
                <a:gd name="connsiteY12" fmla="*/ 145604 h 156233"/>
                <a:gd name="connsiteX13" fmla="*/ 61970 w 207754"/>
                <a:gd name="connsiteY13" fmla="*/ 145604 h 156233"/>
                <a:gd name="connsiteX14" fmla="*/ 48559 w 207754"/>
                <a:gd name="connsiteY14" fmla="*/ 144921 h 156233"/>
                <a:gd name="connsiteX15" fmla="*/ 40967 w 207754"/>
                <a:gd name="connsiteY15" fmla="*/ 139000 h 156233"/>
                <a:gd name="connsiteX16" fmla="*/ 40967 w 207754"/>
                <a:gd name="connsiteY16" fmla="*/ 19889 h 156233"/>
                <a:gd name="connsiteX17" fmla="*/ 166987 w 207754"/>
                <a:gd name="connsiteY17" fmla="*/ 153348 h 156233"/>
                <a:gd name="connsiteX18" fmla="*/ 173819 w 207754"/>
                <a:gd name="connsiteY18" fmla="*/ 156308 h 156233"/>
                <a:gd name="connsiteX19" fmla="*/ 180651 w 207754"/>
                <a:gd name="connsiteY19" fmla="*/ 149021 h 156233"/>
                <a:gd name="connsiteX20" fmla="*/ 180651 w 207754"/>
                <a:gd name="connsiteY20" fmla="*/ 17383 h 156233"/>
                <a:gd name="connsiteX21" fmla="*/ 187990 w 207754"/>
                <a:gd name="connsiteY21" fmla="*/ 11462 h 156233"/>
                <a:gd name="connsiteX22" fmla="*/ 201655 w 207754"/>
                <a:gd name="connsiteY22" fmla="*/ 10779 h 156233"/>
                <a:gd name="connsiteX23" fmla="*/ 207981 w 207754"/>
                <a:gd name="connsiteY23" fmla="*/ 10779 h 156233"/>
                <a:gd name="connsiteX24" fmla="*/ 207981 w 207754"/>
                <a:gd name="connsiteY24" fmla="*/ 75 h 156233"/>
                <a:gd name="connsiteX25" fmla="*/ 174072 w 207754"/>
                <a:gd name="connsiteY25" fmla="*/ 758 h 156233"/>
                <a:gd name="connsiteX26" fmla="*/ 139910 w 207754"/>
                <a:gd name="connsiteY26" fmla="*/ 75 h 156233"/>
                <a:gd name="connsiteX27" fmla="*/ 139910 w 207754"/>
                <a:gd name="connsiteY27" fmla="*/ 10779 h 156233"/>
                <a:gd name="connsiteX28" fmla="*/ 146236 w 207754"/>
                <a:gd name="connsiteY28" fmla="*/ 10779 h 156233"/>
                <a:gd name="connsiteX29" fmla="*/ 159648 w 207754"/>
                <a:gd name="connsiteY29" fmla="*/ 11462 h 156233"/>
                <a:gd name="connsiteX30" fmla="*/ 167240 w 207754"/>
                <a:gd name="connsiteY30" fmla="*/ 17383 h 156233"/>
                <a:gd name="connsiteX31" fmla="*/ 167240 w 207754"/>
                <a:gd name="connsiteY31" fmla="*/ 109621 h 156233"/>
                <a:gd name="connsiteX32" fmla="*/ 66525 w 207754"/>
                <a:gd name="connsiteY32" fmla="*/ 3035 h 1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754" h="156233">
                  <a:moveTo>
                    <a:pt x="66525" y="3035"/>
                  </a:moveTo>
                  <a:cubicBezTo>
                    <a:pt x="63742" y="302"/>
                    <a:pt x="63489" y="75"/>
                    <a:pt x="58175" y="75"/>
                  </a:cubicBezTo>
                  <a:lnTo>
                    <a:pt x="226" y="75"/>
                  </a:lnTo>
                  <a:lnTo>
                    <a:pt x="226" y="10779"/>
                  </a:lnTo>
                  <a:lnTo>
                    <a:pt x="27555" y="10779"/>
                  </a:lnTo>
                  <a:lnTo>
                    <a:pt x="27555" y="139000"/>
                  </a:lnTo>
                  <a:cubicBezTo>
                    <a:pt x="27555" y="144010"/>
                    <a:pt x="27302" y="144238"/>
                    <a:pt x="20217" y="144921"/>
                  </a:cubicBezTo>
                  <a:cubicBezTo>
                    <a:pt x="14144" y="145604"/>
                    <a:pt x="13638" y="145604"/>
                    <a:pt x="6552" y="145604"/>
                  </a:cubicBezTo>
                  <a:lnTo>
                    <a:pt x="226" y="145604"/>
                  </a:lnTo>
                  <a:lnTo>
                    <a:pt x="226" y="156308"/>
                  </a:lnTo>
                  <a:cubicBezTo>
                    <a:pt x="9842" y="155625"/>
                    <a:pt x="24266" y="155625"/>
                    <a:pt x="34135" y="155625"/>
                  </a:cubicBezTo>
                  <a:cubicBezTo>
                    <a:pt x="44763" y="155625"/>
                    <a:pt x="57922" y="155625"/>
                    <a:pt x="68297" y="156308"/>
                  </a:cubicBezTo>
                  <a:lnTo>
                    <a:pt x="68297" y="145604"/>
                  </a:lnTo>
                  <a:lnTo>
                    <a:pt x="61970" y="145604"/>
                  </a:lnTo>
                  <a:cubicBezTo>
                    <a:pt x="57416" y="145604"/>
                    <a:pt x="53114" y="145377"/>
                    <a:pt x="48559" y="144921"/>
                  </a:cubicBezTo>
                  <a:cubicBezTo>
                    <a:pt x="41220" y="144238"/>
                    <a:pt x="40967" y="144010"/>
                    <a:pt x="40967" y="139000"/>
                  </a:cubicBezTo>
                  <a:lnTo>
                    <a:pt x="40967" y="19889"/>
                  </a:lnTo>
                  <a:lnTo>
                    <a:pt x="166987" y="153348"/>
                  </a:lnTo>
                  <a:cubicBezTo>
                    <a:pt x="169517" y="156081"/>
                    <a:pt x="169770" y="156308"/>
                    <a:pt x="173819" y="156308"/>
                  </a:cubicBezTo>
                  <a:cubicBezTo>
                    <a:pt x="180651" y="156308"/>
                    <a:pt x="180651" y="154259"/>
                    <a:pt x="180651" y="149021"/>
                  </a:cubicBezTo>
                  <a:lnTo>
                    <a:pt x="180651" y="17383"/>
                  </a:lnTo>
                  <a:cubicBezTo>
                    <a:pt x="180651" y="12373"/>
                    <a:pt x="180904" y="12145"/>
                    <a:pt x="187990" y="11462"/>
                  </a:cubicBezTo>
                  <a:cubicBezTo>
                    <a:pt x="194063" y="10779"/>
                    <a:pt x="194569" y="10779"/>
                    <a:pt x="201655" y="10779"/>
                  </a:cubicBezTo>
                  <a:lnTo>
                    <a:pt x="207981" y="10779"/>
                  </a:lnTo>
                  <a:lnTo>
                    <a:pt x="207981" y="75"/>
                  </a:lnTo>
                  <a:cubicBezTo>
                    <a:pt x="198365" y="758"/>
                    <a:pt x="183941" y="758"/>
                    <a:pt x="174072" y="758"/>
                  </a:cubicBezTo>
                  <a:cubicBezTo>
                    <a:pt x="163444" y="758"/>
                    <a:pt x="150285" y="758"/>
                    <a:pt x="139910" y="75"/>
                  </a:cubicBezTo>
                  <a:lnTo>
                    <a:pt x="139910" y="10779"/>
                  </a:lnTo>
                  <a:lnTo>
                    <a:pt x="146236" y="10779"/>
                  </a:lnTo>
                  <a:cubicBezTo>
                    <a:pt x="150791" y="10779"/>
                    <a:pt x="155093" y="11007"/>
                    <a:pt x="159648" y="11462"/>
                  </a:cubicBezTo>
                  <a:cubicBezTo>
                    <a:pt x="166987" y="12145"/>
                    <a:pt x="167240" y="12373"/>
                    <a:pt x="167240" y="17383"/>
                  </a:cubicBezTo>
                  <a:lnTo>
                    <a:pt x="167240" y="109621"/>
                  </a:lnTo>
                  <a:lnTo>
                    <a:pt x="66525" y="3035"/>
                  </a:lnTo>
                  <a:close/>
                </a:path>
              </a:pathLst>
            </a:custGeom>
            <a:solidFill>
              <a:srgbClr val="000000"/>
            </a:solidFill>
            <a:ln w="25352"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A2A65498-4639-458A-0A95-5E46FA0C690A}"/>
                </a:ext>
              </a:extLst>
            </p:cNvPr>
            <p:cNvSpPr/>
            <p:nvPr>
              <p:custDataLst>
                <p:tags r:id="rId13"/>
              </p:custDataLst>
            </p:nvPr>
          </p:nvSpPr>
          <p:spPr>
            <a:xfrm>
              <a:off x="8532682" y="4077285"/>
              <a:ext cx="58707" cy="227745"/>
            </a:xfrm>
            <a:custGeom>
              <a:avLst/>
              <a:gdLst>
                <a:gd name="connsiteX0" fmla="*/ 58943 w 58707"/>
                <a:gd name="connsiteY0" fmla="*/ 225543 h 227745"/>
                <a:gd name="connsiteX1" fmla="*/ 54641 w 58707"/>
                <a:gd name="connsiteY1" fmla="*/ 220533 h 227745"/>
                <a:gd name="connsiteX2" fmla="*/ 14912 w 58707"/>
                <a:gd name="connsiteY2" fmla="*/ 113948 h 227745"/>
                <a:gd name="connsiteX3" fmla="*/ 55653 w 58707"/>
                <a:gd name="connsiteY3" fmla="*/ 6224 h 227745"/>
                <a:gd name="connsiteX4" fmla="*/ 58943 w 58707"/>
                <a:gd name="connsiteY4" fmla="*/ 2352 h 227745"/>
                <a:gd name="connsiteX5" fmla="*/ 56412 w 58707"/>
                <a:gd name="connsiteY5" fmla="*/ 75 h 227745"/>
                <a:gd name="connsiteX6" fmla="*/ 16177 w 58707"/>
                <a:gd name="connsiteY6" fmla="*/ 44485 h 227745"/>
                <a:gd name="connsiteX7" fmla="*/ 235 w 58707"/>
                <a:gd name="connsiteY7" fmla="*/ 113948 h 227745"/>
                <a:gd name="connsiteX8" fmla="*/ 16936 w 58707"/>
                <a:gd name="connsiteY8" fmla="*/ 185004 h 227745"/>
                <a:gd name="connsiteX9" fmla="*/ 56412 w 58707"/>
                <a:gd name="connsiteY9" fmla="*/ 227821 h 227745"/>
                <a:gd name="connsiteX10" fmla="*/ 58943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43" y="225543"/>
                  </a:moveTo>
                  <a:cubicBezTo>
                    <a:pt x="58943" y="224860"/>
                    <a:pt x="58943" y="224404"/>
                    <a:pt x="54641" y="220533"/>
                  </a:cubicBezTo>
                  <a:cubicBezTo>
                    <a:pt x="23010" y="191837"/>
                    <a:pt x="14912" y="148793"/>
                    <a:pt x="14912" y="113948"/>
                  </a:cubicBezTo>
                  <a:cubicBezTo>
                    <a:pt x="14912" y="74320"/>
                    <a:pt x="24528" y="34692"/>
                    <a:pt x="55653" y="6224"/>
                  </a:cubicBezTo>
                  <a:cubicBezTo>
                    <a:pt x="58943" y="3491"/>
                    <a:pt x="58943" y="3035"/>
                    <a:pt x="58943" y="2352"/>
                  </a:cubicBezTo>
                  <a:cubicBezTo>
                    <a:pt x="58943" y="758"/>
                    <a:pt x="57931" y="75"/>
                    <a:pt x="56412" y="75"/>
                  </a:cubicBezTo>
                  <a:cubicBezTo>
                    <a:pt x="53882" y="75"/>
                    <a:pt x="31107" y="15561"/>
                    <a:pt x="16177" y="44485"/>
                  </a:cubicBezTo>
                  <a:cubicBezTo>
                    <a:pt x="3272" y="69537"/>
                    <a:pt x="235" y="94817"/>
                    <a:pt x="235" y="113948"/>
                  </a:cubicBezTo>
                  <a:cubicBezTo>
                    <a:pt x="235" y="131712"/>
                    <a:pt x="3019" y="159269"/>
                    <a:pt x="16936" y="185004"/>
                  </a:cubicBezTo>
                  <a:cubicBezTo>
                    <a:pt x="32119" y="213017"/>
                    <a:pt x="53882" y="227821"/>
                    <a:pt x="56412" y="227821"/>
                  </a:cubicBezTo>
                  <a:cubicBezTo>
                    <a:pt x="57931" y="227821"/>
                    <a:pt x="58943" y="227137"/>
                    <a:pt x="58943" y="225543"/>
                  </a:cubicBezTo>
                  <a:close/>
                </a:path>
              </a:pathLst>
            </a:custGeom>
            <a:solidFill>
              <a:srgbClr val="000000"/>
            </a:solidFill>
            <a:ln w="25352"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8E94B8AF-EBD2-322C-7219-F1B43BF87E43}"/>
                </a:ext>
              </a:extLst>
            </p:cNvPr>
            <p:cNvSpPr/>
            <p:nvPr>
              <p:custDataLst>
                <p:tags r:id="rId14"/>
              </p:custDataLst>
            </p:nvPr>
          </p:nvSpPr>
          <p:spPr>
            <a:xfrm>
              <a:off x="8635899" y="4077285"/>
              <a:ext cx="34667" cy="227745"/>
            </a:xfrm>
            <a:custGeom>
              <a:avLst/>
              <a:gdLst>
                <a:gd name="connsiteX0" fmla="*/ 34907 w 34667"/>
                <a:gd name="connsiteY0" fmla="*/ 227821 h 227745"/>
                <a:gd name="connsiteX1" fmla="*/ 34907 w 34667"/>
                <a:gd name="connsiteY1" fmla="*/ 218711 h 227745"/>
                <a:gd name="connsiteX2" fmla="*/ 10361 w 34667"/>
                <a:gd name="connsiteY2" fmla="*/ 218711 h 227745"/>
                <a:gd name="connsiteX3" fmla="*/ 10361 w 34667"/>
                <a:gd name="connsiteY3" fmla="*/ 9185 h 227745"/>
                <a:gd name="connsiteX4" fmla="*/ 34907 w 34667"/>
                <a:gd name="connsiteY4" fmla="*/ 9185 h 227745"/>
                <a:gd name="connsiteX5" fmla="*/ 34907 w 34667"/>
                <a:gd name="connsiteY5" fmla="*/ 75 h 227745"/>
                <a:gd name="connsiteX6" fmla="*/ 239 w 34667"/>
                <a:gd name="connsiteY6" fmla="*/ 75 h 227745"/>
                <a:gd name="connsiteX7" fmla="*/ 239 w 34667"/>
                <a:gd name="connsiteY7" fmla="*/ 227821 h 227745"/>
                <a:gd name="connsiteX8" fmla="*/ 34907 w 34667"/>
                <a:gd name="connsiteY8" fmla="*/ 22782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27745">
                  <a:moveTo>
                    <a:pt x="34907" y="227821"/>
                  </a:moveTo>
                  <a:lnTo>
                    <a:pt x="34907" y="218711"/>
                  </a:lnTo>
                  <a:lnTo>
                    <a:pt x="10361" y="218711"/>
                  </a:lnTo>
                  <a:lnTo>
                    <a:pt x="10361" y="9185"/>
                  </a:lnTo>
                  <a:lnTo>
                    <a:pt x="34907" y="9185"/>
                  </a:lnTo>
                  <a:lnTo>
                    <a:pt x="34907" y="75"/>
                  </a:lnTo>
                  <a:lnTo>
                    <a:pt x="239" y="75"/>
                  </a:lnTo>
                  <a:lnTo>
                    <a:pt x="239" y="227821"/>
                  </a:lnTo>
                  <a:lnTo>
                    <a:pt x="34907" y="227821"/>
                  </a:lnTo>
                  <a:close/>
                </a:path>
              </a:pathLst>
            </a:custGeom>
            <a:solidFill>
              <a:srgbClr val="000000"/>
            </a:solidFill>
            <a:ln w="25352"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5758C5AD-1A6A-17C9-4073-CFA04B5F45C5}"/>
                </a:ext>
              </a:extLst>
            </p:cNvPr>
            <p:cNvSpPr/>
            <p:nvPr>
              <p:custDataLst>
                <p:tags r:id="rId15"/>
              </p:custDataLst>
            </p:nvPr>
          </p:nvSpPr>
          <p:spPr>
            <a:xfrm>
              <a:off x="8688984" y="4090038"/>
              <a:ext cx="147781" cy="159877"/>
            </a:xfrm>
            <a:custGeom>
              <a:avLst/>
              <a:gdLst>
                <a:gd name="connsiteX0" fmla="*/ 67553 w 147781"/>
                <a:gd name="connsiteY0" fmla="*/ 8046 h 159877"/>
                <a:gd name="connsiteX1" fmla="*/ 68565 w 147781"/>
                <a:gd name="connsiteY1" fmla="*/ 4174 h 159877"/>
                <a:gd name="connsiteX2" fmla="*/ 62998 w 147781"/>
                <a:gd name="connsiteY2" fmla="*/ 75 h 159877"/>
                <a:gd name="connsiteX3" fmla="*/ 61227 w 147781"/>
                <a:gd name="connsiteY3" fmla="*/ 302 h 159877"/>
                <a:gd name="connsiteX4" fmla="*/ 28583 w 147781"/>
                <a:gd name="connsiteY4" fmla="*/ 1669 h 159877"/>
                <a:gd name="connsiteX5" fmla="*/ 20486 w 147781"/>
                <a:gd name="connsiteY5" fmla="*/ 8501 h 159877"/>
                <a:gd name="connsiteX6" fmla="*/ 27065 w 147781"/>
                <a:gd name="connsiteY6" fmla="*/ 12601 h 159877"/>
                <a:gd name="connsiteX7" fmla="*/ 37693 w 147781"/>
                <a:gd name="connsiteY7" fmla="*/ 13056 h 159877"/>
                <a:gd name="connsiteX8" fmla="*/ 1254 w 147781"/>
                <a:gd name="connsiteY8" fmla="*/ 144466 h 159877"/>
                <a:gd name="connsiteX9" fmla="*/ 242 w 147781"/>
                <a:gd name="connsiteY9" fmla="*/ 149704 h 159877"/>
                <a:gd name="connsiteX10" fmla="*/ 12388 w 147781"/>
                <a:gd name="connsiteY10" fmla="*/ 159952 h 159877"/>
                <a:gd name="connsiteX11" fmla="*/ 28836 w 147781"/>
                <a:gd name="connsiteY11" fmla="*/ 147199 h 159877"/>
                <a:gd name="connsiteX12" fmla="*/ 44019 w 147781"/>
                <a:gd name="connsiteY12" fmla="*/ 93223 h 159877"/>
                <a:gd name="connsiteX13" fmla="*/ 49080 w 147781"/>
                <a:gd name="connsiteY13" fmla="*/ 83885 h 159877"/>
                <a:gd name="connsiteX14" fmla="*/ 86785 w 147781"/>
                <a:gd name="connsiteY14" fmla="*/ 63388 h 159877"/>
                <a:gd name="connsiteX15" fmla="*/ 99438 w 147781"/>
                <a:gd name="connsiteY15" fmla="*/ 76825 h 159877"/>
                <a:gd name="connsiteX16" fmla="*/ 83495 w 147781"/>
                <a:gd name="connsiteY16" fmla="*/ 127840 h 159877"/>
                <a:gd name="connsiteX17" fmla="*/ 79953 w 147781"/>
                <a:gd name="connsiteY17" fmla="*/ 139455 h 159877"/>
                <a:gd name="connsiteX18" fmla="*/ 108547 w 147781"/>
                <a:gd name="connsiteY18" fmla="*/ 159952 h 159877"/>
                <a:gd name="connsiteX19" fmla="*/ 148023 w 147781"/>
                <a:gd name="connsiteY19" fmla="*/ 124424 h 159877"/>
                <a:gd name="connsiteX20" fmla="*/ 141950 w 147781"/>
                <a:gd name="connsiteY20" fmla="*/ 121236 h 159877"/>
                <a:gd name="connsiteX21" fmla="*/ 136130 w 147781"/>
                <a:gd name="connsiteY21" fmla="*/ 124196 h 159877"/>
                <a:gd name="connsiteX22" fmla="*/ 110066 w 147781"/>
                <a:gd name="connsiteY22" fmla="*/ 151754 h 159877"/>
                <a:gd name="connsiteX23" fmla="*/ 105764 w 147781"/>
                <a:gd name="connsiteY23" fmla="*/ 146971 h 159877"/>
                <a:gd name="connsiteX24" fmla="*/ 110066 w 147781"/>
                <a:gd name="connsiteY24" fmla="*/ 132167 h 159877"/>
                <a:gd name="connsiteX25" fmla="*/ 126514 w 147781"/>
                <a:gd name="connsiteY25" fmla="*/ 81608 h 159877"/>
                <a:gd name="connsiteX26" fmla="*/ 88809 w 147781"/>
                <a:gd name="connsiteY26" fmla="*/ 55189 h 159877"/>
                <a:gd name="connsiteX27" fmla="*/ 50599 w 147781"/>
                <a:gd name="connsiteY27" fmla="*/ 69309 h 159877"/>
                <a:gd name="connsiteX28" fmla="*/ 67553 w 147781"/>
                <a:gd name="connsiteY28" fmla="*/ 8046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553" y="8046"/>
                  </a:moveTo>
                  <a:cubicBezTo>
                    <a:pt x="68565" y="4857"/>
                    <a:pt x="68565" y="4402"/>
                    <a:pt x="68565" y="4174"/>
                  </a:cubicBezTo>
                  <a:cubicBezTo>
                    <a:pt x="68565" y="1213"/>
                    <a:pt x="65782" y="75"/>
                    <a:pt x="62998" y="75"/>
                  </a:cubicBezTo>
                  <a:cubicBezTo>
                    <a:pt x="61986" y="75"/>
                    <a:pt x="61733" y="75"/>
                    <a:pt x="61227" y="302"/>
                  </a:cubicBezTo>
                  <a:lnTo>
                    <a:pt x="28583" y="1669"/>
                  </a:lnTo>
                  <a:cubicBezTo>
                    <a:pt x="25041" y="1897"/>
                    <a:pt x="20486" y="2124"/>
                    <a:pt x="20486" y="8501"/>
                  </a:cubicBezTo>
                  <a:cubicBezTo>
                    <a:pt x="20486" y="12601"/>
                    <a:pt x="25041" y="12601"/>
                    <a:pt x="27065" y="12601"/>
                  </a:cubicBezTo>
                  <a:cubicBezTo>
                    <a:pt x="29849" y="12601"/>
                    <a:pt x="34403" y="12601"/>
                    <a:pt x="37693" y="13056"/>
                  </a:cubicBezTo>
                  <a:lnTo>
                    <a:pt x="1254" y="144466"/>
                  </a:lnTo>
                  <a:cubicBezTo>
                    <a:pt x="1001" y="145377"/>
                    <a:pt x="242" y="148793"/>
                    <a:pt x="242" y="149704"/>
                  </a:cubicBezTo>
                  <a:cubicBezTo>
                    <a:pt x="242" y="155170"/>
                    <a:pt x="5050" y="159952"/>
                    <a:pt x="12388" y="159952"/>
                  </a:cubicBezTo>
                  <a:cubicBezTo>
                    <a:pt x="13906" y="159952"/>
                    <a:pt x="25294" y="159952"/>
                    <a:pt x="28836" y="147199"/>
                  </a:cubicBezTo>
                  <a:lnTo>
                    <a:pt x="44019" y="93223"/>
                  </a:lnTo>
                  <a:cubicBezTo>
                    <a:pt x="45285" y="88896"/>
                    <a:pt x="45285" y="88440"/>
                    <a:pt x="49080" y="83885"/>
                  </a:cubicBezTo>
                  <a:cubicBezTo>
                    <a:pt x="53129" y="78875"/>
                    <a:pt x="65782" y="63388"/>
                    <a:pt x="86785" y="63388"/>
                  </a:cubicBezTo>
                  <a:cubicBezTo>
                    <a:pt x="93364" y="63388"/>
                    <a:pt x="99438" y="65666"/>
                    <a:pt x="99438" y="76825"/>
                  </a:cubicBezTo>
                  <a:cubicBezTo>
                    <a:pt x="99438" y="90034"/>
                    <a:pt x="88303" y="116681"/>
                    <a:pt x="83495" y="127840"/>
                  </a:cubicBezTo>
                  <a:cubicBezTo>
                    <a:pt x="80712" y="133989"/>
                    <a:pt x="79953" y="135584"/>
                    <a:pt x="79953" y="139455"/>
                  </a:cubicBezTo>
                  <a:cubicBezTo>
                    <a:pt x="79953" y="152665"/>
                    <a:pt x="94630" y="159952"/>
                    <a:pt x="108547" y="159952"/>
                  </a:cubicBezTo>
                  <a:cubicBezTo>
                    <a:pt x="135371" y="159952"/>
                    <a:pt x="148023" y="128979"/>
                    <a:pt x="148023" y="124424"/>
                  </a:cubicBezTo>
                  <a:cubicBezTo>
                    <a:pt x="148023" y="121236"/>
                    <a:pt x="144228" y="121236"/>
                    <a:pt x="141950" y="121236"/>
                  </a:cubicBezTo>
                  <a:cubicBezTo>
                    <a:pt x="138914" y="121236"/>
                    <a:pt x="137142" y="121236"/>
                    <a:pt x="136130" y="124196"/>
                  </a:cubicBezTo>
                  <a:cubicBezTo>
                    <a:pt x="128032" y="149476"/>
                    <a:pt x="114115" y="151754"/>
                    <a:pt x="110066" y="151754"/>
                  </a:cubicBezTo>
                  <a:cubicBezTo>
                    <a:pt x="108294" y="151754"/>
                    <a:pt x="105764" y="151754"/>
                    <a:pt x="105764" y="146971"/>
                  </a:cubicBezTo>
                  <a:cubicBezTo>
                    <a:pt x="105764" y="141960"/>
                    <a:pt x="108547" y="135811"/>
                    <a:pt x="110066" y="132167"/>
                  </a:cubicBezTo>
                  <a:cubicBezTo>
                    <a:pt x="114874" y="121008"/>
                    <a:pt x="126514" y="94362"/>
                    <a:pt x="126514" y="81608"/>
                  </a:cubicBezTo>
                  <a:cubicBezTo>
                    <a:pt x="126514" y="60655"/>
                    <a:pt x="107029" y="55189"/>
                    <a:pt x="88809" y="55189"/>
                  </a:cubicBezTo>
                  <a:cubicBezTo>
                    <a:pt x="83242" y="55189"/>
                    <a:pt x="67806" y="55189"/>
                    <a:pt x="50599" y="69309"/>
                  </a:cubicBezTo>
                  <a:lnTo>
                    <a:pt x="67553" y="8046"/>
                  </a:lnTo>
                  <a:close/>
                </a:path>
              </a:pathLst>
            </a:custGeom>
            <a:solidFill>
              <a:srgbClr val="000000"/>
            </a:solidFill>
            <a:ln w="25352"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00075962-6315-C3EC-4FF0-C22850F08B21}"/>
                </a:ext>
              </a:extLst>
            </p:cNvPr>
            <p:cNvSpPr/>
            <p:nvPr>
              <p:custDataLst>
                <p:tags r:id="rId16"/>
              </p:custDataLst>
            </p:nvPr>
          </p:nvSpPr>
          <p:spPr>
            <a:xfrm>
              <a:off x="8853237" y="4211153"/>
              <a:ext cx="64123" cy="72696"/>
            </a:xfrm>
            <a:custGeom>
              <a:avLst/>
              <a:gdLst>
                <a:gd name="connsiteX0" fmla="*/ 59412 w 64123"/>
                <a:gd name="connsiteY0" fmla="*/ 4221 h 72696"/>
                <a:gd name="connsiteX1" fmla="*/ 56932 w 64123"/>
                <a:gd name="connsiteY1" fmla="*/ 76 h 72696"/>
                <a:gd name="connsiteX2" fmla="*/ 53389 w 64123"/>
                <a:gd name="connsiteY2" fmla="*/ 1989 h 72696"/>
                <a:gd name="connsiteX3" fmla="*/ 50201 w 64123"/>
                <a:gd name="connsiteY3" fmla="*/ 4381 h 72696"/>
                <a:gd name="connsiteX4" fmla="*/ 31601 w 64123"/>
                <a:gd name="connsiteY4" fmla="*/ 76 h 72696"/>
                <a:gd name="connsiteX5" fmla="*/ 248 w 64123"/>
                <a:gd name="connsiteY5" fmla="*/ 20004 h 72696"/>
                <a:gd name="connsiteX6" fmla="*/ 6979 w 64123"/>
                <a:gd name="connsiteY6" fmla="*/ 32439 h 72696"/>
                <a:gd name="connsiteX7" fmla="*/ 31424 w 64123"/>
                <a:gd name="connsiteY7" fmla="*/ 40410 h 72696"/>
                <a:gd name="connsiteX8" fmla="*/ 54629 w 64123"/>
                <a:gd name="connsiteY8" fmla="*/ 54758 h 72696"/>
                <a:gd name="connsiteX9" fmla="*/ 32841 w 64123"/>
                <a:gd name="connsiteY9" fmla="*/ 68309 h 72696"/>
                <a:gd name="connsiteX10" fmla="*/ 6448 w 64123"/>
                <a:gd name="connsiteY10" fmla="*/ 47425 h 72696"/>
                <a:gd name="connsiteX11" fmla="*/ 3260 w 64123"/>
                <a:gd name="connsiteY11" fmla="*/ 44714 h 72696"/>
                <a:gd name="connsiteX12" fmla="*/ 248 w 64123"/>
                <a:gd name="connsiteY12" fmla="*/ 49019 h 72696"/>
                <a:gd name="connsiteX13" fmla="*/ 248 w 64123"/>
                <a:gd name="connsiteY13" fmla="*/ 68628 h 72696"/>
                <a:gd name="connsiteX14" fmla="*/ 2728 w 64123"/>
                <a:gd name="connsiteY14" fmla="*/ 72773 h 72696"/>
                <a:gd name="connsiteX15" fmla="*/ 11231 w 64123"/>
                <a:gd name="connsiteY15" fmla="*/ 65918 h 72696"/>
                <a:gd name="connsiteX16" fmla="*/ 32841 w 64123"/>
                <a:gd name="connsiteY16" fmla="*/ 72773 h 72696"/>
                <a:gd name="connsiteX17" fmla="*/ 64371 w 64123"/>
                <a:gd name="connsiteY17" fmla="*/ 50294 h 72696"/>
                <a:gd name="connsiteX18" fmla="*/ 56755 w 64123"/>
                <a:gd name="connsiteY18" fmla="*/ 35627 h 72696"/>
                <a:gd name="connsiteX19" fmla="*/ 35675 w 64123"/>
                <a:gd name="connsiteY19" fmla="*/ 27816 h 72696"/>
                <a:gd name="connsiteX20" fmla="*/ 9991 w 64123"/>
                <a:gd name="connsiteY20" fmla="*/ 15221 h 72696"/>
                <a:gd name="connsiteX21" fmla="*/ 31601 w 64123"/>
                <a:gd name="connsiteY21" fmla="*/ 3902 h 72696"/>
                <a:gd name="connsiteX22" fmla="*/ 53389 w 64123"/>
                <a:gd name="connsiteY22" fmla="*/ 21439 h 72696"/>
                <a:gd name="connsiteX23" fmla="*/ 56400 w 64123"/>
                <a:gd name="connsiteY23" fmla="*/ 23192 h 72696"/>
                <a:gd name="connsiteX24" fmla="*/ 59412 w 64123"/>
                <a:gd name="connsiteY24" fmla="*/ 19047 h 72696"/>
                <a:gd name="connsiteX25" fmla="*/ 59412 w 64123"/>
                <a:gd name="connsiteY25" fmla="*/ 4221 h 7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72696">
                  <a:moveTo>
                    <a:pt x="59412" y="4221"/>
                  </a:moveTo>
                  <a:cubicBezTo>
                    <a:pt x="59412" y="1511"/>
                    <a:pt x="59412" y="76"/>
                    <a:pt x="56932" y="76"/>
                  </a:cubicBezTo>
                  <a:cubicBezTo>
                    <a:pt x="56046" y="76"/>
                    <a:pt x="55692" y="76"/>
                    <a:pt x="53389" y="1989"/>
                  </a:cubicBezTo>
                  <a:cubicBezTo>
                    <a:pt x="53035" y="2149"/>
                    <a:pt x="51263" y="3583"/>
                    <a:pt x="50201" y="4381"/>
                  </a:cubicBezTo>
                  <a:cubicBezTo>
                    <a:pt x="44886" y="1033"/>
                    <a:pt x="38155" y="76"/>
                    <a:pt x="31601" y="76"/>
                  </a:cubicBezTo>
                  <a:cubicBezTo>
                    <a:pt x="6271" y="76"/>
                    <a:pt x="248" y="12033"/>
                    <a:pt x="248" y="20004"/>
                  </a:cubicBezTo>
                  <a:cubicBezTo>
                    <a:pt x="248" y="25105"/>
                    <a:pt x="2728" y="29250"/>
                    <a:pt x="6979" y="32439"/>
                  </a:cubicBezTo>
                  <a:cubicBezTo>
                    <a:pt x="13711" y="37700"/>
                    <a:pt x="20442" y="38816"/>
                    <a:pt x="31424" y="40410"/>
                  </a:cubicBezTo>
                  <a:cubicBezTo>
                    <a:pt x="40281" y="41845"/>
                    <a:pt x="54629" y="44077"/>
                    <a:pt x="54629" y="54758"/>
                  </a:cubicBezTo>
                  <a:cubicBezTo>
                    <a:pt x="54629" y="60975"/>
                    <a:pt x="49846" y="68309"/>
                    <a:pt x="32841" y="68309"/>
                  </a:cubicBezTo>
                  <a:cubicBezTo>
                    <a:pt x="15836" y="68309"/>
                    <a:pt x="9636" y="58265"/>
                    <a:pt x="6448" y="47425"/>
                  </a:cubicBezTo>
                  <a:cubicBezTo>
                    <a:pt x="5917" y="45352"/>
                    <a:pt x="5739" y="44714"/>
                    <a:pt x="3260" y="44714"/>
                  </a:cubicBezTo>
                  <a:cubicBezTo>
                    <a:pt x="248" y="44714"/>
                    <a:pt x="248" y="45830"/>
                    <a:pt x="248" y="49019"/>
                  </a:cubicBezTo>
                  <a:lnTo>
                    <a:pt x="248" y="68628"/>
                  </a:lnTo>
                  <a:cubicBezTo>
                    <a:pt x="248" y="71338"/>
                    <a:pt x="248" y="72773"/>
                    <a:pt x="2728" y="72773"/>
                  </a:cubicBezTo>
                  <a:cubicBezTo>
                    <a:pt x="4322" y="72773"/>
                    <a:pt x="7688" y="69425"/>
                    <a:pt x="11231" y="65918"/>
                  </a:cubicBezTo>
                  <a:cubicBezTo>
                    <a:pt x="19025" y="72454"/>
                    <a:pt x="28590" y="72773"/>
                    <a:pt x="32841" y="72773"/>
                  </a:cubicBezTo>
                  <a:cubicBezTo>
                    <a:pt x="55869" y="72773"/>
                    <a:pt x="64371" y="61613"/>
                    <a:pt x="64371" y="50294"/>
                  </a:cubicBezTo>
                  <a:cubicBezTo>
                    <a:pt x="64371" y="44236"/>
                    <a:pt x="61360" y="39453"/>
                    <a:pt x="56755" y="35627"/>
                  </a:cubicBezTo>
                  <a:cubicBezTo>
                    <a:pt x="50023" y="30048"/>
                    <a:pt x="41875" y="28772"/>
                    <a:pt x="35675" y="27816"/>
                  </a:cubicBezTo>
                  <a:cubicBezTo>
                    <a:pt x="21505" y="25584"/>
                    <a:pt x="9991" y="23671"/>
                    <a:pt x="9991" y="15221"/>
                  </a:cubicBezTo>
                  <a:cubicBezTo>
                    <a:pt x="9991" y="10120"/>
                    <a:pt x="14773" y="3902"/>
                    <a:pt x="31601" y="3902"/>
                  </a:cubicBezTo>
                  <a:cubicBezTo>
                    <a:pt x="52149" y="3902"/>
                    <a:pt x="53035" y="16816"/>
                    <a:pt x="53389" y="21439"/>
                  </a:cubicBezTo>
                  <a:cubicBezTo>
                    <a:pt x="53566" y="23192"/>
                    <a:pt x="55692" y="23192"/>
                    <a:pt x="56400" y="23192"/>
                  </a:cubicBezTo>
                  <a:cubicBezTo>
                    <a:pt x="59412" y="23192"/>
                    <a:pt x="59412" y="22076"/>
                    <a:pt x="59412" y="19047"/>
                  </a:cubicBezTo>
                  <a:lnTo>
                    <a:pt x="59412" y="4221"/>
                  </a:lnTo>
                  <a:close/>
                </a:path>
              </a:pathLst>
            </a:custGeom>
            <a:solidFill>
              <a:srgbClr val="000000"/>
            </a:solidFill>
            <a:ln w="25352"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48FD604C-49DE-71D8-526C-13FBE342CC8B}"/>
                </a:ext>
              </a:extLst>
            </p:cNvPr>
            <p:cNvSpPr/>
            <p:nvPr>
              <p:custDataLst>
                <p:tags r:id="rId17"/>
              </p:custDataLst>
            </p:nvPr>
          </p:nvSpPr>
          <p:spPr>
            <a:xfrm>
              <a:off x="8932342" y="4211153"/>
              <a:ext cx="75991" cy="72696"/>
            </a:xfrm>
            <a:custGeom>
              <a:avLst/>
              <a:gdLst>
                <a:gd name="connsiteX0" fmla="*/ 71283 w 75991"/>
                <a:gd name="connsiteY0" fmla="*/ 34830 h 72696"/>
                <a:gd name="connsiteX1" fmla="*/ 76243 w 75991"/>
                <a:gd name="connsiteY1" fmla="*/ 31323 h 72696"/>
                <a:gd name="connsiteX2" fmla="*/ 41170 w 75991"/>
                <a:gd name="connsiteY2" fmla="*/ 76 h 72696"/>
                <a:gd name="connsiteX3" fmla="*/ 251 w 75991"/>
                <a:gd name="connsiteY3" fmla="*/ 36265 h 72696"/>
                <a:gd name="connsiteX4" fmla="*/ 43473 w 75991"/>
                <a:gd name="connsiteY4" fmla="*/ 72773 h 72696"/>
                <a:gd name="connsiteX5" fmla="*/ 76243 w 75991"/>
                <a:gd name="connsiteY5" fmla="*/ 52048 h 72696"/>
                <a:gd name="connsiteX6" fmla="*/ 73231 w 75991"/>
                <a:gd name="connsiteY6" fmla="*/ 49816 h 72696"/>
                <a:gd name="connsiteX7" fmla="*/ 70043 w 75991"/>
                <a:gd name="connsiteY7" fmla="*/ 52367 h 72696"/>
                <a:gd name="connsiteX8" fmla="*/ 44712 w 75991"/>
                <a:gd name="connsiteY8" fmla="*/ 67671 h 72696"/>
                <a:gd name="connsiteX9" fmla="*/ 23102 w 75991"/>
                <a:gd name="connsiteY9" fmla="*/ 58265 h 72696"/>
                <a:gd name="connsiteX10" fmla="*/ 16371 w 75991"/>
                <a:gd name="connsiteY10" fmla="*/ 34830 h 72696"/>
                <a:gd name="connsiteX11" fmla="*/ 71283 w 75991"/>
                <a:gd name="connsiteY11" fmla="*/ 34830 h 72696"/>
                <a:gd name="connsiteX12" fmla="*/ 16548 w 75991"/>
                <a:gd name="connsiteY12" fmla="*/ 30685 h 72696"/>
                <a:gd name="connsiteX13" fmla="*/ 41170 w 75991"/>
                <a:gd name="connsiteY13" fmla="*/ 4540 h 72696"/>
                <a:gd name="connsiteX14" fmla="*/ 63843 w 75991"/>
                <a:gd name="connsiteY14" fmla="*/ 30685 h 72696"/>
                <a:gd name="connsiteX15" fmla="*/ 16548 w 75991"/>
                <a:gd name="connsiteY15" fmla="*/ 30685 h 7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72696">
                  <a:moveTo>
                    <a:pt x="71283" y="34830"/>
                  </a:moveTo>
                  <a:cubicBezTo>
                    <a:pt x="75003" y="34830"/>
                    <a:pt x="76243" y="34830"/>
                    <a:pt x="76243" y="31323"/>
                  </a:cubicBezTo>
                  <a:cubicBezTo>
                    <a:pt x="76243" y="17294"/>
                    <a:pt x="67563" y="76"/>
                    <a:pt x="41170" y="76"/>
                  </a:cubicBezTo>
                  <a:cubicBezTo>
                    <a:pt x="17965" y="76"/>
                    <a:pt x="251" y="16656"/>
                    <a:pt x="251" y="36265"/>
                  </a:cubicBezTo>
                  <a:cubicBezTo>
                    <a:pt x="251" y="56512"/>
                    <a:pt x="19913" y="72773"/>
                    <a:pt x="43473" y="72773"/>
                  </a:cubicBezTo>
                  <a:cubicBezTo>
                    <a:pt x="67386" y="72773"/>
                    <a:pt x="76243" y="55555"/>
                    <a:pt x="76243" y="52048"/>
                  </a:cubicBezTo>
                  <a:cubicBezTo>
                    <a:pt x="76243" y="51410"/>
                    <a:pt x="75888" y="49816"/>
                    <a:pt x="73231" y="49816"/>
                  </a:cubicBezTo>
                  <a:cubicBezTo>
                    <a:pt x="70929" y="49816"/>
                    <a:pt x="70574" y="50772"/>
                    <a:pt x="70043" y="52367"/>
                  </a:cubicBezTo>
                  <a:cubicBezTo>
                    <a:pt x="64552" y="65280"/>
                    <a:pt x="51089" y="67671"/>
                    <a:pt x="44712" y="67671"/>
                  </a:cubicBezTo>
                  <a:cubicBezTo>
                    <a:pt x="36387" y="67671"/>
                    <a:pt x="28416" y="64323"/>
                    <a:pt x="23102" y="58265"/>
                  </a:cubicBezTo>
                  <a:cubicBezTo>
                    <a:pt x="16548" y="50772"/>
                    <a:pt x="16371" y="41048"/>
                    <a:pt x="16371" y="34830"/>
                  </a:cubicBezTo>
                  <a:lnTo>
                    <a:pt x="71283" y="34830"/>
                  </a:lnTo>
                  <a:close/>
                  <a:moveTo>
                    <a:pt x="16548" y="30685"/>
                  </a:moveTo>
                  <a:cubicBezTo>
                    <a:pt x="18496" y="8207"/>
                    <a:pt x="34439" y="4540"/>
                    <a:pt x="41170" y="4540"/>
                  </a:cubicBezTo>
                  <a:cubicBezTo>
                    <a:pt x="62957" y="4540"/>
                    <a:pt x="63666" y="26700"/>
                    <a:pt x="63843" y="30685"/>
                  </a:cubicBezTo>
                  <a:lnTo>
                    <a:pt x="16548" y="30685"/>
                  </a:lnTo>
                  <a:close/>
                </a:path>
              </a:pathLst>
            </a:custGeom>
            <a:solidFill>
              <a:srgbClr val="000000"/>
            </a:solidFill>
            <a:ln w="25352"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7C925AA6-78AF-5E58-7CDB-F3D758FB8A0C}"/>
                </a:ext>
              </a:extLst>
            </p:cNvPr>
            <p:cNvSpPr/>
            <p:nvPr>
              <p:custDataLst>
                <p:tags r:id="rId18"/>
              </p:custDataLst>
            </p:nvPr>
          </p:nvSpPr>
          <p:spPr>
            <a:xfrm>
              <a:off x="9024973" y="4211951"/>
              <a:ext cx="94944" cy="70305"/>
            </a:xfrm>
            <a:custGeom>
              <a:avLst/>
              <a:gdLst>
                <a:gd name="connsiteX0" fmla="*/ 81915 w 94944"/>
                <a:gd name="connsiteY0" fmla="*/ 22076 h 70305"/>
                <a:gd name="connsiteX1" fmla="*/ 55344 w 94944"/>
                <a:gd name="connsiteY1" fmla="*/ 76 h 70305"/>
                <a:gd name="connsiteX2" fmla="*/ 26471 w 94944"/>
                <a:gd name="connsiteY2" fmla="*/ 15540 h 70305"/>
                <a:gd name="connsiteX3" fmla="*/ 26294 w 94944"/>
                <a:gd name="connsiteY3" fmla="*/ 15540 h 70305"/>
                <a:gd name="connsiteX4" fmla="*/ 26294 w 94944"/>
                <a:gd name="connsiteY4" fmla="*/ 76 h 70305"/>
                <a:gd name="connsiteX5" fmla="*/ 255 w 94944"/>
                <a:gd name="connsiteY5" fmla="*/ 1830 h 70305"/>
                <a:gd name="connsiteX6" fmla="*/ 255 w 94944"/>
                <a:gd name="connsiteY6" fmla="*/ 7569 h 70305"/>
                <a:gd name="connsiteX7" fmla="*/ 13540 w 94944"/>
                <a:gd name="connsiteY7" fmla="*/ 16497 h 70305"/>
                <a:gd name="connsiteX8" fmla="*/ 13540 w 94944"/>
                <a:gd name="connsiteY8" fmla="*/ 57787 h 70305"/>
                <a:gd name="connsiteX9" fmla="*/ 255 w 94944"/>
                <a:gd name="connsiteY9" fmla="*/ 64642 h 70305"/>
                <a:gd name="connsiteX10" fmla="*/ 255 w 94944"/>
                <a:gd name="connsiteY10" fmla="*/ 70381 h 70305"/>
                <a:gd name="connsiteX11" fmla="*/ 20448 w 94944"/>
                <a:gd name="connsiteY11" fmla="*/ 69744 h 70305"/>
                <a:gd name="connsiteX12" fmla="*/ 40819 w 94944"/>
                <a:gd name="connsiteY12" fmla="*/ 70381 h 70305"/>
                <a:gd name="connsiteX13" fmla="*/ 40819 w 94944"/>
                <a:gd name="connsiteY13" fmla="*/ 64642 h 70305"/>
                <a:gd name="connsiteX14" fmla="*/ 27534 w 94944"/>
                <a:gd name="connsiteY14" fmla="*/ 57787 h 70305"/>
                <a:gd name="connsiteX15" fmla="*/ 27534 w 94944"/>
                <a:gd name="connsiteY15" fmla="*/ 29091 h 70305"/>
                <a:gd name="connsiteX16" fmla="*/ 53927 w 94944"/>
                <a:gd name="connsiteY16" fmla="*/ 4540 h 70305"/>
                <a:gd name="connsiteX17" fmla="*/ 67921 w 94944"/>
                <a:gd name="connsiteY17" fmla="*/ 21439 h 70305"/>
                <a:gd name="connsiteX18" fmla="*/ 67921 w 94944"/>
                <a:gd name="connsiteY18" fmla="*/ 57787 h 70305"/>
                <a:gd name="connsiteX19" fmla="*/ 54636 w 94944"/>
                <a:gd name="connsiteY19" fmla="*/ 64642 h 70305"/>
                <a:gd name="connsiteX20" fmla="*/ 54636 w 94944"/>
                <a:gd name="connsiteY20" fmla="*/ 70381 h 70305"/>
                <a:gd name="connsiteX21" fmla="*/ 74829 w 94944"/>
                <a:gd name="connsiteY21" fmla="*/ 69744 h 70305"/>
                <a:gd name="connsiteX22" fmla="*/ 95200 w 94944"/>
                <a:gd name="connsiteY22" fmla="*/ 70381 h 70305"/>
                <a:gd name="connsiteX23" fmla="*/ 95200 w 94944"/>
                <a:gd name="connsiteY23" fmla="*/ 64642 h 70305"/>
                <a:gd name="connsiteX24" fmla="*/ 81915 w 94944"/>
                <a:gd name="connsiteY24" fmla="*/ 57787 h 70305"/>
                <a:gd name="connsiteX25" fmla="*/ 81915 w 94944"/>
                <a:gd name="connsiteY25" fmla="*/ 22076 h 7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0305">
                  <a:moveTo>
                    <a:pt x="81915" y="22076"/>
                  </a:moveTo>
                  <a:cubicBezTo>
                    <a:pt x="81915" y="8207"/>
                    <a:pt x="74298" y="76"/>
                    <a:pt x="55344" y="76"/>
                  </a:cubicBezTo>
                  <a:cubicBezTo>
                    <a:pt x="40819" y="76"/>
                    <a:pt x="31431" y="7250"/>
                    <a:pt x="26471" y="15540"/>
                  </a:cubicBezTo>
                  <a:lnTo>
                    <a:pt x="26294" y="15540"/>
                  </a:lnTo>
                  <a:lnTo>
                    <a:pt x="26294" y="76"/>
                  </a:lnTo>
                  <a:lnTo>
                    <a:pt x="255" y="1830"/>
                  </a:lnTo>
                  <a:lnTo>
                    <a:pt x="255" y="7569"/>
                  </a:lnTo>
                  <a:cubicBezTo>
                    <a:pt x="12123" y="7569"/>
                    <a:pt x="13540" y="8685"/>
                    <a:pt x="13540" y="16497"/>
                  </a:cubicBezTo>
                  <a:lnTo>
                    <a:pt x="13540" y="57787"/>
                  </a:lnTo>
                  <a:cubicBezTo>
                    <a:pt x="13540" y="64642"/>
                    <a:pt x="11769" y="64642"/>
                    <a:pt x="255" y="64642"/>
                  </a:cubicBezTo>
                  <a:lnTo>
                    <a:pt x="255" y="70381"/>
                  </a:lnTo>
                  <a:cubicBezTo>
                    <a:pt x="609" y="70381"/>
                    <a:pt x="13009" y="69744"/>
                    <a:pt x="20448" y="69744"/>
                  </a:cubicBezTo>
                  <a:cubicBezTo>
                    <a:pt x="27002" y="69744"/>
                    <a:pt x="39225" y="70222"/>
                    <a:pt x="40819" y="70381"/>
                  </a:cubicBezTo>
                  <a:lnTo>
                    <a:pt x="40819" y="64642"/>
                  </a:lnTo>
                  <a:cubicBezTo>
                    <a:pt x="29305" y="64642"/>
                    <a:pt x="27534" y="64642"/>
                    <a:pt x="27534" y="57787"/>
                  </a:cubicBezTo>
                  <a:lnTo>
                    <a:pt x="27534" y="29091"/>
                  </a:lnTo>
                  <a:cubicBezTo>
                    <a:pt x="27534" y="12352"/>
                    <a:pt x="42236" y="4540"/>
                    <a:pt x="53927" y="4540"/>
                  </a:cubicBezTo>
                  <a:cubicBezTo>
                    <a:pt x="66327" y="4540"/>
                    <a:pt x="67921" y="13308"/>
                    <a:pt x="67921" y="21439"/>
                  </a:cubicBezTo>
                  <a:lnTo>
                    <a:pt x="67921" y="57787"/>
                  </a:lnTo>
                  <a:cubicBezTo>
                    <a:pt x="67921" y="64642"/>
                    <a:pt x="66149" y="64642"/>
                    <a:pt x="54636" y="64642"/>
                  </a:cubicBezTo>
                  <a:lnTo>
                    <a:pt x="54636" y="70381"/>
                  </a:lnTo>
                  <a:cubicBezTo>
                    <a:pt x="54990" y="70381"/>
                    <a:pt x="67389" y="69744"/>
                    <a:pt x="74829" y="69744"/>
                  </a:cubicBezTo>
                  <a:cubicBezTo>
                    <a:pt x="81383" y="69744"/>
                    <a:pt x="93605" y="70222"/>
                    <a:pt x="95200" y="70381"/>
                  </a:cubicBezTo>
                  <a:lnTo>
                    <a:pt x="95200" y="64642"/>
                  </a:lnTo>
                  <a:cubicBezTo>
                    <a:pt x="83686" y="64642"/>
                    <a:pt x="81915" y="64642"/>
                    <a:pt x="81915" y="57787"/>
                  </a:cubicBezTo>
                  <a:lnTo>
                    <a:pt x="81915" y="22076"/>
                  </a:lnTo>
                  <a:close/>
                </a:path>
              </a:pathLst>
            </a:custGeom>
            <a:solidFill>
              <a:srgbClr val="000000"/>
            </a:solidFill>
            <a:ln w="25352"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5B1543BB-BDF4-4DFF-530E-8E4FB2CAC0EE}"/>
                </a:ext>
              </a:extLst>
            </p:cNvPr>
            <p:cNvSpPr/>
            <p:nvPr>
              <p:custDataLst>
                <p:tags r:id="rId19"/>
              </p:custDataLst>
            </p:nvPr>
          </p:nvSpPr>
          <p:spPr>
            <a:xfrm>
              <a:off x="9126862" y="4184211"/>
              <a:ext cx="61288" cy="99638"/>
            </a:xfrm>
            <a:custGeom>
              <a:avLst/>
              <a:gdLst>
                <a:gd name="connsiteX0" fmla="*/ 30726 w 61288"/>
                <a:gd name="connsiteY0" fmla="*/ 35149 h 99638"/>
                <a:gd name="connsiteX1" fmla="*/ 58360 w 61288"/>
                <a:gd name="connsiteY1" fmla="*/ 35149 h 99638"/>
                <a:gd name="connsiteX2" fmla="*/ 58360 w 61288"/>
                <a:gd name="connsiteY2" fmla="*/ 29410 h 99638"/>
                <a:gd name="connsiteX3" fmla="*/ 30726 w 61288"/>
                <a:gd name="connsiteY3" fmla="*/ 29410 h 99638"/>
                <a:gd name="connsiteX4" fmla="*/ 30726 w 61288"/>
                <a:gd name="connsiteY4" fmla="*/ 76 h 99638"/>
                <a:gd name="connsiteX5" fmla="*/ 24704 w 61288"/>
                <a:gd name="connsiteY5" fmla="*/ 76 h 99638"/>
                <a:gd name="connsiteX6" fmla="*/ 259 w 61288"/>
                <a:gd name="connsiteY6" fmla="*/ 30685 h 99638"/>
                <a:gd name="connsiteX7" fmla="*/ 259 w 61288"/>
                <a:gd name="connsiteY7" fmla="*/ 35149 h 99638"/>
                <a:gd name="connsiteX8" fmla="*/ 16733 w 61288"/>
                <a:gd name="connsiteY8" fmla="*/ 35149 h 99638"/>
                <a:gd name="connsiteX9" fmla="*/ 16733 w 61288"/>
                <a:gd name="connsiteY9" fmla="*/ 78193 h 99638"/>
                <a:gd name="connsiteX10" fmla="*/ 41532 w 61288"/>
                <a:gd name="connsiteY10" fmla="*/ 99715 h 99638"/>
                <a:gd name="connsiteX11" fmla="*/ 61548 w 61288"/>
                <a:gd name="connsiteY11" fmla="*/ 78034 h 99638"/>
                <a:gd name="connsiteX12" fmla="*/ 61548 w 61288"/>
                <a:gd name="connsiteY12" fmla="*/ 69265 h 99638"/>
                <a:gd name="connsiteX13" fmla="*/ 55525 w 61288"/>
                <a:gd name="connsiteY13" fmla="*/ 69265 h 99638"/>
                <a:gd name="connsiteX14" fmla="*/ 55525 w 61288"/>
                <a:gd name="connsiteY14" fmla="*/ 77874 h 99638"/>
                <a:gd name="connsiteX15" fmla="*/ 42949 w 61288"/>
                <a:gd name="connsiteY15" fmla="*/ 94614 h 99638"/>
                <a:gd name="connsiteX16" fmla="*/ 30726 w 61288"/>
                <a:gd name="connsiteY16" fmla="*/ 78353 h 99638"/>
                <a:gd name="connsiteX17" fmla="*/ 30726 w 61288"/>
                <a:gd name="connsiteY17" fmla="*/ 35149 h 9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99638">
                  <a:moveTo>
                    <a:pt x="30726" y="35149"/>
                  </a:moveTo>
                  <a:lnTo>
                    <a:pt x="58360" y="35149"/>
                  </a:lnTo>
                  <a:lnTo>
                    <a:pt x="58360" y="29410"/>
                  </a:lnTo>
                  <a:lnTo>
                    <a:pt x="30726" y="29410"/>
                  </a:lnTo>
                  <a:lnTo>
                    <a:pt x="30726" y="76"/>
                  </a:lnTo>
                  <a:lnTo>
                    <a:pt x="24704" y="76"/>
                  </a:lnTo>
                  <a:cubicBezTo>
                    <a:pt x="24527" y="14424"/>
                    <a:pt x="17264" y="30207"/>
                    <a:pt x="259" y="30685"/>
                  </a:cubicBezTo>
                  <a:lnTo>
                    <a:pt x="259" y="35149"/>
                  </a:lnTo>
                  <a:lnTo>
                    <a:pt x="16733" y="35149"/>
                  </a:lnTo>
                  <a:lnTo>
                    <a:pt x="16733" y="78193"/>
                  </a:lnTo>
                  <a:cubicBezTo>
                    <a:pt x="16733" y="96048"/>
                    <a:pt x="31612" y="99715"/>
                    <a:pt x="41532" y="99715"/>
                  </a:cubicBezTo>
                  <a:cubicBezTo>
                    <a:pt x="53400" y="99715"/>
                    <a:pt x="61548" y="90628"/>
                    <a:pt x="61548" y="78034"/>
                  </a:cubicBezTo>
                  <a:lnTo>
                    <a:pt x="61548" y="69265"/>
                  </a:lnTo>
                  <a:lnTo>
                    <a:pt x="55525" y="69265"/>
                  </a:lnTo>
                  <a:lnTo>
                    <a:pt x="55525" y="77874"/>
                  </a:lnTo>
                  <a:cubicBezTo>
                    <a:pt x="55525" y="88715"/>
                    <a:pt x="49857" y="94614"/>
                    <a:pt x="42949" y="94614"/>
                  </a:cubicBezTo>
                  <a:cubicBezTo>
                    <a:pt x="30726" y="94614"/>
                    <a:pt x="30726" y="81222"/>
                    <a:pt x="30726" y="78353"/>
                  </a:cubicBezTo>
                  <a:lnTo>
                    <a:pt x="30726" y="35149"/>
                  </a:lnTo>
                  <a:close/>
                </a:path>
              </a:pathLst>
            </a:custGeom>
            <a:solidFill>
              <a:srgbClr val="000000"/>
            </a:solidFill>
            <a:ln w="25352"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6B0B652A-38CB-F85D-6868-C14E92CE11A7}"/>
                </a:ext>
              </a:extLst>
            </p:cNvPr>
            <p:cNvSpPr/>
            <p:nvPr>
              <p:custDataLst>
                <p:tags r:id="rId20"/>
              </p:custDataLst>
            </p:nvPr>
          </p:nvSpPr>
          <p:spPr>
            <a:xfrm>
              <a:off x="9235219" y="4149936"/>
              <a:ext cx="27582" cy="142113"/>
            </a:xfrm>
            <a:custGeom>
              <a:avLst/>
              <a:gdLst>
                <a:gd name="connsiteX0" fmla="*/ 27086 w 27582"/>
                <a:gd name="connsiteY0" fmla="*/ 12145 h 142113"/>
                <a:gd name="connsiteX1" fmla="*/ 13674 w 27582"/>
                <a:gd name="connsiteY1" fmla="*/ 75 h 142113"/>
                <a:gd name="connsiteX2" fmla="*/ 263 w 27582"/>
                <a:gd name="connsiteY2" fmla="*/ 12145 h 142113"/>
                <a:gd name="connsiteX3" fmla="*/ 13674 w 27582"/>
                <a:gd name="connsiteY3" fmla="*/ 24216 h 142113"/>
                <a:gd name="connsiteX4" fmla="*/ 27086 w 27582"/>
                <a:gd name="connsiteY4" fmla="*/ 12145 h 142113"/>
                <a:gd name="connsiteX5" fmla="*/ 22278 w 27582"/>
                <a:gd name="connsiteY5" fmla="*/ 95728 h 142113"/>
                <a:gd name="connsiteX6" fmla="*/ 6083 w 27582"/>
                <a:gd name="connsiteY6" fmla="*/ 136722 h 142113"/>
                <a:gd name="connsiteX7" fmla="*/ 4312 w 27582"/>
                <a:gd name="connsiteY7" fmla="*/ 139683 h 142113"/>
                <a:gd name="connsiteX8" fmla="*/ 6842 w 27582"/>
                <a:gd name="connsiteY8" fmla="*/ 142188 h 142113"/>
                <a:gd name="connsiteX9" fmla="*/ 27845 w 27582"/>
                <a:gd name="connsiteY9" fmla="*/ 97550 h 142113"/>
                <a:gd name="connsiteX10" fmla="*/ 13674 w 27582"/>
                <a:gd name="connsiteY10" fmla="*/ 74092 h 142113"/>
                <a:gd name="connsiteX11" fmla="*/ 263 w 27582"/>
                <a:gd name="connsiteY11" fmla="*/ 86163 h 142113"/>
                <a:gd name="connsiteX12" fmla="*/ 13674 w 27582"/>
                <a:gd name="connsiteY12" fmla="*/ 98233 h 142113"/>
                <a:gd name="connsiteX13" fmla="*/ 15699 w 27582"/>
                <a:gd name="connsiteY13" fmla="*/ 98005 h 142113"/>
                <a:gd name="connsiteX14" fmla="*/ 22278 w 27582"/>
                <a:gd name="connsiteY14" fmla="*/ 95728 h 1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82" h="142113">
                  <a:moveTo>
                    <a:pt x="27086" y="12145"/>
                  </a:moveTo>
                  <a:cubicBezTo>
                    <a:pt x="27086" y="5541"/>
                    <a:pt x="21013" y="75"/>
                    <a:pt x="13674" y="75"/>
                  </a:cubicBezTo>
                  <a:cubicBezTo>
                    <a:pt x="6336" y="75"/>
                    <a:pt x="263" y="5541"/>
                    <a:pt x="263" y="12145"/>
                  </a:cubicBezTo>
                  <a:cubicBezTo>
                    <a:pt x="263" y="18750"/>
                    <a:pt x="6336" y="24216"/>
                    <a:pt x="13674" y="24216"/>
                  </a:cubicBezTo>
                  <a:cubicBezTo>
                    <a:pt x="21013" y="24216"/>
                    <a:pt x="27086" y="18750"/>
                    <a:pt x="27086" y="12145"/>
                  </a:cubicBezTo>
                  <a:close/>
                  <a:moveTo>
                    <a:pt x="22278" y="95728"/>
                  </a:moveTo>
                  <a:cubicBezTo>
                    <a:pt x="22278" y="102105"/>
                    <a:pt x="22278" y="119869"/>
                    <a:pt x="6083" y="136722"/>
                  </a:cubicBezTo>
                  <a:cubicBezTo>
                    <a:pt x="4312" y="138544"/>
                    <a:pt x="4312" y="139000"/>
                    <a:pt x="4312" y="139683"/>
                  </a:cubicBezTo>
                  <a:cubicBezTo>
                    <a:pt x="4312" y="141277"/>
                    <a:pt x="5577" y="142188"/>
                    <a:pt x="6842" y="142188"/>
                  </a:cubicBezTo>
                  <a:cubicBezTo>
                    <a:pt x="9626" y="142188"/>
                    <a:pt x="27845" y="123969"/>
                    <a:pt x="27845" y="97550"/>
                  </a:cubicBezTo>
                  <a:cubicBezTo>
                    <a:pt x="27845" y="90945"/>
                    <a:pt x="27339" y="74092"/>
                    <a:pt x="13674" y="74092"/>
                  </a:cubicBezTo>
                  <a:cubicBezTo>
                    <a:pt x="4818" y="74092"/>
                    <a:pt x="263" y="80241"/>
                    <a:pt x="263" y="86163"/>
                  </a:cubicBezTo>
                  <a:cubicBezTo>
                    <a:pt x="263" y="92084"/>
                    <a:pt x="4565" y="98233"/>
                    <a:pt x="13674" y="98233"/>
                  </a:cubicBezTo>
                  <a:cubicBezTo>
                    <a:pt x="14940" y="98233"/>
                    <a:pt x="15446" y="98233"/>
                    <a:pt x="15699" y="98005"/>
                  </a:cubicBezTo>
                  <a:cubicBezTo>
                    <a:pt x="17470" y="97778"/>
                    <a:pt x="20254" y="97322"/>
                    <a:pt x="22278" y="95728"/>
                  </a:cubicBezTo>
                  <a:close/>
                </a:path>
              </a:pathLst>
            </a:custGeom>
            <a:solidFill>
              <a:srgbClr val="000000"/>
            </a:solidFill>
            <a:ln w="25352"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D8676DE1-BD8B-EDD8-FE28-346671F31F0F}"/>
                </a:ext>
              </a:extLst>
            </p:cNvPr>
            <p:cNvSpPr/>
            <p:nvPr>
              <p:custDataLst>
                <p:tags r:id="rId21"/>
              </p:custDataLst>
            </p:nvPr>
          </p:nvSpPr>
          <p:spPr>
            <a:xfrm>
              <a:off x="9338575" y="4090038"/>
              <a:ext cx="147781" cy="159877"/>
            </a:xfrm>
            <a:custGeom>
              <a:avLst/>
              <a:gdLst>
                <a:gd name="connsiteX0" fmla="*/ 67579 w 147781"/>
                <a:gd name="connsiteY0" fmla="*/ 8046 h 159877"/>
                <a:gd name="connsiteX1" fmla="*/ 68591 w 147781"/>
                <a:gd name="connsiteY1" fmla="*/ 4174 h 159877"/>
                <a:gd name="connsiteX2" fmla="*/ 63024 w 147781"/>
                <a:gd name="connsiteY2" fmla="*/ 75 h 159877"/>
                <a:gd name="connsiteX3" fmla="*/ 61252 w 147781"/>
                <a:gd name="connsiteY3" fmla="*/ 302 h 159877"/>
                <a:gd name="connsiteX4" fmla="*/ 28609 w 147781"/>
                <a:gd name="connsiteY4" fmla="*/ 1669 h 159877"/>
                <a:gd name="connsiteX5" fmla="*/ 20511 w 147781"/>
                <a:gd name="connsiteY5" fmla="*/ 8501 h 159877"/>
                <a:gd name="connsiteX6" fmla="*/ 27091 w 147781"/>
                <a:gd name="connsiteY6" fmla="*/ 12601 h 159877"/>
                <a:gd name="connsiteX7" fmla="*/ 37719 w 147781"/>
                <a:gd name="connsiteY7" fmla="*/ 13056 h 159877"/>
                <a:gd name="connsiteX8" fmla="*/ 1279 w 147781"/>
                <a:gd name="connsiteY8" fmla="*/ 144466 h 159877"/>
                <a:gd name="connsiteX9" fmla="*/ 267 w 147781"/>
                <a:gd name="connsiteY9" fmla="*/ 149704 h 159877"/>
                <a:gd name="connsiteX10" fmla="*/ 12414 w 147781"/>
                <a:gd name="connsiteY10" fmla="*/ 159952 h 159877"/>
                <a:gd name="connsiteX11" fmla="*/ 28862 w 147781"/>
                <a:gd name="connsiteY11" fmla="*/ 147199 h 159877"/>
                <a:gd name="connsiteX12" fmla="*/ 44045 w 147781"/>
                <a:gd name="connsiteY12" fmla="*/ 93223 h 159877"/>
                <a:gd name="connsiteX13" fmla="*/ 49106 w 147781"/>
                <a:gd name="connsiteY13" fmla="*/ 83885 h 159877"/>
                <a:gd name="connsiteX14" fmla="*/ 86811 w 147781"/>
                <a:gd name="connsiteY14" fmla="*/ 63388 h 159877"/>
                <a:gd name="connsiteX15" fmla="*/ 99463 w 147781"/>
                <a:gd name="connsiteY15" fmla="*/ 76825 h 159877"/>
                <a:gd name="connsiteX16" fmla="*/ 83521 w 147781"/>
                <a:gd name="connsiteY16" fmla="*/ 127840 h 159877"/>
                <a:gd name="connsiteX17" fmla="*/ 79978 w 147781"/>
                <a:gd name="connsiteY17" fmla="*/ 139455 h 159877"/>
                <a:gd name="connsiteX18" fmla="*/ 108573 w 147781"/>
                <a:gd name="connsiteY18" fmla="*/ 159952 h 159877"/>
                <a:gd name="connsiteX19" fmla="*/ 148049 w 147781"/>
                <a:gd name="connsiteY19" fmla="*/ 124424 h 159877"/>
                <a:gd name="connsiteX20" fmla="*/ 141976 w 147781"/>
                <a:gd name="connsiteY20" fmla="*/ 121236 h 159877"/>
                <a:gd name="connsiteX21" fmla="*/ 136156 w 147781"/>
                <a:gd name="connsiteY21" fmla="*/ 124196 h 159877"/>
                <a:gd name="connsiteX22" fmla="*/ 110091 w 147781"/>
                <a:gd name="connsiteY22" fmla="*/ 151754 h 159877"/>
                <a:gd name="connsiteX23" fmla="*/ 105789 w 147781"/>
                <a:gd name="connsiteY23" fmla="*/ 146971 h 159877"/>
                <a:gd name="connsiteX24" fmla="*/ 110091 w 147781"/>
                <a:gd name="connsiteY24" fmla="*/ 132167 h 159877"/>
                <a:gd name="connsiteX25" fmla="*/ 126540 w 147781"/>
                <a:gd name="connsiteY25" fmla="*/ 81608 h 159877"/>
                <a:gd name="connsiteX26" fmla="*/ 88835 w 147781"/>
                <a:gd name="connsiteY26" fmla="*/ 55189 h 159877"/>
                <a:gd name="connsiteX27" fmla="*/ 50624 w 147781"/>
                <a:gd name="connsiteY27" fmla="*/ 69309 h 159877"/>
                <a:gd name="connsiteX28" fmla="*/ 67579 w 147781"/>
                <a:gd name="connsiteY28" fmla="*/ 8046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579" y="8046"/>
                  </a:moveTo>
                  <a:cubicBezTo>
                    <a:pt x="68591" y="4857"/>
                    <a:pt x="68591" y="4402"/>
                    <a:pt x="68591" y="4174"/>
                  </a:cubicBezTo>
                  <a:cubicBezTo>
                    <a:pt x="68591" y="1213"/>
                    <a:pt x="65807" y="75"/>
                    <a:pt x="63024" y="75"/>
                  </a:cubicBezTo>
                  <a:cubicBezTo>
                    <a:pt x="62012" y="75"/>
                    <a:pt x="61759" y="75"/>
                    <a:pt x="61252" y="302"/>
                  </a:cubicBezTo>
                  <a:lnTo>
                    <a:pt x="28609" y="1669"/>
                  </a:lnTo>
                  <a:cubicBezTo>
                    <a:pt x="25066" y="1897"/>
                    <a:pt x="20511" y="2124"/>
                    <a:pt x="20511" y="8501"/>
                  </a:cubicBezTo>
                  <a:cubicBezTo>
                    <a:pt x="20511" y="12601"/>
                    <a:pt x="25066" y="12601"/>
                    <a:pt x="27091" y="12601"/>
                  </a:cubicBezTo>
                  <a:cubicBezTo>
                    <a:pt x="29874" y="12601"/>
                    <a:pt x="34429" y="12601"/>
                    <a:pt x="37719" y="13056"/>
                  </a:cubicBezTo>
                  <a:lnTo>
                    <a:pt x="1279" y="144466"/>
                  </a:lnTo>
                  <a:cubicBezTo>
                    <a:pt x="1026" y="145377"/>
                    <a:pt x="267" y="148793"/>
                    <a:pt x="267" y="149704"/>
                  </a:cubicBezTo>
                  <a:cubicBezTo>
                    <a:pt x="267" y="155170"/>
                    <a:pt x="5075" y="159952"/>
                    <a:pt x="12414" y="159952"/>
                  </a:cubicBezTo>
                  <a:cubicBezTo>
                    <a:pt x="13932" y="159952"/>
                    <a:pt x="25319" y="159952"/>
                    <a:pt x="28862" y="147199"/>
                  </a:cubicBezTo>
                  <a:lnTo>
                    <a:pt x="44045" y="93223"/>
                  </a:lnTo>
                  <a:cubicBezTo>
                    <a:pt x="45310" y="88896"/>
                    <a:pt x="45310" y="88440"/>
                    <a:pt x="49106" y="83885"/>
                  </a:cubicBezTo>
                  <a:cubicBezTo>
                    <a:pt x="53155" y="78875"/>
                    <a:pt x="65807" y="63388"/>
                    <a:pt x="86811" y="63388"/>
                  </a:cubicBezTo>
                  <a:cubicBezTo>
                    <a:pt x="93390" y="63388"/>
                    <a:pt x="99463" y="65666"/>
                    <a:pt x="99463" y="76825"/>
                  </a:cubicBezTo>
                  <a:cubicBezTo>
                    <a:pt x="99463" y="90034"/>
                    <a:pt x="88329" y="116681"/>
                    <a:pt x="83521" y="127840"/>
                  </a:cubicBezTo>
                  <a:cubicBezTo>
                    <a:pt x="80737" y="133989"/>
                    <a:pt x="79978" y="135584"/>
                    <a:pt x="79978" y="139455"/>
                  </a:cubicBezTo>
                  <a:cubicBezTo>
                    <a:pt x="79978" y="152665"/>
                    <a:pt x="94655" y="159952"/>
                    <a:pt x="108573" y="159952"/>
                  </a:cubicBezTo>
                  <a:cubicBezTo>
                    <a:pt x="135396" y="159952"/>
                    <a:pt x="148049" y="128979"/>
                    <a:pt x="148049" y="124424"/>
                  </a:cubicBezTo>
                  <a:cubicBezTo>
                    <a:pt x="148049" y="121236"/>
                    <a:pt x="144253" y="121236"/>
                    <a:pt x="141976" y="121236"/>
                  </a:cubicBezTo>
                  <a:cubicBezTo>
                    <a:pt x="138939" y="121236"/>
                    <a:pt x="137168" y="121236"/>
                    <a:pt x="136156" y="124196"/>
                  </a:cubicBezTo>
                  <a:cubicBezTo>
                    <a:pt x="128058" y="149476"/>
                    <a:pt x="114140" y="151754"/>
                    <a:pt x="110091" y="151754"/>
                  </a:cubicBezTo>
                  <a:cubicBezTo>
                    <a:pt x="108320" y="151754"/>
                    <a:pt x="105789" y="151754"/>
                    <a:pt x="105789" y="146971"/>
                  </a:cubicBezTo>
                  <a:cubicBezTo>
                    <a:pt x="105789" y="141960"/>
                    <a:pt x="108573" y="135811"/>
                    <a:pt x="110091" y="132167"/>
                  </a:cubicBezTo>
                  <a:cubicBezTo>
                    <a:pt x="114899" y="121008"/>
                    <a:pt x="126540" y="94362"/>
                    <a:pt x="126540" y="81608"/>
                  </a:cubicBezTo>
                  <a:cubicBezTo>
                    <a:pt x="126540" y="60655"/>
                    <a:pt x="107055" y="55189"/>
                    <a:pt x="88835" y="55189"/>
                  </a:cubicBezTo>
                  <a:cubicBezTo>
                    <a:pt x="83268" y="55189"/>
                    <a:pt x="67832" y="55189"/>
                    <a:pt x="50624" y="69309"/>
                  </a:cubicBezTo>
                  <a:lnTo>
                    <a:pt x="67579" y="8046"/>
                  </a:lnTo>
                  <a:close/>
                </a:path>
              </a:pathLst>
            </a:custGeom>
            <a:solidFill>
              <a:srgbClr val="000000"/>
            </a:solidFill>
            <a:ln w="25352" cap="flat">
              <a:noFill/>
              <a:prstDash val="solid"/>
              <a:miter/>
            </a:ln>
          </p:spPr>
          <p:txBody>
            <a:bodyPr rtlCol="0" anchor="ctr"/>
            <a:lstStyle/>
            <a:p>
              <a:endParaRPr lang="en-CN"/>
            </a:p>
          </p:txBody>
        </p:sp>
        <p:sp>
          <p:nvSpPr>
            <p:cNvPr id="18588" name="Freeform 18587">
              <a:extLst>
                <a:ext uri="{FF2B5EF4-FFF2-40B4-BE49-F238E27FC236}">
                  <a16:creationId xmlns:a16="http://schemas.microsoft.com/office/drawing/2014/main" id="{F299745A-09BC-0F8B-BD96-B569293DC398}"/>
                </a:ext>
              </a:extLst>
            </p:cNvPr>
            <p:cNvSpPr/>
            <p:nvPr>
              <p:custDataLst>
                <p:tags r:id="rId22"/>
              </p:custDataLst>
            </p:nvPr>
          </p:nvSpPr>
          <p:spPr>
            <a:xfrm>
              <a:off x="9507434" y="4211951"/>
              <a:ext cx="70677" cy="71899"/>
            </a:xfrm>
            <a:custGeom>
              <a:avLst/>
              <a:gdLst>
                <a:gd name="connsiteX0" fmla="*/ 64043 w 70677"/>
                <a:gd name="connsiteY0" fmla="*/ 10439 h 71899"/>
                <a:gd name="connsiteX1" fmla="*/ 56603 w 70677"/>
                <a:gd name="connsiteY1" fmla="*/ 17932 h 71899"/>
                <a:gd name="connsiteX2" fmla="*/ 62448 w 70677"/>
                <a:gd name="connsiteY2" fmla="*/ 23033 h 71899"/>
                <a:gd name="connsiteX3" fmla="*/ 70951 w 70677"/>
                <a:gd name="connsiteY3" fmla="*/ 13946 h 71899"/>
                <a:gd name="connsiteX4" fmla="*/ 47392 w 70677"/>
                <a:gd name="connsiteY4" fmla="*/ 76 h 71899"/>
                <a:gd name="connsiteX5" fmla="*/ 14799 w 70677"/>
                <a:gd name="connsiteY5" fmla="*/ 23352 h 71899"/>
                <a:gd name="connsiteX6" fmla="*/ 20999 w 70677"/>
                <a:gd name="connsiteY6" fmla="*/ 34990 h 71899"/>
                <a:gd name="connsiteX7" fmla="*/ 41015 w 70677"/>
                <a:gd name="connsiteY7" fmla="*/ 40729 h 71899"/>
                <a:gd name="connsiteX8" fmla="*/ 56072 w 70677"/>
                <a:gd name="connsiteY8" fmla="*/ 51251 h 71899"/>
                <a:gd name="connsiteX9" fmla="*/ 46683 w 70677"/>
                <a:gd name="connsiteY9" fmla="*/ 64005 h 71899"/>
                <a:gd name="connsiteX10" fmla="*/ 28970 w 70677"/>
                <a:gd name="connsiteY10" fmla="*/ 67512 h 71899"/>
                <a:gd name="connsiteX11" fmla="*/ 7714 w 70677"/>
                <a:gd name="connsiteY11" fmla="*/ 60816 h 71899"/>
                <a:gd name="connsiteX12" fmla="*/ 17456 w 70677"/>
                <a:gd name="connsiteY12" fmla="*/ 51729 h 71899"/>
                <a:gd name="connsiteX13" fmla="*/ 10548 w 70677"/>
                <a:gd name="connsiteY13" fmla="*/ 45830 h 71899"/>
                <a:gd name="connsiteX14" fmla="*/ 274 w 70677"/>
                <a:gd name="connsiteY14" fmla="*/ 56512 h 71899"/>
                <a:gd name="connsiteX15" fmla="*/ 28793 w 70677"/>
                <a:gd name="connsiteY15" fmla="*/ 71976 h 71899"/>
                <a:gd name="connsiteX16" fmla="*/ 67408 w 70677"/>
                <a:gd name="connsiteY16" fmla="*/ 45671 h 71899"/>
                <a:gd name="connsiteX17" fmla="*/ 42964 w 70677"/>
                <a:gd name="connsiteY17" fmla="*/ 27019 h 71899"/>
                <a:gd name="connsiteX18" fmla="*/ 35878 w 70677"/>
                <a:gd name="connsiteY18" fmla="*/ 25743 h 71899"/>
                <a:gd name="connsiteX19" fmla="*/ 26136 w 70677"/>
                <a:gd name="connsiteY19" fmla="*/ 17772 h 71899"/>
                <a:gd name="connsiteX20" fmla="*/ 33221 w 70677"/>
                <a:gd name="connsiteY20" fmla="*/ 7569 h 71899"/>
                <a:gd name="connsiteX21" fmla="*/ 47215 w 70677"/>
                <a:gd name="connsiteY21" fmla="*/ 4540 h 71899"/>
                <a:gd name="connsiteX22" fmla="*/ 64043 w 70677"/>
                <a:gd name="connsiteY22" fmla="*/ 10439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1899">
                  <a:moveTo>
                    <a:pt x="64043" y="10439"/>
                  </a:moveTo>
                  <a:cubicBezTo>
                    <a:pt x="59437" y="11395"/>
                    <a:pt x="56603" y="14743"/>
                    <a:pt x="56603" y="17932"/>
                  </a:cubicBezTo>
                  <a:cubicBezTo>
                    <a:pt x="56603" y="21598"/>
                    <a:pt x="60146" y="23033"/>
                    <a:pt x="62448" y="23033"/>
                  </a:cubicBezTo>
                  <a:cubicBezTo>
                    <a:pt x="64220" y="23033"/>
                    <a:pt x="70951" y="22076"/>
                    <a:pt x="70951" y="13946"/>
                  </a:cubicBezTo>
                  <a:cubicBezTo>
                    <a:pt x="70951" y="3584"/>
                    <a:pt x="58197" y="76"/>
                    <a:pt x="47392" y="76"/>
                  </a:cubicBezTo>
                  <a:cubicBezTo>
                    <a:pt x="19759" y="76"/>
                    <a:pt x="14799" y="18410"/>
                    <a:pt x="14799" y="23352"/>
                  </a:cubicBezTo>
                  <a:cubicBezTo>
                    <a:pt x="14799" y="29250"/>
                    <a:pt x="18519" y="33077"/>
                    <a:pt x="20999" y="34990"/>
                  </a:cubicBezTo>
                  <a:cubicBezTo>
                    <a:pt x="25604" y="38178"/>
                    <a:pt x="28793" y="38816"/>
                    <a:pt x="41015" y="40729"/>
                  </a:cubicBezTo>
                  <a:cubicBezTo>
                    <a:pt x="44735" y="41367"/>
                    <a:pt x="56072" y="43280"/>
                    <a:pt x="56072" y="51251"/>
                  </a:cubicBezTo>
                  <a:cubicBezTo>
                    <a:pt x="56072" y="53961"/>
                    <a:pt x="54123" y="60019"/>
                    <a:pt x="46683" y="64005"/>
                  </a:cubicBezTo>
                  <a:cubicBezTo>
                    <a:pt x="39775" y="67512"/>
                    <a:pt x="31095" y="67512"/>
                    <a:pt x="28970" y="67512"/>
                  </a:cubicBezTo>
                  <a:cubicBezTo>
                    <a:pt x="21884" y="67512"/>
                    <a:pt x="11788" y="66077"/>
                    <a:pt x="7714" y="60816"/>
                  </a:cubicBezTo>
                  <a:cubicBezTo>
                    <a:pt x="13559" y="60178"/>
                    <a:pt x="17456" y="56193"/>
                    <a:pt x="17456" y="51729"/>
                  </a:cubicBezTo>
                  <a:cubicBezTo>
                    <a:pt x="17456" y="47743"/>
                    <a:pt x="14268" y="45830"/>
                    <a:pt x="10548" y="45830"/>
                  </a:cubicBezTo>
                  <a:cubicBezTo>
                    <a:pt x="5411" y="45830"/>
                    <a:pt x="274" y="49497"/>
                    <a:pt x="274" y="56512"/>
                  </a:cubicBezTo>
                  <a:cubicBezTo>
                    <a:pt x="274" y="66077"/>
                    <a:pt x="11610" y="71976"/>
                    <a:pt x="28793" y="71976"/>
                  </a:cubicBezTo>
                  <a:cubicBezTo>
                    <a:pt x="61386" y="71976"/>
                    <a:pt x="67408" y="51888"/>
                    <a:pt x="67408" y="45671"/>
                  </a:cubicBezTo>
                  <a:cubicBezTo>
                    <a:pt x="67408" y="31004"/>
                    <a:pt x="49518" y="28135"/>
                    <a:pt x="42964" y="27019"/>
                  </a:cubicBezTo>
                  <a:cubicBezTo>
                    <a:pt x="41369" y="26700"/>
                    <a:pt x="36941" y="26062"/>
                    <a:pt x="35878" y="25743"/>
                  </a:cubicBezTo>
                  <a:cubicBezTo>
                    <a:pt x="29324" y="24627"/>
                    <a:pt x="26136" y="21279"/>
                    <a:pt x="26136" y="17772"/>
                  </a:cubicBezTo>
                  <a:cubicBezTo>
                    <a:pt x="26136" y="14105"/>
                    <a:pt x="29324" y="9801"/>
                    <a:pt x="33221" y="7569"/>
                  </a:cubicBezTo>
                  <a:cubicBezTo>
                    <a:pt x="38004" y="4859"/>
                    <a:pt x="44203" y="4540"/>
                    <a:pt x="47215" y="4540"/>
                  </a:cubicBezTo>
                  <a:cubicBezTo>
                    <a:pt x="50935" y="4540"/>
                    <a:pt x="60146" y="5018"/>
                    <a:pt x="64043" y="10439"/>
                  </a:cubicBezTo>
                  <a:close/>
                </a:path>
              </a:pathLst>
            </a:custGeom>
            <a:solidFill>
              <a:srgbClr val="000000"/>
            </a:solidFill>
            <a:ln w="25352" cap="flat">
              <a:noFill/>
              <a:prstDash val="solid"/>
              <a:miter/>
            </a:ln>
          </p:spPr>
          <p:txBody>
            <a:bodyPr rtlCol="0" anchor="ctr"/>
            <a:lstStyle/>
            <a:p>
              <a:endParaRPr lang="en-CN"/>
            </a:p>
          </p:txBody>
        </p:sp>
        <p:sp>
          <p:nvSpPr>
            <p:cNvPr id="18589" name="Freeform 18588">
              <a:extLst>
                <a:ext uri="{FF2B5EF4-FFF2-40B4-BE49-F238E27FC236}">
                  <a16:creationId xmlns:a16="http://schemas.microsoft.com/office/drawing/2014/main" id="{03740A18-769C-736A-062B-F729AF24C21A}"/>
                </a:ext>
              </a:extLst>
            </p:cNvPr>
            <p:cNvSpPr/>
            <p:nvPr>
              <p:custDataLst>
                <p:tags r:id="rId23"/>
              </p:custDataLst>
            </p:nvPr>
          </p:nvSpPr>
          <p:spPr>
            <a:xfrm>
              <a:off x="9624782" y="4149936"/>
              <a:ext cx="27582" cy="142113"/>
            </a:xfrm>
            <a:custGeom>
              <a:avLst/>
              <a:gdLst>
                <a:gd name="connsiteX0" fmla="*/ 27101 w 27582"/>
                <a:gd name="connsiteY0" fmla="*/ 12145 h 142113"/>
                <a:gd name="connsiteX1" fmla="*/ 13690 w 27582"/>
                <a:gd name="connsiteY1" fmla="*/ 75 h 142113"/>
                <a:gd name="connsiteX2" fmla="*/ 278 w 27582"/>
                <a:gd name="connsiteY2" fmla="*/ 12145 h 142113"/>
                <a:gd name="connsiteX3" fmla="*/ 13690 w 27582"/>
                <a:gd name="connsiteY3" fmla="*/ 24216 h 142113"/>
                <a:gd name="connsiteX4" fmla="*/ 27101 w 27582"/>
                <a:gd name="connsiteY4" fmla="*/ 12145 h 142113"/>
                <a:gd name="connsiteX5" fmla="*/ 22294 w 27582"/>
                <a:gd name="connsiteY5" fmla="*/ 95728 h 142113"/>
                <a:gd name="connsiteX6" fmla="*/ 6098 w 27582"/>
                <a:gd name="connsiteY6" fmla="*/ 136722 h 142113"/>
                <a:gd name="connsiteX7" fmla="*/ 4327 w 27582"/>
                <a:gd name="connsiteY7" fmla="*/ 139683 h 142113"/>
                <a:gd name="connsiteX8" fmla="*/ 6857 w 27582"/>
                <a:gd name="connsiteY8" fmla="*/ 142188 h 142113"/>
                <a:gd name="connsiteX9" fmla="*/ 27861 w 27582"/>
                <a:gd name="connsiteY9" fmla="*/ 97550 h 142113"/>
                <a:gd name="connsiteX10" fmla="*/ 13690 w 27582"/>
                <a:gd name="connsiteY10" fmla="*/ 74092 h 142113"/>
                <a:gd name="connsiteX11" fmla="*/ 278 w 27582"/>
                <a:gd name="connsiteY11" fmla="*/ 86163 h 142113"/>
                <a:gd name="connsiteX12" fmla="*/ 13690 w 27582"/>
                <a:gd name="connsiteY12" fmla="*/ 98233 h 142113"/>
                <a:gd name="connsiteX13" fmla="*/ 15714 w 27582"/>
                <a:gd name="connsiteY13" fmla="*/ 98005 h 142113"/>
                <a:gd name="connsiteX14" fmla="*/ 22294 w 27582"/>
                <a:gd name="connsiteY14" fmla="*/ 95728 h 1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82" h="142113">
                  <a:moveTo>
                    <a:pt x="27101" y="12145"/>
                  </a:moveTo>
                  <a:cubicBezTo>
                    <a:pt x="27101" y="5541"/>
                    <a:pt x="21028" y="75"/>
                    <a:pt x="13690" y="75"/>
                  </a:cubicBezTo>
                  <a:cubicBezTo>
                    <a:pt x="6351" y="75"/>
                    <a:pt x="278" y="5541"/>
                    <a:pt x="278" y="12145"/>
                  </a:cubicBezTo>
                  <a:cubicBezTo>
                    <a:pt x="278" y="18750"/>
                    <a:pt x="6351" y="24216"/>
                    <a:pt x="13690" y="24216"/>
                  </a:cubicBezTo>
                  <a:cubicBezTo>
                    <a:pt x="21028" y="24216"/>
                    <a:pt x="27101" y="18750"/>
                    <a:pt x="27101" y="12145"/>
                  </a:cubicBezTo>
                  <a:close/>
                  <a:moveTo>
                    <a:pt x="22294" y="95728"/>
                  </a:moveTo>
                  <a:cubicBezTo>
                    <a:pt x="22294" y="102105"/>
                    <a:pt x="22294" y="119869"/>
                    <a:pt x="6098" y="136722"/>
                  </a:cubicBezTo>
                  <a:cubicBezTo>
                    <a:pt x="4327" y="138544"/>
                    <a:pt x="4327" y="139000"/>
                    <a:pt x="4327" y="139683"/>
                  </a:cubicBezTo>
                  <a:cubicBezTo>
                    <a:pt x="4327" y="141277"/>
                    <a:pt x="5592" y="142188"/>
                    <a:pt x="6857" y="142188"/>
                  </a:cubicBezTo>
                  <a:cubicBezTo>
                    <a:pt x="9641" y="142188"/>
                    <a:pt x="27861" y="123969"/>
                    <a:pt x="27861" y="97550"/>
                  </a:cubicBezTo>
                  <a:cubicBezTo>
                    <a:pt x="27861" y="90945"/>
                    <a:pt x="27355" y="74092"/>
                    <a:pt x="13690" y="74092"/>
                  </a:cubicBezTo>
                  <a:cubicBezTo>
                    <a:pt x="4833" y="74092"/>
                    <a:pt x="278" y="80241"/>
                    <a:pt x="278" y="86163"/>
                  </a:cubicBezTo>
                  <a:cubicBezTo>
                    <a:pt x="278" y="92084"/>
                    <a:pt x="4580" y="98233"/>
                    <a:pt x="13690" y="98233"/>
                  </a:cubicBezTo>
                  <a:cubicBezTo>
                    <a:pt x="14955" y="98233"/>
                    <a:pt x="15461" y="98233"/>
                    <a:pt x="15714" y="98005"/>
                  </a:cubicBezTo>
                  <a:cubicBezTo>
                    <a:pt x="17486" y="97778"/>
                    <a:pt x="20269" y="97322"/>
                    <a:pt x="22294" y="95728"/>
                  </a:cubicBezTo>
                  <a:close/>
                </a:path>
              </a:pathLst>
            </a:custGeom>
            <a:solidFill>
              <a:srgbClr val="000000"/>
            </a:solidFill>
            <a:ln w="25352"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82016163-12D7-095D-4F74-7377E4BCE4EF}"/>
                </a:ext>
              </a:extLst>
            </p:cNvPr>
            <p:cNvSpPr/>
            <p:nvPr>
              <p:custDataLst>
                <p:tags r:id="rId24"/>
              </p:custDataLst>
            </p:nvPr>
          </p:nvSpPr>
          <p:spPr>
            <a:xfrm>
              <a:off x="9728138" y="4090038"/>
              <a:ext cx="147781" cy="159877"/>
            </a:xfrm>
            <a:custGeom>
              <a:avLst/>
              <a:gdLst>
                <a:gd name="connsiteX0" fmla="*/ 67594 w 147781"/>
                <a:gd name="connsiteY0" fmla="*/ 8046 h 159877"/>
                <a:gd name="connsiteX1" fmla="*/ 68606 w 147781"/>
                <a:gd name="connsiteY1" fmla="*/ 4174 h 159877"/>
                <a:gd name="connsiteX2" fmla="*/ 63039 w 147781"/>
                <a:gd name="connsiteY2" fmla="*/ 75 h 159877"/>
                <a:gd name="connsiteX3" fmla="*/ 61268 w 147781"/>
                <a:gd name="connsiteY3" fmla="*/ 302 h 159877"/>
                <a:gd name="connsiteX4" fmla="*/ 28624 w 147781"/>
                <a:gd name="connsiteY4" fmla="*/ 1669 h 159877"/>
                <a:gd name="connsiteX5" fmla="*/ 20527 w 147781"/>
                <a:gd name="connsiteY5" fmla="*/ 8501 h 159877"/>
                <a:gd name="connsiteX6" fmla="*/ 27106 w 147781"/>
                <a:gd name="connsiteY6" fmla="*/ 12601 h 159877"/>
                <a:gd name="connsiteX7" fmla="*/ 37734 w 147781"/>
                <a:gd name="connsiteY7" fmla="*/ 13056 h 159877"/>
                <a:gd name="connsiteX8" fmla="*/ 1295 w 147781"/>
                <a:gd name="connsiteY8" fmla="*/ 144466 h 159877"/>
                <a:gd name="connsiteX9" fmla="*/ 282 w 147781"/>
                <a:gd name="connsiteY9" fmla="*/ 149704 h 159877"/>
                <a:gd name="connsiteX10" fmla="*/ 12429 w 147781"/>
                <a:gd name="connsiteY10" fmla="*/ 159952 h 159877"/>
                <a:gd name="connsiteX11" fmla="*/ 28877 w 147781"/>
                <a:gd name="connsiteY11" fmla="*/ 147199 h 159877"/>
                <a:gd name="connsiteX12" fmla="*/ 44060 w 147781"/>
                <a:gd name="connsiteY12" fmla="*/ 93223 h 159877"/>
                <a:gd name="connsiteX13" fmla="*/ 49121 w 147781"/>
                <a:gd name="connsiteY13" fmla="*/ 83885 h 159877"/>
                <a:gd name="connsiteX14" fmla="*/ 86826 w 147781"/>
                <a:gd name="connsiteY14" fmla="*/ 63388 h 159877"/>
                <a:gd name="connsiteX15" fmla="*/ 99479 w 147781"/>
                <a:gd name="connsiteY15" fmla="*/ 76825 h 159877"/>
                <a:gd name="connsiteX16" fmla="*/ 83536 w 147781"/>
                <a:gd name="connsiteY16" fmla="*/ 127840 h 159877"/>
                <a:gd name="connsiteX17" fmla="*/ 79994 w 147781"/>
                <a:gd name="connsiteY17" fmla="*/ 139455 h 159877"/>
                <a:gd name="connsiteX18" fmla="*/ 108588 w 147781"/>
                <a:gd name="connsiteY18" fmla="*/ 159952 h 159877"/>
                <a:gd name="connsiteX19" fmla="*/ 148064 w 147781"/>
                <a:gd name="connsiteY19" fmla="*/ 124424 h 159877"/>
                <a:gd name="connsiteX20" fmla="*/ 141991 w 147781"/>
                <a:gd name="connsiteY20" fmla="*/ 121236 h 159877"/>
                <a:gd name="connsiteX21" fmla="*/ 136171 w 147781"/>
                <a:gd name="connsiteY21" fmla="*/ 124196 h 159877"/>
                <a:gd name="connsiteX22" fmla="*/ 110107 w 147781"/>
                <a:gd name="connsiteY22" fmla="*/ 151754 h 159877"/>
                <a:gd name="connsiteX23" fmla="*/ 105805 w 147781"/>
                <a:gd name="connsiteY23" fmla="*/ 146971 h 159877"/>
                <a:gd name="connsiteX24" fmla="*/ 110107 w 147781"/>
                <a:gd name="connsiteY24" fmla="*/ 132167 h 159877"/>
                <a:gd name="connsiteX25" fmla="*/ 126555 w 147781"/>
                <a:gd name="connsiteY25" fmla="*/ 81608 h 159877"/>
                <a:gd name="connsiteX26" fmla="*/ 88850 w 147781"/>
                <a:gd name="connsiteY26" fmla="*/ 55189 h 159877"/>
                <a:gd name="connsiteX27" fmla="*/ 50640 w 147781"/>
                <a:gd name="connsiteY27" fmla="*/ 69309 h 159877"/>
                <a:gd name="connsiteX28" fmla="*/ 67594 w 147781"/>
                <a:gd name="connsiteY28" fmla="*/ 8046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594" y="8046"/>
                  </a:moveTo>
                  <a:cubicBezTo>
                    <a:pt x="68606" y="4857"/>
                    <a:pt x="68606" y="4402"/>
                    <a:pt x="68606" y="4174"/>
                  </a:cubicBezTo>
                  <a:cubicBezTo>
                    <a:pt x="68606" y="1213"/>
                    <a:pt x="65823" y="75"/>
                    <a:pt x="63039" y="75"/>
                  </a:cubicBezTo>
                  <a:cubicBezTo>
                    <a:pt x="62027" y="75"/>
                    <a:pt x="61774" y="75"/>
                    <a:pt x="61268" y="302"/>
                  </a:cubicBezTo>
                  <a:lnTo>
                    <a:pt x="28624" y="1669"/>
                  </a:lnTo>
                  <a:cubicBezTo>
                    <a:pt x="25082" y="1897"/>
                    <a:pt x="20527" y="2124"/>
                    <a:pt x="20527" y="8501"/>
                  </a:cubicBezTo>
                  <a:cubicBezTo>
                    <a:pt x="20527" y="12601"/>
                    <a:pt x="25082" y="12601"/>
                    <a:pt x="27106" y="12601"/>
                  </a:cubicBezTo>
                  <a:cubicBezTo>
                    <a:pt x="29889" y="12601"/>
                    <a:pt x="34444" y="12601"/>
                    <a:pt x="37734" y="13056"/>
                  </a:cubicBezTo>
                  <a:lnTo>
                    <a:pt x="1295" y="144466"/>
                  </a:lnTo>
                  <a:cubicBezTo>
                    <a:pt x="1042" y="145377"/>
                    <a:pt x="282" y="148793"/>
                    <a:pt x="282" y="149704"/>
                  </a:cubicBezTo>
                  <a:cubicBezTo>
                    <a:pt x="282" y="155170"/>
                    <a:pt x="5090" y="159952"/>
                    <a:pt x="12429" y="159952"/>
                  </a:cubicBezTo>
                  <a:cubicBezTo>
                    <a:pt x="13947" y="159952"/>
                    <a:pt x="25335" y="159952"/>
                    <a:pt x="28877" y="147199"/>
                  </a:cubicBezTo>
                  <a:lnTo>
                    <a:pt x="44060" y="93223"/>
                  </a:lnTo>
                  <a:cubicBezTo>
                    <a:pt x="45326" y="88896"/>
                    <a:pt x="45326" y="88440"/>
                    <a:pt x="49121" y="83885"/>
                  </a:cubicBezTo>
                  <a:cubicBezTo>
                    <a:pt x="53170" y="78875"/>
                    <a:pt x="65823" y="63388"/>
                    <a:pt x="86826" y="63388"/>
                  </a:cubicBezTo>
                  <a:cubicBezTo>
                    <a:pt x="93405" y="63388"/>
                    <a:pt x="99479" y="65666"/>
                    <a:pt x="99479" y="76825"/>
                  </a:cubicBezTo>
                  <a:cubicBezTo>
                    <a:pt x="99479" y="90034"/>
                    <a:pt x="88344" y="116681"/>
                    <a:pt x="83536" y="127840"/>
                  </a:cubicBezTo>
                  <a:cubicBezTo>
                    <a:pt x="80753" y="133989"/>
                    <a:pt x="79994" y="135584"/>
                    <a:pt x="79994" y="139455"/>
                  </a:cubicBezTo>
                  <a:cubicBezTo>
                    <a:pt x="79994" y="152665"/>
                    <a:pt x="94671" y="159952"/>
                    <a:pt x="108588" y="159952"/>
                  </a:cubicBezTo>
                  <a:cubicBezTo>
                    <a:pt x="135412" y="159952"/>
                    <a:pt x="148064" y="128979"/>
                    <a:pt x="148064" y="124424"/>
                  </a:cubicBezTo>
                  <a:cubicBezTo>
                    <a:pt x="148064" y="121236"/>
                    <a:pt x="144269" y="121236"/>
                    <a:pt x="141991" y="121236"/>
                  </a:cubicBezTo>
                  <a:cubicBezTo>
                    <a:pt x="138954" y="121236"/>
                    <a:pt x="137183" y="121236"/>
                    <a:pt x="136171" y="124196"/>
                  </a:cubicBezTo>
                  <a:cubicBezTo>
                    <a:pt x="128073" y="149476"/>
                    <a:pt x="114155" y="151754"/>
                    <a:pt x="110107" y="151754"/>
                  </a:cubicBezTo>
                  <a:cubicBezTo>
                    <a:pt x="108335" y="151754"/>
                    <a:pt x="105805" y="151754"/>
                    <a:pt x="105805" y="146971"/>
                  </a:cubicBezTo>
                  <a:cubicBezTo>
                    <a:pt x="105805" y="141960"/>
                    <a:pt x="108588" y="135811"/>
                    <a:pt x="110107" y="132167"/>
                  </a:cubicBezTo>
                  <a:cubicBezTo>
                    <a:pt x="114915" y="121008"/>
                    <a:pt x="126555" y="94362"/>
                    <a:pt x="126555" y="81608"/>
                  </a:cubicBezTo>
                  <a:cubicBezTo>
                    <a:pt x="126555" y="60655"/>
                    <a:pt x="107070" y="55189"/>
                    <a:pt x="88850" y="55189"/>
                  </a:cubicBezTo>
                  <a:cubicBezTo>
                    <a:pt x="83283" y="55189"/>
                    <a:pt x="67847" y="55189"/>
                    <a:pt x="50640" y="69309"/>
                  </a:cubicBezTo>
                  <a:lnTo>
                    <a:pt x="67594" y="8046"/>
                  </a:lnTo>
                  <a:close/>
                </a:path>
              </a:pathLst>
            </a:custGeom>
            <a:solidFill>
              <a:srgbClr val="000000"/>
            </a:solidFill>
            <a:ln w="25352"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30CF6F8E-ED60-7FB9-4240-31E3DE27283B}"/>
                </a:ext>
              </a:extLst>
            </p:cNvPr>
            <p:cNvSpPr/>
            <p:nvPr>
              <p:custDataLst>
                <p:tags r:id="rId25"/>
              </p:custDataLst>
            </p:nvPr>
          </p:nvSpPr>
          <p:spPr>
            <a:xfrm>
              <a:off x="9895402" y="4211951"/>
              <a:ext cx="83076" cy="71899"/>
            </a:xfrm>
            <a:custGeom>
              <a:avLst/>
              <a:gdLst>
                <a:gd name="connsiteX0" fmla="*/ 83366 w 83076"/>
                <a:gd name="connsiteY0" fmla="*/ 27975 h 71899"/>
                <a:gd name="connsiteX1" fmla="*/ 51304 w 83076"/>
                <a:gd name="connsiteY1" fmla="*/ 76 h 71899"/>
                <a:gd name="connsiteX2" fmla="*/ 289 w 83076"/>
                <a:gd name="connsiteY2" fmla="*/ 44077 h 71899"/>
                <a:gd name="connsiteX3" fmla="*/ 32528 w 83076"/>
                <a:gd name="connsiteY3" fmla="*/ 71976 h 71899"/>
                <a:gd name="connsiteX4" fmla="*/ 83366 w 83076"/>
                <a:gd name="connsiteY4" fmla="*/ 27975 h 71899"/>
                <a:gd name="connsiteX5" fmla="*/ 32705 w 83076"/>
                <a:gd name="connsiteY5" fmla="*/ 67512 h 71899"/>
                <a:gd name="connsiteX6" fmla="*/ 14991 w 83076"/>
                <a:gd name="connsiteY6" fmla="*/ 49816 h 71899"/>
                <a:gd name="connsiteX7" fmla="*/ 25265 w 83076"/>
                <a:gd name="connsiteY7" fmla="*/ 18569 h 71899"/>
                <a:gd name="connsiteX8" fmla="*/ 51127 w 83076"/>
                <a:gd name="connsiteY8" fmla="*/ 4540 h 71899"/>
                <a:gd name="connsiteX9" fmla="*/ 68841 w 83076"/>
                <a:gd name="connsiteY9" fmla="*/ 22236 h 71899"/>
                <a:gd name="connsiteX10" fmla="*/ 58921 w 83076"/>
                <a:gd name="connsiteY10" fmla="*/ 53004 h 71899"/>
                <a:gd name="connsiteX11" fmla="*/ 32705 w 83076"/>
                <a:gd name="connsiteY11" fmla="*/ 67512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1899">
                  <a:moveTo>
                    <a:pt x="83366" y="27975"/>
                  </a:moveTo>
                  <a:cubicBezTo>
                    <a:pt x="83366" y="10279"/>
                    <a:pt x="68664" y="76"/>
                    <a:pt x="51304" y="76"/>
                  </a:cubicBezTo>
                  <a:cubicBezTo>
                    <a:pt x="25088" y="76"/>
                    <a:pt x="289" y="22236"/>
                    <a:pt x="289" y="44077"/>
                  </a:cubicBezTo>
                  <a:cubicBezTo>
                    <a:pt x="289" y="60019"/>
                    <a:pt x="13220" y="71976"/>
                    <a:pt x="32528" y="71976"/>
                  </a:cubicBezTo>
                  <a:cubicBezTo>
                    <a:pt x="57858" y="71976"/>
                    <a:pt x="83366" y="50932"/>
                    <a:pt x="83366" y="27975"/>
                  </a:cubicBezTo>
                  <a:close/>
                  <a:moveTo>
                    <a:pt x="32705" y="67512"/>
                  </a:moveTo>
                  <a:cubicBezTo>
                    <a:pt x="23848" y="67512"/>
                    <a:pt x="14991" y="62410"/>
                    <a:pt x="14991" y="49816"/>
                  </a:cubicBezTo>
                  <a:cubicBezTo>
                    <a:pt x="14991" y="43280"/>
                    <a:pt x="18357" y="27656"/>
                    <a:pt x="25265" y="18569"/>
                  </a:cubicBezTo>
                  <a:cubicBezTo>
                    <a:pt x="32882" y="8685"/>
                    <a:pt x="43156" y="4540"/>
                    <a:pt x="51127" y="4540"/>
                  </a:cubicBezTo>
                  <a:cubicBezTo>
                    <a:pt x="60692" y="4540"/>
                    <a:pt x="68841" y="10439"/>
                    <a:pt x="68841" y="22236"/>
                  </a:cubicBezTo>
                  <a:cubicBezTo>
                    <a:pt x="68841" y="26062"/>
                    <a:pt x="66715" y="41845"/>
                    <a:pt x="58921" y="53004"/>
                  </a:cubicBezTo>
                  <a:cubicBezTo>
                    <a:pt x="52190" y="62410"/>
                    <a:pt x="41562" y="67512"/>
                    <a:pt x="32705" y="67512"/>
                  </a:cubicBezTo>
                  <a:close/>
                </a:path>
              </a:pathLst>
            </a:custGeom>
            <a:solidFill>
              <a:srgbClr val="000000"/>
            </a:solidFill>
            <a:ln w="25352"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5DE3743C-48F0-5E22-4184-88742A8C770B}"/>
                </a:ext>
              </a:extLst>
            </p:cNvPr>
            <p:cNvSpPr/>
            <p:nvPr>
              <p:custDataLst>
                <p:tags r:id="rId26"/>
              </p:custDataLst>
            </p:nvPr>
          </p:nvSpPr>
          <p:spPr>
            <a:xfrm>
              <a:off x="10002524" y="4077285"/>
              <a:ext cx="34668" cy="227745"/>
            </a:xfrm>
            <a:custGeom>
              <a:avLst/>
              <a:gdLst>
                <a:gd name="connsiteX0" fmla="*/ 34962 w 34668"/>
                <a:gd name="connsiteY0" fmla="*/ 75 h 227745"/>
                <a:gd name="connsiteX1" fmla="*/ 294 w 34668"/>
                <a:gd name="connsiteY1" fmla="*/ 75 h 227745"/>
                <a:gd name="connsiteX2" fmla="*/ 294 w 34668"/>
                <a:gd name="connsiteY2" fmla="*/ 9185 h 227745"/>
                <a:gd name="connsiteX3" fmla="*/ 24840 w 34668"/>
                <a:gd name="connsiteY3" fmla="*/ 9185 h 227745"/>
                <a:gd name="connsiteX4" fmla="*/ 24840 w 34668"/>
                <a:gd name="connsiteY4" fmla="*/ 218711 h 227745"/>
                <a:gd name="connsiteX5" fmla="*/ 294 w 34668"/>
                <a:gd name="connsiteY5" fmla="*/ 218711 h 227745"/>
                <a:gd name="connsiteX6" fmla="*/ 294 w 34668"/>
                <a:gd name="connsiteY6" fmla="*/ 227821 h 227745"/>
                <a:gd name="connsiteX7" fmla="*/ 34962 w 34668"/>
                <a:gd name="connsiteY7" fmla="*/ 227821 h 227745"/>
                <a:gd name="connsiteX8" fmla="*/ 34962 w 34668"/>
                <a:gd name="connsiteY8" fmla="*/ 75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27745">
                  <a:moveTo>
                    <a:pt x="34962" y="75"/>
                  </a:moveTo>
                  <a:lnTo>
                    <a:pt x="294" y="75"/>
                  </a:lnTo>
                  <a:lnTo>
                    <a:pt x="294" y="9185"/>
                  </a:lnTo>
                  <a:lnTo>
                    <a:pt x="24840" y="9185"/>
                  </a:lnTo>
                  <a:lnTo>
                    <a:pt x="24840" y="218711"/>
                  </a:lnTo>
                  <a:lnTo>
                    <a:pt x="294" y="218711"/>
                  </a:lnTo>
                  <a:lnTo>
                    <a:pt x="294" y="227821"/>
                  </a:lnTo>
                  <a:lnTo>
                    <a:pt x="34962" y="227821"/>
                  </a:lnTo>
                  <a:lnTo>
                    <a:pt x="34962" y="75"/>
                  </a:lnTo>
                  <a:close/>
                </a:path>
              </a:pathLst>
            </a:custGeom>
            <a:solidFill>
              <a:srgbClr val="000000"/>
            </a:solidFill>
            <a:ln w="25352"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4B72E540-0CBB-0377-0B84-617B21698491}"/>
                </a:ext>
              </a:extLst>
            </p:cNvPr>
            <p:cNvSpPr/>
            <p:nvPr>
              <p:custDataLst>
                <p:tags r:id="rId27"/>
              </p:custDataLst>
            </p:nvPr>
          </p:nvSpPr>
          <p:spPr>
            <a:xfrm>
              <a:off x="10081673" y="4077285"/>
              <a:ext cx="58707" cy="227745"/>
            </a:xfrm>
            <a:custGeom>
              <a:avLst/>
              <a:gdLst>
                <a:gd name="connsiteX0" fmla="*/ 59004 w 58707"/>
                <a:gd name="connsiteY0" fmla="*/ 113948 h 227745"/>
                <a:gd name="connsiteX1" fmla="*/ 42303 w 58707"/>
                <a:gd name="connsiteY1" fmla="*/ 42891 h 227745"/>
                <a:gd name="connsiteX2" fmla="*/ 2827 w 58707"/>
                <a:gd name="connsiteY2" fmla="*/ 75 h 227745"/>
                <a:gd name="connsiteX3" fmla="*/ 296 w 58707"/>
                <a:gd name="connsiteY3" fmla="*/ 2352 h 227745"/>
                <a:gd name="connsiteX4" fmla="*/ 5104 w 58707"/>
                <a:gd name="connsiteY4" fmla="*/ 7590 h 227745"/>
                <a:gd name="connsiteX5" fmla="*/ 44327 w 58707"/>
                <a:gd name="connsiteY5" fmla="*/ 113948 h 227745"/>
                <a:gd name="connsiteX6" fmla="*/ 3586 w 58707"/>
                <a:gd name="connsiteY6" fmla="*/ 221672 h 227745"/>
                <a:gd name="connsiteX7" fmla="*/ 296 w 58707"/>
                <a:gd name="connsiteY7" fmla="*/ 225543 h 227745"/>
                <a:gd name="connsiteX8" fmla="*/ 2827 w 58707"/>
                <a:gd name="connsiteY8" fmla="*/ 227821 h 227745"/>
                <a:gd name="connsiteX9" fmla="*/ 43062 w 58707"/>
                <a:gd name="connsiteY9" fmla="*/ 183410 h 227745"/>
                <a:gd name="connsiteX10" fmla="*/ 59004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9004" y="113948"/>
                  </a:moveTo>
                  <a:cubicBezTo>
                    <a:pt x="59004" y="96184"/>
                    <a:pt x="56221" y="68626"/>
                    <a:pt x="42303" y="42891"/>
                  </a:cubicBezTo>
                  <a:cubicBezTo>
                    <a:pt x="27120" y="14878"/>
                    <a:pt x="5357" y="75"/>
                    <a:pt x="2827" y="75"/>
                  </a:cubicBezTo>
                  <a:cubicBezTo>
                    <a:pt x="1309" y="75"/>
                    <a:pt x="296" y="986"/>
                    <a:pt x="296" y="2352"/>
                  </a:cubicBezTo>
                  <a:cubicBezTo>
                    <a:pt x="296" y="3035"/>
                    <a:pt x="296" y="3491"/>
                    <a:pt x="5104" y="7590"/>
                  </a:cubicBezTo>
                  <a:cubicBezTo>
                    <a:pt x="29903" y="30137"/>
                    <a:pt x="44327" y="66349"/>
                    <a:pt x="44327" y="113948"/>
                  </a:cubicBezTo>
                  <a:cubicBezTo>
                    <a:pt x="44327" y="152892"/>
                    <a:pt x="34964" y="192976"/>
                    <a:pt x="3586" y="221672"/>
                  </a:cubicBezTo>
                  <a:cubicBezTo>
                    <a:pt x="296" y="224404"/>
                    <a:pt x="296" y="224860"/>
                    <a:pt x="296" y="225543"/>
                  </a:cubicBezTo>
                  <a:cubicBezTo>
                    <a:pt x="296" y="226910"/>
                    <a:pt x="1309" y="227821"/>
                    <a:pt x="2827" y="227821"/>
                  </a:cubicBezTo>
                  <a:cubicBezTo>
                    <a:pt x="5357" y="227821"/>
                    <a:pt x="28132" y="212334"/>
                    <a:pt x="43062" y="183410"/>
                  </a:cubicBezTo>
                  <a:cubicBezTo>
                    <a:pt x="55968" y="158358"/>
                    <a:pt x="59004" y="133078"/>
                    <a:pt x="59004" y="113948"/>
                  </a:cubicBezTo>
                  <a:close/>
                </a:path>
              </a:pathLst>
            </a:custGeom>
            <a:solidFill>
              <a:srgbClr val="000000"/>
            </a:solidFill>
            <a:ln w="25352" cap="flat">
              <a:noFill/>
              <a:prstDash val="solid"/>
              <a:miter/>
            </a:ln>
          </p:spPr>
          <p:txBody>
            <a:bodyPr rtlCol="0" anchor="ctr"/>
            <a:lstStyle/>
            <a:p>
              <a:endParaRPr lang="en-CN"/>
            </a:p>
          </p:txBody>
        </p:sp>
      </p:grpSp>
      <p:sp>
        <p:nvSpPr>
          <p:cNvPr id="18596" name="TextBox 18595">
            <a:extLst>
              <a:ext uri="{FF2B5EF4-FFF2-40B4-BE49-F238E27FC236}">
                <a16:creationId xmlns:a16="http://schemas.microsoft.com/office/drawing/2014/main" id="{42341A1E-36B1-8176-3D9E-A09E3441D285}"/>
              </a:ext>
            </a:extLst>
          </p:cNvPr>
          <p:cNvSpPr txBox="1"/>
          <p:nvPr/>
        </p:nvSpPr>
        <p:spPr>
          <a:xfrm>
            <a:off x="251902" y="5652710"/>
            <a:ext cx="10828571" cy="707886"/>
          </a:xfrm>
          <a:prstGeom prst="rect">
            <a:avLst/>
          </a:prstGeom>
          <a:noFill/>
        </p:spPr>
        <p:txBody>
          <a:bodyPr wrap="square">
            <a:spAutoFit/>
          </a:bodyPr>
          <a:lstStyle/>
          <a:p>
            <a:r>
              <a:rPr lang="zh-CN" altLang="en-US" sz="2000" dirty="0">
                <a:latin typeface="Microsoft YaHei" panose="020B0503020204020204" pitchFamily="34" charset="-122"/>
                <a:ea typeface="Microsoft YaHei" panose="020B0503020204020204" pitchFamily="34" charset="-122"/>
              </a:rPr>
              <a:t>将最终得到的隐藏表示输入到一个线性层中，然后再利用 </a:t>
            </a:r>
            <a:r>
              <a:rPr lang="en-US" sz="2000" dirty="0" err="1">
                <a:latin typeface="Microsoft YaHei" panose="020B0503020204020204" pitchFamily="34" charset="-122"/>
                <a:ea typeface="Microsoft YaHei" panose="020B0503020204020204" pitchFamily="34" charset="-122"/>
              </a:rPr>
              <a:t>Softmax</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函数去获取关系的概率分布。最后，模型根据这个概率分布去推测出输入实体的最合适的关系。</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6678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81074"/>
            <a:ext cx="11661568" cy="2207720"/>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有监督的关系抽取方法虽然准确率较高，模型结果更为可靠，但是需要人工标注数据集。然而，构造这样的数据集需耗费大量的人力和时间。由于关系种类相较于实体种类更加复杂多样，并且不断涌现，针对所有关系抽取都需要预先标注大量样本，制约了关系抽取的更广泛的应用。</a:t>
            </a: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为了实现自动化关系抽取，研究人员们提出了</a:t>
            </a:r>
            <a:r>
              <a:rPr lang="zh-CN" altLang="en-US" sz="2000" b="1" dirty="0">
                <a:solidFill>
                  <a:srgbClr val="0070C0"/>
                </a:solidFill>
                <a:latin typeface="Microsoft YaHei" panose="020B0503020204020204" pitchFamily="34" charset="-122"/>
                <a:ea typeface="Microsoft YaHei" panose="020B0503020204020204" pitchFamily="34" charset="-122"/>
              </a:rPr>
              <a:t>远程监督（</a:t>
            </a:r>
            <a:r>
              <a:rPr lang="en-US" sz="2000" b="1" dirty="0">
                <a:solidFill>
                  <a:srgbClr val="0070C0"/>
                </a:solidFill>
                <a:latin typeface="Microsoft YaHei" panose="020B0503020204020204" pitchFamily="34" charset="-122"/>
                <a:ea typeface="Microsoft YaHei" panose="020B0503020204020204" pitchFamily="34" charset="-122"/>
              </a:rPr>
              <a:t>Distant Supervision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方法。远程监督方法假设知识库中两个实体存在某种关系，那么</a:t>
            </a:r>
            <a:r>
              <a:rPr lang="zh-CN" altLang="en-US" sz="2000" b="1" dirty="0">
                <a:latin typeface="Microsoft YaHei" panose="020B0503020204020204" pitchFamily="34" charset="-122"/>
                <a:ea typeface="Microsoft YaHei" panose="020B0503020204020204" pitchFamily="34" charset="-122"/>
              </a:rPr>
              <a:t>所有提及了这两个实体的句子都表达了这种关系</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BCAC7251-FFBD-1AA9-1067-87B3F801F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235" y="3092800"/>
            <a:ext cx="6585529" cy="2784126"/>
          </a:xfrm>
          <a:prstGeom prst="rect">
            <a:avLst/>
          </a:prstGeom>
        </p:spPr>
      </p:pic>
      <p:sp>
        <p:nvSpPr>
          <p:cNvPr id="10" name="TextBox 9">
            <a:extLst>
              <a:ext uri="{FF2B5EF4-FFF2-40B4-BE49-F238E27FC236}">
                <a16:creationId xmlns:a16="http://schemas.microsoft.com/office/drawing/2014/main" id="{AF30C353-B898-C3FB-2884-D85E833BBE81}"/>
              </a:ext>
            </a:extLst>
          </p:cNvPr>
          <p:cNvSpPr txBox="1"/>
          <p:nvPr/>
        </p:nvSpPr>
        <p:spPr>
          <a:xfrm>
            <a:off x="353291" y="5876926"/>
            <a:ext cx="11000509"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根据远程监督方法的假设，在语料集中所有包含这两个实体的句子都会被标注为这种关系，并作为训练样本用于训练。</a:t>
            </a:r>
          </a:p>
        </p:txBody>
      </p:sp>
    </p:spTree>
    <p:extLst>
      <p:ext uri="{BB962C8B-B14F-4D97-AF65-F5344CB8AC3E}">
        <p14:creationId xmlns:p14="http://schemas.microsoft.com/office/powerpoint/2010/main" val="3250533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81074"/>
            <a:ext cx="11661568" cy="2053832"/>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虽然利用远程监督方法可以迅速构建大量训练样本，但是远程监督方法构建标签的假设过于宽松，非常容易导致大量的错误标注，从而严重影响模型的性能。从上图中所给出的例子中也可以看到，</a:t>
            </a:r>
            <a:endParaRPr lang="en-US" altLang="zh-CN"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虽然句子</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中包含了“</a:t>
            </a:r>
            <a:r>
              <a:rPr lang="en-US" sz="2000" dirty="0">
                <a:latin typeface="Microsoft YaHei" panose="020B0503020204020204" pitchFamily="34" charset="-122"/>
                <a:ea typeface="Microsoft YaHei" panose="020B0503020204020204" pitchFamily="34" charset="-122"/>
              </a:rPr>
              <a:t>Apple”</a:t>
            </a:r>
            <a:r>
              <a:rPr lang="zh-CN" altLang="en-US" sz="2000" dirty="0">
                <a:latin typeface="Microsoft YaHei" panose="020B0503020204020204" pitchFamily="34" charset="-122"/>
                <a:ea typeface="Microsoft YaHei" panose="020B0503020204020204" pitchFamily="34" charset="-122"/>
              </a:rPr>
              <a:t>和“</a:t>
            </a:r>
            <a:r>
              <a:rPr lang="en-US" sz="2000" dirty="0">
                <a:latin typeface="Microsoft YaHei" panose="020B0503020204020204" pitchFamily="34" charset="-122"/>
                <a:ea typeface="Microsoft YaHei" panose="020B0503020204020204" pitchFamily="34" charset="-122"/>
              </a:rPr>
              <a:t>Steve Jobs”</a:t>
            </a:r>
            <a:r>
              <a:rPr lang="zh-CN" altLang="en-US" sz="2000" dirty="0">
                <a:latin typeface="Microsoft YaHei" panose="020B0503020204020204" pitchFamily="34" charset="-122"/>
                <a:ea typeface="Microsoft YaHei" panose="020B0503020204020204" pitchFamily="34" charset="-122"/>
              </a:rPr>
              <a:t>两个词语，但是该句并没有表达“</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business/company/founders”</a:t>
            </a:r>
            <a:r>
              <a:rPr lang="zh-CN" altLang="en-US" sz="2000" dirty="0">
                <a:latin typeface="Microsoft YaHei" panose="020B0503020204020204" pitchFamily="34" charset="-122"/>
                <a:ea typeface="Microsoft YaHei" panose="020B0503020204020204" pitchFamily="34" charset="-122"/>
              </a:rPr>
              <a:t>关系。因此，大量的远程监督方法关注于如何缓解训练集中的噪音信号，从而获得高性能的抽取器。</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17833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基于多示例学习的远程监督关系抽取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63286"/>
            <a:ext cx="11661568" cy="2053832"/>
          </a:xfrm>
          <a:prstGeom prst="rect">
            <a:avLst/>
          </a:prstGeom>
          <a:noFill/>
        </p:spPr>
        <p:txBody>
          <a:bodyPr wrap="square">
            <a:spAutoFit/>
          </a:bodyPr>
          <a:lstStyle/>
          <a:p>
            <a:pPr>
              <a:lnSpc>
                <a:spcPct val="130000"/>
              </a:lnSpc>
            </a:pPr>
            <a:r>
              <a:rPr lang="zh-CN" altLang="en-US" sz="2000" b="1" dirty="0">
                <a:solidFill>
                  <a:srgbClr val="0070C0"/>
                </a:solidFill>
                <a:latin typeface="Microsoft YaHei" panose="020B0503020204020204" pitchFamily="34" charset="-122"/>
                <a:ea typeface="Microsoft YaHei" panose="020B0503020204020204" pitchFamily="34" charset="-122"/>
              </a:rPr>
              <a:t>多示例学习</a:t>
            </a:r>
            <a:r>
              <a:rPr lang="zh-CN" altLang="en-US" sz="2000" dirty="0">
                <a:latin typeface="Microsoft YaHei" panose="020B0503020204020204" pitchFamily="34" charset="-122"/>
                <a:ea typeface="Microsoft YaHei" panose="020B0503020204020204" pitchFamily="34" charset="-122"/>
              </a:rPr>
              <a:t>是指对具有某种特征的数据样本集合进行标注，这样的样本集合称为包（</a:t>
            </a:r>
            <a:r>
              <a:rPr lang="en-US" altLang="zh-CN" sz="2000" dirty="0">
                <a:latin typeface="Microsoft YaHei" panose="020B0503020204020204" pitchFamily="34" charset="-122"/>
                <a:ea typeface="Microsoft YaHei" panose="020B0503020204020204" pitchFamily="34" charset="-122"/>
              </a:rPr>
              <a:t>Bag</a:t>
            </a:r>
            <a:r>
              <a:rPr lang="zh-CN" altLang="en-US" sz="2000" dirty="0">
                <a:latin typeface="Microsoft YaHei" panose="020B0503020204020204" pitchFamily="34" charset="-122"/>
                <a:ea typeface="Microsoft YaHei" panose="020B0503020204020204" pitchFamily="34" charset="-122"/>
              </a:rPr>
              <a:t>），模型在包级别上进行训练与推断。其形式化定义为给定示例集合                             ，根据某种映射，将示例集合映射到包                                  ，即将提及相同实体对的示例映射到同一个包中，然后经过机器学习或深度学习模型</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，将包映射到标签空间                                     。多示例学习可以用于缓解远程监督关系抽取中的错误标注问题。</a:t>
            </a:r>
          </a:p>
        </p:txBody>
      </p:sp>
      <p:grpSp>
        <p:nvGrpSpPr>
          <p:cNvPr id="23" name="Group 22" descr="\documentclass{article}&#10;\usepackage{amsmath,bm}&#10;\pagestyle{empty}&#10;\begin{document}&#10;&#10;&#10;$x = \{x_1, x_2, ..., x_n\}$&#10;&#10;\end{document}" title="IguanaTex Vector Display">
            <a:extLst>
              <a:ext uri="{FF2B5EF4-FFF2-40B4-BE49-F238E27FC236}">
                <a16:creationId xmlns:a16="http://schemas.microsoft.com/office/drawing/2014/main" id="{B1B87F08-5A69-C517-CF4F-176F8C261F6F}"/>
              </a:ext>
            </a:extLst>
          </p:cNvPr>
          <p:cNvGrpSpPr>
            <a:grpSpLocks noChangeAspect="1"/>
          </p:cNvGrpSpPr>
          <p:nvPr>
            <p:custDataLst>
              <p:tags r:id="rId1"/>
            </p:custDataLst>
          </p:nvPr>
        </p:nvGrpSpPr>
        <p:grpSpPr>
          <a:xfrm>
            <a:off x="6579471" y="1509400"/>
            <a:ext cx="2031129" cy="227745"/>
            <a:chOff x="4471980" y="3803990"/>
            <a:chExt cx="2031129" cy="227745"/>
          </a:xfrm>
        </p:grpSpPr>
        <p:sp>
          <p:nvSpPr>
            <p:cNvPr id="7" name="Freeform 6">
              <a:extLst>
                <a:ext uri="{FF2B5EF4-FFF2-40B4-BE49-F238E27FC236}">
                  <a16:creationId xmlns:a16="http://schemas.microsoft.com/office/drawing/2014/main" id="{FE1B593C-B629-C561-5CB6-AA3E97DC14C5}"/>
                </a:ext>
              </a:extLst>
            </p:cNvPr>
            <p:cNvSpPr/>
            <p:nvPr>
              <p:custDataLst>
                <p:tags r:id="rId36"/>
              </p:custDataLst>
            </p:nvPr>
          </p:nvSpPr>
          <p:spPr>
            <a:xfrm>
              <a:off x="4471980" y="3874135"/>
              <a:ext cx="124482" cy="103168"/>
            </a:xfrm>
            <a:custGeom>
              <a:avLst/>
              <a:gdLst>
                <a:gd name="connsiteX0" fmla="*/ 76316 w 124482"/>
                <a:gd name="connsiteY0" fmla="*/ 31947 h 103168"/>
                <a:gd name="connsiteX1" fmla="*/ 101063 w 124482"/>
                <a:gd name="connsiteY1" fmla="*/ 5073 h 103168"/>
                <a:gd name="connsiteX2" fmla="*/ 113561 w 124482"/>
                <a:gd name="connsiteY2" fmla="*/ 8034 h 103168"/>
                <a:gd name="connsiteX3" fmla="*/ 101563 w 124482"/>
                <a:gd name="connsiteY3" fmla="*/ 20332 h 103168"/>
                <a:gd name="connsiteX4" fmla="*/ 111061 w 124482"/>
                <a:gd name="connsiteY4" fmla="*/ 28303 h 103168"/>
                <a:gd name="connsiteX5" fmla="*/ 124559 w 124482"/>
                <a:gd name="connsiteY5" fmla="*/ 15094 h 103168"/>
                <a:gd name="connsiteX6" fmla="*/ 101313 w 124482"/>
                <a:gd name="connsiteY6" fmla="*/ 63 h 103168"/>
                <a:gd name="connsiteX7" fmla="*/ 75066 w 124482"/>
                <a:gd name="connsiteY7" fmla="*/ 17371 h 103168"/>
                <a:gd name="connsiteX8" fmla="*/ 48070 w 124482"/>
                <a:gd name="connsiteY8" fmla="*/ 63 h 103168"/>
                <a:gd name="connsiteX9" fmla="*/ 7826 w 124482"/>
                <a:gd name="connsiteY9" fmla="*/ 35136 h 103168"/>
                <a:gd name="connsiteX10" fmla="*/ 10825 w 124482"/>
                <a:gd name="connsiteY10" fmla="*/ 37413 h 103168"/>
                <a:gd name="connsiteX11" fmla="*/ 14075 w 124482"/>
                <a:gd name="connsiteY11" fmla="*/ 34908 h 103168"/>
                <a:gd name="connsiteX12" fmla="*/ 47570 w 124482"/>
                <a:gd name="connsiteY12" fmla="*/ 5073 h 103168"/>
                <a:gd name="connsiteX13" fmla="*/ 61068 w 124482"/>
                <a:gd name="connsiteY13" fmla="*/ 20332 h 103168"/>
                <a:gd name="connsiteX14" fmla="*/ 47570 w 124482"/>
                <a:gd name="connsiteY14" fmla="*/ 74536 h 103168"/>
                <a:gd name="connsiteX15" fmla="*/ 23823 w 124482"/>
                <a:gd name="connsiteY15" fmla="*/ 98221 h 103168"/>
                <a:gd name="connsiteX16" fmla="*/ 11325 w 124482"/>
                <a:gd name="connsiteY16" fmla="*/ 95261 h 103168"/>
                <a:gd name="connsiteX17" fmla="*/ 23073 w 124482"/>
                <a:gd name="connsiteY17" fmla="*/ 82962 h 103168"/>
                <a:gd name="connsiteX18" fmla="*/ 13825 w 124482"/>
                <a:gd name="connsiteY18" fmla="*/ 74991 h 103168"/>
                <a:gd name="connsiteX19" fmla="*/ 77 w 124482"/>
                <a:gd name="connsiteY19" fmla="*/ 88200 h 103168"/>
                <a:gd name="connsiteX20" fmla="*/ 23573 w 124482"/>
                <a:gd name="connsiteY20" fmla="*/ 103232 h 103168"/>
                <a:gd name="connsiteX21" fmla="*/ 49820 w 124482"/>
                <a:gd name="connsiteY21" fmla="*/ 85923 h 103168"/>
                <a:gd name="connsiteX22" fmla="*/ 76816 w 124482"/>
                <a:gd name="connsiteY22" fmla="*/ 103232 h 103168"/>
                <a:gd name="connsiteX23" fmla="*/ 116810 w 124482"/>
                <a:gd name="connsiteY23" fmla="*/ 68159 h 103168"/>
                <a:gd name="connsiteX24" fmla="*/ 113811 w 124482"/>
                <a:gd name="connsiteY24" fmla="*/ 65881 h 103168"/>
                <a:gd name="connsiteX25" fmla="*/ 110561 w 124482"/>
                <a:gd name="connsiteY25" fmla="*/ 68387 h 103168"/>
                <a:gd name="connsiteX26" fmla="*/ 77316 w 124482"/>
                <a:gd name="connsiteY26" fmla="*/ 98221 h 103168"/>
                <a:gd name="connsiteX27" fmla="*/ 63568 w 124482"/>
                <a:gd name="connsiteY27" fmla="*/ 83190 h 103168"/>
                <a:gd name="connsiteX28" fmla="*/ 67817 w 124482"/>
                <a:gd name="connsiteY28" fmla="*/ 63148 h 103168"/>
                <a:gd name="connsiteX29" fmla="*/ 76316 w 124482"/>
                <a:gd name="connsiteY29" fmla="*/ 31947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482" h="103168">
                  <a:moveTo>
                    <a:pt x="76316" y="31947"/>
                  </a:moveTo>
                  <a:cubicBezTo>
                    <a:pt x="77816" y="26026"/>
                    <a:pt x="83565" y="5073"/>
                    <a:pt x="101063" y="5073"/>
                  </a:cubicBezTo>
                  <a:cubicBezTo>
                    <a:pt x="102312" y="5073"/>
                    <a:pt x="108312" y="5073"/>
                    <a:pt x="113561" y="8034"/>
                  </a:cubicBezTo>
                  <a:cubicBezTo>
                    <a:pt x="106562" y="9173"/>
                    <a:pt x="101563" y="14866"/>
                    <a:pt x="101563" y="20332"/>
                  </a:cubicBezTo>
                  <a:cubicBezTo>
                    <a:pt x="101563" y="23976"/>
                    <a:pt x="104312" y="28303"/>
                    <a:pt x="111061" y="28303"/>
                  </a:cubicBezTo>
                  <a:cubicBezTo>
                    <a:pt x="116560" y="28303"/>
                    <a:pt x="124559" y="24204"/>
                    <a:pt x="124559" y="15094"/>
                  </a:cubicBezTo>
                  <a:cubicBezTo>
                    <a:pt x="124559" y="3251"/>
                    <a:pt x="109811" y="63"/>
                    <a:pt x="101313" y="63"/>
                  </a:cubicBezTo>
                  <a:cubicBezTo>
                    <a:pt x="86815" y="63"/>
                    <a:pt x="78066" y="12133"/>
                    <a:pt x="75066" y="17371"/>
                  </a:cubicBezTo>
                  <a:cubicBezTo>
                    <a:pt x="68817" y="2340"/>
                    <a:pt x="55319" y="63"/>
                    <a:pt x="48070" y="63"/>
                  </a:cubicBezTo>
                  <a:cubicBezTo>
                    <a:pt x="22074" y="63"/>
                    <a:pt x="7826" y="29442"/>
                    <a:pt x="7826" y="35136"/>
                  </a:cubicBezTo>
                  <a:cubicBezTo>
                    <a:pt x="7826" y="37413"/>
                    <a:pt x="10325" y="37413"/>
                    <a:pt x="10825" y="37413"/>
                  </a:cubicBezTo>
                  <a:cubicBezTo>
                    <a:pt x="12825" y="37413"/>
                    <a:pt x="13575" y="36958"/>
                    <a:pt x="14075" y="34908"/>
                  </a:cubicBezTo>
                  <a:cubicBezTo>
                    <a:pt x="22574" y="10767"/>
                    <a:pt x="39071" y="5073"/>
                    <a:pt x="47570" y="5073"/>
                  </a:cubicBezTo>
                  <a:cubicBezTo>
                    <a:pt x="52319" y="5073"/>
                    <a:pt x="61068" y="7123"/>
                    <a:pt x="61068" y="20332"/>
                  </a:cubicBezTo>
                  <a:cubicBezTo>
                    <a:pt x="61068" y="27392"/>
                    <a:pt x="56819" y="42651"/>
                    <a:pt x="47570" y="74536"/>
                  </a:cubicBezTo>
                  <a:cubicBezTo>
                    <a:pt x="43571" y="88656"/>
                    <a:pt x="34822" y="98221"/>
                    <a:pt x="23823" y="98221"/>
                  </a:cubicBezTo>
                  <a:cubicBezTo>
                    <a:pt x="22324" y="98221"/>
                    <a:pt x="16574" y="98221"/>
                    <a:pt x="11325" y="95261"/>
                  </a:cubicBezTo>
                  <a:cubicBezTo>
                    <a:pt x="17574" y="94122"/>
                    <a:pt x="23073" y="89339"/>
                    <a:pt x="23073" y="82962"/>
                  </a:cubicBezTo>
                  <a:cubicBezTo>
                    <a:pt x="23073" y="76813"/>
                    <a:pt x="17574" y="74991"/>
                    <a:pt x="13825" y="74991"/>
                  </a:cubicBezTo>
                  <a:cubicBezTo>
                    <a:pt x="6326" y="74991"/>
                    <a:pt x="77" y="80913"/>
                    <a:pt x="77" y="88200"/>
                  </a:cubicBezTo>
                  <a:cubicBezTo>
                    <a:pt x="77" y="98677"/>
                    <a:pt x="12575" y="103232"/>
                    <a:pt x="23573" y="103232"/>
                  </a:cubicBezTo>
                  <a:cubicBezTo>
                    <a:pt x="40071" y="103232"/>
                    <a:pt x="49070" y="87289"/>
                    <a:pt x="49820" y="85923"/>
                  </a:cubicBezTo>
                  <a:cubicBezTo>
                    <a:pt x="52819" y="94350"/>
                    <a:pt x="61818" y="103232"/>
                    <a:pt x="76816" y="103232"/>
                  </a:cubicBezTo>
                  <a:cubicBezTo>
                    <a:pt x="102562" y="103232"/>
                    <a:pt x="116810" y="73852"/>
                    <a:pt x="116810" y="68159"/>
                  </a:cubicBezTo>
                  <a:cubicBezTo>
                    <a:pt x="116810" y="65881"/>
                    <a:pt x="114561" y="65881"/>
                    <a:pt x="113811" y="65881"/>
                  </a:cubicBezTo>
                  <a:cubicBezTo>
                    <a:pt x="111561" y="65881"/>
                    <a:pt x="111061" y="66792"/>
                    <a:pt x="110561" y="68387"/>
                  </a:cubicBezTo>
                  <a:cubicBezTo>
                    <a:pt x="102312" y="92755"/>
                    <a:pt x="85315" y="98221"/>
                    <a:pt x="77316" y="98221"/>
                  </a:cubicBezTo>
                  <a:cubicBezTo>
                    <a:pt x="67567" y="98221"/>
                    <a:pt x="63568" y="90933"/>
                    <a:pt x="63568" y="83190"/>
                  </a:cubicBezTo>
                  <a:cubicBezTo>
                    <a:pt x="63568" y="78180"/>
                    <a:pt x="65068" y="73169"/>
                    <a:pt x="67817" y="63148"/>
                  </a:cubicBezTo>
                  <a:lnTo>
                    <a:pt x="76316" y="31947"/>
                  </a:lnTo>
                  <a:close/>
                </a:path>
              </a:pathLst>
            </a:custGeom>
            <a:solidFill>
              <a:srgbClr val="000000"/>
            </a:solidFill>
            <a:ln w="2509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36D8DC01-94EA-B60E-9160-D45E211ED87E}"/>
                </a:ext>
              </a:extLst>
            </p:cNvPr>
            <p:cNvSpPr/>
            <p:nvPr>
              <p:custDataLst>
                <p:tags r:id="rId37"/>
              </p:custDataLst>
            </p:nvPr>
          </p:nvSpPr>
          <p:spPr>
            <a:xfrm>
              <a:off x="4691024" y="3891216"/>
              <a:ext cx="166226" cy="53292"/>
            </a:xfrm>
            <a:custGeom>
              <a:avLst/>
              <a:gdLst>
                <a:gd name="connsiteX0" fmla="*/ 157813 w 166226"/>
                <a:gd name="connsiteY0" fmla="*/ 9173 h 53292"/>
                <a:gd name="connsiteX1" fmla="*/ 166312 w 166226"/>
                <a:gd name="connsiteY1" fmla="*/ 4618 h 53292"/>
                <a:gd name="connsiteX2" fmla="*/ 158063 w 166226"/>
                <a:gd name="connsiteY2" fmla="*/ 63 h 53292"/>
                <a:gd name="connsiteX3" fmla="*/ 8334 w 166226"/>
                <a:gd name="connsiteY3" fmla="*/ 63 h 53292"/>
                <a:gd name="connsiteX4" fmla="*/ 85 w 166226"/>
                <a:gd name="connsiteY4" fmla="*/ 4618 h 53292"/>
                <a:gd name="connsiteX5" fmla="*/ 8584 w 166226"/>
                <a:gd name="connsiteY5" fmla="*/ 9173 h 53292"/>
                <a:gd name="connsiteX6" fmla="*/ 157813 w 166226"/>
                <a:gd name="connsiteY6" fmla="*/ 9173 h 53292"/>
                <a:gd name="connsiteX7" fmla="*/ 158063 w 166226"/>
                <a:gd name="connsiteY7" fmla="*/ 53355 h 53292"/>
                <a:gd name="connsiteX8" fmla="*/ 166312 w 166226"/>
                <a:gd name="connsiteY8" fmla="*/ 48800 h 53292"/>
                <a:gd name="connsiteX9" fmla="*/ 157813 w 166226"/>
                <a:gd name="connsiteY9" fmla="*/ 44245 h 53292"/>
                <a:gd name="connsiteX10" fmla="*/ 8584 w 166226"/>
                <a:gd name="connsiteY10" fmla="*/ 44245 h 53292"/>
                <a:gd name="connsiteX11" fmla="*/ 85 w 166226"/>
                <a:gd name="connsiteY11" fmla="*/ 48800 h 53292"/>
                <a:gd name="connsiteX12" fmla="*/ 8334 w 166226"/>
                <a:gd name="connsiteY12" fmla="*/ 53355 h 53292"/>
                <a:gd name="connsiteX13" fmla="*/ 158063 w 166226"/>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226" h="53292">
                  <a:moveTo>
                    <a:pt x="157813" y="9173"/>
                  </a:moveTo>
                  <a:cubicBezTo>
                    <a:pt x="161563" y="9173"/>
                    <a:pt x="166312" y="9173"/>
                    <a:pt x="166312" y="4618"/>
                  </a:cubicBezTo>
                  <a:cubicBezTo>
                    <a:pt x="166312" y="63"/>
                    <a:pt x="161563" y="63"/>
                    <a:pt x="158063" y="63"/>
                  </a:cubicBezTo>
                  <a:lnTo>
                    <a:pt x="8334" y="63"/>
                  </a:lnTo>
                  <a:cubicBezTo>
                    <a:pt x="4835" y="63"/>
                    <a:pt x="85" y="63"/>
                    <a:pt x="85" y="4618"/>
                  </a:cubicBezTo>
                  <a:cubicBezTo>
                    <a:pt x="85" y="9173"/>
                    <a:pt x="4835" y="9173"/>
                    <a:pt x="8584" y="9173"/>
                  </a:cubicBezTo>
                  <a:lnTo>
                    <a:pt x="157813" y="9173"/>
                  </a:lnTo>
                  <a:close/>
                  <a:moveTo>
                    <a:pt x="158063" y="53355"/>
                  </a:moveTo>
                  <a:cubicBezTo>
                    <a:pt x="161563" y="53355"/>
                    <a:pt x="166312" y="53355"/>
                    <a:pt x="166312" y="48800"/>
                  </a:cubicBezTo>
                  <a:cubicBezTo>
                    <a:pt x="166312" y="44245"/>
                    <a:pt x="161563" y="44245"/>
                    <a:pt x="157813" y="44245"/>
                  </a:cubicBezTo>
                  <a:lnTo>
                    <a:pt x="8584" y="44245"/>
                  </a:lnTo>
                  <a:cubicBezTo>
                    <a:pt x="4835" y="44245"/>
                    <a:pt x="85" y="44245"/>
                    <a:pt x="85" y="48800"/>
                  </a:cubicBezTo>
                  <a:cubicBezTo>
                    <a:pt x="85" y="53355"/>
                    <a:pt x="4835" y="53355"/>
                    <a:pt x="8334" y="53355"/>
                  </a:cubicBezTo>
                  <a:lnTo>
                    <a:pt x="158063" y="53355"/>
                  </a:lnTo>
                  <a:close/>
                </a:path>
              </a:pathLst>
            </a:custGeom>
            <a:solidFill>
              <a:srgbClr val="000000"/>
            </a:solidFill>
            <a:ln w="2509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103895CE-F466-0FAD-F4F8-8898809F5D79}"/>
                </a:ext>
              </a:extLst>
            </p:cNvPr>
            <p:cNvSpPr/>
            <p:nvPr>
              <p:custDataLst>
                <p:tags r:id="rId38"/>
              </p:custDataLst>
            </p:nvPr>
          </p:nvSpPr>
          <p:spPr>
            <a:xfrm>
              <a:off x="4958874" y="3803990"/>
              <a:ext cx="88737" cy="227745"/>
            </a:xfrm>
            <a:custGeom>
              <a:avLst/>
              <a:gdLst>
                <a:gd name="connsiteX0" fmla="*/ 52838 w 88737"/>
                <a:gd name="connsiteY0" fmla="*/ 30353 h 227745"/>
                <a:gd name="connsiteX1" fmla="*/ 86584 w 88737"/>
                <a:gd name="connsiteY1" fmla="*/ 5073 h 227745"/>
                <a:gd name="connsiteX2" fmla="*/ 88833 w 88737"/>
                <a:gd name="connsiteY2" fmla="*/ 2568 h 227745"/>
                <a:gd name="connsiteX3" fmla="*/ 84084 w 88737"/>
                <a:gd name="connsiteY3" fmla="*/ 63 h 227745"/>
                <a:gd name="connsiteX4" fmla="*/ 36091 w 88737"/>
                <a:gd name="connsiteY4" fmla="*/ 28531 h 227745"/>
                <a:gd name="connsiteX5" fmla="*/ 36091 w 88737"/>
                <a:gd name="connsiteY5" fmla="*/ 80457 h 227745"/>
                <a:gd name="connsiteX6" fmla="*/ 26092 w 88737"/>
                <a:gd name="connsiteY6" fmla="*/ 104143 h 227745"/>
                <a:gd name="connsiteX7" fmla="*/ 2345 w 88737"/>
                <a:gd name="connsiteY7" fmla="*/ 111431 h 227745"/>
                <a:gd name="connsiteX8" fmla="*/ 96 w 88737"/>
                <a:gd name="connsiteY8" fmla="*/ 113936 h 227745"/>
                <a:gd name="connsiteX9" fmla="*/ 4095 w 88737"/>
                <a:gd name="connsiteY9" fmla="*/ 116441 h 227745"/>
                <a:gd name="connsiteX10" fmla="*/ 35341 w 88737"/>
                <a:gd name="connsiteY10" fmla="*/ 136710 h 227745"/>
                <a:gd name="connsiteX11" fmla="*/ 36091 w 88737"/>
                <a:gd name="connsiteY11" fmla="*/ 147870 h 227745"/>
                <a:gd name="connsiteX12" fmla="*/ 36091 w 88737"/>
                <a:gd name="connsiteY12" fmla="*/ 192964 h 227745"/>
                <a:gd name="connsiteX13" fmla="*/ 48089 w 88737"/>
                <a:gd name="connsiteY13" fmla="*/ 218471 h 227745"/>
                <a:gd name="connsiteX14" fmla="*/ 84084 w 88737"/>
                <a:gd name="connsiteY14" fmla="*/ 227809 h 227745"/>
                <a:gd name="connsiteX15" fmla="*/ 88833 w 88737"/>
                <a:gd name="connsiteY15" fmla="*/ 225304 h 227745"/>
                <a:gd name="connsiteX16" fmla="*/ 84834 w 88737"/>
                <a:gd name="connsiteY16" fmla="*/ 222798 h 227745"/>
                <a:gd name="connsiteX17" fmla="*/ 53588 w 88737"/>
                <a:gd name="connsiteY17" fmla="*/ 202984 h 227745"/>
                <a:gd name="connsiteX18" fmla="*/ 52838 w 88737"/>
                <a:gd name="connsiteY18" fmla="*/ 192280 h 227745"/>
                <a:gd name="connsiteX19" fmla="*/ 52838 w 88737"/>
                <a:gd name="connsiteY19" fmla="*/ 144454 h 227745"/>
                <a:gd name="connsiteX20" fmla="*/ 42840 w 88737"/>
                <a:gd name="connsiteY20" fmla="*/ 122818 h 227745"/>
                <a:gd name="connsiteX21" fmla="*/ 23342 w 88737"/>
                <a:gd name="connsiteY21" fmla="*/ 113936 h 227745"/>
                <a:gd name="connsiteX22" fmla="*/ 52838 w 88737"/>
                <a:gd name="connsiteY22" fmla="*/ 85012 h 227745"/>
                <a:gd name="connsiteX23" fmla="*/ 52838 w 88737"/>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737" h="227745">
                  <a:moveTo>
                    <a:pt x="52838" y="30353"/>
                  </a:moveTo>
                  <a:cubicBezTo>
                    <a:pt x="52838" y="21243"/>
                    <a:pt x="59337" y="6667"/>
                    <a:pt x="86584" y="5073"/>
                  </a:cubicBezTo>
                  <a:cubicBezTo>
                    <a:pt x="87833" y="4845"/>
                    <a:pt x="88833" y="3934"/>
                    <a:pt x="88833" y="2568"/>
                  </a:cubicBezTo>
                  <a:cubicBezTo>
                    <a:pt x="88833" y="63"/>
                    <a:pt x="86834" y="63"/>
                    <a:pt x="84084" y="63"/>
                  </a:cubicBezTo>
                  <a:cubicBezTo>
                    <a:pt x="59087" y="63"/>
                    <a:pt x="36341" y="11678"/>
                    <a:pt x="36091" y="28531"/>
                  </a:cubicBezTo>
                  <a:lnTo>
                    <a:pt x="36091" y="80457"/>
                  </a:lnTo>
                  <a:cubicBezTo>
                    <a:pt x="36091" y="89339"/>
                    <a:pt x="36091" y="96627"/>
                    <a:pt x="26092" y="104143"/>
                  </a:cubicBezTo>
                  <a:cubicBezTo>
                    <a:pt x="17343" y="110747"/>
                    <a:pt x="7845" y="111203"/>
                    <a:pt x="2345" y="111431"/>
                  </a:cubicBezTo>
                  <a:cubicBezTo>
                    <a:pt x="1096" y="111658"/>
                    <a:pt x="96" y="112569"/>
                    <a:pt x="96" y="113936"/>
                  </a:cubicBezTo>
                  <a:cubicBezTo>
                    <a:pt x="96" y="116213"/>
                    <a:pt x="1595" y="116213"/>
                    <a:pt x="4095" y="116441"/>
                  </a:cubicBezTo>
                  <a:cubicBezTo>
                    <a:pt x="20593" y="117352"/>
                    <a:pt x="32591" y="125551"/>
                    <a:pt x="35341" y="136710"/>
                  </a:cubicBezTo>
                  <a:cubicBezTo>
                    <a:pt x="36091" y="139216"/>
                    <a:pt x="36091" y="139671"/>
                    <a:pt x="36091" y="147870"/>
                  </a:cubicBezTo>
                  <a:lnTo>
                    <a:pt x="36091" y="192964"/>
                  </a:lnTo>
                  <a:cubicBezTo>
                    <a:pt x="36091" y="202529"/>
                    <a:pt x="36091" y="209817"/>
                    <a:pt x="48089" y="218471"/>
                  </a:cubicBezTo>
                  <a:cubicBezTo>
                    <a:pt x="57838" y="225304"/>
                    <a:pt x="74335" y="227809"/>
                    <a:pt x="84084" y="227809"/>
                  </a:cubicBezTo>
                  <a:cubicBezTo>
                    <a:pt x="86834" y="227809"/>
                    <a:pt x="88833" y="227809"/>
                    <a:pt x="88833" y="225304"/>
                  </a:cubicBezTo>
                  <a:cubicBezTo>
                    <a:pt x="88833" y="223026"/>
                    <a:pt x="87333" y="223026"/>
                    <a:pt x="84834" y="222798"/>
                  </a:cubicBezTo>
                  <a:cubicBezTo>
                    <a:pt x="69086" y="221887"/>
                    <a:pt x="56838" y="214599"/>
                    <a:pt x="53588" y="202984"/>
                  </a:cubicBezTo>
                  <a:cubicBezTo>
                    <a:pt x="52838" y="200935"/>
                    <a:pt x="52838" y="200479"/>
                    <a:pt x="52838" y="192280"/>
                  </a:cubicBezTo>
                  <a:lnTo>
                    <a:pt x="52838" y="144454"/>
                  </a:lnTo>
                  <a:cubicBezTo>
                    <a:pt x="52838" y="133977"/>
                    <a:pt x="50839" y="130106"/>
                    <a:pt x="42840" y="122818"/>
                  </a:cubicBezTo>
                  <a:cubicBezTo>
                    <a:pt x="37590" y="118035"/>
                    <a:pt x="30341" y="115758"/>
                    <a:pt x="23342" y="113936"/>
                  </a:cubicBezTo>
                  <a:cubicBezTo>
                    <a:pt x="43840" y="108698"/>
                    <a:pt x="52838" y="98221"/>
                    <a:pt x="52838" y="85012"/>
                  </a:cubicBezTo>
                  <a:lnTo>
                    <a:pt x="52838" y="30353"/>
                  </a:lnTo>
                  <a:close/>
                </a:path>
              </a:pathLst>
            </a:custGeom>
            <a:solidFill>
              <a:srgbClr val="000000"/>
            </a:solidFill>
            <a:ln w="2509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CAD380B2-C050-B233-55EC-60252981E711}"/>
                </a:ext>
              </a:extLst>
            </p:cNvPr>
            <p:cNvSpPr/>
            <p:nvPr>
              <p:custDataLst>
                <p:tags r:id="rId39"/>
              </p:custDataLst>
            </p:nvPr>
          </p:nvSpPr>
          <p:spPr>
            <a:xfrm>
              <a:off x="5073109" y="3874135"/>
              <a:ext cx="124482" cy="103168"/>
            </a:xfrm>
            <a:custGeom>
              <a:avLst/>
              <a:gdLst>
                <a:gd name="connsiteX0" fmla="*/ 76340 w 124482"/>
                <a:gd name="connsiteY0" fmla="*/ 31947 h 103168"/>
                <a:gd name="connsiteX1" fmla="*/ 101087 w 124482"/>
                <a:gd name="connsiteY1" fmla="*/ 5073 h 103168"/>
                <a:gd name="connsiteX2" fmla="*/ 113585 w 124482"/>
                <a:gd name="connsiteY2" fmla="*/ 8034 h 103168"/>
                <a:gd name="connsiteX3" fmla="*/ 101586 w 124482"/>
                <a:gd name="connsiteY3" fmla="*/ 20332 h 103168"/>
                <a:gd name="connsiteX4" fmla="*/ 111085 w 124482"/>
                <a:gd name="connsiteY4" fmla="*/ 28303 h 103168"/>
                <a:gd name="connsiteX5" fmla="*/ 124583 w 124482"/>
                <a:gd name="connsiteY5" fmla="*/ 15094 h 103168"/>
                <a:gd name="connsiteX6" fmla="*/ 101337 w 124482"/>
                <a:gd name="connsiteY6" fmla="*/ 63 h 103168"/>
                <a:gd name="connsiteX7" fmla="*/ 75090 w 124482"/>
                <a:gd name="connsiteY7" fmla="*/ 17371 h 103168"/>
                <a:gd name="connsiteX8" fmla="*/ 48094 w 124482"/>
                <a:gd name="connsiteY8" fmla="*/ 63 h 103168"/>
                <a:gd name="connsiteX9" fmla="*/ 7850 w 124482"/>
                <a:gd name="connsiteY9" fmla="*/ 35136 h 103168"/>
                <a:gd name="connsiteX10" fmla="*/ 10849 w 124482"/>
                <a:gd name="connsiteY10" fmla="*/ 37413 h 103168"/>
                <a:gd name="connsiteX11" fmla="*/ 14099 w 124482"/>
                <a:gd name="connsiteY11" fmla="*/ 34908 h 103168"/>
                <a:gd name="connsiteX12" fmla="*/ 47594 w 124482"/>
                <a:gd name="connsiteY12" fmla="*/ 5073 h 103168"/>
                <a:gd name="connsiteX13" fmla="*/ 61092 w 124482"/>
                <a:gd name="connsiteY13" fmla="*/ 20332 h 103168"/>
                <a:gd name="connsiteX14" fmla="*/ 47594 w 124482"/>
                <a:gd name="connsiteY14" fmla="*/ 74536 h 103168"/>
                <a:gd name="connsiteX15" fmla="*/ 23847 w 124482"/>
                <a:gd name="connsiteY15" fmla="*/ 98221 h 103168"/>
                <a:gd name="connsiteX16" fmla="*/ 11349 w 124482"/>
                <a:gd name="connsiteY16" fmla="*/ 95261 h 103168"/>
                <a:gd name="connsiteX17" fmla="*/ 23097 w 124482"/>
                <a:gd name="connsiteY17" fmla="*/ 82962 h 103168"/>
                <a:gd name="connsiteX18" fmla="*/ 13849 w 124482"/>
                <a:gd name="connsiteY18" fmla="*/ 74991 h 103168"/>
                <a:gd name="connsiteX19" fmla="*/ 101 w 124482"/>
                <a:gd name="connsiteY19" fmla="*/ 88200 h 103168"/>
                <a:gd name="connsiteX20" fmla="*/ 23597 w 124482"/>
                <a:gd name="connsiteY20" fmla="*/ 103232 h 103168"/>
                <a:gd name="connsiteX21" fmla="*/ 49844 w 124482"/>
                <a:gd name="connsiteY21" fmla="*/ 85923 h 103168"/>
                <a:gd name="connsiteX22" fmla="*/ 76840 w 124482"/>
                <a:gd name="connsiteY22" fmla="*/ 103232 h 103168"/>
                <a:gd name="connsiteX23" fmla="*/ 116834 w 124482"/>
                <a:gd name="connsiteY23" fmla="*/ 68159 h 103168"/>
                <a:gd name="connsiteX24" fmla="*/ 113835 w 124482"/>
                <a:gd name="connsiteY24" fmla="*/ 65881 h 103168"/>
                <a:gd name="connsiteX25" fmla="*/ 110585 w 124482"/>
                <a:gd name="connsiteY25" fmla="*/ 68387 h 103168"/>
                <a:gd name="connsiteX26" fmla="*/ 77340 w 124482"/>
                <a:gd name="connsiteY26" fmla="*/ 98221 h 103168"/>
                <a:gd name="connsiteX27" fmla="*/ 63592 w 124482"/>
                <a:gd name="connsiteY27" fmla="*/ 83190 h 103168"/>
                <a:gd name="connsiteX28" fmla="*/ 67841 w 124482"/>
                <a:gd name="connsiteY28" fmla="*/ 63148 h 103168"/>
                <a:gd name="connsiteX29" fmla="*/ 76340 w 124482"/>
                <a:gd name="connsiteY29" fmla="*/ 31947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482" h="103168">
                  <a:moveTo>
                    <a:pt x="76340" y="31947"/>
                  </a:moveTo>
                  <a:cubicBezTo>
                    <a:pt x="77840" y="26026"/>
                    <a:pt x="83589" y="5073"/>
                    <a:pt x="101087" y="5073"/>
                  </a:cubicBezTo>
                  <a:cubicBezTo>
                    <a:pt x="102336" y="5073"/>
                    <a:pt x="108336" y="5073"/>
                    <a:pt x="113585" y="8034"/>
                  </a:cubicBezTo>
                  <a:cubicBezTo>
                    <a:pt x="106586" y="9173"/>
                    <a:pt x="101586" y="14866"/>
                    <a:pt x="101586" y="20332"/>
                  </a:cubicBezTo>
                  <a:cubicBezTo>
                    <a:pt x="101586" y="23976"/>
                    <a:pt x="104336" y="28303"/>
                    <a:pt x="111085" y="28303"/>
                  </a:cubicBezTo>
                  <a:cubicBezTo>
                    <a:pt x="116584" y="28303"/>
                    <a:pt x="124583" y="24204"/>
                    <a:pt x="124583" y="15094"/>
                  </a:cubicBezTo>
                  <a:cubicBezTo>
                    <a:pt x="124583" y="3251"/>
                    <a:pt x="109835" y="63"/>
                    <a:pt x="101337" y="63"/>
                  </a:cubicBezTo>
                  <a:cubicBezTo>
                    <a:pt x="86839" y="63"/>
                    <a:pt x="78090" y="12133"/>
                    <a:pt x="75090" y="17371"/>
                  </a:cubicBezTo>
                  <a:cubicBezTo>
                    <a:pt x="68841" y="2340"/>
                    <a:pt x="55343" y="63"/>
                    <a:pt x="48094" y="63"/>
                  </a:cubicBezTo>
                  <a:cubicBezTo>
                    <a:pt x="22098" y="63"/>
                    <a:pt x="7850" y="29442"/>
                    <a:pt x="7850" y="35136"/>
                  </a:cubicBezTo>
                  <a:cubicBezTo>
                    <a:pt x="7850" y="37413"/>
                    <a:pt x="10349" y="37413"/>
                    <a:pt x="10849" y="37413"/>
                  </a:cubicBezTo>
                  <a:cubicBezTo>
                    <a:pt x="12849" y="37413"/>
                    <a:pt x="13599" y="36958"/>
                    <a:pt x="14099" y="34908"/>
                  </a:cubicBezTo>
                  <a:cubicBezTo>
                    <a:pt x="22598" y="10767"/>
                    <a:pt x="39095" y="5073"/>
                    <a:pt x="47594" y="5073"/>
                  </a:cubicBezTo>
                  <a:cubicBezTo>
                    <a:pt x="52343" y="5073"/>
                    <a:pt x="61092" y="7123"/>
                    <a:pt x="61092" y="20332"/>
                  </a:cubicBezTo>
                  <a:cubicBezTo>
                    <a:pt x="61092" y="27392"/>
                    <a:pt x="56843" y="42651"/>
                    <a:pt x="47594" y="74536"/>
                  </a:cubicBezTo>
                  <a:cubicBezTo>
                    <a:pt x="43595" y="88656"/>
                    <a:pt x="34846" y="98221"/>
                    <a:pt x="23847" y="98221"/>
                  </a:cubicBezTo>
                  <a:cubicBezTo>
                    <a:pt x="22348" y="98221"/>
                    <a:pt x="16598" y="98221"/>
                    <a:pt x="11349" y="95261"/>
                  </a:cubicBezTo>
                  <a:cubicBezTo>
                    <a:pt x="17598" y="94122"/>
                    <a:pt x="23097" y="89339"/>
                    <a:pt x="23097" y="82962"/>
                  </a:cubicBezTo>
                  <a:cubicBezTo>
                    <a:pt x="23097" y="76813"/>
                    <a:pt x="17598" y="74991"/>
                    <a:pt x="13849" y="74991"/>
                  </a:cubicBezTo>
                  <a:cubicBezTo>
                    <a:pt x="6350" y="74991"/>
                    <a:pt x="101" y="80913"/>
                    <a:pt x="101" y="88200"/>
                  </a:cubicBezTo>
                  <a:cubicBezTo>
                    <a:pt x="101" y="98677"/>
                    <a:pt x="12599" y="103232"/>
                    <a:pt x="23597" y="103232"/>
                  </a:cubicBezTo>
                  <a:cubicBezTo>
                    <a:pt x="40095" y="103232"/>
                    <a:pt x="49094" y="87289"/>
                    <a:pt x="49844" y="85923"/>
                  </a:cubicBezTo>
                  <a:cubicBezTo>
                    <a:pt x="52843" y="94350"/>
                    <a:pt x="61842" y="103232"/>
                    <a:pt x="76840" y="103232"/>
                  </a:cubicBezTo>
                  <a:cubicBezTo>
                    <a:pt x="102586" y="103232"/>
                    <a:pt x="116834" y="73852"/>
                    <a:pt x="116834" y="68159"/>
                  </a:cubicBezTo>
                  <a:cubicBezTo>
                    <a:pt x="116834" y="65881"/>
                    <a:pt x="114585" y="65881"/>
                    <a:pt x="113835" y="65881"/>
                  </a:cubicBezTo>
                  <a:cubicBezTo>
                    <a:pt x="111585" y="65881"/>
                    <a:pt x="111085" y="66792"/>
                    <a:pt x="110585" y="68387"/>
                  </a:cubicBezTo>
                  <a:cubicBezTo>
                    <a:pt x="102336" y="92755"/>
                    <a:pt x="85339" y="98221"/>
                    <a:pt x="77340" y="98221"/>
                  </a:cubicBezTo>
                  <a:cubicBezTo>
                    <a:pt x="67591" y="98221"/>
                    <a:pt x="63592" y="90933"/>
                    <a:pt x="63592" y="83190"/>
                  </a:cubicBezTo>
                  <a:cubicBezTo>
                    <a:pt x="63592" y="78180"/>
                    <a:pt x="65092" y="73169"/>
                    <a:pt x="67841" y="63148"/>
                  </a:cubicBezTo>
                  <a:lnTo>
                    <a:pt x="76340" y="31947"/>
                  </a:lnTo>
                  <a:close/>
                </a:path>
              </a:pathLst>
            </a:custGeom>
            <a:solidFill>
              <a:srgbClr val="000000"/>
            </a:solidFill>
            <a:ln w="2509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891D0CD6-D4B1-3267-921A-50ECF1CA7AC1}"/>
                </a:ext>
              </a:extLst>
            </p:cNvPr>
            <p:cNvSpPr/>
            <p:nvPr>
              <p:custDataLst>
                <p:tags r:id="rId40"/>
              </p:custDataLst>
            </p:nvPr>
          </p:nvSpPr>
          <p:spPr>
            <a:xfrm>
              <a:off x="5227794" y="3903104"/>
              <a:ext cx="63691" cy="105856"/>
            </a:xfrm>
            <a:custGeom>
              <a:avLst/>
              <a:gdLst>
                <a:gd name="connsiteX0" fmla="*/ 39651 w 63691"/>
                <a:gd name="connsiteY0" fmla="*/ 4528 h 105856"/>
                <a:gd name="connsiteX1" fmla="*/ 34402 w 63691"/>
                <a:gd name="connsiteY1" fmla="*/ 64 h 105856"/>
                <a:gd name="connsiteX2" fmla="*/ 106 w 63691"/>
                <a:gd name="connsiteY2" fmla="*/ 10267 h 105856"/>
                <a:gd name="connsiteX3" fmla="*/ 106 w 63691"/>
                <a:gd name="connsiteY3" fmla="*/ 16006 h 105856"/>
                <a:gd name="connsiteX4" fmla="*/ 25478 w 63691"/>
                <a:gd name="connsiteY4" fmla="*/ 11543 h 105856"/>
                <a:gd name="connsiteX5" fmla="*/ 25478 w 63691"/>
                <a:gd name="connsiteY5" fmla="*/ 92848 h 105856"/>
                <a:gd name="connsiteX6" fmla="*/ 7980 w 63691"/>
                <a:gd name="connsiteY6" fmla="*/ 100181 h 105856"/>
                <a:gd name="connsiteX7" fmla="*/ 1331 w 63691"/>
                <a:gd name="connsiteY7" fmla="*/ 100181 h 105856"/>
                <a:gd name="connsiteX8" fmla="*/ 1331 w 63691"/>
                <a:gd name="connsiteY8" fmla="*/ 105921 h 105856"/>
                <a:gd name="connsiteX9" fmla="*/ 32477 w 63691"/>
                <a:gd name="connsiteY9" fmla="*/ 105283 h 105856"/>
                <a:gd name="connsiteX10" fmla="*/ 63797 w 63691"/>
                <a:gd name="connsiteY10" fmla="*/ 105921 h 105856"/>
                <a:gd name="connsiteX11" fmla="*/ 63797 w 63691"/>
                <a:gd name="connsiteY11" fmla="*/ 100181 h 105856"/>
                <a:gd name="connsiteX12" fmla="*/ 57148 w 63691"/>
                <a:gd name="connsiteY12" fmla="*/ 100181 h 105856"/>
                <a:gd name="connsiteX13" fmla="*/ 39651 w 63691"/>
                <a:gd name="connsiteY13" fmla="*/ 92848 h 105856"/>
                <a:gd name="connsiteX14" fmla="*/ 39651 w 63691"/>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91" h="105856">
                  <a:moveTo>
                    <a:pt x="39651" y="4528"/>
                  </a:moveTo>
                  <a:cubicBezTo>
                    <a:pt x="39651" y="224"/>
                    <a:pt x="39301" y="64"/>
                    <a:pt x="34402" y="64"/>
                  </a:cubicBezTo>
                  <a:cubicBezTo>
                    <a:pt x="23203" y="10108"/>
                    <a:pt x="7280" y="10267"/>
                    <a:pt x="106" y="10267"/>
                  </a:cubicBezTo>
                  <a:lnTo>
                    <a:pt x="106" y="16006"/>
                  </a:lnTo>
                  <a:cubicBezTo>
                    <a:pt x="4306" y="16006"/>
                    <a:pt x="15854" y="16006"/>
                    <a:pt x="25478" y="11543"/>
                  </a:cubicBezTo>
                  <a:lnTo>
                    <a:pt x="25478" y="92848"/>
                  </a:lnTo>
                  <a:cubicBezTo>
                    <a:pt x="25478" y="98109"/>
                    <a:pt x="25478" y="100181"/>
                    <a:pt x="7980" y="100181"/>
                  </a:cubicBezTo>
                  <a:lnTo>
                    <a:pt x="1331" y="100181"/>
                  </a:lnTo>
                  <a:lnTo>
                    <a:pt x="1331" y="105921"/>
                  </a:lnTo>
                  <a:cubicBezTo>
                    <a:pt x="4481" y="105761"/>
                    <a:pt x="26003" y="105283"/>
                    <a:pt x="32477" y="105283"/>
                  </a:cubicBezTo>
                  <a:cubicBezTo>
                    <a:pt x="37901" y="105283"/>
                    <a:pt x="59948" y="105761"/>
                    <a:pt x="63797" y="105921"/>
                  </a:cubicBezTo>
                  <a:lnTo>
                    <a:pt x="63797" y="100181"/>
                  </a:lnTo>
                  <a:lnTo>
                    <a:pt x="57148" y="100181"/>
                  </a:lnTo>
                  <a:cubicBezTo>
                    <a:pt x="39651" y="100181"/>
                    <a:pt x="39651" y="98109"/>
                    <a:pt x="39651" y="92848"/>
                  </a:cubicBezTo>
                  <a:lnTo>
                    <a:pt x="39651" y="4528"/>
                  </a:lnTo>
                  <a:close/>
                </a:path>
              </a:pathLst>
            </a:custGeom>
            <a:solidFill>
              <a:srgbClr val="000000"/>
            </a:solidFill>
            <a:ln w="2509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0DDC6101-2C76-98A5-71E0-ED7A577FCC1F}"/>
                </a:ext>
              </a:extLst>
            </p:cNvPr>
            <p:cNvSpPr/>
            <p:nvPr>
              <p:custDataLst>
                <p:tags r:id="rId41"/>
              </p:custDataLst>
            </p:nvPr>
          </p:nvSpPr>
          <p:spPr>
            <a:xfrm>
              <a:off x="5342356" y="3950658"/>
              <a:ext cx="29245" cy="68096"/>
            </a:xfrm>
            <a:custGeom>
              <a:avLst/>
              <a:gdLst>
                <a:gd name="connsiteX0" fmla="*/ 29357 w 29245"/>
                <a:gd name="connsiteY0" fmla="*/ 23976 h 68096"/>
                <a:gd name="connsiteX1" fmla="*/ 13359 w 29245"/>
                <a:gd name="connsiteY1" fmla="*/ 63 h 68096"/>
                <a:gd name="connsiteX2" fmla="*/ 111 w 29245"/>
                <a:gd name="connsiteY2" fmla="*/ 12133 h 68096"/>
                <a:gd name="connsiteX3" fmla="*/ 13359 w 29245"/>
                <a:gd name="connsiteY3" fmla="*/ 24204 h 68096"/>
                <a:gd name="connsiteX4" fmla="*/ 22108 w 29245"/>
                <a:gd name="connsiteY4" fmla="*/ 21243 h 68096"/>
                <a:gd name="connsiteX5" fmla="*/ 23358 w 29245"/>
                <a:gd name="connsiteY5" fmla="*/ 20560 h 68096"/>
                <a:gd name="connsiteX6" fmla="*/ 23858 w 29245"/>
                <a:gd name="connsiteY6" fmla="*/ 23976 h 68096"/>
                <a:gd name="connsiteX7" fmla="*/ 6860 w 29245"/>
                <a:gd name="connsiteY7" fmla="*/ 62010 h 68096"/>
                <a:gd name="connsiteX8" fmla="*/ 4110 w 29245"/>
                <a:gd name="connsiteY8" fmla="*/ 65654 h 68096"/>
                <a:gd name="connsiteX9" fmla="*/ 6610 w 29245"/>
                <a:gd name="connsiteY9" fmla="*/ 68159 h 68096"/>
                <a:gd name="connsiteX10" fmla="*/ 29357 w 29245"/>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5" h="68096">
                  <a:moveTo>
                    <a:pt x="29357" y="23976"/>
                  </a:moveTo>
                  <a:cubicBezTo>
                    <a:pt x="29357" y="8945"/>
                    <a:pt x="23108" y="63"/>
                    <a:pt x="13359" y="63"/>
                  </a:cubicBezTo>
                  <a:cubicBezTo>
                    <a:pt x="5110" y="63"/>
                    <a:pt x="111" y="5756"/>
                    <a:pt x="111" y="12133"/>
                  </a:cubicBezTo>
                  <a:cubicBezTo>
                    <a:pt x="111" y="18282"/>
                    <a:pt x="5110" y="24204"/>
                    <a:pt x="13359" y="24204"/>
                  </a:cubicBezTo>
                  <a:cubicBezTo>
                    <a:pt x="16359" y="24204"/>
                    <a:pt x="19608" y="23293"/>
                    <a:pt x="22108" y="21243"/>
                  </a:cubicBezTo>
                  <a:cubicBezTo>
                    <a:pt x="22858" y="20788"/>
                    <a:pt x="23108" y="20560"/>
                    <a:pt x="23358" y="20560"/>
                  </a:cubicBezTo>
                  <a:cubicBezTo>
                    <a:pt x="23608" y="20560"/>
                    <a:pt x="23858" y="20788"/>
                    <a:pt x="23858" y="23976"/>
                  </a:cubicBezTo>
                  <a:cubicBezTo>
                    <a:pt x="23858" y="40829"/>
                    <a:pt x="15109" y="54494"/>
                    <a:pt x="6860" y="62010"/>
                  </a:cubicBezTo>
                  <a:cubicBezTo>
                    <a:pt x="4110" y="64515"/>
                    <a:pt x="4110" y="64970"/>
                    <a:pt x="4110" y="65654"/>
                  </a:cubicBezTo>
                  <a:cubicBezTo>
                    <a:pt x="4110" y="67248"/>
                    <a:pt x="5360" y="68159"/>
                    <a:pt x="6610" y="68159"/>
                  </a:cubicBezTo>
                  <a:cubicBezTo>
                    <a:pt x="9360" y="68159"/>
                    <a:pt x="29357" y="50622"/>
                    <a:pt x="29357" y="23976"/>
                  </a:cubicBezTo>
                  <a:close/>
                </a:path>
              </a:pathLst>
            </a:custGeom>
            <a:solidFill>
              <a:srgbClr val="000000"/>
            </a:solidFill>
            <a:ln w="2509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539D931F-6413-B5BB-D11C-6240D28AB074}"/>
                </a:ext>
              </a:extLst>
            </p:cNvPr>
            <p:cNvSpPr/>
            <p:nvPr>
              <p:custDataLst>
                <p:tags r:id="rId42"/>
              </p:custDataLst>
            </p:nvPr>
          </p:nvSpPr>
          <p:spPr>
            <a:xfrm>
              <a:off x="5439203" y="3874135"/>
              <a:ext cx="124482" cy="103168"/>
            </a:xfrm>
            <a:custGeom>
              <a:avLst/>
              <a:gdLst>
                <a:gd name="connsiteX0" fmla="*/ 76355 w 124482"/>
                <a:gd name="connsiteY0" fmla="*/ 31947 h 103168"/>
                <a:gd name="connsiteX1" fmla="*/ 101101 w 124482"/>
                <a:gd name="connsiteY1" fmla="*/ 5073 h 103168"/>
                <a:gd name="connsiteX2" fmla="*/ 113599 w 124482"/>
                <a:gd name="connsiteY2" fmla="*/ 8034 h 103168"/>
                <a:gd name="connsiteX3" fmla="*/ 101601 w 124482"/>
                <a:gd name="connsiteY3" fmla="*/ 20332 h 103168"/>
                <a:gd name="connsiteX4" fmla="*/ 111100 w 124482"/>
                <a:gd name="connsiteY4" fmla="*/ 28303 h 103168"/>
                <a:gd name="connsiteX5" fmla="*/ 124598 w 124482"/>
                <a:gd name="connsiteY5" fmla="*/ 15094 h 103168"/>
                <a:gd name="connsiteX6" fmla="*/ 101351 w 124482"/>
                <a:gd name="connsiteY6" fmla="*/ 63 h 103168"/>
                <a:gd name="connsiteX7" fmla="*/ 75105 w 124482"/>
                <a:gd name="connsiteY7" fmla="*/ 17371 h 103168"/>
                <a:gd name="connsiteX8" fmla="*/ 48109 w 124482"/>
                <a:gd name="connsiteY8" fmla="*/ 63 h 103168"/>
                <a:gd name="connsiteX9" fmla="*/ 7864 w 124482"/>
                <a:gd name="connsiteY9" fmla="*/ 35136 h 103168"/>
                <a:gd name="connsiteX10" fmla="*/ 10864 w 124482"/>
                <a:gd name="connsiteY10" fmla="*/ 37413 h 103168"/>
                <a:gd name="connsiteX11" fmla="*/ 14113 w 124482"/>
                <a:gd name="connsiteY11" fmla="*/ 34908 h 103168"/>
                <a:gd name="connsiteX12" fmla="*/ 47609 w 124482"/>
                <a:gd name="connsiteY12" fmla="*/ 5073 h 103168"/>
                <a:gd name="connsiteX13" fmla="*/ 61107 w 124482"/>
                <a:gd name="connsiteY13" fmla="*/ 20332 h 103168"/>
                <a:gd name="connsiteX14" fmla="*/ 47609 w 124482"/>
                <a:gd name="connsiteY14" fmla="*/ 74536 h 103168"/>
                <a:gd name="connsiteX15" fmla="*/ 23862 w 124482"/>
                <a:gd name="connsiteY15" fmla="*/ 98221 h 103168"/>
                <a:gd name="connsiteX16" fmla="*/ 11364 w 124482"/>
                <a:gd name="connsiteY16" fmla="*/ 95261 h 103168"/>
                <a:gd name="connsiteX17" fmla="*/ 23112 w 124482"/>
                <a:gd name="connsiteY17" fmla="*/ 82962 h 103168"/>
                <a:gd name="connsiteX18" fmla="*/ 13863 w 124482"/>
                <a:gd name="connsiteY18" fmla="*/ 74991 h 103168"/>
                <a:gd name="connsiteX19" fmla="*/ 115 w 124482"/>
                <a:gd name="connsiteY19" fmla="*/ 88200 h 103168"/>
                <a:gd name="connsiteX20" fmla="*/ 23612 w 124482"/>
                <a:gd name="connsiteY20" fmla="*/ 103232 h 103168"/>
                <a:gd name="connsiteX21" fmla="*/ 49858 w 124482"/>
                <a:gd name="connsiteY21" fmla="*/ 85923 h 103168"/>
                <a:gd name="connsiteX22" fmla="*/ 76855 w 124482"/>
                <a:gd name="connsiteY22" fmla="*/ 103232 h 103168"/>
                <a:gd name="connsiteX23" fmla="*/ 116849 w 124482"/>
                <a:gd name="connsiteY23" fmla="*/ 68159 h 103168"/>
                <a:gd name="connsiteX24" fmla="*/ 113849 w 124482"/>
                <a:gd name="connsiteY24" fmla="*/ 65881 h 103168"/>
                <a:gd name="connsiteX25" fmla="*/ 110600 w 124482"/>
                <a:gd name="connsiteY25" fmla="*/ 68387 h 103168"/>
                <a:gd name="connsiteX26" fmla="*/ 77354 w 124482"/>
                <a:gd name="connsiteY26" fmla="*/ 98221 h 103168"/>
                <a:gd name="connsiteX27" fmla="*/ 63606 w 124482"/>
                <a:gd name="connsiteY27" fmla="*/ 83190 h 103168"/>
                <a:gd name="connsiteX28" fmla="*/ 67856 w 124482"/>
                <a:gd name="connsiteY28" fmla="*/ 63148 h 103168"/>
                <a:gd name="connsiteX29" fmla="*/ 76355 w 124482"/>
                <a:gd name="connsiteY29" fmla="*/ 31947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482" h="103168">
                  <a:moveTo>
                    <a:pt x="76355" y="31947"/>
                  </a:moveTo>
                  <a:cubicBezTo>
                    <a:pt x="77854" y="26026"/>
                    <a:pt x="83604" y="5073"/>
                    <a:pt x="101101" y="5073"/>
                  </a:cubicBezTo>
                  <a:cubicBezTo>
                    <a:pt x="102351" y="5073"/>
                    <a:pt x="108350" y="5073"/>
                    <a:pt x="113599" y="8034"/>
                  </a:cubicBezTo>
                  <a:cubicBezTo>
                    <a:pt x="106600" y="9173"/>
                    <a:pt x="101601" y="14866"/>
                    <a:pt x="101601" y="20332"/>
                  </a:cubicBezTo>
                  <a:cubicBezTo>
                    <a:pt x="101601" y="23976"/>
                    <a:pt x="104351" y="28303"/>
                    <a:pt x="111100" y="28303"/>
                  </a:cubicBezTo>
                  <a:cubicBezTo>
                    <a:pt x="116599" y="28303"/>
                    <a:pt x="124598" y="24204"/>
                    <a:pt x="124598" y="15094"/>
                  </a:cubicBezTo>
                  <a:cubicBezTo>
                    <a:pt x="124598" y="3251"/>
                    <a:pt x="109850" y="63"/>
                    <a:pt x="101351" y="63"/>
                  </a:cubicBezTo>
                  <a:cubicBezTo>
                    <a:pt x="86853" y="63"/>
                    <a:pt x="78104" y="12133"/>
                    <a:pt x="75105" y="17371"/>
                  </a:cubicBezTo>
                  <a:cubicBezTo>
                    <a:pt x="68856" y="2340"/>
                    <a:pt x="55358" y="63"/>
                    <a:pt x="48109" y="63"/>
                  </a:cubicBezTo>
                  <a:cubicBezTo>
                    <a:pt x="22112" y="63"/>
                    <a:pt x="7864" y="29442"/>
                    <a:pt x="7864" y="35136"/>
                  </a:cubicBezTo>
                  <a:cubicBezTo>
                    <a:pt x="7864" y="37413"/>
                    <a:pt x="10364" y="37413"/>
                    <a:pt x="10864" y="37413"/>
                  </a:cubicBezTo>
                  <a:cubicBezTo>
                    <a:pt x="12863" y="37413"/>
                    <a:pt x="13613" y="36958"/>
                    <a:pt x="14113" y="34908"/>
                  </a:cubicBezTo>
                  <a:cubicBezTo>
                    <a:pt x="22612" y="10767"/>
                    <a:pt x="39110" y="5073"/>
                    <a:pt x="47609" y="5073"/>
                  </a:cubicBezTo>
                  <a:cubicBezTo>
                    <a:pt x="52358" y="5073"/>
                    <a:pt x="61107" y="7123"/>
                    <a:pt x="61107" y="20332"/>
                  </a:cubicBezTo>
                  <a:cubicBezTo>
                    <a:pt x="61107" y="27392"/>
                    <a:pt x="56857" y="42651"/>
                    <a:pt x="47609" y="74536"/>
                  </a:cubicBezTo>
                  <a:cubicBezTo>
                    <a:pt x="43609" y="88656"/>
                    <a:pt x="34860" y="98221"/>
                    <a:pt x="23862" y="98221"/>
                  </a:cubicBezTo>
                  <a:cubicBezTo>
                    <a:pt x="22362" y="98221"/>
                    <a:pt x="16613" y="98221"/>
                    <a:pt x="11364" y="95261"/>
                  </a:cubicBezTo>
                  <a:cubicBezTo>
                    <a:pt x="17613" y="94122"/>
                    <a:pt x="23112" y="89339"/>
                    <a:pt x="23112" y="82962"/>
                  </a:cubicBezTo>
                  <a:cubicBezTo>
                    <a:pt x="23112" y="76813"/>
                    <a:pt x="17613" y="74991"/>
                    <a:pt x="13863" y="74991"/>
                  </a:cubicBezTo>
                  <a:cubicBezTo>
                    <a:pt x="6364" y="74991"/>
                    <a:pt x="115" y="80913"/>
                    <a:pt x="115" y="88200"/>
                  </a:cubicBezTo>
                  <a:cubicBezTo>
                    <a:pt x="115" y="98677"/>
                    <a:pt x="12614" y="103232"/>
                    <a:pt x="23612" y="103232"/>
                  </a:cubicBezTo>
                  <a:cubicBezTo>
                    <a:pt x="40110" y="103232"/>
                    <a:pt x="49108" y="87289"/>
                    <a:pt x="49858" y="85923"/>
                  </a:cubicBezTo>
                  <a:cubicBezTo>
                    <a:pt x="52858" y="94350"/>
                    <a:pt x="61857" y="103232"/>
                    <a:pt x="76855" y="103232"/>
                  </a:cubicBezTo>
                  <a:cubicBezTo>
                    <a:pt x="102601" y="103232"/>
                    <a:pt x="116849" y="73852"/>
                    <a:pt x="116849" y="68159"/>
                  </a:cubicBezTo>
                  <a:cubicBezTo>
                    <a:pt x="116849" y="65881"/>
                    <a:pt x="114599" y="65881"/>
                    <a:pt x="113849" y="65881"/>
                  </a:cubicBezTo>
                  <a:cubicBezTo>
                    <a:pt x="111600" y="65881"/>
                    <a:pt x="111100" y="66792"/>
                    <a:pt x="110600" y="68387"/>
                  </a:cubicBezTo>
                  <a:cubicBezTo>
                    <a:pt x="102351" y="92755"/>
                    <a:pt x="85353" y="98221"/>
                    <a:pt x="77354" y="98221"/>
                  </a:cubicBezTo>
                  <a:cubicBezTo>
                    <a:pt x="67606" y="98221"/>
                    <a:pt x="63606" y="90933"/>
                    <a:pt x="63606" y="83190"/>
                  </a:cubicBezTo>
                  <a:cubicBezTo>
                    <a:pt x="63606" y="78180"/>
                    <a:pt x="65106" y="73169"/>
                    <a:pt x="67856" y="63148"/>
                  </a:cubicBezTo>
                  <a:lnTo>
                    <a:pt x="76355" y="31947"/>
                  </a:lnTo>
                  <a:close/>
                </a:path>
              </a:pathLst>
            </a:custGeom>
            <a:solidFill>
              <a:srgbClr val="000000"/>
            </a:solidFill>
            <a:ln w="2509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2906C6A9-B574-E3F3-A247-BB789A030F03}"/>
                </a:ext>
              </a:extLst>
            </p:cNvPr>
            <p:cNvSpPr/>
            <p:nvPr>
              <p:custDataLst>
                <p:tags r:id="rId43"/>
              </p:custDataLst>
            </p:nvPr>
          </p:nvSpPr>
          <p:spPr>
            <a:xfrm>
              <a:off x="5585840" y="3903104"/>
              <a:ext cx="77339" cy="105856"/>
            </a:xfrm>
            <a:custGeom>
              <a:avLst/>
              <a:gdLst>
                <a:gd name="connsiteX0" fmla="*/ 77460 w 77339"/>
                <a:gd name="connsiteY0" fmla="*/ 76906 h 105856"/>
                <a:gd name="connsiteX1" fmla="*/ 71511 w 77339"/>
                <a:gd name="connsiteY1" fmla="*/ 76906 h 105856"/>
                <a:gd name="connsiteX2" fmla="*/ 66962 w 77339"/>
                <a:gd name="connsiteY2" fmla="*/ 91413 h 105856"/>
                <a:gd name="connsiteX3" fmla="*/ 49639 w 77339"/>
                <a:gd name="connsiteY3" fmla="*/ 92370 h 105856"/>
                <a:gd name="connsiteX4" fmla="*/ 17444 w 77339"/>
                <a:gd name="connsiteY4" fmla="*/ 92370 h 105856"/>
                <a:gd name="connsiteX5" fmla="*/ 52439 w 77339"/>
                <a:gd name="connsiteY5" fmla="*/ 65587 h 105856"/>
                <a:gd name="connsiteX6" fmla="*/ 77460 w 77339"/>
                <a:gd name="connsiteY6" fmla="*/ 31152 h 105856"/>
                <a:gd name="connsiteX7" fmla="*/ 36516 w 77339"/>
                <a:gd name="connsiteY7" fmla="*/ 64 h 105856"/>
                <a:gd name="connsiteX8" fmla="*/ 121 w 77339"/>
                <a:gd name="connsiteY8" fmla="*/ 28601 h 105856"/>
                <a:gd name="connsiteX9" fmla="*/ 9395 w 77339"/>
                <a:gd name="connsiteY9" fmla="*/ 37528 h 105856"/>
                <a:gd name="connsiteX10" fmla="*/ 18668 w 77339"/>
                <a:gd name="connsiteY10" fmla="*/ 29079 h 105856"/>
                <a:gd name="connsiteX11" fmla="*/ 8345 w 77339"/>
                <a:gd name="connsiteY11" fmla="*/ 20630 h 105856"/>
                <a:gd name="connsiteX12" fmla="*/ 33891 w 77339"/>
                <a:gd name="connsiteY12" fmla="*/ 5803 h 105856"/>
                <a:gd name="connsiteX13" fmla="*/ 60488 w 77339"/>
                <a:gd name="connsiteY13" fmla="*/ 31152 h 105856"/>
                <a:gd name="connsiteX14" fmla="*/ 44040 w 77339"/>
                <a:gd name="connsiteY14" fmla="*/ 61761 h 105856"/>
                <a:gd name="connsiteX15" fmla="*/ 1871 w 77339"/>
                <a:gd name="connsiteY15" fmla="*/ 99703 h 105856"/>
                <a:gd name="connsiteX16" fmla="*/ 121 w 77339"/>
                <a:gd name="connsiteY16" fmla="*/ 105921 h 105856"/>
                <a:gd name="connsiteX17" fmla="*/ 72211 w 77339"/>
                <a:gd name="connsiteY17" fmla="*/ 105921 h 105856"/>
                <a:gd name="connsiteX18" fmla="*/ 77460 w 77339"/>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339" h="105856">
                  <a:moveTo>
                    <a:pt x="77460" y="76906"/>
                  </a:moveTo>
                  <a:lnTo>
                    <a:pt x="71511" y="76906"/>
                  </a:lnTo>
                  <a:cubicBezTo>
                    <a:pt x="70986" y="80413"/>
                    <a:pt x="69236" y="89819"/>
                    <a:pt x="66962" y="91413"/>
                  </a:cubicBezTo>
                  <a:cubicBezTo>
                    <a:pt x="65562" y="92370"/>
                    <a:pt x="52089" y="92370"/>
                    <a:pt x="49639" y="92370"/>
                  </a:cubicBezTo>
                  <a:lnTo>
                    <a:pt x="17444" y="92370"/>
                  </a:lnTo>
                  <a:cubicBezTo>
                    <a:pt x="35816" y="77543"/>
                    <a:pt x="41940" y="73080"/>
                    <a:pt x="52439" y="65587"/>
                  </a:cubicBezTo>
                  <a:cubicBezTo>
                    <a:pt x="65387" y="56181"/>
                    <a:pt x="77460" y="46297"/>
                    <a:pt x="77460" y="31152"/>
                  </a:cubicBezTo>
                  <a:cubicBezTo>
                    <a:pt x="77460" y="11861"/>
                    <a:pt x="58913" y="64"/>
                    <a:pt x="36516" y="64"/>
                  </a:cubicBezTo>
                  <a:cubicBezTo>
                    <a:pt x="14819" y="64"/>
                    <a:pt x="121" y="13934"/>
                    <a:pt x="121" y="28601"/>
                  </a:cubicBezTo>
                  <a:cubicBezTo>
                    <a:pt x="121" y="36731"/>
                    <a:pt x="7645" y="37528"/>
                    <a:pt x="9395" y="37528"/>
                  </a:cubicBezTo>
                  <a:cubicBezTo>
                    <a:pt x="13594" y="37528"/>
                    <a:pt x="18668" y="34818"/>
                    <a:pt x="18668" y="29079"/>
                  </a:cubicBezTo>
                  <a:cubicBezTo>
                    <a:pt x="18668" y="26209"/>
                    <a:pt x="17444" y="20630"/>
                    <a:pt x="8345" y="20630"/>
                  </a:cubicBezTo>
                  <a:cubicBezTo>
                    <a:pt x="13769" y="9311"/>
                    <a:pt x="25667" y="5803"/>
                    <a:pt x="33891" y="5803"/>
                  </a:cubicBezTo>
                  <a:cubicBezTo>
                    <a:pt x="51389" y="5803"/>
                    <a:pt x="60488" y="18238"/>
                    <a:pt x="60488" y="31152"/>
                  </a:cubicBezTo>
                  <a:cubicBezTo>
                    <a:pt x="60488" y="45021"/>
                    <a:pt x="49639" y="56021"/>
                    <a:pt x="44040" y="61761"/>
                  </a:cubicBezTo>
                  <a:lnTo>
                    <a:pt x="1871" y="99703"/>
                  </a:lnTo>
                  <a:cubicBezTo>
                    <a:pt x="121" y="101138"/>
                    <a:pt x="121" y="101457"/>
                    <a:pt x="121" y="105921"/>
                  </a:cubicBezTo>
                  <a:lnTo>
                    <a:pt x="72211" y="105921"/>
                  </a:lnTo>
                  <a:lnTo>
                    <a:pt x="77460" y="76906"/>
                  </a:lnTo>
                  <a:close/>
                </a:path>
              </a:pathLst>
            </a:custGeom>
            <a:solidFill>
              <a:srgbClr val="000000"/>
            </a:solidFill>
            <a:ln w="2509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7A0F2740-5480-FEC7-F09B-68908B165284}"/>
                </a:ext>
              </a:extLst>
            </p:cNvPr>
            <p:cNvSpPr/>
            <p:nvPr>
              <p:custDataLst>
                <p:tags r:id="rId44"/>
              </p:custDataLst>
            </p:nvPr>
          </p:nvSpPr>
          <p:spPr>
            <a:xfrm>
              <a:off x="5708451" y="3950658"/>
              <a:ext cx="29245" cy="68096"/>
            </a:xfrm>
            <a:custGeom>
              <a:avLst/>
              <a:gdLst>
                <a:gd name="connsiteX0" fmla="*/ 29371 w 29245"/>
                <a:gd name="connsiteY0" fmla="*/ 23976 h 68096"/>
                <a:gd name="connsiteX1" fmla="*/ 13374 w 29245"/>
                <a:gd name="connsiteY1" fmla="*/ 63 h 68096"/>
                <a:gd name="connsiteX2" fmla="*/ 125 w 29245"/>
                <a:gd name="connsiteY2" fmla="*/ 12133 h 68096"/>
                <a:gd name="connsiteX3" fmla="*/ 13374 w 29245"/>
                <a:gd name="connsiteY3" fmla="*/ 24204 h 68096"/>
                <a:gd name="connsiteX4" fmla="*/ 22122 w 29245"/>
                <a:gd name="connsiteY4" fmla="*/ 21243 h 68096"/>
                <a:gd name="connsiteX5" fmla="*/ 23372 w 29245"/>
                <a:gd name="connsiteY5" fmla="*/ 20560 h 68096"/>
                <a:gd name="connsiteX6" fmla="*/ 23872 w 29245"/>
                <a:gd name="connsiteY6" fmla="*/ 23976 h 68096"/>
                <a:gd name="connsiteX7" fmla="*/ 6874 w 29245"/>
                <a:gd name="connsiteY7" fmla="*/ 62010 h 68096"/>
                <a:gd name="connsiteX8" fmla="*/ 4125 w 29245"/>
                <a:gd name="connsiteY8" fmla="*/ 65654 h 68096"/>
                <a:gd name="connsiteX9" fmla="*/ 6625 w 29245"/>
                <a:gd name="connsiteY9" fmla="*/ 68159 h 68096"/>
                <a:gd name="connsiteX10" fmla="*/ 29371 w 29245"/>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5" h="68096">
                  <a:moveTo>
                    <a:pt x="29371" y="23976"/>
                  </a:moveTo>
                  <a:cubicBezTo>
                    <a:pt x="29371" y="8945"/>
                    <a:pt x="23122" y="63"/>
                    <a:pt x="13374" y="63"/>
                  </a:cubicBezTo>
                  <a:cubicBezTo>
                    <a:pt x="5125" y="63"/>
                    <a:pt x="125" y="5756"/>
                    <a:pt x="125" y="12133"/>
                  </a:cubicBezTo>
                  <a:cubicBezTo>
                    <a:pt x="125" y="18282"/>
                    <a:pt x="5125" y="24204"/>
                    <a:pt x="13374" y="24204"/>
                  </a:cubicBezTo>
                  <a:cubicBezTo>
                    <a:pt x="16373" y="24204"/>
                    <a:pt x="19623" y="23293"/>
                    <a:pt x="22122" y="21243"/>
                  </a:cubicBezTo>
                  <a:cubicBezTo>
                    <a:pt x="22872" y="20788"/>
                    <a:pt x="23122" y="20560"/>
                    <a:pt x="23372" y="20560"/>
                  </a:cubicBezTo>
                  <a:cubicBezTo>
                    <a:pt x="23622" y="20560"/>
                    <a:pt x="23872" y="20788"/>
                    <a:pt x="23872" y="23976"/>
                  </a:cubicBezTo>
                  <a:cubicBezTo>
                    <a:pt x="23872" y="40829"/>
                    <a:pt x="15123" y="54494"/>
                    <a:pt x="6874" y="62010"/>
                  </a:cubicBezTo>
                  <a:cubicBezTo>
                    <a:pt x="4125" y="64515"/>
                    <a:pt x="4125" y="64970"/>
                    <a:pt x="4125" y="65654"/>
                  </a:cubicBezTo>
                  <a:cubicBezTo>
                    <a:pt x="4125" y="67248"/>
                    <a:pt x="5375" y="68159"/>
                    <a:pt x="6625" y="68159"/>
                  </a:cubicBezTo>
                  <a:cubicBezTo>
                    <a:pt x="9374" y="68159"/>
                    <a:pt x="29371" y="50622"/>
                    <a:pt x="29371" y="23976"/>
                  </a:cubicBezTo>
                  <a:close/>
                </a:path>
              </a:pathLst>
            </a:custGeom>
            <a:solidFill>
              <a:srgbClr val="000000"/>
            </a:solidFill>
            <a:ln w="2509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7C90C0E9-69BF-E6C6-69E4-99B3AB46D573}"/>
                </a:ext>
              </a:extLst>
            </p:cNvPr>
            <p:cNvSpPr/>
            <p:nvPr>
              <p:custDataLst>
                <p:tags r:id="rId45"/>
              </p:custDataLst>
            </p:nvPr>
          </p:nvSpPr>
          <p:spPr>
            <a:xfrm>
              <a:off x="5819546" y="3950658"/>
              <a:ext cx="26496" cy="24141"/>
            </a:xfrm>
            <a:custGeom>
              <a:avLst/>
              <a:gdLst>
                <a:gd name="connsiteX0" fmla="*/ 26626 w 26496"/>
                <a:gd name="connsiteY0" fmla="*/ 12133 h 24141"/>
                <a:gd name="connsiteX1" fmla="*/ 13378 w 26496"/>
                <a:gd name="connsiteY1" fmla="*/ 63 h 24141"/>
                <a:gd name="connsiteX2" fmla="*/ 130 w 26496"/>
                <a:gd name="connsiteY2" fmla="*/ 12133 h 24141"/>
                <a:gd name="connsiteX3" fmla="*/ 13378 w 26496"/>
                <a:gd name="connsiteY3" fmla="*/ 24204 h 24141"/>
                <a:gd name="connsiteX4" fmla="*/ 26626 w 26496"/>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6" h="24141">
                  <a:moveTo>
                    <a:pt x="26626" y="12133"/>
                  </a:moveTo>
                  <a:cubicBezTo>
                    <a:pt x="26626" y="5529"/>
                    <a:pt x="20627" y="63"/>
                    <a:pt x="13378" y="63"/>
                  </a:cubicBezTo>
                  <a:cubicBezTo>
                    <a:pt x="6129" y="63"/>
                    <a:pt x="130" y="5529"/>
                    <a:pt x="130" y="12133"/>
                  </a:cubicBezTo>
                  <a:cubicBezTo>
                    <a:pt x="130" y="18738"/>
                    <a:pt x="6129" y="24204"/>
                    <a:pt x="13378" y="24204"/>
                  </a:cubicBezTo>
                  <a:cubicBezTo>
                    <a:pt x="20627" y="24204"/>
                    <a:pt x="26626" y="18738"/>
                    <a:pt x="26626" y="12133"/>
                  </a:cubicBezTo>
                  <a:close/>
                </a:path>
              </a:pathLst>
            </a:custGeom>
            <a:solidFill>
              <a:srgbClr val="000000"/>
            </a:solidFill>
            <a:ln w="2509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374146F4-4F1D-3093-CFFD-8A4641D9DAE7}"/>
                </a:ext>
              </a:extLst>
            </p:cNvPr>
            <p:cNvSpPr/>
            <p:nvPr>
              <p:custDataLst>
                <p:tags r:id="rId46"/>
              </p:custDataLst>
            </p:nvPr>
          </p:nvSpPr>
          <p:spPr>
            <a:xfrm>
              <a:off x="5888981" y="3950658"/>
              <a:ext cx="26496" cy="24141"/>
            </a:xfrm>
            <a:custGeom>
              <a:avLst/>
              <a:gdLst>
                <a:gd name="connsiteX0" fmla="*/ 26629 w 26496"/>
                <a:gd name="connsiteY0" fmla="*/ 12133 h 24141"/>
                <a:gd name="connsiteX1" fmla="*/ 13381 w 26496"/>
                <a:gd name="connsiteY1" fmla="*/ 63 h 24141"/>
                <a:gd name="connsiteX2" fmla="*/ 133 w 26496"/>
                <a:gd name="connsiteY2" fmla="*/ 12133 h 24141"/>
                <a:gd name="connsiteX3" fmla="*/ 13381 w 26496"/>
                <a:gd name="connsiteY3" fmla="*/ 24204 h 24141"/>
                <a:gd name="connsiteX4" fmla="*/ 26629 w 26496"/>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6" h="24141">
                  <a:moveTo>
                    <a:pt x="26629" y="12133"/>
                  </a:moveTo>
                  <a:cubicBezTo>
                    <a:pt x="26629" y="5529"/>
                    <a:pt x="20630" y="63"/>
                    <a:pt x="13381" y="63"/>
                  </a:cubicBezTo>
                  <a:cubicBezTo>
                    <a:pt x="6132" y="63"/>
                    <a:pt x="133" y="5529"/>
                    <a:pt x="133" y="12133"/>
                  </a:cubicBezTo>
                  <a:cubicBezTo>
                    <a:pt x="133" y="18738"/>
                    <a:pt x="6132" y="24204"/>
                    <a:pt x="13381" y="24204"/>
                  </a:cubicBezTo>
                  <a:cubicBezTo>
                    <a:pt x="20630" y="24204"/>
                    <a:pt x="26629" y="18738"/>
                    <a:pt x="26629" y="12133"/>
                  </a:cubicBezTo>
                  <a:close/>
                </a:path>
              </a:pathLst>
            </a:custGeom>
            <a:solidFill>
              <a:srgbClr val="000000"/>
            </a:solidFill>
            <a:ln w="2509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1D765132-E879-F63C-9B2F-837FD2064D11}"/>
                </a:ext>
              </a:extLst>
            </p:cNvPr>
            <p:cNvSpPr/>
            <p:nvPr>
              <p:custDataLst>
                <p:tags r:id="rId47"/>
              </p:custDataLst>
            </p:nvPr>
          </p:nvSpPr>
          <p:spPr>
            <a:xfrm>
              <a:off x="5958416" y="3950658"/>
              <a:ext cx="26496" cy="24141"/>
            </a:xfrm>
            <a:custGeom>
              <a:avLst/>
              <a:gdLst>
                <a:gd name="connsiteX0" fmla="*/ 26632 w 26496"/>
                <a:gd name="connsiteY0" fmla="*/ 12133 h 24141"/>
                <a:gd name="connsiteX1" fmla="*/ 13384 w 26496"/>
                <a:gd name="connsiteY1" fmla="*/ 63 h 24141"/>
                <a:gd name="connsiteX2" fmla="*/ 135 w 26496"/>
                <a:gd name="connsiteY2" fmla="*/ 12133 h 24141"/>
                <a:gd name="connsiteX3" fmla="*/ 13384 w 26496"/>
                <a:gd name="connsiteY3" fmla="*/ 24204 h 24141"/>
                <a:gd name="connsiteX4" fmla="*/ 26632 w 26496"/>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6" h="24141">
                  <a:moveTo>
                    <a:pt x="26632" y="12133"/>
                  </a:moveTo>
                  <a:cubicBezTo>
                    <a:pt x="26632" y="5529"/>
                    <a:pt x="20633" y="63"/>
                    <a:pt x="13384" y="63"/>
                  </a:cubicBezTo>
                  <a:cubicBezTo>
                    <a:pt x="6135" y="63"/>
                    <a:pt x="135" y="5529"/>
                    <a:pt x="135" y="12133"/>
                  </a:cubicBezTo>
                  <a:cubicBezTo>
                    <a:pt x="135" y="18738"/>
                    <a:pt x="6135" y="24204"/>
                    <a:pt x="13384" y="24204"/>
                  </a:cubicBezTo>
                  <a:cubicBezTo>
                    <a:pt x="20633" y="24204"/>
                    <a:pt x="26632" y="18738"/>
                    <a:pt x="26632" y="12133"/>
                  </a:cubicBezTo>
                  <a:close/>
                </a:path>
              </a:pathLst>
            </a:custGeom>
            <a:solidFill>
              <a:srgbClr val="000000"/>
            </a:solidFill>
            <a:ln w="2509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DDC9A199-D48A-1DA3-8E74-A7568B23A925}"/>
                </a:ext>
              </a:extLst>
            </p:cNvPr>
            <p:cNvSpPr/>
            <p:nvPr>
              <p:custDataLst>
                <p:tags r:id="rId48"/>
              </p:custDataLst>
            </p:nvPr>
          </p:nvSpPr>
          <p:spPr>
            <a:xfrm>
              <a:off x="6027851" y="3950658"/>
              <a:ext cx="29245" cy="68096"/>
            </a:xfrm>
            <a:custGeom>
              <a:avLst/>
              <a:gdLst>
                <a:gd name="connsiteX0" fmla="*/ 29384 w 29245"/>
                <a:gd name="connsiteY0" fmla="*/ 23976 h 68096"/>
                <a:gd name="connsiteX1" fmla="*/ 13386 w 29245"/>
                <a:gd name="connsiteY1" fmla="*/ 63 h 68096"/>
                <a:gd name="connsiteX2" fmla="*/ 138 w 29245"/>
                <a:gd name="connsiteY2" fmla="*/ 12133 h 68096"/>
                <a:gd name="connsiteX3" fmla="*/ 13386 w 29245"/>
                <a:gd name="connsiteY3" fmla="*/ 24204 h 68096"/>
                <a:gd name="connsiteX4" fmla="*/ 22135 w 29245"/>
                <a:gd name="connsiteY4" fmla="*/ 21243 h 68096"/>
                <a:gd name="connsiteX5" fmla="*/ 23385 w 29245"/>
                <a:gd name="connsiteY5" fmla="*/ 20560 h 68096"/>
                <a:gd name="connsiteX6" fmla="*/ 23885 w 29245"/>
                <a:gd name="connsiteY6" fmla="*/ 23976 h 68096"/>
                <a:gd name="connsiteX7" fmla="*/ 6887 w 29245"/>
                <a:gd name="connsiteY7" fmla="*/ 62010 h 68096"/>
                <a:gd name="connsiteX8" fmla="*/ 4138 w 29245"/>
                <a:gd name="connsiteY8" fmla="*/ 65654 h 68096"/>
                <a:gd name="connsiteX9" fmla="*/ 6637 w 29245"/>
                <a:gd name="connsiteY9" fmla="*/ 68159 h 68096"/>
                <a:gd name="connsiteX10" fmla="*/ 29384 w 29245"/>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5" h="68096">
                  <a:moveTo>
                    <a:pt x="29384" y="23976"/>
                  </a:moveTo>
                  <a:cubicBezTo>
                    <a:pt x="29384" y="8945"/>
                    <a:pt x="23135" y="63"/>
                    <a:pt x="13386" y="63"/>
                  </a:cubicBezTo>
                  <a:cubicBezTo>
                    <a:pt x="5137" y="63"/>
                    <a:pt x="138" y="5756"/>
                    <a:pt x="138" y="12133"/>
                  </a:cubicBezTo>
                  <a:cubicBezTo>
                    <a:pt x="138" y="18282"/>
                    <a:pt x="5137" y="24204"/>
                    <a:pt x="13386" y="24204"/>
                  </a:cubicBezTo>
                  <a:cubicBezTo>
                    <a:pt x="16386" y="24204"/>
                    <a:pt x="19635" y="23293"/>
                    <a:pt x="22135" y="21243"/>
                  </a:cubicBezTo>
                  <a:cubicBezTo>
                    <a:pt x="22885" y="20788"/>
                    <a:pt x="23135" y="20560"/>
                    <a:pt x="23385" y="20560"/>
                  </a:cubicBezTo>
                  <a:cubicBezTo>
                    <a:pt x="23635" y="20560"/>
                    <a:pt x="23885" y="20788"/>
                    <a:pt x="23885" y="23976"/>
                  </a:cubicBezTo>
                  <a:cubicBezTo>
                    <a:pt x="23885" y="40829"/>
                    <a:pt x="15136" y="54494"/>
                    <a:pt x="6887" y="62010"/>
                  </a:cubicBezTo>
                  <a:cubicBezTo>
                    <a:pt x="4138" y="64515"/>
                    <a:pt x="4138" y="64970"/>
                    <a:pt x="4138" y="65654"/>
                  </a:cubicBezTo>
                  <a:cubicBezTo>
                    <a:pt x="4138" y="67248"/>
                    <a:pt x="5387" y="68159"/>
                    <a:pt x="6637" y="68159"/>
                  </a:cubicBezTo>
                  <a:cubicBezTo>
                    <a:pt x="9387" y="68159"/>
                    <a:pt x="29384" y="50622"/>
                    <a:pt x="29384" y="23976"/>
                  </a:cubicBezTo>
                  <a:close/>
                </a:path>
              </a:pathLst>
            </a:custGeom>
            <a:solidFill>
              <a:srgbClr val="000000"/>
            </a:solidFill>
            <a:ln w="2509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0333A78C-0362-0455-9E9F-2956E14BD323}"/>
                </a:ext>
              </a:extLst>
            </p:cNvPr>
            <p:cNvSpPr/>
            <p:nvPr>
              <p:custDataLst>
                <p:tags r:id="rId49"/>
              </p:custDataLst>
            </p:nvPr>
          </p:nvSpPr>
          <p:spPr>
            <a:xfrm>
              <a:off x="6124697" y="3874135"/>
              <a:ext cx="124482" cy="103168"/>
            </a:xfrm>
            <a:custGeom>
              <a:avLst/>
              <a:gdLst>
                <a:gd name="connsiteX0" fmla="*/ 76382 w 124482"/>
                <a:gd name="connsiteY0" fmla="*/ 31947 h 103168"/>
                <a:gd name="connsiteX1" fmla="*/ 101128 w 124482"/>
                <a:gd name="connsiteY1" fmla="*/ 5073 h 103168"/>
                <a:gd name="connsiteX2" fmla="*/ 113627 w 124482"/>
                <a:gd name="connsiteY2" fmla="*/ 8034 h 103168"/>
                <a:gd name="connsiteX3" fmla="*/ 101628 w 124482"/>
                <a:gd name="connsiteY3" fmla="*/ 20332 h 103168"/>
                <a:gd name="connsiteX4" fmla="*/ 111127 w 124482"/>
                <a:gd name="connsiteY4" fmla="*/ 28303 h 103168"/>
                <a:gd name="connsiteX5" fmla="*/ 124625 w 124482"/>
                <a:gd name="connsiteY5" fmla="*/ 15094 h 103168"/>
                <a:gd name="connsiteX6" fmla="*/ 101378 w 124482"/>
                <a:gd name="connsiteY6" fmla="*/ 63 h 103168"/>
                <a:gd name="connsiteX7" fmla="*/ 75132 w 124482"/>
                <a:gd name="connsiteY7" fmla="*/ 17371 h 103168"/>
                <a:gd name="connsiteX8" fmla="*/ 48136 w 124482"/>
                <a:gd name="connsiteY8" fmla="*/ 63 h 103168"/>
                <a:gd name="connsiteX9" fmla="*/ 7891 w 124482"/>
                <a:gd name="connsiteY9" fmla="*/ 35136 h 103168"/>
                <a:gd name="connsiteX10" fmla="*/ 10891 w 124482"/>
                <a:gd name="connsiteY10" fmla="*/ 37413 h 103168"/>
                <a:gd name="connsiteX11" fmla="*/ 14141 w 124482"/>
                <a:gd name="connsiteY11" fmla="*/ 34908 h 103168"/>
                <a:gd name="connsiteX12" fmla="*/ 47636 w 124482"/>
                <a:gd name="connsiteY12" fmla="*/ 5073 h 103168"/>
                <a:gd name="connsiteX13" fmla="*/ 61134 w 124482"/>
                <a:gd name="connsiteY13" fmla="*/ 20332 h 103168"/>
                <a:gd name="connsiteX14" fmla="*/ 47636 w 124482"/>
                <a:gd name="connsiteY14" fmla="*/ 74536 h 103168"/>
                <a:gd name="connsiteX15" fmla="*/ 23889 w 124482"/>
                <a:gd name="connsiteY15" fmla="*/ 98221 h 103168"/>
                <a:gd name="connsiteX16" fmla="*/ 11391 w 124482"/>
                <a:gd name="connsiteY16" fmla="*/ 95261 h 103168"/>
                <a:gd name="connsiteX17" fmla="*/ 23139 w 124482"/>
                <a:gd name="connsiteY17" fmla="*/ 82962 h 103168"/>
                <a:gd name="connsiteX18" fmla="*/ 13891 w 124482"/>
                <a:gd name="connsiteY18" fmla="*/ 74991 h 103168"/>
                <a:gd name="connsiteX19" fmla="*/ 143 w 124482"/>
                <a:gd name="connsiteY19" fmla="*/ 88200 h 103168"/>
                <a:gd name="connsiteX20" fmla="*/ 23639 w 124482"/>
                <a:gd name="connsiteY20" fmla="*/ 103232 h 103168"/>
                <a:gd name="connsiteX21" fmla="*/ 49886 w 124482"/>
                <a:gd name="connsiteY21" fmla="*/ 85923 h 103168"/>
                <a:gd name="connsiteX22" fmla="*/ 76882 w 124482"/>
                <a:gd name="connsiteY22" fmla="*/ 103232 h 103168"/>
                <a:gd name="connsiteX23" fmla="*/ 116876 w 124482"/>
                <a:gd name="connsiteY23" fmla="*/ 68159 h 103168"/>
                <a:gd name="connsiteX24" fmla="*/ 113877 w 124482"/>
                <a:gd name="connsiteY24" fmla="*/ 65881 h 103168"/>
                <a:gd name="connsiteX25" fmla="*/ 110627 w 124482"/>
                <a:gd name="connsiteY25" fmla="*/ 68387 h 103168"/>
                <a:gd name="connsiteX26" fmla="*/ 77382 w 124482"/>
                <a:gd name="connsiteY26" fmla="*/ 98221 h 103168"/>
                <a:gd name="connsiteX27" fmla="*/ 63634 w 124482"/>
                <a:gd name="connsiteY27" fmla="*/ 83190 h 103168"/>
                <a:gd name="connsiteX28" fmla="*/ 67883 w 124482"/>
                <a:gd name="connsiteY28" fmla="*/ 63148 h 103168"/>
                <a:gd name="connsiteX29" fmla="*/ 76382 w 124482"/>
                <a:gd name="connsiteY29" fmla="*/ 31947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482" h="103168">
                  <a:moveTo>
                    <a:pt x="76382" y="31947"/>
                  </a:moveTo>
                  <a:cubicBezTo>
                    <a:pt x="77882" y="26026"/>
                    <a:pt x="83631" y="5073"/>
                    <a:pt x="101128" y="5073"/>
                  </a:cubicBezTo>
                  <a:cubicBezTo>
                    <a:pt x="102378" y="5073"/>
                    <a:pt x="108377" y="5073"/>
                    <a:pt x="113627" y="8034"/>
                  </a:cubicBezTo>
                  <a:cubicBezTo>
                    <a:pt x="106628" y="9173"/>
                    <a:pt x="101628" y="14866"/>
                    <a:pt x="101628" y="20332"/>
                  </a:cubicBezTo>
                  <a:cubicBezTo>
                    <a:pt x="101628" y="23976"/>
                    <a:pt x="104378" y="28303"/>
                    <a:pt x="111127" y="28303"/>
                  </a:cubicBezTo>
                  <a:cubicBezTo>
                    <a:pt x="116626" y="28303"/>
                    <a:pt x="124625" y="24204"/>
                    <a:pt x="124625" y="15094"/>
                  </a:cubicBezTo>
                  <a:cubicBezTo>
                    <a:pt x="124625" y="3251"/>
                    <a:pt x="109877" y="63"/>
                    <a:pt x="101378" y="63"/>
                  </a:cubicBezTo>
                  <a:cubicBezTo>
                    <a:pt x="86880" y="63"/>
                    <a:pt x="78132" y="12133"/>
                    <a:pt x="75132" y="17371"/>
                  </a:cubicBezTo>
                  <a:cubicBezTo>
                    <a:pt x="68883" y="2340"/>
                    <a:pt x="55385" y="63"/>
                    <a:pt x="48136" y="63"/>
                  </a:cubicBezTo>
                  <a:cubicBezTo>
                    <a:pt x="22140" y="63"/>
                    <a:pt x="7891" y="29442"/>
                    <a:pt x="7891" y="35136"/>
                  </a:cubicBezTo>
                  <a:cubicBezTo>
                    <a:pt x="7891" y="37413"/>
                    <a:pt x="10391" y="37413"/>
                    <a:pt x="10891" y="37413"/>
                  </a:cubicBezTo>
                  <a:cubicBezTo>
                    <a:pt x="12891" y="37413"/>
                    <a:pt x="13641" y="36958"/>
                    <a:pt x="14141" y="34908"/>
                  </a:cubicBezTo>
                  <a:cubicBezTo>
                    <a:pt x="22639" y="10767"/>
                    <a:pt x="39137" y="5073"/>
                    <a:pt x="47636" y="5073"/>
                  </a:cubicBezTo>
                  <a:cubicBezTo>
                    <a:pt x="52385" y="5073"/>
                    <a:pt x="61134" y="7123"/>
                    <a:pt x="61134" y="20332"/>
                  </a:cubicBezTo>
                  <a:cubicBezTo>
                    <a:pt x="61134" y="27392"/>
                    <a:pt x="56885" y="42651"/>
                    <a:pt x="47636" y="74536"/>
                  </a:cubicBezTo>
                  <a:cubicBezTo>
                    <a:pt x="43637" y="88656"/>
                    <a:pt x="34888" y="98221"/>
                    <a:pt x="23889" y="98221"/>
                  </a:cubicBezTo>
                  <a:cubicBezTo>
                    <a:pt x="22389" y="98221"/>
                    <a:pt x="16640" y="98221"/>
                    <a:pt x="11391" y="95261"/>
                  </a:cubicBezTo>
                  <a:cubicBezTo>
                    <a:pt x="17640" y="94122"/>
                    <a:pt x="23139" y="89339"/>
                    <a:pt x="23139" y="82962"/>
                  </a:cubicBezTo>
                  <a:cubicBezTo>
                    <a:pt x="23139" y="76813"/>
                    <a:pt x="17640" y="74991"/>
                    <a:pt x="13891" y="74991"/>
                  </a:cubicBezTo>
                  <a:cubicBezTo>
                    <a:pt x="6392" y="74991"/>
                    <a:pt x="143" y="80913"/>
                    <a:pt x="143" y="88200"/>
                  </a:cubicBezTo>
                  <a:cubicBezTo>
                    <a:pt x="143" y="98677"/>
                    <a:pt x="12641" y="103232"/>
                    <a:pt x="23639" y="103232"/>
                  </a:cubicBezTo>
                  <a:cubicBezTo>
                    <a:pt x="40137" y="103232"/>
                    <a:pt x="49136" y="87289"/>
                    <a:pt x="49886" y="85923"/>
                  </a:cubicBezTo>
                  <a:cubicBezTo>
                    <a:pt x="52885" y="94350"/>
                    <a:pt x="61884" y="103232"/>
                    <a:pt x="76882" y="103232"/>
                  </a:cubicBezTo>
                  <a:cubicBezTo>
                    <a:pt x="102628" y="103232"/>
                    <a:pt x="116876" y="73852"/>
                    <a:pt x="116876" y="68159"/>
                  </a:cubicBezTo>
                  <a:cubicBezTo>
                    <a:pt x="116876" y="65881"/>
                    <a:pt x="114627" y="65881"/>
                    <a:pt x="113877" y="65881"/>
                  </a:cubicBezTo>
                  <a:cubicBezTo>
                    <a:pt x="111627" y="65881"/>
                    <a:pt x="111127" y="66792"/>
                    <a:pt x="110627" y="68387"/>
                  </a:cubicBezTo>
                  <a:cubicBezTo>
                    <a:pt x="102378" y="92755"/>
                    <a:pt x="85381" y="98221"/>
                    <a:pt x="77382" y="98221"/>
                  </a:cubicBezTo>
                  <a:cubicBezTo>
                    <a:pt x="67633" y="98221"/>
                    <a:pt x="63634" y="90933"/>
                    <a:pt x="63634" y="83190"/>
                  </a:cubicBezTo>
                  <a:cubicBezTo>
                    <a:pt x="63634" y="78180"/>
                    <a:pt x="65133" y="73169"/>
                    <a:pt x="67883" y="63148"/>
                  </a:cubicBezTo>
                  <a:lnTo>
                    <a:pt x="76382" y="31947"/>
                  </a:lnTo>
                  <a:close/>
                </a:path>
              </a:pathLst>
            </a:custGeom>
            <a:solidFill>
              <a:srgbClr val="000000"/>
            </a:solidFill>
            <a:ln w="2509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0870080E-9803-E821-D097-EBEE80F26BCC}"/>
                </a:ext>
              </a:extLst>
            </p:cNvPr>
            <p:cNvSpPr/>
            <p:nvPr>
              <p:custDataLst>
                <p:tags r:id="rId50"/>
              </p:custDataLst>
            </p:nvPr>
          </p:nvSpPr>
          <p:spPr>
            <a:xfrm>
              <a:off x="6268534" y="3938655"/>
              <a:ext cx="106910" cy="71899"/>
            </a:xfrm>
            <a:custGeom>
              <a:avLst/>
              <a:gdLst>
                <a:gd name="connsiteX0" fmla="*/ 13271 w 106910"/>
                <a:gd name="connsiteY0" fmla="*/ 60326 h 71899"/>
                <a:gd name="connsiteX1" fmla="*/ 11522 w 106910"/>
                <a:gd name="connsiteY1" fmla="*/ 66862 h 71899"/>
                <a:gd name="connsiteX2" fmla="*/ 17471 w 106910"/>
                <a:gd name="connsiteY2" fmla="*/ 71964 h 71899"/>
                <a:gd name="connsiteX3" fmla="*/ 24295 w 106910"/>
                <a:gd name="connsiteY3" fmla="*/ 68456 h 71899"/>
                <a:gd name="connsiteX4" fmla="*/ 27444 w 106910"/>
                <a:gd name="connsiteY4" fmla="*/ 58572 h 71899"/>
                <a:gd name="connsiteX5" fmla="*/ 31294 w 106910"/>
                <a:gd name="connsiteY5" fmla="*/ 44224 h 71899"/>
                <a:gd name="connsiteX6" fmla="*/ 34269 w 106910"/>
                <a:gd name="connsiteY6" fmla="*/ 33543 h 71899"/>
                <a:gd name="connsiteX7" fmla="*/ 41617 w 106910"/>
                <a:gd name="connsiteY7" fmla="*/ 19195 h 71899"/>
                <a:gd name="connsiteX8" fmla="*/ 67864 w 106910"/>
                <a:gd name="connsiteY8" fmla="*/ 4528 h 71899"/>
                <a:gd name="connsiteX9" fmla="*/ 78187 w 106910"/>
                <a:gd name="connsiteY9" fmla="*/ 15688 h 71899"/>
                <a:gd name="connsiteX10" fmla="*/ 67864 w 106910"/>
                <a:gd name="connsiteY10" fmla="*/ 49645 h 71899"/>
                <a:gd name="connsiteX11" fmla="*/ 65239 w 106910"/>
                <a:gd name="connsiteY11" fmla="*/ 58253 h 71899"/>
                <a:gd name="connsiteX12" fmla="*/ 81862 w 106910"/>
                <a:gd name="connsiteY12" fmla="*/ 71964 h 71899"/>
                <a:gd name="connsiteX13" fmla="*/ 107058 w 106910"/>
                <a:gd name="connsiteY13" fmla="*/ 47572 h 71899"/>
                <a:gd name="connsiteX14" fmla="*/ 104259 w 106910"/>
                <a:gd name="connsiteY14" fmla="*/ 45500 h 71899"/>
                <a:gd name="connsiteX15" fmla="*/ 100934 w 106910"/>
                <a:gd name="connsiteY15" fmla="*/ 48210 h 71899"/>
                <a:gd name="connsiteX16" fmla="*/ 82387 w 106910"/>
                <a:gd name="connsiteY16" fmla="*/ 67500 h 71899"/>
                <a:gd name="connsiteX17" fmla="*/ 78012 w 106910"/>
                <a:gd name="connsiteY17" fmla="*/ 61920 h 71899"/>
                <a:gd name="connsiteX18" fmla="*/ 82037 w 106910"/>
                <a:gd name="connsiteY18" fmla="*/ 49007 h 71899"/>
                <a:gd name="connsiteX19" fmla="*/ 91311 w 106910"/>
                <a:gd name="connsiteY19" fmla="*/ 18238 h 71899"/>
                <a:gd name="connsiteX20" fmla="*/ 68564 w 106910"/>
                <a:gd name="connsiteY20" fmla="*/ 64 h 71899"/>
                <a:gd name="connsiteX21" fmla="*/ 38993 w 106910"/>
                <a:gd name="connsiteY21" fmla="*/ 14572 h 71899"/>
                <a:gd name="connsiteX22" fmla="*/ 20270 w 106910"/>
                <a:gd name="connsiteY22" fmla="*/ 64 h 71899"/>
                <a:gd name="connsiteX23" fmla="*/ 6447 w 106910"/>
                <a:gd name="connsiteY23" fmla="*/ 8673 h 71899"/>
                <a:gd name="connsiteX24" fmla="*/ 148 w 106910"/>
                <a:gd name="connsiteY24" fmla="*/ 24456 h 71899"/>
                <a:gd name="connsiteX25" fmla="*/ 3123 w 106910"/>
                <a:gd name="connsiteY25" fmla="*/ 26528 h 71899"/>
                <a:gd name="connsiteX26" fmla="*/ 6972 w 106910"/>
                <a:gd name="connsiteY26" fmla="*/ 21746 h 71899"/>
                <a:gd name="connsiteX27" fmla="*/ 19746 w 106910"/>
                <a:gd name="connsiteY27" fmla="*/ 4528 h 71899"/>
                <a:gd name="connsiteX28" fmla="*/ 25520 w 106910"/>
                <a:gd name="connsiteY28" fmla="*/ 12340 h 71899"/>
                <a:gd name="connsiteX29" fmla="*/ 22720 w 106910"/>
                <a:gd name="connsiteY29" fmla="*/ 25572 h 71899"/>
                <a:gd name="connsiteX30" fmla="*/ 18871 w 106910"/>
                <a:gd name="connsiteY30" fmla="*/ 39920 h 71899"/>
                <a:gd name="connsiteX31" fmla="*/ 13271 w 106910"/>
                <a:gd name="connsiteY31" fmla="*/ 60326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10" h="71899">
                  <a:moveTo>
                    <a:pt x="13271" y="60326"/>
                  </a:moveTo>
                  <a:cubicBezTo>
                    <a:pt x="12572" y="62398"/>
                    <a:pt x="11522" y="66384"/>
                    <a:pt x="11522" y="66862"/>
                  </a:cubicBezTo>
                  <a:cubicBezTo>
                    <a:pt x="11522" y="70369"/>
                    <a:pt x="14671" y="71964"/>
                    <a:pt x="17471" y="71964"/>
                  </a:cubicBezTo>
                  <a:cubicBezTo>
                    <a:pt x="20620" y="71964"/>
                    <a:pt x="23420" y="69891"/>
                    <a:pt x="24295" y="68456"/>
                  </a:cubicBezTo>
                  <a:cubicBezTo>
                    <a:pt x="25170" y="67022"/>
                    <a:pt x="26570" y="61920"/>
                    <a:pt x="27444" y="58572"/>
                  </a:cubicBezTo>
                  <a:cubicBezTo>
                    <a:pt x="28319" y="55543"/>
                    <a:pt x="30244" y="48210"/>
                    <a:pt x="31294" y="44224"/>
                  </a:cubicBezTo>
                  <a:cubicBezTo>
                    <a:pt x="32344" y="40717"/>
                    <a:pt x="33394" y="37210"/>
                    <a:pt x="34269" y="33543"/>
                  </a:cubicBezTo>
                  <a:cubicBezTo>
                    <a:pt x="36193" y="27007"/>
                    <a:pt x="36543" y="25731"/>
                    <a:pt x="41617" y="19195"/>
                  </a:cubicBezTo>
                  <a:cubicBezTo>
                    <a:pt x="46517" y="12818"/>
                    <a:pt x="54741" y="4528"/>
                    <a:pt x="67864" y="4528"/>
                  </a:cubicBezTo>
                  <a:cubicBezTo>
                    <a:pt x="78012" y="4528"/>
                    <a:pt x="78187" y="12659"/>
                    <a:pt x="78187" y="15688"/>
                  </a:cubicBezTo>
                  <a:cubicBezTo>
                    <a:pt x="78187" y="25253"/>
                    <a:pt x="70663" y="42949"/>
                    <a:pt x="67864" y="49645"/>
                  </a:cubicBezTo>
                  <a:cubicBezTo>
                    <a:pt x="65939" y="54108"/>
                    <a:pt x="65239" y="55543"/>
                    <a:pt x="65239" y="58253"/>
                  </a:cubicBezTo>
                  <a:cubicBezTo>
                    <a:pt x="65239" y="66703"/>
                    <a:pt x="72938" y="71964"/>
                    <a:pt x="81862" y="71964"/>
                  </a:cubicBezTo>
                  <a:cubicBezTo>
                    <a:pt x="99359" y="71964"/>
                    <a:pt x="107058" y="49963"/>
                    <a:pt x="107058" y="47572"/>
                  </a:cubicBezTo>
                  <a:cubicBezTo>
                    <a:pt x="107058" y="45500"/>
                    <a:pt x="104784" y="45500"/>
                    <a:pt x="104259" y="45500"/>
                  </a:cubicBezTo>
                  <a:cubicBezTo>
                    <a:pt x="101809" y="45500"/>
                    <a:pt x="101634" y="46456"/>
                    <a:pt x="100934" y="48210"/>
                  </a:cubicBezTo>
                  <a:cubicBezTo>
                    <a:pt x="96910" y="60964"/>
                    <a:pt x="89386" y="67500"/>
                    <a:pt x="82387" y="67500"/>
                  </a:cubicBezTo>
                  <a:cubicBezTo>
                    <a:pt x="78712" y="67500"/>
                    <a:pt x="78012" y="65268"/>
                    <a:pt x="78012" y="61920"/>
                  </a:cubicBezTo>
                  <a:cubicBezTo>
                    <a:pt x="78012" y="58253"/>
                    <a:pt x="78887" y="56181"/>
                    <a:pt x="82037" y="49007"/>
                  </a:cubicBezTo>
                  <a:cubicBezTo>
                    <a:pt x="84137" y="44065"/>
                    <a:pt x="91311" y="27166"/>
                    <a:pt x="91311" y="18238"/>
                  </a:cubicBezTo>
                  <a:cubicBezTo>
                    <a:pt x="91311" y="2774"/>
                    <a:pt x="77837" y="64"/>
                    <a:pt x="68564" y="64"/>
                  </a:cubicBezTo>
                  <a:cubicBezTo>
                    <a:pt x="54041" y="64"/>
                    <a:pt x="44242" y="8195"/>
                    <a:pt x="38993" y="14572"/>
                  </a:cubicBezTo>
                  <a:cubicBezTo>
                    <a:pt x="37768" y="3572"/>
                    <a:pt x="27444" y="64"/>
                    <a:pt x="20270" y="64"/>
                  </a:cubicBezTo>
                  <a:cubicBezTo>
                    <a:pt x="12747" y="64"/>
                    <a:pt x="8722" y="5006"/>
                    <a:pt x="6447" y="8673"/>
                  </a:cubicBezTo>
                  <a:cubicBezTo>
                    <a:pt x="2598" y="14572"/>
                    <a:pt x="148" y="23659"/>
                    <a:pt x="148" y="24456"/>
                  </a:cubicBezTo>
                  <a:cubicBezTo>
                    <a:pt x="148" y="26528"/>
                    <a:pt x="2598" y="26528"/>
                    <a:pt x="3123" y="26528"/>
                  </a:cubicBezTo>
                  <a:cubicBezTo>
                    <a:pt x="5573" y="26528"/>
                    <a:pt x="5747" y="26050"/>
                    <a:pt x="6972" y="21746"/>
                  </a:cubicBezTo>
                  <a:cubicBezTo>
                    <a:pt x="9597" y="12340"/>
                    <a:pt x="12921" y="4528"/>
                    <a:pt x="19746" y="4528"/>
                  </a:cubicBezTo>
                  <a:cubicBezTo>
                    <a:pt x="24295" y="4528"/>
                    <a:pt x="25520" y="8035"/>
                    <a:pt x="25520" y="12340"/>
                  </a:cubicBezTo>
                  <a:cubicBezTo>
                    <a:pt x="25520" y="15369"/>
                    <a:pt x="23945" y="21267"/>
                    <a:pt x="22720" y="25572"/>
                  </a:cubicBezTo>
                  <a:cubicBezTo>
                    <a:pt x="21495" y="29876"/>
                    <a:pt x="19746" y="36413"/>
                    <a:pt x="18871" y="39920"/>
                  </a:cubicBezTo>
                  <a:lnTo>
                    <a:pt x="13271" y="60326"/>
                  </a:lnTo>
                  <a:close/>
                </a:path>
              </a:pathLst>
            </a:custGeom>
            <a:solidFill>
              <a:srgbClr val="000000"/>
            </a:solidFill>
            <a:ln w="2509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0DA94358-6798-2A7A-1ABF-C6B216A43DE9}"/>
                </a:ext>
              </a:extLst>
            </p:cNvPr>
            <p:cNvSpPr/>
            <p:nvPr>
              <p:custDataLst>
                <p:tags r:id="rId51"/>
              </p:custDataLst>
            </p:nvPr>
          </p:nvSpPr>
          <p:spPr>
            <a:xfrm>
              <a:off x="6414372" y="3803990"/>
              <a:ext cx="88737" cy="227745"/>
            </a:xfrm>
            <a:custGeom>
              <a:avLst/>
              <a:gdLst>
                <a:gd name="connsiteX0" fmla="*/ 36149 w 88737"/>
                <a:gd name="connsiteY0" fmla="*/ 197519 h 227745"/>
                <a:gd name="connsiteX1" fmla="*/ 2403 w 88737"/>
                <a:gd name="connsiteY1" fmla="*/ 222798 h 227745"/>
                <a:gd name="connsiteX2" fmla="*/ 154 w 88737"/>
                <a:gd name="connsiteY2" fmla="*/ 225304 h 227745"/>
                <a:gd name="connsiteX3" fmla="*/ 5153 w 88737"/>
                <a:gd name="connsiteY3" fmla="*/ 227809 h 227745"/>
                <a:gd name="connsiteX4" fmla="*/ 52896 w 88737"/>
                <a:gd name="connsiteY4" fmla="*/ 199340 h 227745"/>
                <a:gd name="connsiteX5" fmla="*/ 52896 w 88737"/>
                <a:gd name="connsiteY5" fmla="*/ 147414 h 227745"/>
                <a:gd name="connsiteX6" fmla="*/ 62895 w 88737"/>
                <a:gd name="connsiteY6" fmla="*/ 123729 h 227745"/>
                <a:gd name="connsiteX7" fmla="*/ 86642 w 88737"/>
                <a:gd name="connsiteY7" fmla="*/ 116441 h 227745"/>
                <a:gd name="connsiteX8" fmla="*/ 88891 w 88737"/>
                <a:gd name="connsiteY8" fmla="*/ 113936 h 227745"/>
                <a:gd name="connsiteX9" fmla="*/ 84892 w 88737"/>
                <a:gd name="connsiteY9" fmla="*/ 111431 h 227745"/>
                <a:gd name="connsiteX10" fmla="*/ 53646 w 88737"/>
                <a:gd name="connsiteY10" fmla="*/ 91161 h 227745"/>
                <a:gd name="connsiteX11" fmla="*/ 52896 w 88737"/>
                <a:gd name="connsiteY11" fmla="*/ 80002 h 227745"/>
                <a:gd name="connsiteX12" fmla="*/ 52896 w 88737"/>
                <a:gd name="connsiteY12" fmla="*/ 34908 h 227745"/>
                <a:gd name="connsiteX13" fmla="*/ 40898 w 88737"/>
                <a:gd name="connsiteY13" fmla="*/ 9400 h 227745"/>
                <a:gd name="connsiteX14" fmla="*/ 5153 w 88737"/>
                <a:gd name="connsiteY14" fmla="*/ 63 h 227745"/>
                <a:gd name="connsiteX15" fmla="*/ 154 w 88737"/>
                <a:gd name="connsiteY15" fmla="*/ 2568 h 227745"/>
                <a:gd name="connsiteX16" fmla="*/ 4153 w 88737"/>
                <a:gd name="connsiteY16" fmla="*/ 5073 h 227745"/>
                <a:gd name="connsiteX17" fmla="*/ 35399 w 88737"/>
                <a:gd name="connsiteY17" fmla="*/ 24887 h 227745"/>
                <a:gd name="connsiteX18" fmla="*/ 36149 w 88737"/>
                <a:gd name="connsiteY18" fmla="*/ 35591 h 227745"/>
                <a:gd name="connsiteX19" fmla="*/ 36149 w 88737"/>
                <a:gd name="connsiteY19" fmla="*/ 83418 h 227745"/>
                <a:gd name="connsiteX20" fmla="*/ 46147 w 88737"/>
                <a:gd name="connsiteY20" fmla="*/ 105054 h 227745"/>
                <a:gd name="connsiteX21" fmla="*/ 65645 w 88737"/>
                <a:gd name="connsiteY21" fmla="*/ 113936 h 227745"/>
                <a:gd name="connsiteX22" fmla="*/ 36149 w 88737"/>
                <a:gd name="connsiteY22" fmla="*/ 142859 h 227745"/>
                <a:gd name="connsiteX23" fmla="*/ 36149 w 88737"/>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737" h="227745">
                  <a:moveTo>
                    <a:pt x="36149" y="197519"/>
                  </a:moveTo>
                  <a:cubicBezTo>
                    <a:pt x="36149" y="206628"/>
                    <a:pt x="29650" y="221204"/>
                    <a:pt x="2403" y="222798"/>
                  </a:cubicBezTo>
                  <a:cubicBezTo>
                    <a:pt x="1154" y="223026"/>
                    <a:pt x="154" y="223937"/>
                    <a:pt x="154" y="225304"/>
                  </a:cubicBezTo>
                  <a:cubicBezTo>
                    <a:pt x="154" y="227809"/>
                    <a:pt x="2903" y="227809"/>
                    <a:pt x="5153" y="227809"/>
                  </a:cubicBezTo>
                  <a:cubicBezTo>
                    <a:pt x="29400" y="227809"/>
                    <a:pt x="52646" y="216649"/>
                    <a:pt x="52896" y="199340"/>
                  </a:cubicBezTo>
                  <a:lnTo>
                    <a:pt x="52896" y="147414"/>
                  </a:lnTo>
                  <a:cubicBezTo>
                    <a:pt x="52896" y="138532"/>
                    <a:pt x="52896" y="131244"/>
                    <a:pt x="62895" y="123729"/>
                  </a:cubicBezTo>
                  <a:cubicBezTo>
                    <a:pt x="71644" y="117124"/>
                    <a:pt x="81142" y="116669"/>
                    <a:pt x="86642" y="116441"/>
                  </a:cubicBezTo>
                  <a:cubicBezTo>
                    <a:pt x="87891" y="116213"/>
                    <a:pt x="88891" y="115302"/>
                    <a:pt x="88891" y="113936"/>
                  </a:cubicBezTo>
                  <a:cubicBezTo>
                    <a:pt x="88891" y="111658"/>
                    <a:pt x="87392" y="111658"/>
                    <a:pt x="84892" y="111431"/>
                  </a:cubicBezTo>
                  <a:cubicBezTo>
                    <a:pt x="68394" y="110520"/>
                    <a:pt x="56396" y="102321"/>
                    <a:pt x="53646" y="91161"/>
                  </a:cubicBezTo>
                  <a:cubicBezTo>
                    <a:pt x="52896" y="88656"/>
                    <a:pt x="52896" y="88200"/>
                    <a:pt x="52896" y="80002"/>
                  </a:cubicBezTo>
                  <a:lnTo>
                    <a:pt x="52896" y="34908"/>
                  </a:lnTo>
                  <a:cubicBezTo>
                    <a:pt x="52896" y="25343"/>
                    <a:pt x="52896" y="18055"/>
                    <a:pt x="40898" y="9400"/>
                  </a:cubicBezTo>
                  <a:cubicBezTo>
                    <a:pt x="30899" y="2340"/>
                    <a:pt x="13652" y="63"/>
                    <a:pt x="5153" y="63"/>
                  </a:cubicBezTo>
                  <a:cubicBezTo>
                    <a:pt x="2903" y="63"/>
                    <a:pt x="154" y="63"/>
                    <a:pt x="154" y="2568"/>
                  </a:cubicBezTo>
                  <a:cubicBezTo>
                    <a:pt x="154" y="4845"/>
                    <a:pt x="1653" y="4845"/>
                    <a:pt x="4153" y="5073"/>
                  </a:cubicBezTo>
                  <a:cubicBezTo>
                    <a:pt x="19901" y="5984"/>
                    <a:pt x="32149" y="13272"/>
                    <a:pt x="35399" y="24887"/>
                  </a:cubicBezTo>
                  <a:cubicBezTo>
                    <a:pt x="36149" y="26937"/>
                    <a:pt x="36149" y="27392"/>
                    <a:pt x="36149" y="35591"/>
                  </a:cubicBezTo>
                  <a:lnTo>
                    <a:pt x="36149" y="83418"/>
                  </a:lnTo>
                  <a:cubicBezTo>
                    <a:pt x="36149" y="93894"/>
                    <a:pt x="38148" y="97766"/>
                    <a:pt x="46147" y="105054"/>
                  </a:cubicBezTo>
                  <a:cubicBezTo>
                    <a:pt x="51397" y="109836"/>
                    <a:pt x="58646" y="112114"/>
                    <a:pt x="65645" y="113936"/>
                  </a:cubicBezTo>
                  <a:cubicBezTo>
                    <a:pt x="45147" y="119174"/>
                    <a:pt x="36149" y="129650"/>
                    <a:pt x="36149" y="142859"/>
                  </a:cubicBezTo>
                  <a:lnTo>
                    <a:pt x="36149" y="197519"/>
                  </a:lnTo>
                  <a:close/>
                </a:path>
              </a:pathLst>
            </a:custGeom>
            <a:solidFill>
              <a:srgbClr val="000000"/>
            </a:solidFill>
            <a:ln w="25090" cap="flat">
              <a:noFill/>
              <a:prstDash val="solid"/>
              <a:miter/>
            </a:ln>
          </p:spPr>
          <p:txBody>
            <a:bodyPr rtlCol="0" anchor="ctr"/>
            <a:lstStyle/>
            <a:p>
              <a:endParaRPr lang="en-CN"/>
            </a:p>
          </p:txBody>
        </p:sp>
      </p:grpSp>
      <p:grpSp>
        <p:nvGrpSpPr>
          <p:cNvPr id="43" name="Group 42" descr="\documentclass{article}&#10;\usepackage{amsmath,bm}&#10;\pagestyle{empty}&#10;\begin{document}&#10;&#10;&#10;$B=\{B_1, B_2, ..., B_M\}$&#10;&#10;\end{document}" title="IguanaTex Vector Display">
            <a:extLst>
              <a:ext uri="{FF2B5EF4-FFF2-40B4-BE49-F238E27FC236}">
                <a16:creationId xmlns:a16="http://schemas.microsoft.com/office/drawing/2014/main" id="{0C0738CF-5C7B-28EB-D700-6B017533B341}"/>
              </a:ext>
            </a:extLst>
          </p:cNvPr>
          <p:cNvGrpSpPr>
            <a:grpSpLocks noChangeAspect="1"/>
          </p:cNvGrpSpPr>
          <p:nvPr>
            <p:custDataLst>
              <p:tags r:id="rId2"/>
            </p:custDataLst>
          </p:nvPr>
        </p:nvGrpSpPr>
        <p:grpSpPr>
          <a:xfrm>
            <a:off x="1827482" y="1894117"/>
            <a:ext cx="2341750" cy="227745"/>
            <a:chOff x="4499121" y="3803990"/>
            <a:chExt cx="2341750" cy="227745"/>
          </a:xfrm>
        </p:grpSpPr>
        <p:sp>
          <p:nvSpPr>
            <p:cNvPr id="27" name="Freeform 26">
              <a:extLst>
                <a:ext uri="{FF2B5EF4-FFF2-40B4-BE49-F238E27FC236}">
                  <a16:creationId xmlns:a16="http://schemas.microsoft.com/office/drawing/2014/main" id="{123D82AC-71FE-BADB-EFF3-F72F95707C42}"/>
                </a:ext>
              </a:extLst>
            </p:cNvPr>
            <p:cNvSpPr/>
            <p:nvPr>
              <p:custDataLst>
                <p:tags r:id="rId20"/>
              </p:custDataLst>
            </p:nvPr>
          </p:nvSpPr>
          <p:spPr>
            <a:xfrm>
              <a:off x="4499121" y="3819249"/>
              <a:ext cx="180678" cy="155550"/>
            </a:xfrm>
            <a:custGeom>
              <a:avLst/>
              <a:gdLst>
                <a:gd name="connsiteX0" fmla="*/ 29937 w 180678"/>
                <a:gd name="connsiteY0" fmla="*/ 137849 h 155550"/>
                <a:gd name="connsiteX1" fmla="*/ 6909 w 180678"/>
                <a:gd name="connsiteY1" fmla="*/ 148553 h 155550"/>
                <a:gd name="connsiteX2" fmla="*/ 77 w 180678"/>
                <a:gd name="connsiteY2" fmla="*/ 153108 h 155550"/>
                <a:gd name="connsiteX3" fmla="*/ 6909 w 180678"/>
                <a:gd name="connsiteY3" fmla="*/ 155613 h 155550"/>
                <a:gd name="connsiteX4" fmla="*/ 97248 w 180678"/>
                <a:gd name="connsiteY4" fmla="*/ 155613 h 155550"/>
                <a:gd name="connsiteX5" fmla="*/ 167090 w 180678"/>
                <a:gd name="connsiteY5" fmla="*/ 106420 h 155550"/>
                <a:gd name="connsiteX6" fmla="*/ 127867 w 180678"/>
                <a:gd name="connsiteY6" fmla="*/ 74308 h 155550"/>
                <a:gd name="connsiteX7" fmla="*/ 180755 w 180678"/>
                <a:gd name="connsiteY7" fmla="*/ 31492 h 155550"/>
                <a:gd name="connsiteX8" fmla="*/ 133688 w 180678"/>
                <a:gd name="connsiteY8" fmla="*/ 63 h 155550"/>
                <a:gd name="connsiteX9" fmla="*/ 48663 w 180678"/>
                <a:gd name="connsiteY9" fmla="*/ 63 h 155550"/>
                <a:gd name="connsiteX10" fmla="*/ 41324 w 180678"/>
                <a:gd name="connsiteY10" fmla="*/ 4618 h 155550"/>
                <a:gd name="connsiteX11" fmla="*/ 48409 w 180678"/>
                <a:gd name="connsiteY11" fmla="*/ 7123 h 155550"/>
                <a:gd name="connsiteX12" fmla="*/ 58025 w 180678"/>
                <a:gd name="connsiteY12" fmla="*/ 7578 h 155550"/>
                <a:gd name="connsiteX13" fmla="*/ 64858 w 180678"/>
                <a:gd name="connsiteY13" fmla="*/ 11222 h 155550"/>
                <a:gd name="connsiteX14" fmla="*/ 63846 w 180678"/>
                <a:gd name="connsiteY14" fmla="*/ 15549 h 155550"/>
                <a:gd name="connsiteX15" fmla="*/ 29937 w 180678"/>
                <a:gd name="connsiteY15" fmla="*/ 137849 h 155550"/>
                <a:gd name="connsiteX16" fmla="*/ 68147 w 180678"/>
                <a:gd name="connsiteY16" fmla="*/ 72258 h 155550"/>
                <a:gd name="connsiteX17" fmla="*/ 83837 w 180678"/>
                <a:gd name="connsiteY17" fmla="*/ 15777 h 155550"/>
                <a:gd name="connsiteX18" fmla="*/ 97501 w 180678"/>
                <a:gd name="connsiteY18" fmla="*/ 7123 h 155550"/>
                <a:gd name="connsiteX19" fmla="*/ 130145 w 180678"/>
                <a:gd name="connsiteY19" fmla="*/ 7123 h 155550"/>
                <a:gd name="connsiteX20" fmla="*/ 157728 w 180678"/>
                <a:gd name="connsiteY20" fmla="*/ 30581 h 155550"/>
                <a:gd name="connsiteX21" fmla="*/ 105093 w 180678"/>
                <a:gd name="connsiteY21" fmla="*/ 72258 h 155550"/>
                <a:gd name="connsiteX22" fmla="*/ 68147 w 180678"/>
                <a:gd name="connsiteY22" fmla="*/ 72258 h 155550"/>
                <a:gd name="connsiteX23" fmla="*/ 56760 w 180678"/>
                <a:gd name="connsiteY23" fmla="*/ 148553 h 155550"/>
                <a:gd name="connsiteX24" fmla="*/ 51193 w 180678"/>
                <a:gd name="connsiteY24" fmla="*/ 148325 h 155550"/>
                <a:gd name="connsiteX25" fmla="*/ 47903 w 180678"/>
                <a:gd name="connsiteY25" fmla="*/ 146048 h 155550"/>
                <a:gd name="connsiteX26" fmla="*/ 49169 w 180678"/>
                <a:gd name="connsiteY26" fmla="*/ 140810 h 155550"/>
                <a:gd name="connsiteX27" fmla="*/ 66629 w 180678"/>
                <a:gd name="connsiteY27" fmla="*/ 77269 h 155550"/>
                <a:gd name="connsiteX28" fmla="*/ 114456 w 180678"/>
                <a:gd name="connsiteY28" fmla="*/ 77269 h 155550"/>
                <a:gd name="connsiteX29" fmla="*/ 143557 w 180678"/>
                <a:gd name="connsiteY29" fmla="*/ 103915 h 155550"/>
                <a:gd name="connsiteX30" fmla="*/ 91175 w 180678"/>
                <a:gd name="connsiteY30" fmla="*/ 148553 h 155550"/>
                <a:gd name="connsiteX31" fmla="*/ 56760 w 180678"/>
                <a:gd name="connsiteY31" fmla="*/ 148553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78" h="155550">
                  <a:moveTo>
                    <a:pt x="29937" y="137849"/>
                  </a:moveTo>
                  <a:cubicBezTo>
                    <a:pt x="27406" y="146731"/>
                    <a:pt x="26900" y="148553"/>
                    <a:pt x="6909" y="148553"/>
                  </a:cubicBezTo>
                  <a:cubicBezTo>
                    <a:pt x="2607" y="148553"/>
                    <a:pt x="77" y="148553"/>
                    <a:pt x="77" y="153108"/>
                  </a:cubicBezTo>
                  <a:cubicBezTo>
                    <a:pt x="77" y="155613"/>
                    <a:pt x="2354" y="155613"/>
                    <a:pt x="6909" y="155613"/>
                  </a:cubicBezTo>
                  <a:lnTo>
                    <a:pt x="97248" y="155613"/>
                  </a:lnTo>
                  <a:cubicBezTo>
                    <a:pt x="137230" y="155613"/>
                    <a:pt x="167090" y="128739"/>
                    <a:pt x="167090" y="106420"/>
                  </a:cubicBezTo>
                  <a:cubicBezTo>
                    <a:pt x="167090" y="90022"/>
                    <a:pt x="152413" y="76813"/>
                    <a:pt x="127867" y="74308"/>
                  </a:cubicBezTo>
                  <a:cubicBezTo>
                    <a:pt x="154185" y="69981"/>
                    <a:pt x="180755" y="53128"/>
                    <a:pt x="180755" y="31492"/>
                  </a:cubicBezTo>
                  <a:cubicBezTo>
                    <a:pt x="180755" y="14639"/>
                    <a:pt x="164054" y="63"/>
                    <a:pt x="133688" y="63"/>
                  </a:cubicBezTo>
                  <a:lnTo>
                    <a:pt x="48663" y="63"/>
                  </a:lnTo>
                  <a:cubicBezTo>
                    <a:pt x="43855" y="63"/>
                    <a:pt x="41324" y="63"/>
                    <a:pt x="41324" y="4618"/>
                  </a:cubicBezTo>
                  <a:cubicBezTo>
                    <a:pt x="41324" y="7123"/>
                    <a:pt x="43601" y="7123"/>
                    <a:pt x="48409" y="7123"/>
                  </a:cubicBezTo>
                  <a:cubicBezTo>
                    <a:pt x="48916" y="7123"/>
                    <a:pt x="53724" y="7123"/>
                    <a:pt x="58025" y="7578"/>
                  </a:cubicBezTo>
                  <a:cubicBezTo>
                    <a:pt x="62580" y="8034"/>
                    <a:pt x="64858" y="8262"/>
                    <a:pt x="64858" y="11222"/>
                  </a:cubicBezTo>
                  <a:cubicBezTo>
                    <a:pt x="64858" y="12133"/>
                    <a:pt x="64605" y="12817"/>
                    <a:pt x="63846" y="15549"/>
                  </a:cubicBezTo>
                  <a:lnTo>
                    <a:pt x="29937" y="137849"/>
                  </a:lnTo>
                  <a:close/>
                  <a:moveTo>
                    <a:pt x="68147" y="72258"/>
                  </a:moveTo>
                  <a:lnTo>
                    <a:pt x="83837" y="15777"/>
                  </a:lnTo>
                  <a:cubicBezTo>
                    <a:pt x="86114" y="7806"/>
                    <a:pt x="86620" y="7123"/>
                    <a:pt x="97501" y="7123"/>
                  </a:cubicBezTo>
                  <a:lnTo>
                    <a:pt x="130145" y="7123"/>
                  </a:lnTo>
                  <a:cubicBezTo>
                    <a:pt x="152413" y="7123"/>
                    <a:pt x="157728" y="20560"/>
                    <a:pt x="157728" y="30581"/>
                  </a:cubicBezTo>
                  <a:cubicBezTo>
                    <a:pt x="157728" y="50622"/>
                    <a:pt x="135965" y="72258"/>
                    <a:pt x="105093" y="72258"/>
                  </a:cubicBezTo>
                  <a:lnTo>
                    <a:pt x="68147" y="72258"/>
                  </a:lnTo>
                  <a:close/>
                  <a:moveTo>
                    <a:pt x="56760" y="148553"/>
                  </a:moveTo>
                  <a:cubicBezTo>
                    <a:pt x="53217" y="148553"/>
                    <a:pt x="52711" y="148553"/>
                    <a:pt x="51193" y="148325"/>
                  </a:cubicBezTo>
                  <a:cubicBezTo>
                    <a:pt x="48663" y="148098"/>
                    <a:pt x="47903" y="147870"/>
                    <a:pt x="47903" y="146048"/>
                  </a:cubicBezTo>
                  <a:cubicBezTo>
                    <a:pt x="47903" y="145365"/>
                    <a:pt x="47903" y="144909"/>
                    <a:pt x="49169" y="140810"/>
                  </a:cubicBezTo>
                  <a:lnTo>
                    <a:pt x="66629" y="77269"/>
                  </a:lnTo>
                  <a:lnTo>
                    <a:pt x="114456" y="77269"/>
                  </a:lnTo>
                  <a:cubicBezTo>
                    <a:pt x="138749" y="77269"/>
                    <a:pt x="143557" y="94122"/>
                    <a:pt x="143557" y="103915"/>
                  </a:cubicBezTo>
                  <a:cubicBezTo>
                    <a:pt x="143557" y="126462"/>
                    <a:pt x="121035" y="148553"/>
                    <a:pt x="91175" y="148553"/>
                  </a:cubicBezTo>
                  <a:lnTo>
                    <a:pt x="56760" y="148553"/>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581ECF7C-12CD-2812-6061-81629B82B3B5}"/>
                </a:ext>
              </a:extLst>
            </p:cNvPr>
            <p:cNvSpPr/>
            <p:nvPr>
              <p:custDataLst>
                <p:tags r:id="rId21"/>
              </p:custDataLst>
            </p:nvPr>
          </p:nvSpPr>
          <p:spPr>
            <a:xfrm>
              <a:off x="4777592" y="3891216"/>
              <a:ext cx="168278" cy="53292"/>
            </a:xfrm>
            <a:custGeom>
              <a:avLst/>
              <a:gdLst>
                <a:gd name="connsiteX0" fmla="*/ 159763 w 168278"/>
                <a:gd name="connsiteY0" fmla="*/ 9173 h 53292"/>
                <a:gd name="connsiteX1" fmla="*/ 168367 w 168278"/>
                <a:gd name="connsiteY1" fmla="*/ 4618 h 53292"/>
                <a:gd name="connsiteX2" fmla="*/ 160016 w 168278"/>
                <a:gd name="connsiteY2" fmla="*/ 63 h 53292"/>
                <a:gd name="connsiteX3" fmla="*/ 8438 w 168278"/>
                <a:gd name="connsiteY3" fmla="*/ 63 h 53292"/>
                <a:gd name="connsiteX4" fmla="*/ 88 w 168278"/>
                <a:gd name="connsiteY4" fmla="*/ 4618 h 53292"/>
                <a:gd name="connsiteX5" fmla="*/ 8691 w 168278"/>
                <a:gd name="connsiteY5" fmla="*/ 9173 h 53292"/>
                <a:gd name="connsiteX6" fmla="*/ 159763 w 168278"/>
                <a:gd name="connsiteY6" fmla="*/ 9173 h 53292"/>
                <a:gd name="connsiteX7" fmla="*/ 160016 w 168278"/>
                <a:gd name="connsiteY7" fmla="*/ 53355 h 53292"/>
                <a:gd name="connsiteX8" fmla="*/ 168367 w 168278"/>
                <a:gd name="connsiteY8" fmla="*/ 48800 h 53292"/>
                <a:gd name="connsiteX9" fmla="*/ 159763 w 168278"/>
                <a:gd name="connsiteY9" fmla="*/ 44245 h 53292"/>
                <a:gd name="connsiteX10" fmla="*/ 8691 w 168278"/>
                <a:gd name="connsiteY10" fmla="*/ 44245 h 53292"/>
                <a:gd name="connsiteX11" fmla="*/ 88 w 168278"/>
                <a:gd name="connsiteY11" fmla="*/ 48800 h 53292"/>
                <a:gd name="connsiteX12" fmla="*/ 8438 w 168278"/>
                <a:gd name="connsiteY12" fmla="*/ 53355 h 53292"/>
                <a:gd name="connsiteX13" fmla="*/ 160016 w 168278"/>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763" y="9173"/>
                  </a:moveTo>
                  <a:cubicBezTo>
                    <a:pt x="163559" y="9173"/>
                    <a:pt x="168367" y="9173"/>
                    <a:pt x="168367" y="4618"/>
                  </a:cubicBezTo>
                  <a:cubicBezTo>
                    <a:pt x="168367" y="63"/>
                    <a:pt x="163559" y="63"/>
                    <a:pt x="160016" y="63"/>
                  </a:cubicBezTo>
                  <a:lnTo>
                    <a:pt x="8438" y="63"/>
                  </a:lnTo>
                  <a:cubicBezTo>
                    <a:pt x="4896" y="63"/>
                    <a:pt x="88" y="63"/>
                    <a:pt x="88" y="4618"/>
                  </a:cubicBezTo>
                  <a:cubicBezTo>
                    <a:pt x="88" y="9173"/>
                    <a:pt x="4896" y="9173"/>
                    <a:pt x="8691" y="9173"/>
                  </a:cubicBezTo>
                  <a:lnTo>
                    <a:pt x="159763" y="9173"/>
                  </a:lnTo>
                  <a:close/>
                  <a:moveTo>
                    <a:pt x="160016" y="53355"/>
                  </a:moveTo>
                  <a:cubicBezTo>
                    <a:pt x="163559" y="53355"/>
                    <a:pt x="168367" y="53355"/>
                    <a:pt x="168367" y="48800"/>
                  </a:cubicBezTo>
                  <a:cubicBezTo>
                    <a:pt x="168367" y="44245"/>
                    <a:pt x="163559" y="44245"/>
                    <a:pt x="159763" y="44245"/>
                  </a:cubicBezTo>
                  <a:lnTo>
                    <a:pt x="8691" y="44245"/>
                  </a:lnTo>
                  <a:cubicBezTo>
                    <a:pt x="4896" y="44245"/>
                    <a:pt x="88" y="44245"/>
                    <a:pt x="88" y="48800"/>
                  </a:cubicBezTo>
                  <a:cubicBezTo>
                    <a:pt x="88" y="53355"/>
                    <a:pt x="4896" y="53355"/>
                    <a:pt x="8438" y="53355"/>
                  </a:cubicBezTo>
                  <a:lnTo>
                    <a:pt x="160016" y="53355"/>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7EE2456F-FB8D-7A70-2AF0-5F58C6226489}"/>
                </a:ext>
              </a:extLst>
            </p:cNvPr>
            <p:cNvSpPr/>
            <p:nvPr>
              <p:custDataLst>
                <p:tags r:id="rId22"/>
              </p:custDataLst>
            </p:nvPr>
          </p:nvSpPr>
          <p:spPr>
            <a:xfrm>
              <a:off x="5048749" y="3803990"/>
              <a:ext cx="89833" cy="227745"/>
            </a:xfrm>
            <a:custGeom>
              <a:avLst/>
              <a:gdLst>
                <a:gd name="connsiteX0" fmla="*/ 53492 w 89833"/>
                <a:gd name="connsiteY0" fmla="*/ 30353 h 227745"/>
                <a:gd name="connsiteX1" fmla="*/ 87654 w 89833"/>
                <a:gd name="connsiteY1" fmla="*/ 5073 h 227745"/>
                <a:gd name="connsiteX2" fmla="*/ 89931 w 89833"/>
                <a:gd name="connsiteY2" fmla="*/ 2568 h 227745"/>
                <a:gd name="connsiteX3" fmla="*/ 85123 w 89833"/>
                <a:gd name="connsiteY3" fmla="*/ 63 h 227745"/>
                <a:gd name="connsiteX4" fmla="*/ 36537 w 89833"/>
                <a:gd name="connsiteY4" fmla="*/ 28531 h 227745"/>
                <a:gd name="connsiteX5" fmla="*/ 36537 w 89833"/>
                <a:gd name="connsiteY5" fmla="*/ 80457 h 227745"/>
                <a:gd name="connsiteX6" fmla="*/ 26415 w 89833"/>
                <a:gd name="connsiteY6" fmla="*/ 104143 h 227745"/>
                <a:gd name="connsiteX7" fmla="*/ 2376 w 89833"/>
                <a:gd name="connsiteY7" fmla="*/ 111431 h 227745"/>
                <a:gd name="connsiteX8" fmla="*/ 98 w 89833"/>
                <a:gd name="connsiteY8" fmla="*/ 113936 h 227745"/>
                <a:gd name="connsiteX9" fmla="*/ 4147 w 89833"/>
                <a:gd name="connsiteY9" fmla="*/ 116441 h 227745"/>
                <a:gd name="connsiteX10" fmla="*/ 35778 w 89833"/>
                <a:gd name="connsiteY10" fmla="*/ 136710 h 227745"/>
                <a:gd name="connsiteX11" fmla="*/ 36537 w 89833"/>
                <a:gd name="connsiteY11" fmla="*/ 147870 h 227745"/>
                <a:gd name="connsiteX12" fmla="*/ 36537 w 89833"/>
                <a:gd name="connsiteY12" fmla="*/ 192964 h 227745"/>
                <a:gd name="connsiteX13" fmla="*/ 48684 w 89833"/>
                <a:gd name="connsiteY13" fmla="*/ 218471 h 227745"/>
                <a:gd name="connsiteX14" fmla="*/ 85123 w 89833"/>
                <a:gd name="connsiteY14" fmla="*/ 227809 h 227745"/>
                <a:gd name="connsiteX15" fmla="*/ 89931 w 89833"/>
                <a:gd name="connsiteY15" fmla="*/ 225304 h 227745"/>
                <a:gd name="connsiteX16" fmla="*/ 85882 w 89833"/>
                <a:gd name="connsiteY16" fmla="*/ 222798 h 227745"/>
                <a:gd name="connsiteX17" fmla="*/ 54251 w 89833"/>
                <a:gd name="connsiteY17" fmla="*/ 202984 h 227745"/>
                <a:gd name="connsiteX18" fmla="*/ 53492 w 89833"/>
                <a:gd name="connsiteY18" fmla="*/ 192280 h 227745"/>
                <a:gd name="connsiteX19" fmla="*/ 53492 w 89833"/>
                <a:gd name="connsiteY19" fmla="*/ 144454 h 227745"/>
                <a:gd name="connsiteX20" fmla="*/ 43370 w 89833"/>
                <a:gd name="connsiteY20" fmla="*/ 122818 h 227745"/>
                <a:gd name="connsiteX21" fmla="*/ 23632 w 89833"/>
                <a:gd name="connsiteY21" fmla="*/ 113936 h 227745"/>
                <a:gd name="connsiteX22" fmla="*/ 53492 w 89833"/>
                <a:gd name="connsiteY22" fmla="*/ 85012 h 227745"/>
                <a:gd name="connsiteX23" fmla="*/ 53492 w 89833"/>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492" y="30353"/>
                  </a:moveTo>
                  <a:cubicBezTo>
                    <a:pt x="53492" y="21243"/>
                    <a:pt x="60071" y="6667"/>
                    <a:pt x="87654" y="5073"/>
                  </a:cubicBezTo>
                  <a:cubicBezTo>
                    <a:pt x="88919" y="4845"/>
                    <a:pt x="89931" y="3934"/>
                    <a:pt x="89931" y="2568"/>
                  </a:cubicBezTo>
                  <a:cubicBezTo>
                    <a:pt x="89931" y="63"/>
                    <a:pt x="87907" y="63"/>
                    <a:pt x="85123" y="63"/>
                  </a:cubicBezTo>
                  <a:cubicBezTo>
                    <a:pt x="59818" y="63"/>
                    <a:pt x="36790" y="11678"/>
                    <a:pt x="36537" y="28531"/>
                  </a:cubicBezTo>
                  <a:lnTo>
                    <a:pt x="36537" y="80457"/>
                  </a:lnTo>
                  <a:cubicBezTo>
                    <a:pt x="36537" y="89339"/>
                    <a:pt x="36537" y="96627"/>
                    <a:pt x="26415" y="104143"/>
                  </a:cubicBezTo>
                  <a:cubicBezTo>
                    <a:pt x="17559" y="110747"/>
                    <a:pt x="7943" y="111203"/>
                    <a:pt x="2376" y="111431"/>
                  </a:cubicBezTo>
                  <a:cubicBezTo>
                    <a:pt x="1110" y="111658"/>
                    <a:pt x="98" y="112569"/>
                    <a:pt x="98" y="113936"/>
                  </a:cubicBezTo>
                  <a:cubicBezTo>
                    <a:pt x="98" y="116213"/>
                    <a:pt x="1616" y="116213"/>
                    <a:pt x="4147" y="116441"/>
                  </a:cubicBezTo>
                  <a:cubicBezTo>
                    <a:pt x="20848" y="117352"/>
                    <a:pt x="32995" y="125551"/>
                    <a:pt x="35778" y="136710"/>
                  </a:cubicBezTo>
                  <a:cubicBezTo>
                    <a:pt x="36537" y="139216"/>
                    <a:pt x="36537" y="139671"/>
                    <a:pt x="36537" y="147870"/>
                  </a:cubicBezTo>
                  <a:lnTo>
                    <a:pt x="36537" y="192964"/>
                  </a:lnTo>
                  <a:cubicBezTo>
                    <a:pt x="36537" y="202529"/>
                    <a:pt x="36537" y="209817"/>
                    <a:pt x="48684" y="218471"/>
                  </a:cubicBezTo>
                  <a:cubicBezTo>
                    <a:pt x="58553" y="225304"/>
                    <a:pt x="75254" y="227809"/>
                    <a:pt x="85123" y="227809"/>
                  </a:cubicBezTo>
                  <a:cubicBezTo>
                    <a:pt x="87907" y="227809"/>
                    <a:pt x="89931" y="227809"/>
                    <a:pt x="89931" y="225304"/>
                  </a:cubicBezTo>
                  <a:cubicBezTo>
                    <a:pt x="89931" y="223026"/>
                    <a:pt x="88413" y="223026"/>
                    <a:pt x="85882" y="222798"/>
                  </a:cubicBezTo>
                  <a:cubicBezTo>
                    <a:pt x="69940" y="221887"/>
                    <a:pt x="57541" y="214599"/>
                    <a:pt x="54251" y="202984"/>
                  </a:cubicBezTo>
                  <a:cubicBezTo>
                    <a:pt x="53492" y="200935"/>
                    <a:pt x="53492" y="200479"/>
                    <a:pt x="53492" y="192280"/>
                  </a:cubicBezTo>
                  <a:lnTo>
                    <a:pt x="53492" y="144454"/>
                  </a:lnTo>
                  <a:cubicBezTo>
                    <a:pt x="53492" y="133977"/>
                    <a:pt x="51467" y="130106"/>
                    <a:pt x="43370" y="122818"/>
                  </a:cubicBezTo>
                  <a:cubicBezTo>
                    <a:pt x="38056" y="118035"/>
                    <a:pt x="30717" y="115758"/>
                    <a:pt x="23632" y="113936"/>
                  </a:cubicBezTo>
                  <a:cubicBezTo>
                    <a:pt x="44382" y="108698"/>
                    <a:pt x="53492" y="98221"/>
                    <a:pt x="53492" y="85012"/>
                  </a:cubicBezTo>
                  <a:lnTo>
                    <a:pt x="53492" y="30353"/>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30FA9692-D57C-4932-6667-9A0F62160E18}"/>
                </a:ext>
              </a:extLst>
            </p:cNvPr>
            <p:cNvSpPr/>
            <p:nvPr>
              <p:custDataLst>
                <p:tags r:id="rId23"/>
              </p:custDataLst>
            </p:nvPr>
          </p:nvSpPr>
          <p:spPr>
            <a:xfrm>
              <a:off x="5167683" y="3819249"/>
              <a:ext cx="180678" cy="155550"/>
            </a:xfrm>
            <a:custGeom>
              <a:avLst/>
              <a:gdLst>
                <a:gd name="connsiteX0" fmla="*/ 29963 w 180678"/>
                <a:gd name="connsiteY0" fmla="*/ 137849 h 155550"/>
                <a:gd name="connsiteX1" fmla="*/ 6935 w 180678"/>
                <a:gd name="connsiteY1" fmla="*/ 148553 h 155550"/>
                <a:gd name="connsiteX2" fmla="*/ 103 w 180678"/>
                <a:gd name="connsiteY2" fmla="*/ 153108 h 155550"/>
                <a:gd name="connsiteX3" fmla="*/ 6935 w 180678"/>
                <a:gd name="connsiteY3" fmla="*/ 155613 h 155550"/>
                <a:gd name="connsiteX4" fmla="*/ 97275 w 180678"/>
                <a:gd name="connsiteY4" fmla="*/ 155613 h 155550"/>
                <a:gd name="connsiteX5" fmla="*/ 167117 w 180678"/>
                <a:gd name="connsiteY5" fmla="*/ 106420 h 155550"/>
                <a:gd name="connsiteX6" fmla="*/ 127894 w 180678"/>
                <a:gd name="connsiteY6" fmla="*/ 74308 h 155550"/>
                <a:gd name="connsiteX7" fmla="*/ 180781 w 180678"/>
                <a:gd name="connsiteY7" fmla="*/ 31492 h 155550"/>
                <a:gd name="connsiteX8" fmla="*/ 133714 w 180678"/>
                <a:gd name="connsiteY8" fmla="*/ 63 h 155550"/>
                <a:gd name="connsiteX9" fmla="*/ 48689 w 180678"/>
                <a:gd name="connsiteY9" fmla="*/ 63 h 155550"/>
                <a:gd name="connsiteX10" fmla="*/ 41350 w 180678"/>
                <a:gd name="connsiteY10" fmla="*/ 4618 h 155550"/>
                <a:gd name="connsiteX11" fmla="*/ 48436 w 180678"/>
                <a:gd name="connsiteY11" fmla="*/ 7123 h 155550"/>
                <a:gd name="connsiteX12" fmla="*/ 58052 w 180678"/>
                <a:gd name="connsiteY12" fmla="*/ 7578 h 155550"/>
                <a:gd name="connsiteX13" fmla="*/ 64884 w 180678"/>
                <a:gd name="connsiteY13" fmla="*/ 11222 h 155550"/>
                <a:gd name="connsiteX14" fmla="*/ 63872 w 180678"/>
                <a:gd name="connsiteY14" fmla="*/ 15549 h 155550"/>
                <a:gd name="connsiteX15" fmla="*/ 29963 w 180678"/>
                <a:gd name="connsiteY15" fmla="*/ 137849 h 155550"/>
                <a:gd name="connsiteX16" fmla="*/ 68174 w 180678"/>
                <a:gd name="connsiteY16" fmla="*/ 72258 h 155550"/>
                <a:gd name="connsiteX17" fmla="*/ 83863 w 180678"/>
                <a:gd name="connsiteY17" fmla="*/ 15777 h 155550"/>
                <a:gd name="connsiteX18" fmla="*/ 97528 w 180678"/>
                <a:gd name="connsiteY18" fmla="*/ 7123 h 155550"/>
                <a:gd name="connsiteX19" fmla="*/ 130171 w 180678"/>
                <a:gd name="connsiteY19" fmla="*/ 7123 h 155550"/>
                <a:gd name="connsiteX20" fmla="*/ 157754 w 180678"/>
                <a:gd name="connsiteY20" fmla="*/ 30581 h 155550"/>
                <a:gd name="connsiteX21" fmla="*/ 105119 w 180678"/>
                <a:gd name="connsiteY21" fmla="*/ 72258 h 155550"/>
                <a:gd name="connsiteX22" fmla="*/ 68174 w 180678"/>
                <a:gd name="connsiteY22" fmla="*/ 72258 h 155550"/>
                <a:gd name="connsiteX23" fmla="*/ 56786 w 180678"/>
                <a:gd name="connsiteY23" fmla="*/ 148553 h 155550"/>
                <a:gd name="connsiteX24" fmla="*/ 51219 w 180678"/>
                <a:gd name="connsiteY24" fmla="*/ 148325 h 155550"/>
                <a:gd name="connsiteX25" fmla="*/ 47930 w 180678"/>
                <a:gd name="connsiteY25" fmla="*/ 146048 h 155550"/>
                <a:gd name="connsiteX26" fmla="*/ 49195 w 180678"/>
                <a:gd name="connsiteY26" fmla="*/ 140810 h 155550"/>
                <a:gd name="connsiteX27" fmla="*/ 66655 w 180678"/>
                <a:gd name="connsiteY27" fmla="*/ 77269 h 155550"/>
                <a:gd name="connsiteX28" fmla="*/ 114482 w 180678"/>
                <a:gd name="connsiteY28" fmla="*/ 77269 h 155550"/>
                <a:gd name="connsiteX29" fmla="*/ 143583 w 180678"/>
                <a:gd name="connsiteY29" fmla="*/ 103915 h 155550"/>
                <a:gd name="connsiteX30" fmla="*/ 91201 w 180678"/>
                <a:gd name="connsiteY30" fmla="*/ 148553 h 155550"/>
                <a:gd name="connsiteX31" fmla="*/ 56786 w 180678"/>
                <a:gd name="connsiteY31" fmla="*/ 148553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78" h="155550">
                  <a:moveTo>
                    <a:pt x="29963" y="137849"/>
                  </a:moveTo>
                  <a:cubicBezTo>
                    <a:pt x="27433" y="146731"/>
                    <a:pt x="26926" y="148553"/>
                    <a:pt x="6935" y="148553"/>
                  </a:cubicBezTo>
                  <a:cubicBezTo>
                    <a:pt x="2634" y="148553"/>
                    <a:pt x="103" y="148553"/>
                    <a:pt x="103" y="153108"/>
                  </a:cubicBezTo>
                  <a:cubicBezTo>
                    <a:pt x="103" y="155613"/>
                    <a:pt x="2380" y="155613"/>
                    <a:pt x="6935" y="155613"/>
                  </a:cubicBezTo>
                  <a:lnTo>
                    <a:pt x="97275" y="155613"/>
                  </a:lnTo>
                  <a:cubicBezTo>
                    <a:pt x="137257" y="155613"/>
                    <a:pt x="167117" y="128739"/>
                    <a:pt x="167117" y="106420"/>
                  </a:cubicBezTo>
                  <a:cubicBezTo>
                    <a:pt x="167117" y="90022"/>
                    <a:pt x="152440" y="76813"/>
                    <a:pt x="127894" y="74308"/>
                  </a:cubicBezTo>
                  <a:cubicBezTo>
                    <a:pt x="154211" y="69981"/>
                    <a:pt x="180781" y="53128"/>
                    <a:pt x="180781" y="31492"/>
                  </a:cubicBezTo>
                  <a:cubicBezTo>
                    <a:pt x="180781" y="14639"/>
                    <a:pt x="164080" y="63"/>
                    <a:pt x="133714" y="63"/>
                  </a:cubicBezTo>
                  <a:lnTo>
                    <a:pt x="48689" y="63"/>
                  </a:lnTo>
                  <a:cubicBezTo>
                    <a:pt x="43881" y="63"/>
                    <a:pt x="41350" y="63"/>
                    <a:pt x="41350" y="4618"/>
                  </a:cubicBezTo>
                  <a:cubicBezTo>
                    <a:pt x="41350" y="7123"/>
                    <a:pt x="43628" y="7123"/>
                    <a:pt x="48436" y="7123"/>
                  </a:cubicBezTo>
                  <a:cubicBezTo>
                    <a:pt x="48942" y="7123"/>
                    <a:pt x="53750" y="7123"/>
                    <a:pt x="58052" y="7578"/>
                  </a:cubicBezTo>
                  <a:cubicBezTo>
                    <a:pt x="62607" y="8034"/>
                    <a:pt x="64884" y="8262"/>
                    <a:pt x="64884" y="11222"/>
                  </a:cubicBezTo>
                  <a:cubicBezTo>
                    <a:pt x="64884" y="12133"/>
                    <a:pt x="64631" y="12817"/>
                    <a:pt x="63872" y="15549"/>
                  </a:cubicBezTo>
                  <a:lnTo>
                    <a:pt x="29963" y="137849"/>
                  </a:lnTo>
                  <a:close/>
                  <a:moveTo>
                    <a:pt x="68174" y="72258"/>
                  </a:moveTo>
                  <a:lnTo>
                    <a:pt x="83863" y="15777"/>
                  </a:lnTo>
                  <a:cubicBezTo>
                    <a:pt x="86140" y="7806"/>
                    <a:pt x="86647" y="7123"/>
                    <a:pt x="97528" y="7123"/>
                  </a:cubicBezTo>
                  <a:lnTo>
                    <a:pt x="130171" y="7123"/>
                  </a:lnTo>
                  <a:cubicBezTo>
                    <a:pt x="152440" y="7123"/>
                    <a:pt x="157754" y="20560"/>
                    <a:pt x="157754" y="30581"/>
                  </a:cubicBezTo>
                  <a:cubicBezTo>
                    <a:pt x="157754" y="50622"/>
                    <a:pt x="135991" y="72258"/>
                    <a:pt x="105119" y="72258"/>
                  </a:cubicBezTo>
                  <a:lnTo>
                    <a:pt x="68174" y="72258"/>
                  </a:lnTo>
                  <a:close/>
                  <a:moveTo>
                    <a:pt x="56786" y="148553"/>
                  </a:moveTo>
                  <a:cubicBezTo>
                    <a:pt x="53244" y="148553"/>
                    <a:pt x="52738" y="148553"/>
                    <a:pt x="51219" y="148325"/>
                  </a:cubicBezTo>
                  <a:cubicBezTo>
                    <a:pt x="48689" y="148098"/>
                    <a:pt x="47930" y="147870"/>
                    <a:pt x="47930" y="146048"/>
                  </a:cubicBezTo>
                  <a:cubicBezTo>
                    <a:pt x="47930" y="145365"/>
                    <a:pt x="47930" y="144909"/>
                    <a:pt x="49195" y="140810"/>
                  </a:cubicBezTo>
                  <a:lnTo>
                    <a:pt x="66655" y="77269"/>
                  </a:lnTo>
                  <a:lnTo>
                    <a:pt x="114482" y="77269"/>
                  </a:lnTo>
                  <a:cubicBezTo>
                    <a:pt x="138775" y="77269"/>
                    <a:pt x="143583" y="94122"/>
                    <a:pt x="143583" y="103915"/>
                  </a:cubicBezTo>
                  <a:cubicBezTo>
                    <a:pt x="143583" y="126462"/>
                    <a:pt x="121061" y="148553"/>
                    <a:pt x="91201" y="148553"/>
                  </a:cubicBezTo>
                  <a:lnTo>
                    <a:pt x="56786" y="148553"/>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246F5C6E-C32B-A568-50A0-396B47C381D1}"/>
                </a:ext>
              </a:extLst>
            </p:cNvPr>
            <p:cNvSpPr/>
            <p:nvPr>
              <p:custDataLst>
                <p:tags r:id="rId24"/>
              </p:custDataLst>
            </p:nvPr>
          </p:nvSpPr>
          <p:spPr>
            <a:xfrm>
              <a:off x="5368305" y="3903104"/>
              <a:ext cx="64477" cy="105856"/>
            </a:xfrm>
            <a:custGeom>
              <a:avLst/>
              <a:gdLst>
                <a:gd name="connsiteX0" fmla="*/ 40143 w 64477"/>
                <a:gd name="connsiteY0" fmla="*/ 4528 h 105856"/>
                <a:gd name="connsiteX1" fmla="*/ 34829 w 64477"/>
                <a:gd name="connsiteY1" fmla="*/ 64 h 105856"/>
                <a:gd name="connsiteX2" fmla="*/ 111 w 64477"/>
                <a:gd name="connsiteY2" fmla="*/ 10267 h 105856"/>
                <a:gd name="connsiteX3" fmla="*/ 111 w 64477"/>
                <a:gd name="connsiteY3" fmla="*/ 16006 h 105856"/>
                <a:gd name="connsiteX4" fmla="*/ 25795 w 64477"/>
                <a:gd name="connsiteY4" fmla="*/ 11543 h 105856"/>
                <a:gd name="connsiteX5" fmla="*/ 25795 w 64477"/>
                <a:gd name="connsiteY5" fmla="*/ 92848 h 105856"/>
                <a:gd name="connsiteX6" fmla="*/ 8082 w 64477"/>
                <a:gd name="connsiteY6" fmla="*/ 100181 h 105856"/>
                <a:gd name="connsiteX7" fmla="*/ 1351 w 64477"/>
                <a:gd name="connsiteY7" fmla="*/ 100181 h 105856"/>
                <a:gd name="connsiteX8" fmla="*/ 1351 w 64477"/>
                <a:gd name="connsiteY8" fmla="*/ 105921 h 105856"/>
                <a:gd name="connsiteX9" fmla="*/ 32881 w 64477"/>
                <a:gd name="connsiteY9" fmla="*/ 105283 h 105856"/>
                <a:gd name="connsiteX10" fmla="*/ 64588 w 64477"/>
                <a:gd name="connsiteY10" fmla="*/ 105921 h 105856"/>
                <a:gd name="connsiteX11" fmla="*/ 64588 w 64477"/>
                <a:gd name="connsiteY11" fmla="*/ 100181 h 105856"/>
                <a:gd name="connsiteX12" fmla="*/ 57857 w 64477"/>
                <a:gd name="connsiteY12" fmla="*/ 100181 h 105856"/>
                <a:gd name="connsiteX13" fmla="*/ 40143 w 64477"/>
                <a:gd name="connsiteY13" fmla="*/ 92848 h 105856"/>
                <a:gd name="connsiteX14" fmla="*/ 40143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43" y="4528"/>
                  </a:moveTo>
                  <a:cubicBezTo>
                    <a:pt x="40143" y="224"/>
                    <a:pt x="39789" y="64"/>
                    <a:pt x="34829" y="64"/>
                  </a:cubicBezTo>
                  <a:cubicBezTo>
                    <a:pt x="23493" y="10108"/>
                    <a:pt x="7373" y="10267"/>
                    <a:pt x="111" y="10267"/>
                  </a:cubicBezTo>
                  <a:lnTo>
                    <a:pt x="111" y="16006"/>
                  </a:lnTo>
                  <a:cubicBezTo>
                    <a:pt x="4362" y="16006"/>
                    <a:pt x="16053" y="16006"/>
                    <a:pt x="25795" y="11543"/>
                  </a:cubicBezTo>
                  <a:lnTo>
                    <a:pt x="25795" y="92848"/>
                  </a:lnTo>
                  <a:cubicBezTo>
                    <a:pt x="25795" y="98109"/>
                    <a:pt x="25795" y="100181"/>
                    <a:pt x="8082" y="100181"/>
                  </a:cubicBezTo>
                  <a:lnTo>
                    <a:pt x="1351" y="100181"/>
                  </a:lnTo>
                  <a:lnTo>
                    <a:pt x="1351" y="105921"/>
                  </a:lnTo>
                  <a:cubicBezTo>
                    <a:pt x="4539" y="105761"/>
                    <a:pt x="26327" y="105283"/>
                    <a:pt x="32881" y="105283"/>
                  </a:cubicBezTo>
                  <a:cubicBezTo>
                    <a:pt x="38372" y="105283"/>
                    <a:pt x="60691" y="105761"/>
                    <a:pt x="64588" y="105921"/>
                  </a:cubicBezTo>
                  <a:lnTo>
                    <a:pt x="64588" y="100181"/>
                  </a:lnTo>
                  <a:lnTo>
                    <a:pt x="57857" y="100181"/>
                  </a:lnTo>
                  <a:cubicBezTo>
                    <a:pt x="40143" y="100181"/>
                    <a:pt x="40143" y="98109"/>
                    <a:pt x="40143" y="92848"/>
                  </a:cubicBezTo>
                  <a:lnTo>
                    <a:pt x="40143" y="4528"/>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DF9080DD-2A4F-F378-624A-8047ADFDD0C4}"/>
                </a:ext>
              </a:extLst>
            </p:cNvPr>
            <p:cNvSpPr/>
            <p:nvPr>
              <p:custDataLst>
                <p:tags r:id="rId25"/>
              </p:custDataLst>
            </p:nvPr>
          </p:nvSpPr>
          <p:spPr>
            <a:xfrm>
              <a:off x="5484281" y="3950658"/>
              <a:ext cx="29606" cy="68096"/>
            </a:xfrm>
            <a:custGeom>
              <a:avLst/>
              <a:gdLst>
                <a:gd name="connsiteX0" fmla="*/ 29722 w 29606"/>
                <a:gd name="connsiteY0" fmla="*/ 23976 h 68096"/>
                <a:gd name="connsiteX1" fmla="*/ 13527 w 29606"/>
                <a:gd name="connsiteY1" fmla="*/ 63 h 68096"/>
                <a:gd name="connsiteX2" fmla="*/ 115 w 29606"/>
                <a:gd name="connsiteY2" fmla="*/ 12133 h 68096"/>
                <a:gd name="connsiteX3" fmla="*/ 13527 w 29606"/>
                <a:gd name="connsiteY3" fmla="*/ 24204 h 68096"/>
                <a:gd name="connsiteX4" fmla="*/ 22384 w 29606"/>
                <a:gd name="connsiteY4" fmla="*/ 21243 h 68096"/>
                <a:gd name="connsiteX5" fmla="*/ 23649 w 29606"/>
                <a:gd name="connsiteY5" fmla="*/ 20560 h 68096"/>
                <a:gd name="connsiteX6" fmla="*/ 24155 w 29606"/>
                <a:gd name="connsiteY6" fmla="*/ 23976 h 68096"/>
                <a:gd name="connsiteX7" fmla="*/ 6947 w 29606"/>
                <a:gd name="connsiteY7" fmla="*/ 62010 h 68096"/>
                <a:gd name="connsiteX8" fmla="*/ 4164 w 29606"/>
                <a:gd name="connsiteY8" fmla="*/ 65654 h 68096"/>
                <a:gd name="connsiteX9" fmla="*/ 6694 w 29606"/>
                <a:gd name="connsiteY9" fmla="*/ 68159 h 68096"/>
                <a:gd name="connsiteX10" fmla="*/ 29722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2" y="23976"/>
                  </a:moveTo>
                  <a:cubicBezTo>
                    <a:pt x="29722" y="8945"/>
                    <a:pt x="23396" y="63"/>
                    <a:pt x="13527" y="63"/>
                  </a:cubicBezTo>
                  <a:cubicBezTo>
                    <a:pt x="5176" y="63"/>
                    <a:pt x="115" y="5756"/>
                    <a:pt x="115" y="12133"/>
                  </a:cubicBezTo>
                  <a:cubicBezTo>
                    <a:pt x="115" y="18282"/>
                    <a:pt x="5176" y="24204"/>
                    <a:pt x="13527" y="24204"/>
                  </a:cubicBezTo>
                  <a:cubicBezTo>
                    <a:pt x="16563" y="24204"/>
                    <a:pt x="19853" y="23293"/>
                    <a:pt x="22384" y="21243"/>
                  </a:cubicBezTo>
                  <a:cubicBezTo>
                    <a:pt x="23143" y="20788"/>
                    <a:pt x="23396" y="20560"/>
                    <a:pt x="23649" y="20560"/>
                  </a:cubicBezTo>
                  <a:cubicBezTo>
                    <a:pt x="23902" y="20560"/>
                    <a:pt x="24155" y="20788"/>
                    <a:pt x="24155" y="23976"/>
                  </a:cubicBezTo>
                  <a:cubicBezTo>
                    <a:pt x="24155" y="40829"/>
                    <a:pt x="15298" y="54494"/>
                    <a:pt x="6947" y="62010"/>
                  </a:cubicBezTo>
                  <a:cubicBezTo>
                    <a:pt x="4164" y="64515"/>
                    <a:pt x="4164" y="64970"/>
                    <a:pt x="4164" y="65654"/>
                  </a:cubicBezTo>
                  <a:cubicBezTo>
                    <a:pt x="4164" y="67248"/>
                    <a:pt x="5429" y="68159"/>
                    <a:pt x="6694" y="68159"/>
                  </a:cubicBezTo>
                  <a:cubicBezTo>
                    <a:pt x="9478" y="68159"/>
                    <a:pt x="29722" y="50622"/>
                    <a:pt x="29722" y="23976"/>
                  </a:cubicBez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A991644B-E617-9C50-1114-5DBDC09AFD1E}"/>
                </a:ext>
              </a:extLst>
            </p:cNvPr>
            <p:cNvSpPr/>
            <p:nvPr>
              <p:custDataLst>
                <p:tags r:id="rId26"/>
              </p:custDataLst>
            </p:nvPr>
          </p:nvSpPr>
          <p:spPr>
            <a:xfrm>
              <a:off x="5585613" y="3819249"/>
              <a:ext cx="180678" cy="155550"/>
            </a:xfrm>
            <a:custGeom>
              <a:avLst/>
              <a:gdLst>
                <a:gd name="connsiteX0" fmla="*/ 29980 w 180678"/>
                <a:gd name="connsiteY0" fmla="*/ 137849 h 155550"/>
                <a:gd name="connsiteX1" fmla="*/ 6952 w 180678"/>
                <a:gd name="connsiteY1" fmla="*/ 148553 h 155550"/>
                <a:gd name="connsiteX2" fmla="*/ 119 w 180678"/>
                <a:gd name="connsiteY2" fmla="*/ 153108 h 155550"/>
                <a:gd name="connsiteX3" fmla="*/ 6952 w 180678"/>
                <a:gd name="connsiteY3" fmla="*/ 155613 h 155550"/>
                <a:gd name="connsiteX4" fmla="*/ 97291 w 180678"/>
                <a:gd name="connsiteY4" fmla="*/ 155613 h 155550"/>
                <a:gd name="connsiteX5" fmla="*/ 167133 w 180678"/>
                <a:gd name="connsiteY5" fmla="*/ 106420 h 155550"/>
                <a:gd name="connsiteX6" fmla="*/ 127910 w 180678"/>
                <a:gd name="connsiteY6" fmla="*/ 74308 h 155550"/>
                <a:gd name="connsiteX7" fmla="*/ 180798 w 180678"/>
                <a:gd name="connsiteY7" fmla="*/ 31492 h 155550"/>
                <a:gd name="connsiteX8" fmla="*/ 133730 w 180678"/>
                <a:gd name="connsiteY8" fmla="*/ 63 h 155550"/>
                <a:gd name="connsiteX9" fmla="*/ 48705 w 180678"/>
                <a:gd name="connsiteY9" fmla="*/ 63 h 155550"/>
                <a:gd name="connsiteX10" fmla="*/ 41367 w 180678"/>
                <a:gd name="connsiteY10" fmla="*/ 4618 h 155550"/>
                <a:gd name="connsiteX11" fmla="*/ 48452 w 180678"/>
                <a:gd name="connsiteY11" fmla="*/ 7123 h 155550"/>
                <a:gd name="connsiteX12" fmla="*/ 58068 w 180678"/>
                <a:gd name="connsiteY12" fmla="*/ 7578 h 155550"/>
                <a:gd name="connsiteX13" fmla="*/ 64901 w 180678"/>
                <a:gd name="connsiteY13" fmla="*/ 11222 h 155550"/>
                <a:gd name="connsiteX14" fmla="*/ 63888 w 180678"/>
                <a:gd name="connsiteY14" fmla="*/ 15549 h 155550"/>
                <a:gd name="connsiteX15" fmla="*/ 29980 w 180678"/>
                <a:gd name="connsiteY15" fmla="*/ 137849 h 155550"/>
                <a:gd name="connsiteX16" fmla="*/ 68190 w 180678"/>
                <a:gd name="connsiteY16" fmla="*/ 72258 h 155550"/>
                <a:gd name="connsiteX17" fmla="*/ 83879 w 180678"/>
                <a:gd name="connsiteY17" fmla="*/ 15777 h 155550"/>
                <a:gd name="connsiteX18" fmla="*/ 97544 w 180678"/>
                <a:gd name="connsiteY18" fmla="*/ 7123 h 155550"/>
                <a:gd name="connsiteX19" fmla="*/ 130188 w 180678"/>
                <a:gd name="connsiteY19" fmla="*/ 7123 h 155550"/>
                <a:gd name="connsiteX20" fmla="*/ 157770 w 180678"/>
                <a:gd name="connsiteY20" fmla="*/ 30581 h 155550"/>
                <a:gd name="connsiteX21" fmla="*/ 105136 w 180678"/>
                <a:gd name="connsiteY21" fmla="*/ 72258 h 155550"/>
                <a:gd name="connsiteX22" fmla="*/ 68190 w 180678"/>
                <a:gd name="connsiteY22" fmla="*/ 72258 h 155550"/>
                <a:gd name="connsiteX23" fmla="*/ 56803 w 180678"/>
                <a:gd name="connsiteY23" fmla="*/ 148553 h 155550"/>
                <a:gd name="connsiteX24" fmla="*/ 51236 w 180678"/>
                <a:gd name="connsiteY24" fmla="*/ 148325 h 155550"/>
                <a:gd name="connsiteX25" fmla="*/ 47946 w 180678"/>
                <a:gd name="connsiteY25" fmla="*/ 146048 h 155550"/>
                <a:gd name="connsiteX26" fmla="*/ 49211 w 180678"/>
                <a:gd name="connsiteY26" fmla="*/ 140810 h 155550"/>
                <a:gd name="connsiteX27" fmla="*/ 66672 w 180678"/>
                <a:gd name="connsiteY27" fmla="*/ 77269 h 155550"/>
                <a:gd name="connsiteX28" fmla="*/ 114499 w 180678"/>
                <a:gd name="connsiteY28" fmla="*/ 77269 h 155550"/>
                <a:gd name="connsiteX29" fmla="*/ 143599 w 180678"/>
                <a:gd name="connsiteY29" fmla="*/ 103915 h 155550"/>
                <a:gd name="connsiteX30" fmla="*/ 91218 w 180678"/>
                <a:gd name="connsiteY30" fmla="*/ 148553 h 155550"/>
                <a:gd name="connsiteX31" fmla="*/ 56803 w 180678"/>
                <a:gd name="connsiteY31" fmla="*/ 148553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78" h="155550">
                  <a:moveTo>
                    <a:pt x="29980" y="137849"/>
                  </a:moveTo>
                  <a:cubicBezTo>
                    <a:pt x="27449" y="146731"/>
                    <a:pt x="26943" y="148553"/>
                    <a:pt x="6952" y="148553"/>
                  </a:cubicBezTo>
                  <a:cubicBezTo>
                    <a:pt x="2650" y="148553"/>
                    <a:pt x="119" y="148553"/>
                    <a:pt x="119" y="153108"/>
                  </a:cubicBezTo>
                  <a:cubicBezTo>
                    <a:pt x="119" y="155613"/>
                    <a:pt x="2397" y="155613"/>
                    <a:pt x="6952" y="155613"/>
                  </a:cubicBezTo>
                  <a:lnTo>
                    <a:pt x="97291" y="155613"/>
                  </a:lnTo>
                  <a:cubicBezTo>
                    <a:pt x="137273" y="155613"/>
                    <a:pt x="167133" y="128739"/>
                    <a:pt x="167133" y="106420"/>
                  </a:cubicBezTo>
                  <a:cubicBezTo>
                    <a:pt x="167133" y="90022"/>
                    <a:pt x="152456" y="76813"/>
                    <a:pt x="127910" y="74308"/>
                  </a:cubicBezTo>
                  <a:cubicBezTo>
                    <a:pt x="154228" y="69981"/>
                    <a:pt x="180798" y="53128"/>
                    <a:pt x="180798" y="31492"/>
                  </a:cubicBezTo>
                  <a:cubicBezTo>
                    <a:pt x="180798" y="14639"/>
                    <a:pt x="164097" y="63"/>
                    <a:pt x="133730" y="63"/>
                  </a:cubicBezTo>
                  <a:lnTo>
                    <a:pt x="48705" y="63"/>
                  </a:lnTo>
                  <a:cubicBezTo>
                    <a:pt x="43897" y="63"/>
                    <a:pt x="41367" y="63"/>
                    <a:pt x="41367" y="4618"/>
                  </a:cubicBezTo>
                  <a:cubicBezTo>
                    <a:pt x="41367" y="7123"/>
                    <a:pt x="43644" y="7123"/>
                    <a:pt x="48452" y="7123"/>
                  </a:cubicBezTo>
                  <a:cubicBezTo>
                    <a:pt x="48958" y="7123"/>
                    <a:pt x="53766" y="7123"/>
                    <a:pt x="58068" y="7578"/>
                  </a:cubicBezTo>
                  <a:cubicBezTo>
                    <a:pt x="62623" y="8034"/>
                    <a:pt x="64901" y="8262"/>
                    <a:pt x="64901" y="11222"/>
                  </a:cubicBezTo>
                  <a:cubicBezTo>
                    <a:pt x="64901" y="12133"/>
                    <a:pt x="64648" y="12817"/>
                    <a:pt x="63888" y="15549"/>
                  </a:cubicBezTo>
                  <a:lnTo>
                    <a:pt x="29980" y="137849"/>
                  </a:lnTo>
                  <a:close/>
                  <a:moveTo>
                    <a:pt x="68190" y="72258"/>
                  </a:moveTo>
                  <a:lnTo>
                    <a:pt x="83879" y="15777"/>
                  </a:lnTo>
                  <a:cubicBezTo>
                    <a:pt x="86157" y="7806"/>
                    <a:pt x="86663" y="7123"/>
                    <a:pt x="97544" y="7123"/>
                  </a:cubicBezTo>
                  <a:lnTo>
                    <a:pt x="130188" y="7123"/>
                  </a:lnTo>
                  <a:cubicBezTo>
                    <a:pt x="152456" y="7123"/>
                    <a:pt x="157770" y="20560"/>
                    <a:pt x="157770" y="30581"/>
                  </a:cubicBezTo>
                  <a:cubicBezTo>
                    <a:pt x="157770" y="50622"/>
                    <a:pt x="136008" y="72258"/>
                    <a:pt x="105136" y="72258"/>
                  </a:cubicBezTo>
                  <a:lnTo>
                    <a:pt x="68190" y="72258"/>
                  </a:lnTo>
                  <a:close/>
                  <a:moveTo>
                    <a:pt x="56803" y="148553"/>
                  </a:moveTo>
                  <a:cubicBezTo>
                    <a:pt x="53260" y="148553"/>
                    <a:pt x="52754" y="148553"/>
                    <a:pt x="51236" y="148325"/>
                  </a:cubicBezTo>
                  <a:cubicBezTo>
                    <a:pt x="48705" y="148098"/>
                    <a:pt x="47946" y="147870"/>
                    <a:pt x="47946" y="146048"/>
                  </a:cubicBezTo>
                  <a:cubicBezTo>
                    <a:pt x="47946" y="145365"/>
                    <a:pt x="47946" y="144909"/>
                    <a:pt x="49211" y="140810"/>
                  </a:cubicBezTo>
                  <a:lnTo>
                    <a:pt x="66672" y="77269"/>
                  </a:lnTo>
                  <a:lnTo>
                    <a:pt x="114499" y="77269"/>
                  </a:lnTo>
                  <a:cubicBezTo>
                    <a:pt x="138791" y="77269"/>
                    <a:pt x="143599" y="94122"/>
                    <a:pt x="143599" y="103915"/>
                  </a:cubicBezTo>
                  <a:cubicBezTo>
                    <a:pt x="143599" y="126462"/>
                    <a:pt x="121078" y="148553"/>
                    <a:pt x="91218" y="148553"/>
                  </a:cubicBezTo>
                  <a:lnTo>
                    <a:pt x="56803" y="148553"/>
                  </a:ln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11280180-A915-4A4F-4B56-DFDAE85FE9AD}"/>
                </a:ext>
              </a:extLst>
            </p:cNvPr>
            <p:cNvSpPr/>
            <p:nvPr>
              <p:custDataLst>
                <p:tags r:id="rId27"/>
              </p:custDataLst>
            </p:nvPr>
          </p:nvSpPr>
          <p:spPr>
            <a:xfrm>
              <a:off x="5778086" y="3903104"/>
              <a:ext cx="78293" cy="105856"/>
            </a:xfrm>
            <a:custGeom>
              <a:avLst/>
              <a:gdLst>
                <a:gd name="connsiteX0" fmla="*/ 78421 w 78293"/>
                <a:gd name="connsiteY0" fmla="*/ 76906 h 105856"/>
                <a:gd name="connsiteX1" fmla="*/ 72398 w 78293"/>
                <a:gd name="connsiteY1" fmla="*/ 76906 h 105856"/>
                <a:gd name="connsiteX2" fmla="*/ 67793 w 78293"/>
                <a:gd name="connsiteY2" fmla="*/ 91413 h 105856"/>
                <a:gd name="connsiteX3" fmla="*/ 50256 w 78293"/>
                <a:gd name="connsiteY3" fmla="*/ 92370 h 105856"/>
                <a:gd name="connsiteX4" fmla="*/ 17663 w 78293"/>
                <a:gd name="connsiteY4" fmla="*/ 92370 h 105856"/>
                <a:gd name="connsiteX5" fmla="*/ 53091 w 78293"/>
                <a:gd name="connsiteY5" fmla="*/ 65587 h 105856"/>
                <a:gd name="connsiteX6" fmla="*/ 78421 w 78293"/>
                <a:gd name="connsiteY6" fmla="*/ 31152 h 105856"/>
                <a:gd name="connsiteX7" fmla="*/ 36971 w 78293"/>
                <a:gd name="connsiteY7" fmla="*/ 64 h 105856"/>
                <a:gd name="connsiteX8" fmla="*/ 127 w 78293"/>
                <a:gd name="connsiteY8" fmla="*/ 28601 h 105856"/>
                <a:gd name="connsiteX9" fmla="*/ 9515 w 78293"/>
                <a:gd name="connsiteY9" fmla="*/ 37528 h 105856"/>
                <a:gd name="connsiteX10" fmla="*/ 18903 w 78293"/>
                <a:gd name="connsiteY10" fmla="*/ 29079 h 105856"/>
                <a:gd name="connsiteX11" fmla="*/ 8452 w 78293"/>
                <a:gd name="connsiteY11" fmla="*/ 20630 h 105856"/>
                <a:gd name="connsiteX12" fmla="*/ 34314 w 78293"/>
                <a:gd name="connsiteY12" fmla="*/ 5803 h 105856"/>
                <a:gd name="connsiteX13" fmla="*/ 61239 w 78293"/>
                <a:gd name="connsiteY13" fmla="*/ 31152 h 105856"/>
                <a:gd name="connsiteX14" fmla="*/ 44588 w 78293"/>
                <a:gd name="connsiteY14" fmla="*/ 61761 h 105856"/>
                <a:gd name="connsiteX15" fmla="*/ 1898 w 78293"/>
                <a:gd name="connsiteY15" fmla="*/ 99703 h 105856"/>
                <a:gd name="connsiteX16" fmla="*/ 127 w 78293"/>
                <a:gd name="connsiteY16" fmla="*/ 105921 h 105856"/>
                <a:gd name="connsiteX17" fmla="*/ 73107 w 78293"/>
                <a:gd name="connsiteY17" fmla="*/ 105921 h 105856"/>
                <a:gd name="connsiteX18" fmla="*/ 78421 w 78293"/>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05856">
                  <a:moveTo>
                    <a:pt x="78421" y="76906"/>
                  </a:moveTo>
                  <a:lnTo>
                    <a:pt x="72398" y="76906"/>
                  </a:lnTo>
                  <a:cubicBezTo>
                    <a:pt x="71867" y="80413"/>
                    <a:pt x="70096" y="89819"/>
                    <a:pt x="67793" y="91413"/>
                  </a:cubicBezTo>
                  <a:cubicBezTo>
                    <a:pt x="66376" y="92370"/>
                    <a:pt x="52736" y="92370"/>
                    <a:pt x="50256" y="92370"/>
                  </a:cubicBezTo>
                  <a:lnTo>
                    <a:pt x="17663" y="92370"/>
                  </a:lnTo>
                  <a:cubicBezTo>
                    <a:pt x="36263" y="77543"/>
                    <a:pt x="42462" y="73080"/>
                    <a:pt x="53091" y="65587"/>
                  </a:cubicBezTo>
                  <a:cubicBezTo>
                    <a:pt x="66199" y="56181"/>
                    <a:pt x="78421" y="46297"/>
                    <a:pt x="78421" y="31152"/>
                  </a:cubicBezTo>
                  <a:cubicBezTo>
                    <a:pt x="78421" y="11861"/>
                    <a:pt x="59645" y="64"/>
                    <a:pt x="36971" y="64"/>
                  </a:cubicBezTo>
                  <a:cubicBezTo>
                    <a:pt x="15006" y="64"/>
                    <a:pt x="127" y="13934"/>
                    <a:pt x="127" y="28601"/>
                  </a:cubicBezTo>
                  <a:cubicBezTo>
                    <a:pt x="127" y="36731"/>
                    <a:pt x="7744" y="37528"/>
                    <a:pt x="9515" y="37528"/>
                  </a:cubicBezTo>
                  <a:cubicBezTo>
                    <a:pt x="13767" y="37528"/>
                    <a:pt x="18903" y="34818"/>
                    <a:pt x="18903" y="29079"/>
                  </a:cubicBezTo>
                  <a:cubicBezTo>
                    <a:pt x="18903" y="26209"/>
                    <a:pt x="17663" y="20630"/>
                    <a:pt x="8452" y="20630"/>
                  </a:cubicBezTo>
                  <a:cubicBezTo>
                    <a:pt x="13944" y="9311"/>
                    <a:pt x="25989" y="5803"/>
                    <a:pt x="34314" y="5803"/>
                  </a:cubicBezTo>
                  <a:cubicBezTo>
                    <a:pt x="52028" y="5803"/>
                    <a:pt x="61239" y="18238"/>
                    <a:pt x="61239" y="31152"/>
                  </a:cubicBezTo>
                  <a:cubicBezTo>
                    <a:pt x="61239" y="45021"/>
                    <a:pt x="50256" y="56021"/>
                    <a:pt x="44588" y="61761"/>
                  </a:cubicBezTo>
                  <a:lnTo>
                    <a:pt x="1898" y="99703"/>
                  </a:lnTo>
                  <a:cubicBezTo>
                    <a:pt x="127" y="101138"/>
                    <a:pt x="127" y="101457"/>
                    <a:pt x="127" y="105921"/>
                  </a:cubicBezTo>
                  <a:lnTo>
                    <a:pt x="73107" y="105921"/>
                  </a:lnTo>
                  <a:lnTo>
                    <a:pt x="78421" y="76906"/>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CC03619A-9840-DD8F-2391-CC9FDFBA4B57}"/>
                </a:ext>
              </a:extLst>
            </p:cNvPr>
            <p:cNvSpPr/>
            <p:nvPr>
              <p:custDataLst>
                <p:tags r:id="rId28"/>
              </p:custDataLst>
            </p:nvPr>
          </p:nvSpPr>
          <p:spPr>
            <a:xfrm>
              <a:off x="5902211" y="3950658"/>
              <a:ext cx="29606" cy="68096"/>
            </a:xfrm>
            <a:custGeom>
              <a:avLst/>
              <a:gdLst>
                <a:gd name="connsiteX0" fmla="*/ 29738 w 29606"/>
                <a:gd name="connsiteY0" fmla="*/ 23976 h 68096"/>
                <a:gd name="connsiteX1" fmla="*/ 13543 w 29606"/>
                <a:gd name="connsiteY1" fmla="*/ 63 h 68096"/>
                <a:gd name="connsiteX2" fmla="*/ 132 w 29606"/>
                <a:gd name="connsiteY2" fmla="*/ 12133 h 68096"/>
                <a:gd name="connsiteX3" fmla="*/ 13543 w 29606"/>
                <a:gd name="connsiteY3" fmla="*/ 24204 h 68096"/>
                <a:gd name="connsiteX4" fmla="*/ 22400 w 29606"/>
                <a:gd name="connsiteY4" fmla="*/ 21243 h 68096"/>
                <a:gd name="connsiteX5" fmla="*/ 23665 w 29606"/>
                <a:gd name="connsiteY5" fmla="*/ 20560 h 68096"/>
                <a:gd name="connsiteX6" fmla="*/ 24171 w 29606"/>
                <a:gd name="connsiteY6" fmla="*/ 23976 h 68096"/>
                <a:gd name="connsiteX7" fmla="*/ 6964 w 29606"/>
                <a:gd name="connsiteY7" fmla="*/ 62010 h 68096"/>
                <a:gd name="connsiteX8" fmla="*/ 4180 w 29606"/>
                <a:gd name="connsiteY8" fmla="*/ 65654 h 68096"/>
                <a:gd name="connsiteX9" fmla="*/ 6711 w 29606"/>
                <a:gd name="connsiteY9" fmla="*/ 68159 h 68096"/>
                <a:gd name="connsiteX10" fmla="*/ 29738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38" y="23976"/>
                  </a:moveTo>
                  <a:cubicBezTo>
                    <a:pt x="29738" y="8945"/>
                    <a:pt x="23412" y="63"/>
                    <a:pt x="13543" y="63"/>
                  </a:cubicBezTo>
                  <a:cubicBezTo>
                    <a:pt x="5193" y="63"/>
                    <a:pt x="132" y="5756"/>
                    <a:pt x="132" y="12133"/>
                  </a:cubicBezTo>
                  <a:cubicBezTo>
                    <a:pt x="132" y="18282"/>
                    <a:pt x="5193" y="24204"/>
                    <a:pt x="13543" y="24204"/>
                  </a:cubicBezTo>
                  <a:cubicBezTo>
                    <a:pt x="16580" y="24204"/>
                    <a:pt x="19869" y="23293"/>
                    <a:pt x="22400" y="21243"/>
                  </a:cubicBezTo>
                  <a:cubicBezTo>
                    <a:pt x="23159" y="20788"/>
                    <a:pt x="23412" y="20560"/>
                    <a:pt x="23665" y="20560"/>
                  </a:cubicBezTo>
                  <a:cubicBezTo>
                    <a:pt x="23918" y="20560"/>
                    <a:pt x="24171" y="20788"/>
                    <a:pt x="24171" y="23976"/>
                  </a:cubicBezTo>
                  <a:cubicBezTo>
                    <a:pt x="24171" y="40829"/>
                    <a:pt x="15315" y="54494"/>
                    <a:pt x="6964" y="62010"/>
                  </a:cubicBezTo>
                  <a:cubicBezTo>
                    <a:pt x="4180" y="64515"/>
                    <a:pt x="4180" y="64970"/>
                    <a:pt x="4180" y="65654"/>
                  </a:cubicBezTo>
                  <a:cubicBezTo>
                    <a:pt x="4180" y="67248"/>
                    <a:pt x="5446" y="68159"/>
                    <a:pt x="6711" y="68159"/>
                  </a:cubicBezTo>
                  <a:cubicBezTo>
                    <a:pt x="9494" y="68159"/>
                    <a:pt x="29738" y="50622"/>
                    <a:pt x="29738" y="23976"/>
                  </a:cubicBez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49D6577C-98D0-A5B2-C6F6-69E9417EE18D}"/>
                </a:ext>
              </a:extLst>
            </p:cNvPr>
            <p:cNvSpPr/>
            <p:nvPr>
              <p:custDataLst>
                <p:tags r:id="rId29"/>
              </p:custDataLst>
            </p:nvPr>
          </p:nvSpPr>
          <p:spPr>
            <a:xfrm>
              <a:off x="6014678" y="3950658"/>
              <a:ext cx="26823" cy="24141"/>
            </a:xfrm>
            <a:custGeom>
              <a:avLst/>
              <a:gdLst>
                <a:gd name="connsiteX0" fmla="*/ 26959 w 26823"/>
                <a:gd name="connsiteY0" fmla="*/ 12133 h 24141"/>
                <a:gd name="connsiteX1" fmla="*/ 13548 w 26823"/>
                <a:gd name="connsiteY1" fmla="*/ 63 h 24141"/>
                <a:gd name="connsiteX2" fmla="*/ 136 w 26823"/>
                <a:gd name="connsiteY2" fmla="*/ 12133 h 24141"/>
                <a:gd name="connsiteX3" fmla="*/ 13548 w 26823"/>
                <a:gd name="connsiteY3" fmla="*/ 24204 h 24141"/>
                <a:gd name="connsiteX4" fmla="*/ 26959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59" y="12133"/>
                  </a:moveTo>
                  <a:cubicBezTo>
                    <a:pt x="26959" y="5529"/>
                    <a:pt x="20886" y="63"/>
                    <a:pt x="13548" y="63"/>
                  </a:cubicBezTo>
                  <a:cubicBezTo>
                    <a:pt x="6209" y="63"/>
                    <a:pt x="136" y="5529"/>
                    <a:pt x="136" y="12133"/>
                  </a:cubicBezTo>
                  <a:cubicBezTo>
                    <a:pt x="136" y="18738"/>
                    <a:pt x="6209" y="24204"/>
                    <a:pt x="13548" y="24204"/>
                  </a:cubicBezTo>
                  <a:cubicBezTo>
                    <a:pt x="20886" y="24204"/>
                    <a:pt x="26959" y="18738"/>
                    <a:pt x="26959" y="12133"/>
                  </a:cubicBez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115698BD-3B0D-CCF8-C7E6-3C3403722142}"/>
                </a:ext>
              </a:extLst>
            </p:cNvPr>
            <p:cNvSpPr/>
            <p:nvPr>
              <p:custDataLst>
                <p:tags r:id="rId30"/>
              </p:custDataLst>
            </p:nvPr>
          </p:nvSpPr>
          <p:spPr>
            <a:xfrm>
              <a:off x="6084970" y="3950658"/>
              <a:ext cx="26823" cy="24141"/>
            </a:xfrm>
            <a:custGeom>
              <a:avLst/>
              <a:gdLst>
                <a:gd name="connsiteX0" fmla="*/ 26962 w 26823"/>
                <a:gd name="connsiteY0" fmla="*/ 12133 h 24141"/>
                <a:gd name="connsiteX1" fmla="*/ 13550 w 26823"/>
                <a:gd name="connsiteY1" fmla="*/ 63 h 24141"/>
                <a:gd name="connsiteX2" fmla="*/ 139 w 26823"/>
                <a:gd name="connsiteY2" fmla="*/ 12133 h 24141"/>
                <a:gd name="connsiteX3" fmla="*/ 13550 w 26823"/>
                <a:gd name="connsiteY3" fmla="*/ 24204 h 24141"/>
                <a:gd name="connsiteX4" fmla="*/ 26962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62" y="12133"/>
                  </a:moveTo>
                  <a:cubicBezTo>
                    <a:pt x="26962" y="5529"/>
                    <a:pt x="20889" y="63"/>
                    <a:pt x="13550" y="63"/>
                  </a:cubicBezTo>
                  <a:cubicBezTo>
                    <a:pt x="6212" y="63"/>
                    <a:pt x="139" y="5529"/>
                    <a:pt x="139" y="12133"/>
                  </a:cubicBezTo>
                  <a:cubicBezTo>
                    <a:pt x="139" y="18738"/>
                    <a:pt x="6212" y="24204"/>
                    <a:pt x="13550" y="24204"/>
                  </a:cubicBezTo>
                  <a:cubicBezTo>
                    <a:pt x="20889" y="24204"/>
                    <a:pt x="26962" y="18738"/>
                    <a:pt x="26962" y="12133"/>
                  </a:cubicBez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86243DDD-BA55-7CDF-33D1-BAF8F46CA9DD}"/>
                </a:ext>
              </a:extLst>
            </p:cNvPr>
            <p:cNvSpPr/>
            <p:nvPr>
              <p:custDataLst>
                <p:tags r:id="rId31"/>
              </p:custDataLst>
            </p:nvPr>
          </p:nvSpPr>
          <p:spPr>
            <a:xfrm>
              <a:off x="6155262" y="3950658"/>
              <a:ext cx="26823" cy="24141"/>
            </a:xfrm>
            <a:custGeom>
              <a:avLst/>
              <a:gdLst>
                <a:gd name="connsiteX0" fmla="*/ 26965 w 26823"/>
                <a:gd name="connsiteY0" fmla="*/ 12133 h 24141"/>
                <a:gd name="connsiteX1" fmla="*/ 13553 w 26823"/>
                <a:gd name="connsiteY1" fmla="*/ 63 h 24141"/>
                <a:gd name="connsiteX2" fmla="*/ 141 w 26823"/>
                <a:gd name="connsiteY2" fmla="*/ 12133 h 24141"/>
                <a:gd name="connsiteX3" fmla="*/ 13553 w 26823"/>
                <a:gd name="connsiteY3" fmla="*/ 24204 h 24141"/>
                <a:gd name="connsiteX4" fmla="*/ 26965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65" y="12133"/>
                  </a:moveTo>
                  <a:cubicBezTo>
                    <a:pt x="26965" y="5529"/>
                    <a:pt x="20892" y="63"/>
                    <a:pt x="13553" y="63"/>
                  </a:cubicBezTo>
                  <a:cubicBezTo>
                    <a:pt x="6215" y="63"/>
                    <a:pt x="141" y="5529"/>
                    <a:pt x="141" y="12133"/>
                  </a:cubicBezTo>
                  <a:cubicBezTo>
                    <a:pt x="141" y="18738"/>
                    <a:pt x="6215" y="24204"/>
                    <a:pt x="13553" y="24204"/>
                  </a:cubicBezTo>
                  <a:cubicBezTo>
                    <a:pt x="20892" y="24204"/>
                    <a:pt x="26965" y="18738"/>
                    <a:pt x="26965" y="12133"/>
                  </a:cubicBez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CC6FE8CF-F39E-361D-785C-B7511D5B2036}"/>
                </a:ext>
              </a:extLst>
            </p:cNvPr>
            <p:cNvSpPr/>
            <p:nvPr>
              <p:custDataLst>
                <p:tags r:id="rId32"/>
              </p:custDataLst>
            </p:nvPr>
          </p:nvSpPr>
          <p:spPr>
            <a:xfrm>
              <a:off x="6225554" y="3950658"/>
              <a:ext cx="29606" cy="68096"/>
            </a:xfrm>
            <a:custGeom>
              <a:avLst/>
              <a:gdLst>
                <a:gd name="connsiteX0" fmla="*/ 29751 w 29606"/>
                <a:gd name="connsiteY0" fmla="*/ 23976 h 68096"/>
                <a:gd name="connsiteX1" fmla="*/ 13556 w 29606"/>
                <a:gd name="connsiteY1" fmla="*/ 63 h 68096"/>
                <a:gd name="connsiteX2" fmla="*/ 144 w 29606"/>
                <a:gd name="connsiteY2" fmla="*/ 12133 h 68096"/>
                <a:gd name="connsiteX3" fmla="*/ 13556 w 29606"/>
                <a:gd name="connsiteY3" fmla="*/ 24204 h 68096"/>
                <a:gd name="connsiteX4" fmla="*/ 22413 w 29606"/>
                <a:gd name="connsiteY4" fmla="*/ 21243 h 68096"/>
                <a:gd name="connsiteX5" fmla="*/ 23678 w 29606"/>
                <a:gd name="connsiteY5" fmla="*/ 20560 h 68096"/>
                <a:gd name="connsiteX6" fmla="*/ 24184 w 29606"/>
                <a:gd name="connsiteY6" fmla="*/ 23976 h 68096"/>
                <a:gd name="connsiteX7" fmla="*/ 6977 w 29606"/>
                <a:gd name="connsiteY7" fmla="*/ 62010 h 68096"/>
                <a:gd name="connsiteX8" fmla="*/ 4193 w 29606"/>
                <a:gd name="connsiteY8" fmla="*/ 65654 h 68096"/>
                <a:gd name="connsiteX9" fmla="*/ 6724 w 29606"/>
                <a:gd name="connsiteY9" fmla="*/ 68159 h 68096"/>
                <a:gd name="connsiteX10" fmla="*/ 29751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51" y="23976"/>
                  </a:moveTo>
                  <a:cubicBezTo>
                    <a:pt x="29751" y="8945"/>
                    <a:pt x="23425" y="63"/>
                    <a:pt x="13556" y="63"/>
                  </a:cubicBezTo>
                  <a:cubicBezTo>
                    <a:pt x="5205" y="63"/>
                    <a:pt x="144" y="5756"/>
                    <a:pt x="144" y="12133"/>
                  </a:cubicBezTo>
                  <a:cubicBezTo>
                    <a:pt x="144" y="18282"/>
                    <a:pt x="5205" y="24204"/>
                    <a:pt x="13556" y="24204"/>
                  </a:cubicBezTo>
                  <a:cubicBezTo>
                    <a:pt x="16593" y="24204"/>
                    <a:pt x="19882" y="23293"/>
                    <a:pt x="22413" y="21243"/>
                  </a:cubicBezTo>
                  <a:cubicBezTo>
                    <a:pt x="23172" y="20788"/>
                    <a:pt x="23425" y="20560"/>
                    <a:pt x="23678" y="20560"/>
                  </a:cubicBezTo>
                  <a:cubicBezTo>
                    <a:pt x="23931" y="20560"/>
                    <a:pt x="24184" y="20788"/>
                    <a:pt x="24184" y="23976"/>
                  </a:cubicBezTo>
                  <a:cubicBezTo>
                    <a:pt x="24184" y="40829"/>
                    <a:pt x="15327" y="54494"/>
                    <a:pt x="6977" y="62010"/>
                  </a:cubicBezTo>
                  <a:cubicBezTo>
                    <a:pt x="4193" y="64515"/>
                    <a:pt x="4193" y="64970"/>
                    <a:pt x="4193" y="65654"/>
                  </a:cubicBezTo>
                  <a:cubicBezTo>
                    <a:pt x="4193" y="67248"/>
                    <a:pt x="5458" y="68159"/>
                    <a:pt x="6724" y="68159"/>
                  </a:cubicBezTo>
                  <a:cubicBezTo>
                    <a:pt x="9507" y="68159"/>
                    <a:pt x="29751" y="50622"/>
                    <a:pt x="29751" y="23976"/>
                  </a:cubicBez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9E2E7FBC-4AC6-1B85-92E6-066A8F0EA853}"/>
                </a:ext>
              </a:extLst>
            </p:cNvPr>
            <p:cNvSpPr/>
            <p:nvPr>
              <p:custDataLst>
                <p:tags r:id="rId33"/>
              </p:custDataLst>
            </p:nvPr>
          </p:nvSpPr>
          <p:spPr>
            <a:xfrm>
              <a:off x="6326886" y="3819249"/>
              <a:ext cx="180678" cy="155550"/>
            </a:xfrm>
            <a:custGeom>
              <a:avLst/>
              <a:gdLst>
                <a:gd name="connsiteX0" fmla="*/ 30009 w 180678"/>
                <a:gd name="connsiteY0" fmla="*/ 137849 h 155550"/>
                <a:gd name="connsiteX1" fmla="*/ 6981 w 180678"/>
                <a:gd name="connsiteY1" fmla="*/ 148553 h 155550"/>
                <a:gd name="connsiteX2" fmla="*/ 149 w 180678"/>
                <a:gd name="connsiteY2" fmla="*/ 153108 h 155550"/>
                <a:gd name="connsiteX3" fmla="*/ 6981 w 180678"/>
                <a:gd name="connsiteY3" fmla="*/ 155613 h 155550"/>
                <a:gd name="connsiteX4" fmla="*/ 97320 w 180678"/>
                <a:gd name="connsiteY4" fmla="*/ 155613 h 155550"/>
                <a:gd name="connsiteX5" fmla="*/ 167162 w 180678"/>
                <a:gd name="connsiteY5" fmla="*/ 106420 h 155550"/>
                <a:gd name="connsiteX6" fmla="*/ 127939 w 180678"/>
                <a:gd name="connsiteY6" fmla="*/ 74308 h 155550"/>
                <a:gd name="connsiteX7" fmla="*/ 180827 w 180678"/>
                <a:gd name="connsiteY7" fmla="*/ 31492 h 155550"/>
                <a:gd name="connsiteX8" fmla="*/ 133760 w 180678"/>
                <a:gd name="connsiteY8" fmla="*/ 63 h 155550"/>
                <a:gd name="connsiteX9" fmla="*/ 48734 w 180678"/>
                <a:gd name="connsiteY9" fmla="*/ 63 h 155550"/>
                <a:gd name="connsiteX10" fmla="*/ 41396 w 180678"/>
                <a:gd name="connsiteY10" fmla="*/ 4618 h 155550"/>
                <a:gd name="connsiteX11" fmla="*/ 48481 w 180678"/>
                <a:gd name="connsiteY11" fmla="*/ 7123 h 155550"/>
                <a:gd name="connsiteX12" fmla="*/ 58097 w 180678"/>
                <a:gd name="connsiteY12" fmla="*/ 7578 h 155550"/>
                <a:gd name="connsiteX13" fmla="*/ 64930 w 180678"/>
                <a:gd name="connsiteY13" fmla="*/ 11222 h 155550"/>
                <a:gd name="connsiteX14" fmla="*/ 63918 w 180678"/>
                <a:gd name="connsiteY14" fmla="*/ 15549 h 155550"/>
                <a:gd name="connsiteX15" fmla="*/ 30009 w 180678"/>
                <a:gd name="connsiteY15" fmla="*/ 137849 h 155550"/>
                <a:gd name="connsiteX16" fmla="*/ 68219 w 180678"/>
                <a:gd name="connsiteY16" fmla="*/ 72258 h 155550"/>
                <a:gd name="connsiteX17" fmla="*/ 83909 w 180678"/>
                <a:gd name="connsiteY17" fmla="*/ 15777 h 155550"/>
                <a:gd name="connsiteX18" fmla="*/ 97573 w 180678"/>
                <a:gd name="connsiteY18" fmla="*/ 7123 h 155550"/>
                <a:gd name="connsiteX19" fmla="*/ 130217 w 180678"/>
                <a:gd name="connsiteY19" fmla="*/ 7123 h 155550"/>
                <a:gd name="connsiteX20" fmla="*/ 157799 w 180678"/>
                <a:gd name="connsiteY20" fmla="*/ 30581 h 155550"/>
                <a:gd name="connsiteX21" fmla="*/ 105165 w 180678"/>
                <a:gd name="connsiteY21" fmla="*/ 72258 h 155550"/>
                <a:gd name="connsiteX22" fmla="*/ 68219 w 180678"/>
                <a:gd name="connsiteY22" fmla="*/ 72258 h 155550"/>
                <a:gd name="connsiteX23" fmla="*/ 56832 w 180678"/>
                <a:gd name="connsiteY23" fmla="*/ 148553 h 155550"/>
                <a:gd name="connsiteX24" fmla="*/ 51265 w 180678"/>
                <a:gd name="connsiteY24" fmla="*/ 148325 h 155550"/>
                <a:gd name="connsiteX25" fmla="*/ 47975 w 180678"/>
                <a:gd name="connsiteY25" fmla="*/ 146048 h 155550"/>
                <a:gd name="connsiteX26" fmla="*/ 49241 w 180678"/>
                <a:gd name="connsiteY26" fmla="*/ 140810 h 155550"/>
                <a:gd name="connsiteX27" fmla="*/ 66701 w 180678"/>
                <a:gd name="connsiteY27" fmla="*/ 77269 h 155550"/>
                <a:gd name="connsiteX28" fmla="*/ 114528 w 180678"/>
                <a:gd name="connsiteY28" fmla="*/ 77269 h 155550"/>
                <a:gd name="connsiteX29" fmla="*/ 143629 w 180678"/>
                <a:gd name="connsiteY29" fmla="*/ 103915 h 155550"/>
                <a:gd name="connsiteX30" fmla="*/ 91247 w 180678"/>
                <a:gd name="connsiteY30" fmla="*/ 148553 h 155550"/>
                <a:gd name="connsiteX31" fmla="*/ 56832 w 180678"/>
                <a:gd name="connsiteY31" fmla="*/ 148553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78" h="155550">
                  <a:moveTo>
                    <a:pt x="30009" y="137849"/>
                  </a:moveTo>
                  <a:cubicBezTo>
                    <a:pt x="27478" y="146731"/>
                    <a:pt x="26972" y="148553"/>
                    <a:pt x="6981" y="148553"/>
                  </a:cubicBezTo>
                  <a:cubicBezTo>
                    <a:pt x="2679" y="148553"/>
                    <a:pt x="149" y="148553"/>
                    <a:pt x="149" y="153108"/>
                  </a:cubicBezTo>
                  <a:cubicBezTo>
                    <a:pt x="149" y="155613"/>
                    <a:pt x="2426" y="155613"/>
                    <a:pt x="6981" y="155613"/>
                  </a:cubicBezTo>
                  <a:lnTo>
                    <a:pt x="97320" y="155613"/>
                  </a:lnTo>
                  <a:cubicBezTo>
                    <a:pt x="137302" y="155613"/>
                    <a:pt x="167162" y="128739"/>
                    <a:pt x="167162" y="106420"/>
                  </a:cubicBezTo>
                  <a:cubicBezTo>
                    <a:pt x="167162" y="90022"/>
                    <a:pt x="152485" y="76813"/>
                    <a:pt x="127939" y="74308"/>
                  </a:cubicBezTo>
                  <a:cubicBezTo>
                    <a:pt x="154257" y="69981"/>
                    <a:pt x="180827" y="53128"/>
                    <a:pt x="180827" y="31492"/>
                  </a:cubicBezTo>
                  <a:cubicBezTo>
                    <a:pt x="180827" y="14639"/>
                    <a:pt x="164126" y="63"/>
                    <a:pt x="133760" y="63"/>
                  </a:cubicBezTo>
                  <a:lnTo>
                    <a:pt x="48734" y="63"/>
                  </a:lnTo>
                  <a:cubicBezTo>
                    <a:pt x="43927" y="63"/>
                    <a:pt x="41396" y="63"/>
                    <a:pt x="41396" y="4618"/>
                  </a:cubicBezTo>
                  <a:cubicBezTo>
                    <a:pt x="41396" y="7123"/>
                    <a:pt x="43673" y="7123"/>
                    <a:pt x="48481" y="7123"/>
                  </a:cubicBezTo>
                  <a:cubicBezTo>
                    <a:pt x="48988" y="7123"/>
                    <a:pt x="53796" y="7123"/>
                    <a:pt x="58097" y="7578"/>
                  </a:cubicBezTo>
                  <a:cubicBezTo>
                    <a:pt x="62652" y="8034"/>
                    <a:pt x="64930" y="8262"/>
                    <a:pt x="64930" y="11222"/>
                  </a:cubicBezTo>
                  <a:cubicBezTo>
                    <a:pt x="64930" y="12133"/>
                    <a:pt x="64677" y="12817"/>
                    <a:pt x="63918" y="15549"/>
                  </a:cubicBezTo>
                  <a:lnTo>
                    <a:pt x="30009" y="137849"/>
                  </a:lnTo>
                  <a:close/>
                  <a:moveTo>
                    <a:pt x="68219" y="72258"/>
                  </a:moveTo>
                  <a:lnTo>
                    <a:pt x="83909" y="15777"/>
                  </a:lnTo>
                  <a:cubicBezTo>
                    <a:pt x="86186" y="7806"/>
                    <a:pt x="86692" y="7123"/>
                    <a:pt x="97573" y="7123"/>
                  </a:cubicBezTo>
                  <a:lnTo>
                    <a:pt x="130217" y="7123"/>
                  </a:lnTo>
                  <a:cubicBezTo>
                    <a:pt x="152485" y="7123"/>
                    <a:pt x="157799" y="20560"/>
                    <a:pt x="157799" y="30581"/>
                  </a:cubicBezTo>
                  <a:cubicBezTo>
                    <a:pt x="157799" y="50622"/>
                    <a:pt x="136037" y="72258"/>
                    <a:pt x="105165" y="72258"/>
                  </a:cubicBezTo>
                  <a:lnTo>
                    <a:pt x="68219" y="72258"/>
                  </a:lnTo>
                  <a:close/>
                  <a:moveTo>
                    <a:pt x="56832" y="148553"/>
                  </a:moveTo>
                  <a:cubicBezTo>
                    <a:pt x="53289" y="148553"/>
                    <a:pt x="52783" y="148553"/>
                    <a:pt x="51265" y="148325"/>
                  </a:cubicBezTo>
                  <a:cubicBezTo>
                    <a:pt x="48734" y="148098"/>
                    <a:pt x="47975" y="147870"/>
                    <a:pt x="47975" y="146048"/>
                  </a:cubicBezTo>
                  <a:cubicBezTo>
                    <a:pt x="47975" y="145365"/>
                    <a:pt x="47975" y="144909"/>
                    <a:pt x="49241" y="140810"/>
                  </a:cubicBezTo>
                  <a:lnTo>
                    <a:pt x="66701" y="77269"/>
                  </a:lnTo>
                  <a:lnTo>
                    <a:pt x="114528" y="77269"/>
                  </a:lnTo>
                  <a:cubicBezTo>
                    <a:pt x="138821" y="77269"/>
                    <a:pt x="143629" y="94122"/>
                    <a:pt x="143629" y="103915"/>
                  </a:cubicBezTo>
                  <a:cubicBezTo>
                    <a:pt x="143629" y="126462"/>
                    <a:pt x="121107" y="148553"/>
                    <a:pt x="91247" y="148553"/>
                  </a:cubicBezTo>
                  <a:lnTo>
                    <a:pt x="56832" y="148553"/>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A478C95E-B3A4-707E-8822-F9170790995C}"/>
                </a:ext>
              </a:extLst>
            </p:cNvPr>
            <p:cNvSpPr/>
            <p:nvPr>
              <p:custDataLst>
                <p:tags r:id="rId34"/>
              </p:custDataLst>
            </p:nvPr>
          </p:nvSpPr>
          <p:spPr>
            <a:xfrm>
              <a:off x="6521308" y="3900075"/>
              <a:ext cx="188826" cy="108885"/>
            </a:xfrm>
            <a:custGeom>
              <a:avLst/>
              <a:gdLst>
                <a:gd name="connsiteX0" fmla="*/ 167904 w 188826"/>
                <a:gd name="connsiteY0" fmla="*/ 12977 h 108885"/>
                <a:gd name="connsiteX1" fmla="*/ 182960 w 188826"/>
                <a:gd name="connsiteY1" fmla="*/ 5803 h 108885"/>
                <a:gd name="connsiteX2" fmla="*/ 188983 w 188826"/>
                <a:gd name="connsiteY2" fmla="*/ 2456 h 108885"/>
                <a:gd name="connsiteX3" fmla="*/ 183669 w 188826"/>
                <a:gd name="connsiteY3" fmla="*/ 64 h 108885"/>
                <a:gd name="connsiteX4" fmla="*/ 159578 w 188826"/>
                <a:gd name="connsiteY4" fmla="*/ 64 h 108885"/>
                <a:gd name="connsiteX5" fmla="*/ 151962 w 188826"/>
                <a:gd name="connsiteY5" fmla="*/ 3253 h 108885"/>
                <a:gd name="connsiteX6" fmla="*/ 83587 w 188826"/>
                <a:gd name="connsiteY6" fmla="*/ 94123 h 108885"/>
                <a:gd name="connsiteX7" fmla="*/ 66051 w 188826"/>
                <a:gd name="connsiteY7" fmla="*/ 4369 h 108885"/>
                <a:gd name="connsiteX8" fmla="*/ 59851 w 188826"/>
                <a:gd name="connsiteY8" fmla="*/ 64 h 108885"/>
                <a:gd name="connsiteX9" fmla="*/ 34521 w 188826"/>
                <a:gd name="connsiteY9" fmla="*/ 64 h 108885"/>
                <a:gd name="connsiteX10" fmla="*/ 28675 w 188826"/>
                <a:gd name="connsiteY10" fmla="*/ 3572 h 108885"/>
                <a:gd name="connsiteX11" fmla="*/ 34698 w 188826"/>
                <a:gd name="connsiteY11" fmla="*/ 5803 h 108885"/>
                <a:gd name="connsiteX12" fmla="*/ 41429 w 188826"/>
                <a:gd name="connsiteY12" fmla="*/ 6122 h 108885"/>
                <a:gd name="connsiteX13" fmla="*/ 45326 w 188826"/>
                <a:gd name="connsiteY13" fmla="*/ 8354 h 108885"/>
                <a:gd name="connsiteX14" fmla="*/ 44617 w 188826"/>
                <a:gd name="connsiteY14" fmla="*/ 11861 h 108885"/>
                <a:gd name="connsiteX15" fmla="*/ 22298 w 188826"/>
                <a:gd name="connsiteY15" fmla="*/ 91891 h 108885"/>
                <a:gd name="connsiteX16" fmla="*/ 3876 w 188826"/>
                <a:gd name="connsiteY16" fmla="*/ 103210 h 108885"/>
                <a:gd name="connsiteX17" fmla="*/ 156 w 188826"/>
                <a:gd name="connsiteY17" fmla="*/ 106718 h 108885"/>
                <a:gd name="connsiteX18" fmla="*/ 2813 w 188826"/>
                <a:gd name="connsiteY18" fmla="*/ 108950 h 108885"/>
                <a:gd name="connsiteX19" fmla="*/ 21235 w 188826"/>
                <a:gd name="connsiteY19" fmla="*/ 108312 h 108885"/>
                <a:gd name="connsiteX20" fmla="*/ 40012 w 188826"/>
                <a:gd name="connsiteY20" fmla="*/ 108950 h 108885"/>
                <a:gd name="connsiteX21" fmla="*/ 43554 w 188826"/>
                <a:gd name="connsiteY21" fmla="*/ 105442 h 108885"/>
                <a:gd name="connsiteX22" fmla="*/ 39657 w 188826"/>
                <a:gd name="connsiteY22" fmla="*/ 103210 h 108885"/>
                <a:gd name="connsiteX23" fmla="*/ 28321 w 188826"/>
                <a:gd name="connsiteY23" fmla="*/ 96515 h 108885"/>
                <a:gd name="connsiteX24" fmla="*/ 29029 w 188826"/>
                <a:gd name="connsiteY24" fmla="*/ 92529 h 108885"/>
                <a:gd name="connsiteX25" fmla="*/ 52588 w 188826"/>
                <a:gd name="connsiteY25" fmla="*/ 7717 h 108885"/>
                <a:gd name="connsiteX26" fmla="*/ 52766 w 188826"/>
                <a:gd name="connsiteY26" fmla="*/ 7717 h 108885"/>
                <a:gd name="connsiteX27" fmla="*/ 71719 w 188826"/>
                <a:gd name="connsiteY27" fmla="*/ 104645 h 108885"/>
                <a:gd name="connsiteX28" fmla="*/ 75262 w 188826"/>
                <a:gd name="connsiteY28" fmla="*/ 108950 h 108885"/>
                <a:gd name="connsiteX29" fmla="*/ 80399 w 188826"/>
                <a:gd name="connsiteY29" fmla="*/ 105442 h 108885"/>
                <a:gd name="connsiteX30" fmla="*/ 154796 w 188826"/>
                <a:gd name="connsiteY30" fmla="*/ 6122 h 108885"/>
                <a:gd name="connsiteX31" fmla="*/ 154973 w 188826"/>
                <a:gd name="connsiteY31" fmla="*/ 6282 h 108885"/>
                <a:gd name="connsiteX32" fmla="*/ 129997 w 188826"/>
                <a:gd name="connsiteY32" fmla="*/ 96515 h 108885"/>
                <a:gd name="connsiteX33" fmla="*/ 114409 w 188826"/>
                <a:gd name="connsiteY33" fmla="*/ 103210 h 108885"/>
                <a:gd name="connsiteX34" fmla="*/ 109095 w 188826"/>
                <a:gd name="connsiteY34" fmla="*/ 106718 h 108885"/>
                <a:gd name="connsiteX35" fmla="*/ 111929 w 188826"/>
                <a:gd name="connsiteY35" fmla="*/ 108950 h 108885"/>
                <a:gd name="connsiteX36" fmla="*/ 122911 w 188826"/>
                <a:gd name="connsiteY36" fmla="*/ 108471 h 108885"/>
                <a:gd name="connsiteX37" fmla="*/ 134071 w 188826"/>
                <a:gd name="connsiteY37" fmla="*/ 108312 h 108885"/>
                <a:gd name="connsiteX38" fmla="*/ 156567 w 188826"/>
                <a:gd name="connsiteY38" fmla="*/ 108950 h 108885"/>
                <a:gd name="connsiteX39" fmla="*/ 160287 w 188826"/>
                <a:gd name="connsiteY39" fmla="*/ 105442 h 108885"/>
                <a:gd name="connsiteX40" fmla="*/ 154619 w 188826"/>
                <a:gd name="connsiteY40" fmla="*/ 103210 h 108885"/>
                <a:gd name="connsiteX41" fmla="*/ 147887 w 188826"/>
                <a:gd name="connsiteY41" fmla="*/ 102892 h 108885"/>
                <a:gd name="connsiteX42" fmla="*/ 143813 w 188826"/>
                <a:gd name="connsiteY42" fmla="*/ 100500 h 108885"/>
                <a:gd name="connsiteX43" fmla="*/ 144522 w 188826"/>
                <a:gd name="connsiteY43" fmla="*/ 96993 h 108885"/>
                <a:gd name="connsiteX44" fmla="*/ 167904 w 188826"/>
                <a:gd name="connsiteY44" fmla="*/ 12977 h 1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826" h="108885">
                  <a:moveTo>
                    <a:pt x="167904" y="12977"/>
                  </a:moveTo>
                  <a:cubicBezTo>
                    <a:pt x="169498" y="7079"/>
                    <a:pt x="169852" y="5803"/>
                    <a:pt x="182960" y="5803"/>
                  </a:cubicBezTo>
                  <a:cubicBezTo>
                    <a:pt x="186680" y="5803"/>
                    <a:pt x="188983" y="5803"/>
                    <a:pt x="188983" y="2456"/>
                  </a:cubicBezTo>
                  <a:cubicBezTo>
                    <a:pt x="188983" y="64"/>
                    <a:pt x="186857" y="64"/>
                    <a:pt x="183669" y="64"/>
                  </a:cubicBezTo>
                  <a:lnTo>
                    <a:pt x="159578" y="64"/>
                  </a:lnTo>
                  <a:cubicBezTo>
                    <a:pt x="154441" y="64"/>
                    <a:pt x="154264" y="224"/>
                    <a:pt x="151962" y="3253"/>
                  </a:cubicBezTo>
                  <a:lnTo>
                    <a:pt x="83587" y="94123"/>
                  </a:lnTo>
                  <a:lnTo>
                    <a:pt x="66051" y="4369"/>
                  </a:lnTo>
                  <a:cubicBezTo>
                    <a:pt x="65165" y="224"/>
                    <a:pt x="65165" y="64"/>
                    <a:pt x="59851" y="64"/>
                  </a:cubicBezTo>
                  <a:lnTo>
                    <a:pt x="34521" y="64"/>
                  </a:lnTo>
                  <a:cubicBezTo>
                    <a:pt x="30978" y="64"/>
                    <a:pt x="28675" y="64"/>
                    <a:pt x="28675" y="3572"/>
                  </a:cubicBezTo>
                  <a:cubicBezTo>
                    <a:pt x="28675" y="5803"/>
                    <a:pt x="30801" y="5803"/>
                    <a:pt x="34698" y="5803"/>
                  </a:cubicBezTo>
                  <a:cubicBezTo>
                    <a:pt x="37532" y="5803"/>
                    <a:pt x="38240" y="5803"/>
                    <a:pt x="41429" y="6122"/>
                  </a:cubicBezTo>
                  <a:cubicBezTo>
                    <a:pt x="44972" y="6441"/>
                    <a:pt x="45326" y="6760"/>
                    <a:pt x="45326" y="8354"/>
                  </a:cubicBezTo>
                  <a:cubicBezTo>
                    <a:pt x="45326" y="8514"/>
                    <a:pt x="45326" y="9470"/>
                    <a:pt x="44617" y="11861"/>
                  </a:cubicBezTo>
                  <a:lnTo>
                    <a:pt x="22298" y="91891"/>
                  </a:lnTo>
                  <a:cubicBezTo>
                    <a:pt x="20704" y="97312"/>
                    <a:pt x="18047" y="102732"/>
                    <a:pt x="3876" y="103210"/>
                  </a:cubicBezTo>
                  <a:cubicBezTo>
                    <a:pt x="2459" y="103210"/>
                    <a:pt x="156" y="103370"/>
                    <a:pt x="156" y="106718"/>
                  </a:cubicBezTo>
                  <a:cubicBezTo>
                    <a:pt x="156" y="106877"/>
                    <a:pt x="333" y="108950"/>
                    <a:pt x="2813" y="108950"/>
                  </a:cubicBezTo>
                  <a:cubicBezTo>
                    <a:pt x="8127" y="108950"/>
                    <a:pt x="15567" y="108312"/>
                    <a:pt x="21235" y="108312"/>
                  </a:cubicBezTo>
                  <a:cubicBezTo>
                    <a:pt x="25487" y="108312"/>
                    <a:pt x="35761" y="108950"/>
                    <a:pt x="40012" y="108950"/>
                  </a:cubicBezTo>
                  <a:cubicBezTo>
                    <a:pt x="40897" y="108950"/>
                    <a:pt x="43554" y="108950"/>
                    <a:pt x="43554" y="105442"/>
                  </a:cubicBezTo>
                  <a:cubicBezTo>
                    <a:pt x="43554" y="103370"/>
                    <a:pt x="41252" y="103210"/>
                    <a:pt x="39657" y="103210"/>
                  </a:cubicBezTo>
                  <a:cubicBezTo>
                    <a:pt x="28321" y="102892"/>
                    <a:pt x="28321" y="98747"/>
                    <a:pt x="28321" y="96515"/>
                  </a:cubicBezTo>
                  <a:cubicBezTo>
                    <a:pt x="28321" y="95877"/>
                    <a:pt x="28321" y="95080"/>
                    <a:pt x="29029" y="92529"/>
                  </a:cubicBezTo>
                  <a:lnTo>
                    <a:pt x="52588" y="7717"/>
                  </a:lnTo>
                  <a:lnTo>
                    <a:pt x="52766" y="7717"/>
                  </a:lnTo>
                  <a:lnTo>
                    <a:pt x="71719" y="104645"/>
                  </a:lnTo>
                  <a:cubicBezTo>
                    <a:pt x="72250" y="107515"/>
                    <a:pt x="72605" y="108950"/>
                    <a:pt x="75262" y="108950"/>
                  </a:cubicBezTo>
                  <a:cubicBezTo>
                    <a:pt x="77742" y="108950"/>
                    <a:pt x="79159" y="107196"/>
                    <a:pt x="80399" y="105442"/>
                  </a:cubicBezTo>
                  <a:lnTo>
                    <a:pt x="154796" y="6122"/>
                  </a:lnTo>
                  <a:lnTo>
                    <a:pt x="154973" y="6282"/>
                  </a:lnTo>
                  <a:lnTo>
                    <a:pt x="129997" y="96515"/>
                  </a:lnTo>
                  <a:cubicBezTo>
                    <a:pt x="128580" y="101935"/>
                    <a:pt x="128225" y="103210"/>
                    <a:pt x="114409" y="103210"/>
                  </a:cubicBezTo>
                  <a:cubicBezTo>
                    <a:pt x="111220" y="103210"/>
                    <a:pt x="109095" y="103210"/>
                    <a:pt x="109095" y="106718"/>
                  </a:cubicBezTo>
                  <a:cubicBezTo>
                    <a:pt x="109095" y="106877"/>
                    <a:pt x="109095" y="108950"/>
                    <a:pt x="111929" y="108950"/>
                  </a:cubicBezTo>
                  <a:cubicBezTo>
                    <a:pt x="115294" y="108950"/>
                    <a:pt x="119369" y="108471"/>
                    <a:pt x="122911" y="108471"/>
                  </a:cubicBezTo>
                  <a:cubicBezTo>
                    <a:pt x="126454" y="108471"/>
                    <a:pt x="130528" y="108312"/>
                    <a:pt x="134071" y="108312"/>
                  </a:cubicBezTo>
                  <a:cubicBezTo>
                    <a:pt x="139031" y="108312"/>
                    <a:pt x="151607" y="108950"/>
                    <a:pt x="156567" y="108950"/>
                  </a:cubicBezTo>
                  <a:cubicBezTo>
                    <a:pt x="157630" y="108950"/>
                    <a:pt x="160287" y="108950"/>
                    <a:pt x="160287" y="105442"/>
                  </a:cubicBezTo>
                  <a:cubicBezTo>
                    <a:pt x="160287" y="103210"/>
                    <a:pt x="158161" y="103210"/>
                    <a:pt x="154619" y="103210"/>
                  </a:cubicBezTo>
                  <a:cubicBezTo>
                    <a:pt x="154441" y="103210"/>
                    <a:pt x="151076" y="103210"/>
                    <a:pt x="147887" y="102892"/>
                  </a:cubicBezTo>
                  <a:cubicBezTo>
                    <a:pt x="143813" y="102573"/>
                    <a:pt x="143813" y="102094"/>
                    <a:pt x="143813" y="100500"/>
                  </a:cubicBezTo>
                  <a:cubicBezTo>
                    <a:pt x="143813" y="99544"/>
                    <a:pt x="144345" y="97949"/>
                    <a:pt x="144522" y="96993"/>
                  </a:cubicBezTo>
                  <a:lnTo>
                    <a:pt x="167904" y="12977"/>
                  </a:ln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56435F92-3B55-A55E-283A-EC4FD0658F96}"/>
                </a:ext>
              </a:extLst>
            </p:cNvPr>
            <p:cNvSpPr/>
            <p:nvPr>
              <p:custDataLst>
                <p:tags r:id="rId35"/>
              </p:custDataLst>
            </p:nvPr>
          </p:nvSpPr>
          <p:spPr>
            <a:xfrm>
              <a:off x="6751038" y="3803990"/>
              <a:ext cx="89833" cy="227745"/>
            </a:xfrm>
            <a:custGeom>
              <a:avLst/>
              <a:gdLst>
                <a:gd name="connsiteX0" fmla="*/ 36604 w 89833"/>
                <a:gd name="connsiteY0" fmla="*/ 197519 h 227745"/>
                <a:gd name="connsiteX1" fmla="*/ 2443 w 89833"/>
                <a:gd name="connsiteY1" fmla="*/ 222798 h 227745"/>
                <a:gd name="connsiteX2" fmla="*/ 165 w 89833"/>
                <a:gd name="connsiteY2" fmla="*/ 225304 h 227745"/>
                <a:gd name="connsiteX3" fmla="*/ 5226 w 89833"/>
                <a:gd name="connsiteY3" fmla="*/ 227809 h 227745"/>
                <a:gd name="connsiteX4" fmla="*/ 53559 w 89833"/>
                <a:gd name="connsiteY4" fmla="*/ 199340 h 227745"/>
                <a:gd name="connsiteX5" fmla="*/ 53559 w 89833"/>
                <a:gd name="connsiteY5" fmla="*/ 147414 h 227745"/>
                <a:gd name="connsiteX6" fmla="*/ 63681 w 89833"/>
                <a:gd name="connsiteY6" fmla="*/ 123729 h 227745"/>
                <a:gd name="connsiteX7" fmla="*/ 87721 w 89833"/>
                <a:gd name="connsiteY7" fmla="*/ 116441 h 227745"/>
                <a:gd name="connsiteX8" fmla="*/ 89998 w 89833"/>
                <a:gd name="connsiteY8" fmla="*/ 113936 h 227745"/>
                <a:gd name="connsiteX9" fmla="*/ 85949 w 89833"/>
                <a:gd name="connsiteY9" fmla="*/ 111431 h 227745"/>
                <a:gd name="connsiteX10" fmla="*/ 54318 w 89833"/>
                <a:gd name="connsiteY10" fmla="*/ 91161 h 227745"/>
                <a:gd name="connsiteX11" fmla="*/ 53559 w 89833"/>
                <a:gd name="connsiteY11" fmla="*/ 80002 h 227745"/>
                <a:gd name="connsiteX12" fmla="*/ 53559 w 89833"/>
                <a:gd name="connsiteY12" fmla="*/ 34908 h 227745"/>
                <a:gd name="connsiteX13" fmla="*/ 41412 w 89833"/>
                <a:gd name="connsiteY13" fmla="*/ 9400 h 227745"/>
                <a:gd name="connsiteX14" fmla="*/ 5226 w 89833"/>
                <a:gd name="connsiteY14" fmla="*/ 63 h 227745"/>
                <a:gd name="connsiteX15" fmla="*/ 165 w 89833"/>
                <a:gd name="connsiteY15" fmla="*/ 2568 h 227745"/>
                <a:gd name="connsiteX16" fmla="*/ 4214 w 89833"/>
                <a:gd name="connsiteY16" fmla="*/ 5073 h 227745"/>
                <a:gd name="connsiteX17" fmla="*/ 35845 w 89833"/>
                <a:gd name="connsiteY17" fmla="*/ 24887 h 227745"/>
                <a:gd name="connsiteX18" fmla="*/ 36604 w 89833"/>
                <a:gd name="connsiteY18" fmla="*/ 35591 h 227745"/>
                <a:gd name="connsiteX19" fmla="*/ 36604 w 89833"/>
                <a:gd name="connsiteY19" fmla="*/ 83418 h 227745"/>
                <a:gd name="connsiteX20" fmla="*/ 46726 w 89833"/>
                <a:gd name="connsiteY20" fmla="*/ 105054 h 227745"/>
                <a:gd name="connsiteX21" fmla="*/ 66464 w 89833"/>
                <a:gd name="connsiteY21" fmla="*/ 113936 h 227745"/>
                <a:gd name="connsiteX22" fmla="*/ 36604 w 89833"/>
                <a:gd name="connsiteY22" fmla="*/ 142859 h 227745"/>
                <a:gd name="connsiteX23" fmla="*/ 36604 w 89833"/>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604" y="197519"/>
                  </a:moveTo>
                  <a:cubicBezTo>
                    <a:pt x="36604" y="206628"/>
                    <a:pt x="30025" y="221204"/>
                    <a:pt x="2443" y="222798"/>
                  </a:cubicBezTo>
                  <a:cubicBezTo>
                    <a:pt x="1177" y="223026"/>
                    <a:pt x="165" y="223937"/>
                    <a:pt x="165" y="225304"/>
                  </a:cubicBezTo>
                  <a:cubicBezTo>
                    <a:pt x="165" y="227809"/>
                    <a:pt x="2949" y="227809"/>
                    <a:pt x="5226" y="227809"/>
                  </a:cubicBezTo>
                  <a:cubicBezTo>
                    <a:pt x="29772" y="227809"/>
                    <a:pt x="53306" y="216649"/>
                    <a:pt x="53559" y="199340"/>
                  </a:cubicBezTo>
                  <a:lnTo>
                    <a:pt x="53559" y="147414"/>
                  </a:lnTo>
                  <a:cubicBezTo>
                    <a:pt x="53559" y="138532"/>
                    <a:pt x="53559" y="131244"/>
                    <a:pt x="63681" y="123729"/>
                  </a:cubicBezTo>
                  <a:cubicBezTo>
                    <a:pt x="72538" y="117124"/>
                    <a:pt x="82154" y="116669"/>
                    <a:pt x="87721" y="116441"/>
                  </a:cubicBezTo>
                  <a:cubicBezTo>
                    <a:pt x="88986" y="116213"/>
                    <a:pt x="89998" y="115302"/>
                    <a:pt x="89998" y="113936"/>
                  </a:cubicBezTo>
                  <a:cubicBezTo>
                    <a:pt x="89998" y="111658"/>
                    <a:pt x="88480" y="111658"/>
                    <a:pt x="85949" y="111431"/>
                  </a:cubicBezTo>
                  <a:cubicBezTo>
                    <a:pt x="69248" y="110520"/>
                    <a:pt x="57102" y="102321"/>
                    <a:pt x="54318" y="91161"/>
                  </a:cubicBezTo>
                  <a:cubicBezTo>
                    <a:pt x="53559" y="88656"/>
                    <a:pt x="53559" y="88200"/>
                    <a:pt x="53559" y="80002"/>
                  </a:cubicBezTo>
                  <a:lnTo>
                    <a:pt x="53559" y="34908"/>
                  </a:lnTo>
                  <a:cubicBezTo>
                    <a:pt x="53559" y="25343"/>
                    <a:pt x="53559" y="18055"/>
                    <a:pt x="41412" y="9400"/>
                  </a:cubicBezTo>
                  <a:cubicBezTo>
                    <a:pt x="31290" y="2340"/>
                    <a:pt x="13830" y="63"/>
                    <a:pt x="5226" y="63"/>
                  </a:cubicBezTo>
                  <a:cubicBezTo>
                    <a:pt x="2949" y="63"/>
                    <a:pt x="165" y="63"/>
                    <a:pt x="165" y="2568"/>
                  </a:cubicBezTo>
                  <a:cubicBezTo>
                    <a:pt x="165" y="4845"/>
                    <a:pt x="1683" y="4845"/>
                    <a:pt x="4214" y="5073"/>
                  </a:cubicBezTo>
                  <a:cubicBezTo>
                    <a:pt x="20156" y="5984"/>
                    <a:pt x="32556" y="13272"/>
                    <a:pt x="35845" y="24887"/>
                  </a:cubicBezTo>
                  <a:cubicBezTo>
                    <a:pt x="36604" y="26937"/>
                    <a:pt x="36604" y="27392"/>
                    <a:pt x="36604" y="35591"/>
                  </a:cubicBezTo>
                  <a:lnTo>
                    <a:pt x="36604" y="83418"/>
                  </a:lnTo>
                  <a:cubicBezTo>
                    <a:pt x="36604" y="93894"/>
                    <a:pt x="38629" y="97766"/>
                    <a:pt x="46726" y="105054"/>
                  </a:cubicBezTo>
                  <a:cubicBezTo>
                    <a:pt x="52041" y="109836"/>
                    <a:pt x="59379" y="112114"/>
                    <a:pt x="66464" y="113936"/>
                  </a:cubicBezTo>
                  <a:cubicBezTo>
                    <a:pt x="45714" y="119174"/>
                    <a:pt x="36604" y="129650"/>
                    <a:pt x="36604" y="142859"/>
                  </a:cubicBezTo>
                  <a:lnTo>
                    <a:pt x="36604" y="197519"/>
                  </a:lnTo>
                  <a:close/>
                </a:path>
              </a:pathLst>
            </a:custGeom>
            <a:solidFill>
              <a:srgbClr val="000000"/>
            </a:solidFill>
            <a:ln w="25400" cap="flat">
              <a:noFill/>
              <a:prstDash val="solid"/>
              <a:miter/>
            </a:ln>
          </p:spPr>
          <p:txBody>
            <a:bodyPr rtlCol="0" anchor="ctr"/>
            <a:lstStyle/>
            <a:p>
              <a:endParaRPr lang="en-CN"/>
            </a:p>
          </p:txBody>
        </p:sp>
      </p:grpSp>
      <p:grpSp>
        <p:nvGrpSpPr>
          <p:cNvPr id="63" name="Group 62" descr="\documentclass{article}&#10;\usepackage{amsmath,bm}&#10;\pagestyle{empty}&#10;\begin{document}&#10;&#10;&#10;$L=\{L_1, L_2, ..., L_T\}$&#10;&#10;\end{document}" title="IguanaTex Vector Display">
            <a:extLst>
              <a:ext uri="{FF2B5EF4-FFF2-40B4-BE49-F238E27FC236}">
                <a16:creationId xmlns:a16="http://schemas.microsoft.com/office/drawing/2014/main" id="{911FFD9F-37C9-E057-9EAD-CF71378292DE}"/>
              </a:ext>
            </a:extLst>
          </p:cNvPr>
          <p:cNvGrpSpPr>
            <a:grpSpLocks noChangeAspect="1"/>
          </p:cNvGrpSpPr>
          <p:nvPr>
            <p:custDataLst>
              <p:tags r:id="rId3"/>
            </p:custDataLst>
          </p:nvPr>
        </p:nvGrpSpPr>
        <p:grpSpPr>
          <a:xfrm>
            <a:off x="5148944" y="2316053"/>
            <a:ext cx="2185704" cy="227745"/>
            <a:chOff x="4498362" y="3803990"/>
            <a:chExt cx="2185704" cy="227745"/>
          </a:xfrm>
        </p:grpSpPr>
        <p:sp>
          <p:nvSpPr>
            <p:cNvPr id="47" name="Freeform 46">
              <a:extLst>
                <a:ext uri="{FF2B5EF4-FFF2-40B4-BE49-F238E27FC236}">
                  <a16:creationId xmlns:a16="http://schemas.microsoft.com/office/drawing/2014/main" id="{4CC1B03B-A861-F186-9308-C7C2CBE659B3}"/>
                </a:ext>
              </a:extLst>
            </p:cNvPr>
            <p:cNvSpPr/>
            <p:nvPr>
              <p:custDataLst>
                <p:tags r:id="rId4"/>
              </p:custDataLst>
            </p:nvPr>
          </p:nvSpPr>
          <p:spPr>
            <a:xfrm>
              <a:off x="4498362" y="3819249"/>
              <a:ext cx="152842" cy="155550"/>
            </a:xfrm>
            <a:custGeom>
              <a:avLst/>
              <a:gdLst>
                <a:gd name="connsiteX0" fmla="*/ 84849 w 152842"/>
                <a:gd name="connsiteY0" fmla="*/ 17827 h 155550"/>
                <a:gd name="connsiteX1" fmla="*/ 111672 w 152842"/>
                <a:gd name="connsiteY1" fmla="*/ 7123 h 155550"/>
                <a:gd name="connsiteX2" fmla="*/ 121288 w 152842"/>
                <a:gd name="connsiteY2" fmla="*/ 2796 h 155550"/>
                <a:gd name="connsiteX3" fmla="*/ 117239 w 152842"/>
                <a:gd name="connsiteY3" fmla="*/ 63 h 155550"/>
                <a:gd name="connsiteX4" fmla="*/ 79788 w 152842"/>
                <a:gd name="connsiteY4" fmla="*/ 746 h 155550"/>
                <a:gd name="connsiteX5" fmla="*/ 46132 w 152842"/>
                <a:gd name="connsiteY5" fmla="*/ 63 h 155550"/>
                <a:gd name="connsiteX6" fmla="*/ 41324 w 152842"/>
                <a:gd name="connsiteY6" fmla="*/ 4618 h 155550"/>
                <a:gd name="connsiteX7" fmla="*/ 48409 w 152842"/>
                <a:gd name="connsiteY7" fmla="*/ 7123 h 155550"/>
                <a:gd name="connsiteX8" fmla="*/ 58025 w 152842"/>
                <a:gd name="connsiteY8" fmla="*/ 7578 h 155550"/>
                <a:gd name="connsiteX9" fmla="*/ 64858 w 152842"/>
                <a:gd name="connsiteY9" fmla="*/ 11222 h 155550"/>
                <a:gd name="connsiteX10" fmla="*/ 63846 w 152842"/>
                <a:gd name="connsiteY10" fmla="*/ 15549 h 155550"/>
                <a:gd name="connsiteX11" fmla="*/ 29937 w 152842"/>
                <a:gd name="connsiteY11" fmla="*/ 137849 h 155550"/>
                <a:gd name="connsiteX12" fmla="*/ 6909 w 152842"/>
                <a:gd name="connsiteY12" fmla="*/ 148553 h 155550"/>
                <a:gd name="connsiteX13" fmla="*/ 77 w 152842"/>
                <a:gd name="connsiteY13" fmla="*/ 153108 h 155550"/>
                <a:gd name="connsiteX14" fmla="*/ 6909 w 152842"/>
                <a:gd name="connsiteY14" fmla="*/ 155613 h 155550"/>
                <a:gd name="connsiteX15" fmla="*/ 124072 w 152842"/>
                <a:gd name="connsiteY15" fmla="*/ 155613 h 155550"/>
                <a:gd name="connsiteX16" fmla="*/ 131916 w 152842"/>
                <a:gd name="connsiteY16" fmla="*/ 151742 h 155550"/>
                <a:gd name="connsiteX17" fmla="*/ 151907 w 152842"/>
                <a:gd name="connsiteY17" fmla="*/ 102548 h 155550"/>
                <a:gd name="connsiteX18" fmla="*/ 152920 w 152842"/>
                <a:gd name="connsiteY18" fmla="*/ 99360 h 155550"/>
                <a:gd name="connsiteX19" fmla="*/ 149883 w 152842"/>
                <a:gd name="connsiteY19" fmla="*/ 96855 h 155550"/>
                <a:gd name="connsiteX20" fmla="*/ 145581 w 152842"/>
                <a:gd name="connsiteY20" fmla="*/ 101637 h 155550"/>
                <a:gd name="connsiteX21" fmla="*/ 82065 w 152842"/>
                <a:gd name="connsiteY21" fmla="*/ 148553 h 155550"/>
                <a:gd name="connsiteX22" fmla="*/ 58278 w 152842"/>
                <a:gd name="connsiteY22" fmla="*/ 148553 h 155550"/>
                <a:gd name="connsiteX23" fmla="*/ 52711 w 152842"/>
                <a:gd name="connsiteY23" fmla="*/ 148325 h 155550"/>
                <a:gd name="connsiteX24" fmla="*/ 49422 w 152842"/>
                <a:gd name="connsiteY24" fmla="*/ 146048 h 155550"/>
                <a:gd name="connsiteX25" fmla="*/ 50687 w 152842"/>
                <a:gd name="connsiteY25" fmla="*/ 140810 h 155550"/>
                <a:gd name="connsiteX26" fmla="*/ 84849 w 152842"/>
                <a:gd name="connsiteY26" fmla="*/ 1782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842" h="155550">
                  <a:moveTo>
                    <a:pt x="84849" y="17827"/>
                  </a:moveTo>
                  <a:cubicBezTo>
                    <a:pt x="87126" y="9628"/>
                    <a:pt x="87885" y="7123"/>
                    <a:pt x="111672" y="7123"/>
                  </a:cubicBezTo>
                  <a:cubicBezTo>
                    <a:pt x="119264" y="7123"/>
                    <a:pt x="121288" y="7123"/>
                    <a:pt x="121288" y="2796"/>
                  </a:cubicBezTo>
                  <a:cubicBezTo>
                    <a:pt x="121288" y="63"/>
                    <a:pt x="118505" y="63"/>
                    <a:pt x="117239" y="63"/>
                  </a:cubicBezTo>
                  <a:cubicBezTo>
                    <a:pt x="108889" y="63"/>
                    <a:pt x="88138" y="746"/>
                    <a:pt x="79788" y="746"/>
                  </a:cubicBezTo>
                  <a:cubicBezTo>
                    <a:pt x="72196" y="746"/>
                    <a:pt x="53724" y="63"/>
                    <a:pt x="46132" y="63"/>
                  </a:cubicBezTo>
                  <a:cubicBezTo>
                    <a:pt x="44361" y="63"/>
                    <a:pt x="41324" y="63"/>
                    <a:pt x="41324" y="4618"/>
                  </a:cubicBezTo>
                  <a:cubicBezTo>
                    <a:pt x="41324" y="7123"/>
                    <a:pt x="43601" y="7123"/>
                    <a:pt x="48409" y="7123"/>
                  </a:cubicBezTo>
                  <a:cubicBezTo>
                    <a:pt x="48916" y="7123"/>
                    <a:pt x="53724" y="7123"/>
                    <a:pt x="58025" y="7578"/>
                  </a:cubicBezTo>
                  <a:cubicBezTo>
                    <a:pt x="62580" y="8034"/>
                    <a:pt x="64858" y="8262"/>
                    <a:pt x="64858" y="11222"/>
                  </a:cubicBezTo>
                  <a:cubicBezTo>
                    <a:pt x="64858" y="12133"/>
                    <a:pt x="64605" y="12817"/>
                    <a:pt x="63846" y="15549"/>
                  </a:cubicBezTo>
                  <a:lnTo>
                    <a:pt x="29937" y="137849"/>
                  </a:lnTo>
                  <a:cubicBezTo>
                    <a:pt x="27406" y="146731"/>
                    <a:pt x="26900" y="148553"/>
                    <a:pt x="6909" y="148553"/>
                  </a:cubicBezTo>
                  <a:cubicBezTo>
                    <a:pt x="2607" y="148553"/>
                    <a:pt x="77" y="148553"/>
                    <a:pt x="77" y="153108"/>
                  </a:cubicBezTo>
                  <a:cubicBezTo>
                    <a:pt x="77" y="155613"/>
                    <a:pt x="2354" y="155613"/>
                    <a:pt x="6909" y="155613"/>
                  </a:cubicBezTo>
                  <a:lnTo>
                    <a:pt x="124072" y="155613"/>
                  </a:lnTo>
                  <a:cubicBezTo>
                    <a:pt x="130145" y="155613"/>
                    <a:pt x="130398" y="155613"/>
                    <a:pt x="131916" y="151742"/>
                  </a:cubicBezTo>
                  <a:lnTo>
                    <a:pt x="151907" y="102548"/>
                  </a:lnTo>
                  <a:cubicBezTo>
                    <a:pt x="152920" y="100043"/>
                    <a:pt x="152920" y="99588"/>
                    <a:pt x="152920" y="99360"/>
                  </a:cubicBezTo>
                  <a:cubicBezTo>
                    <a:pt x="152920" y="98449"/>
                    <a:pt x="152160" y="96855"/>
                    <a:pt x="149883" y="96855"/>
                  </a:cubicBezTo>
                  <a:cubicBezTo>
                    <a:pt x="147605" y="96855"/>
                    <a:pt x="147352" y="97994"/>
                    <a:pt x="145581" y="101637"/>
                  </a:cubicBezTo>
                  <a:cubicBezTo>
                    <a:pt x="136977" y="122590"/>
                    <a:pt x="125843" y="148553"/>
                    <a:pt x="82065" y="148553"/>
                  </a:cubicBezTo>
                  <a:lnTo>
                    <a:pt x="58278" y="148553"/>
                  </a:lnTo>
                  <a:cubicBezTo>
                    <a:pt x="54736" y="148553"/>
                    <a:pt x="54230" y="148553"/>
                    <a:pt x="52711" y="148325"/>
                  </a:cubicBezTo>
                  <a:cubicBezTo>
                    <a:pt x="50181" y="148098"/>
                    <a:pt x="49422" y="147870"/>
                    <a:pt x="49422" y="146048"/>
                  </a:cubicBezTo>
                  <a:cubicBezTo>
                    <a:pt x="49422" y="145365"/>
                    <a:pt x="49422" y="144909"/>
                    <a:pt x="50687" y="140810"/>
                  </a:cubicBezTo>
                  <a:lnTo>
                    <a:pt x="84849" y="17827"/>
                  </a:ln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4E480B4A-D82D-0491-5BB2-AFEE019EF497}"/>
                </a:ext>
              </a:extLst>
            </p:cNvPr>
            <p:cNvSpPr/>
            <p:nvPr>
              <p:custDataLst>
                <p:tags r:id="rId5"/>
              </p:custDataLst>
            </p:nvPr>
          </p:nvSpPr>
          <p:spPr>
            <a:xfrm>
              <a:off x="4745169" y="3891216"/>
              <a:ext cx="168278" cy="53292"/>
            </a:xfrm>
            <a:custGeom>
              <a:avLst/>
              <a:gdLst>
                <a:gd name="connsiteX0" fmla="*/ 159761 w 168278"/>
                <a:gd name="connsiteY0" fmla="*/ 9173 h 53292"/>
                <a:gd name="connsiteX1" fmla="*/ 168365 w 168278"/>
                <a:gd name="connsiteY1" fmla="*/ 4618 h 53292"/>
                <a:gd name="connsiteX2" fmla="*/ 160015 w 168278"/>
                <a:gd name="connsiteY2" fmla="*/ 63 h 53292"/>
                <a:gd name="connsiteX3" fmla="*/ 8437 w 168278"/>
                <a:gd name="connsiteY3" fmla="*/ 63 h 53292"/>
                <a:gd name="connsiteX4" fmla="*/ 86 w 168278"/>
                <a:gd name="connsiteY4" fmla="*/ 4618 h 53292"/>
                <a:gd name="connsiteX5" fmla="*/ 8690 w 168278"/>
                <a:gd name="connsiteY5" fmla="*/ 9173 h 53292"/>
                <a:gd name="connsiteX6" fmla="*/ 159761 w 168278"/>
                <a:gd name="connsiteY6" fmla="*/ 9173 h 53292"/>
                <a:gd name="connsiteX7" fmla="*/ 160015 w 168278"/>
                <a:gd name="connsiteY7" fmla="*/ 53355 h 53292"/>
                <a:gd name="connsiteX8" fmla="*/ 168365 w 168278"/>
                <a:gd name="connsiteY8" fmla="*/ 48800 h 53292"/>
                <a:gd name="connsiteX9" fmla="*/ 159761 w 168278"/>
                <a:gd name="connsiteY9" fmla="*/ 44245 h 53292"/>
                <a:gd name="connsiteX10" fmla="*/ 8690 w 168278"/>
                <a:gd name="connsiteY10" fmla="*/ 44245 h 53292"/>
                <a:gd name="connsiteX11" fmla="*/ 86 w 168278"/>
                <a:gd name="connsiteY11" fmla="*/ 48800 h 53292"/>
                <a:gd name="connsiteX12" fmla="*/ 8437 w 168278"/>
                <a:gd name="connsiteY12" fmla="*/ 53355 h 53292"/>
                <a:gd name="connsiteX13" fmla="*/ 160015 w 168278"/>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761" y="9173"/>
                  </a:moveTo>
                  <a:cubicBezTo>
                    <a:pt x="163557" y="9173"/>
                    <a:pt x="168365" y="9173"/>
                    <a:pt x="168365" y="4618"/>
                  </a:cubicBezTo>
                  <a:cubicBezTo>
                    <a:pt x="168365" y="63"/>
                    <a:pt x="163557" y="63"/>
                    <a:pt x="160015" y="63"/>
                  </a:cubicBezTo>
                  <a:lnTo>
                    <a:pt x="8437" y="63"/>
                  </a:lnTo>
                  <a:cubicBezTo>
                    <a:pt x="4894" y="63"/>
                    <a:pt x="86" y="63"/>
                    <a:pt x="86" y="4618"/>
                  </a:cubicBezTo>
                  <a:cubicBezTo>
                    <a:pt x="86" y="9173"/>
                    <a:pt x="4894" y="9173"/>
                    <a:pt x="8690" y="9173"/>
                  </a:cubicBezTo>
                  <a:lnTo>
                    <a:pt x="159761" y="9173"/>
                  </a:lnTo>
                  <a:close/>
                  <a:moveTo>
                    <a:pt x="160015" y="53355"/>
                  </a:moveTo>
                  <a:cubicBezTo>
                    <a:pt x="163557" y="53355"/>
                    <a:pt x="168365" y="53355"/>
                    <a:pt x="168365" y="48800"/>
                  </a:cubicBezTo>
                  <a:cubicBezTo>
                    <a:pt x="168365" y="44245"/>
                    <a:pt x="163557" y="44245"/>
                    <a:pt x="159761" y="44245"/>
                  </a:cubicBezTo>
                  <a:lnTo>
                    <a:pt x="8690" y="44245"/>
                  </a:lnTo>
                  <a:cubicBezTo>
                    <a:pt x="4894" y="44245"/>
                    <a:pt x="86" y="44245"/>
                    <a:pt x="86" y="48800"/>
                  </a:cubicBezTo>
                  <a:cubicBezTo>
                    <a:pt x="86" y="53355"/>
                    <a:pt x="4894" y="53355"/>
                    <a:pt x="8437" y="53355"/>
                  </a:cubicBezTo>
                  <a:lnTo>
                    <a:pt x="160015" y="53355"/>
                  </a:ln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8F1C94EE-7A31-7B45-C0ED-1F56AFFFEE68}"/>
                </a:ext>
              </a:extLst>
            </p:cNvPr>
            <p:cNvSpPr/>
            <p:nvPr>
              <p:custDataLst>
                <p:tags r:id="rId6"/>
              </p:custDataLst>
            </p:nvPr>
          </p:nvSpPr>
          <p:spPr>
            <a:xfrm>
              <a:off x="5016327" y="3803990"/>
              <a:ext cx="89833" cy="227745"/>
            </a:xfrm>
            <a:custGeom>
              <a:avLst/>
              <a:gdLst>
                <a:gd name="connsiteX0" fmla="*/ 53491 w 89833"/>
                <a:gd name="connsiteY0" fmla="*/ 30353 h 227745"/>
                <a:gd name="connsiteX1" fmla="*/ 87652 w 89833"/>
                <a:gd name="connsiteY1" fmla="*/ 5073 h 227745"/>
                <a:gd name="connsiteX2" fmla="*/ 89930 w 89833"/>
                <a:gd name="connsiteY2" fmla="*/ 2568 h 227745"/>
                <a:gd name="connsiteX3" fmla="*/ 85122 w 89833"/>
                <a:gd name="connsiteY3" fmla="*/ 63 h 227745"/>
                <a:gd name="connsiteX4" fmla="*/ 36536 w 89833"/>
                <a:gd name="connsiteY4" fmla="*/ 28531 h 227745"/>
                <a:gd name="connsiteX5" fmla="*/ 36536 w 89833"/>
                <a:gd name="connsiteY5" fmla="*/ 80457 h 227745"/>
                <a:gd name="connsiteX6" fmla="*/ 26414 w 89833"/>
                <a:gd name="connsiteY6" fmla="*/ 104143 h 227745"/>
                <a:gd name="connsiteX7" fmla="*/ 2374 w 89833"/>
                <a:gd name="connsiteY7" fmla="*/ 111431 h 227745"/>
                <a:gd name="connsiteX8" fmla="*/ 97 w 89833"/>
                <a:gd name="connsiteY8" fmla="*/ 113936 h 227745"/>
                <a:gd name="connsiteX9" fmla="*/ 4146 w 89833"/>
                <a:gd name="connsiteY9" fmla="*/ 116441 h 227745"/>
                <a:gd name="connsiteX10" fmla="*/ 35777 w 89833"/>
                <a:gd name="connsiteY10" fmla="*/ 136710 h 227745"/>
                <a:gd name="connsiteX11" fmla="*/ 36536 w 89833"/>
                <a:gd name="connsiteY11" fmla="*/ 147870 h 227745"/>
                <a:gd name="connsiteX12" fmla="*/ 36536 w 89833"/>
                <a:gd name="connsiteY12" fmla="*/ 192964 h 227745"/>
                <a:gd name="connsiteX13" fmla="*/ 48683 w 89833"/>
                <a:gd name="connsiteY13" fmla="*/ 218471 h 227745"/>
                <a:gd name="connsiteX14" fmla="*/ 85122 w 89833"/>
                <a:gd name="connsiteY14" fmla="*/ 227809 h 227745"/>
                <a:gd name="connsiteX15" fmla="*/ 89930 w 89833"/>
                <a:gd name="connsiteY15" fmla="*/ 225304 h 227745"/>
                <a:gd name="connsiteX16" fmla="*/ 85881 w 89833"/>
                <a:gd name="connsiteY16" fmla="*/ 222798 h 227745"/>
                <a:gd name="connsiteX17" fmla="*/ 54250 w 89833"/>
                <a:gd name="connsiteY17" fmla="*/ 202984 h 227745"/>
                <a:gd name="connsiteX18" fmla="*/ 53491 w 89833"/>
                <a:gd name="connsiteY18" fmla="*/ 192280 h 227745"/>
                <a:gd name="connsiteX19" fmla="*/ 53491 w 89833"/>
                <a:gd name="connsiteY19" fmla="*/ 144454 h 227745"/>
                <a:gd name="connsiteX20" fmla="*/ 43369 w 89833"/>
                <a:gd name="connsiteY20" fmla="*/ 122818 h 227745"/>
                <a:gd name="connsiteX21" fmla="*/ 23631 w 89833"/>
                <a:gd name="connsiteY21" fmla="*/ 113936 h 227745"/>
                <a:gd name="connsiteX22" fmla="*/ 53491 w 89833"/>
                <a:gd name="connsiteY22" fmla="*/ 85012 h 227745"/>
                <a:gd name="connsiteX23" fmla="*/ 53491 w 89833"/>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491" y="30353"/>
                  </a:moveTo>
                  <a:cubicBezTo>
                    <a:pt x="53491" y="21243"/>
                    <a:pt x="60070" y="6667"/>
                    <a:pt x="87652" y="5073"/>
                  </a:cubicBezTo>
                  <a:cubicBezTo>
                    <a:pt x="88918" y="4845"/>
                    <a:pt x="89930" y="3934"/>
                    <a:pt x="89930" y="2568"/>
                  </a:cubicBezTo>
                  <a:cubicBezTo>
                    <a:pt x="89930" y="63"/>
                    <a:pt x="87905" y="63"/>
                    <a:pt x="85122" y="63"/>
                  </a:cubicBezTo>
                  <a:cubicBezTo>
                    <a:pt x="59817" y="63"/>
                    <a:pt x="36789" y="11678"/>
                    <a:pt x="36536" y="28531"/>
                  </a:cubicBezTo>
                  <a:lnTo>
                    <a:pt x="36536" y="80457"/>
                  </a:lnTo>
                  <a:cubicBezTo>
                    <a:pt x="36536" y="89339"/>
                    <a:pt x="36536" y="96627"/>
                    <a:pt x="26414" y="104143"/>
                  </a:cubicBezTo>
                  <a:cubicBezTo>
                    <a:pt x="17557" y="110747"/>
                    <a:pt x="7941" y="111203"/>
                    <a:pt x="2374" y="111431"/>
                  </a:cubicBezTo>
                  <a:cubicBezTo>
                    <a:pt x="1109" y="111658"/>
                    <a:pt x="97" y="112569"/>
                    <a:pt x="97" y="113936"/>
                  </a:cubicBezTo>
                  <a:cubicBezTo>
                    <a:pt x="97" y="116213"/>
                    <a:pt x="1615" y="116213"/>
                    <a:pt x="4146" y="116441"/>
                  </a:cubicBezTo>
                  <a:cubicBezTo>
                    <a:pt x="20847" y="117352"/>
                    <a:pt x="32993" y="125551"/>
                    <a:pt x="35777" y="136710"/>
                  </a:cubicBezTo>
                  <a:cubicBezTo>
                    <a:pt x="36536" y="139216"/>
                    <a:pt x="36536" y="139671"/>
                    <a:pt x="36536" y="147870"/>
                  </a:cubicBezTo>
                  <a:lnTo>
                    <a:pt x="36536" y="192964"/>
                  </a:lnTo>
                  <a:cubicBezTo>
                    <a:pt x="36536" y="202529"/>
                    <a:pt x="36536" y="209817"/>
                    <a:pt x="48683" y="218471"/>
                  </a:cubicBezTo>
                  <a:cubicBezTo>
                    <a:pt x="58552" y="225304"/>
                    <a:pt x="75253" y="227809"/>
                    <a:pt x="85122" y="227809"/>
                  </a:cubicBezTo>
                  <a:cubicBezTo>
                    <a:pt x="87905" y="227809"/>
                    <a:pt x="89930" y="227809"/>
                    <a:pt x="89930" y="225304"/>
                  </a:cubicBezTo>
                  <a:cubicBezTo>
                    <a:pt x="89930" y="223026"/>
                    <a:pt x="88412" y="223026"/>
                    <a:pt x="85881" y="222798"/>
                  </a:cubicBezTo>
                  <a:cubicBezTo>
                    <a:pt x="69939" y="221887"/>
                    <a:pt x="57539" y="214599"/>
                    <a:pt x="54250" y="202984"/>
                  </a:cubicBezTo>
                  <a:cubicBezTo>
                    <a:pt x="53491" y="200935"/>
                    <a:pt x="53491" y="200479"/>
                    <a:pt x="53491" y="192280"/>
                  </a:cubicBezTo>
                  <a:lnTo>
                    <a:pt x="53491" y="144454"/>
                  </a:lnTo>
                  <a:cubicBezTo>
                    <a:pt x="53491" y="133977"/>
                    <a:pt x="51466" y="130106"/>
                    <a:pt x="43369" y="122818"/>
                  </a:cubicBezTo>
                  <a:cubicBezTo>
                    <a:pt x="38054" y="118035"/>
                    <a:pt x="30716" y="115758"/>
                    <a:pt x="23631" y="113936"/>
                  </a:cubicBezTo>
                  <a:cubicBezTo>
                    <a:pt x="44381" y="108698"/>
                    <a:pt x="53491" y="98221"/>
                    <a:pt x="53491" y="85012"/>
                  </a:cubicBezTo>
                  <a:lnTo>
                    <a:pt x="53491" y="30353"/>
                  </a:ln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0367239D-4256-938C-7926-6A3195E6BB48}"/>
                </a:ext>
              </a:extLst>
            </p:cNvPr>
            <p:cNvSpPr/>
            <p:nvPr>
              <p:custDataLst>
                <p:tags r:id="rId7"/>
              </p:custDataLst>
            </p:nvPr>
          </p:nvSpPr>
          <p:spPr>
            <a:xfrm>
              <a:off x="5134502" y="3819249"/>
              <a:ext cx="152842" cy="155550"/>
            </a:xfrm>
            <a:custGeom>
              <a:avLst/>
              <a:gdLst>
                <a:gd name="connsiteX0" fmla="*/ 84874 w 152842"/>
                <a:gd name="connsiteY0" fmla="*/ 17827 h 155550"/>
                <a:gd name="connsiteX1" fmla="*/ 111697 w 152842"/>
                <a:gd name="connsiteY1" fmla="*/ 7123 h 155550"/>
                <a:gd name="connsiteX2" fmla="*/ 121313 w 152842"/>
                <a:gd name="connsiteY2" fmla="*/ 2796 h 155550"/>
                <a:gd name="connsiteX3" fmla="*/ 117264 w 152842"/>
                <a:gd name="connsiteY3" fmla="*/ 63 h 155550"/>
                <a:gd name="connsiteX4" fmla="*/ 79813 w 152842"/>
                <a:gd name="connsiteY4" fmla="*/ 746 h 155550"/>
                <a:gd name="connsiteX5" fmla="*/ 46157 w 152842"/>
                <a:gd name="connsiteY5" fmla="*/ 63 h 155550"/>
                <a:gd name="connsiteX6" fmla="*/ 41349 w 152842"/>
                <a:gd name="connsiteY6" fmla="*/ 4618 h 155550"/>
                <a:gd name="connsiteX7" fmla="*/ 48435 w 152842"/>
                <a:gd name="connsiteY7" fmla="*/ 7123 h 155550"/>
                <a:gd name="connsiteX8" fmla="*/ 58050 w 152842"/>
                <a:gd name="connsiteY8" fmla="*/ 7578 h 155550"/>
                <a:gd name="connsiteX9" fmla="*/ 64883 w 152842"/>
                <a:gd name="connsiteY9" fmla="*/ 11222 h 155550"/>
                <a:gd name="connsiteX10" fmla="*/ 63871 w 152842"/>
                <a:gd name="connsiteY10" fmla="*/ 15549 h 155550"/>
                <a:gd name="connsiteX11" fmla="*/ 29962 w 152842"/>
                <a:gd name="connsiteY11" fmla="*/ 137849 h 155550"/>
                <a:gd name="connsiteX12" fmla="*/ 6934 w 152842"/>
                <a:gd name="connsiteY12" fmla="*/ 148553 h 155550"/>
                <a:gd name="connsiteX13" fmla="*/ 102 w 152842"/>
                <a:gd name="connsiteY13" fmla="*/ 153108 h 155550"/>
                <a:gd name="connsiteX14" fmla="*/ 6934 w 152842"/>
                <a:gd name="connsiteY14" fmla="*/ 155613 h 155550"/>
                <a:gd name="connsiteX15" fmla="*/ 124097 w 152842"/>
                <a:gd name="connsiteY15" fmla="*/ 155613 h 155550"/>
                <a:gd name="connsiteX16" fmla="*/ 131941 w 152842"/>
                <a:gd name="connsiteY16" fmla="*/ 151742 h 155550"/>
                <a:gd name="connsiteX17" fmla="*/ 151932 w 152842"/>
                <a:gd name="connsiteY17" fmla="*/ 102548 h 155550"/>
                <a:gd name="connsiteX18" fmla="*/ 152945 w 152842"/>
                <a:gd name="connsiteY18" fmla="*/ 99360 h 155550"/>
                <a:gd name="connsiteX19" fmla="*/ 149908 w 152842"/>
                <a:gd name="connsiteY19" fmla="*/ 96855 h 155550"/>
                <a:gd name="connsiteX20" fmla="*/ 145606 w 152842"/>
                <a:gd name="connsiteY20" fmla="*/ 101637 h 155550"/>
                <a:gd name="connsiteX21" fmla="*/ 82090 w 152842"/>
                <a:gd name="connsiteY21" fmla="*/ 148553 h 155550"/>
                <a:gd name="connsiteX22" fmla="*/ 58303 w 152842"/>
                <a:gd name="connsiteY22" fmla="*/ 148553 h 155550"/>
                <a:gd name="connsiteX23" fmla="*/ 52736 w 152842"/>
                <a:gd name="connsiteY23" fmla="*/ 148325 h 155550"/>
                <a:gd name="connsiteX24" fmla="*/ 49447 w 152842"/>
                <a:gd name="connsiteY24" fmla="*/ 146048 h 155550"/>
                <a:gd name="connsiteX25" fmla="*/ 50712 w 152842"/>
                <a:gd name="connsiteY25" fmla="*/ 140810 h 155550"/>
                <a:gd name="connsiteX26" fmla="*/ 84874 w 152842"/>
                <a:gd name="connsiteY26" fmla="*/ 1782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842" h="155550">
                  <a:moveTo>
                    <a:pt x="84874" y="17827"/>
                  </a:moveTo>
                  <a:cubicBezTo>
                    <a:pt x="87151" y="9628"/>
                    <a:pt x="87910" y="7123"/>
                    <a:pt x="111697" y="7123"/>
                  </a:cubicBezTo>
                  <a:cubicBezTo>
                    <a:pt x="119289" y="7123"/>
                    <a:pt x="121313" y="7123"/>
                    <a:pt x="121313" y="2796"/>
                  </a:cubicBezTo>
                  <a:cubicBezTo>
                    <a:pt x="121313" y="63"/>
                    <a:pt x="118530" y="63"/>
                    <a:pt x="117264" y="63"/>
                  </a:cubicBezTo>
                  <a:cubicBezTo>
                    <a:pt x="108914" y="63"/>
                    <a:pt x="88164" y="746"/>
                    <a:pt x="79813" y="746"/>
                  </a:cubicBezTo>
                  <a:cubicBezTo>
                    <a:pt x="72221" y="746"/>
                    <a:pt x="53749" y="63"/>
                    <a:pt x="46157" y="63"/>
                  </a:cubicBezTo>
                  <a:cubicBezTo>
                    <a:pt x="44386" y="63"/>
                    <a:pt x="41349" y="63"/>
                    <a:pt x="41349" y="4618"/>
                  </a:cubicBezTo>
                  <a:cubicBezTo>
                    <a:pt x="41349" y="7123"/>
                    <a:pt x="43627" y="7123"/>
                    <a:pt x="48435" y="7123"/>
                  </a:cubicBezTo>
                  <a:cubicBezTo>
                    <a:pt x="48941" y="7123"/>
                    <a:pt x="53749" y="7123"/>
                    <a:pt x="58050" y="7578"/>
                  </a:cubicBezTo>
                  <a:cubicBezTo>
                    <a:pt x="62605" y="8034"/>
                    <a:pt x="64883" y="8262"/>
                    <a:pt x="64883" y="11222"/>
                  </a:cubicBezTo>
                  <a:cubicBezTo>
                    <a:pt x="64883" y="12133"/>
                    <a:pt x="64630" y="12817"/>
                    <a:pt x="63871" y="15549"/>
                  </a:cubicBezTo>
                  <a:lnTo>
                    <a:pt x="29962" y="137849"/>
                  </a:lnTo>
                  <a:cubicBezTo>
                    <a:pt x="27431" y="146731"/>
                    <a:pt x="26925" y="148553"/>
                    <a:pt x="6934" y="148553"/>
                  </a:cubicBezTo>
                  <a:cubicBezTo>
                    <a:pt x="2632" y="148553"/>
                    <a:pt x="102" y="148553"/>
                    <a:pt x="102" y="153108"/>
                  </a:cubicBezTo>
                  <a:cubicBezTo>
                    <a:pt x="102" y="155613"/>
                    <a:pt x="2379" y="155613"/>
                    <a:pt x="6934" y="155613"/>
                  </a:cubicBezTo>
                  <a:lnTo>
                    <a:pt x="124097" y="155613"/>
                  </a:lnTo>
                  <a:cubicBezTo>
                    <a:pt x="130170" y="155613"/>
                    <a:pt x="130423" y="155613"/>
                    <a:pt x="131941" y="151742"/>
                  </a:cubicBezTo>
                  <a:lnTo>
                    <a:pt x="151932" y="102548"/>
                  </a:lnTo>
                  <a:cubicBezTo>
                    <a:pt x="152945" y="100043"/>
                    <a:pt x="152945" y="99588"/>
                    <a:pt x="152945" y="99360"/>
                  </a:cubicBezTo>
                  <a:cubicBezTo>
                    <a:pt x="152945" y="98449"/>
                    <a:pt x="152185" y="96855"/>
                    <a:pt x="149908" y="96855"/>
                  </a:cubicBezTo>
                  <a:cubicBezTo>
                    <a:pt x="147631" y="96855"/>
                    <a:pt x="147377" y="97994"/>
                    <a:pt x="145606" y="101637"/>
                  </a:cubicBezTo>
                  <a:cubicBezTo>
                    <a:pt x="137002" y="122590"/>
                    <a:pt x="125868" y="148553"/>
                    <a:pt x="82090" y="148553"/>
                  </a:cubicBezTo>
                  <a:lnTo>
                    <a:pt x="58303" y="148553"/>
                  </a:lnTo>
                  <a:cubicBezTo>
                    <a:pt x="54761" y="148553"/>
                    <a:pt x="54255" y="148553"/>
                    <a:pt x="52736" y="148325"/>
                  </a:cubicBezTo>
                  <a:cubicBezTo>
                    <a:pt x="50206" y="148098"/>
                    <a:pt x="49447" y="147870"/>
                    <a:pt x="49447" y="146048"/>
                  </a:cubicBezTo>
                  <a:cubicBezTo>
                    <a:pt x="49447" y="145365"/>
                    <a:pt x="49447" y="144909"/>
                    <a:pt x="50712" y="140810"/>
                  </a:cubicBezTo>
                  <a:lnTo>
                    <a:pt x="84874" y="17827"/>
                  </a:ln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F01010F8-6A15-F878-BD1B-BAC0E39686BB}"/>
                </a:ext>
              </a:extLst>
            </p:cNvPr>
            <p:cNvSpPr/>
            <p:nvPr>
              <p:custDataLst>
                <p:tags r:id="rId8"/>
              </p:custDataLst>
            </p:nvPr>
          </p:nvSpPr>
          <p:spPr>
            <a:xfrm>
              <a:off x="5316157" y="3903104"/>
              <a:ext cx="64477" cy="105856"/>
            </a:xfrm>
            <a:custGeom>
              <a:avLst/>
              <a:gdLst>
                <a:gd name="connsiteX0" fmla="*/ 40141 w 64477"/>
                <a:gd name="connsiteY0" fmla="*/ 4528 h 105856"/>
                <a:gd name="connsiteX1" fmla="*/ 34827 w 64477"/>
                <a:gd name="connsiteY1" fmla="*/ 64 h 105856"/>
                <a:gd name="connsiteX2" fmla="*/ 109 w 64477"/>
                <a:gd name="connsiteY2" fmla="*/ 10267 h 105856"/>
                <a:gd name="connsiteX3" fmla="*/ 109 w 64477"/>
                <a:gd name="connsiteY3" fmla="*/ 16006 h 105856"/>
                <a:gd name="connsiteX4" fmla="*/ 25793 w 64477"/>
                <a:gd name="connsiteY4" fmla="*/ 11543 h 105856"/>
                <a:gd name="connsiteX5" fmla="*/ 25793 w 64477"/>
                <a:gd name="connsiteY5" fmla="*/ 92848 h 105856"/>
                <a:gd name="connsiteX6" fmla="*/ 8080 w 64477"/>
                <a:gd name="connsiteY6" fmla="*/ 100181 h 105856"/>
                <a:gd name="connsiteX7" fmla="*/ 1348 w 64477"/>
                <a:gd name="connsiteY7" fmla="*/ 100181 h 105856"/>
                <a:gd name="connsiteX8" fmla="*/ 1348 w 64477"/>
                <a:gd name="connsiteY8" fmla="*/ 105921 h 105856"/>
                <a:gd name="connsiteX9" fmla="*/ 32879 w 64477"/>
                <a:gd name="connsiteY9" fmla="*/ 105283 h 105856"/>
                <a:gd name="connsiteX10" fmla="*/ 64586 w 64477"/>
                <a:gd name="connsiteY10" fmla="*/ 105921 h 105856"/>
                <a:gd name="connsiteX11" fmla="*/ 64586 w 64477"/>
                <a:gd name="connsiteY11" fmla="*/ 100181 h 105856"/>
                <a:gd name="connsiteX12" fmla="*/ 57855 w 64477"/>
                <a:gd name="connsiteY12" fmla="*/ 100181 h 105856"/>
                <a:gd name="connsiteX13" fmla="*/ 40141 w 64477"/>
                <a:gd name="connsiteY13" fmla="*/ 92848 h 105856"/>
                <a:gd name="connsiteX14" fmla="*/ 40141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41" y="4528"/>
                  </a:moveTo>
                  <a:cubicBezTo>
                    <a:pt x="40141" y="224"/>
                    <a:pt x="39787" y="64"/>
                    <a:pt x="34827" y="64"/>
                  </a:cubicBezTo>
                  <a:cubicBezTo>
                    <a:pt x="23490" y="10108"/>
                    <a:pt x="7371" y="10267"/>
                    <a:pt x="109" y="10267"/>
                  </a:cubicBezTo>
                  <a:lnTo>
                    <a:pt x="109" y="16006"/>
                  </a:lnTo>
                  <a:cubicBezTo>
                    <a:pt x="4360" y="16006"/>
                    <a:pt x="16051" y="16006"/>
                    <a:pt x="25793" y="11543"/>
                  </a:cubicBezTo>
                  <a:lnTo>
                    <a:pt x="25793" y="92848"/>
                  </a:lnTo>
                  <a:cubicBezTo>
                    <a:pt x="25793" y="98109"/>
                    <a:pt x="25793" y="100181"/>
                    <a:pt x="8080" y="100181"/>
                  </a:cubicBezTo>
                  <a:lnTo>
                    <a:pt x="1348" y="100181"/>
                  </a:lnTo>
                  <a:lnTo>
                    <a:pt x="1348" y="105921"/>
                  </a:lnTo>
                  <a:cubicBezTo>
                    <a:pt x="4537" y="105761"/>
                    <a:pt x="26325" y="105283"/>
                    <a:pt x="32879" y="105283"/>
                  </a:cubicBezTo>
                  <a:cubicBezTo>
                    <a:pt x="38370" y="105283"/>
                    <a:pt x="60689" y="105761"/>
                    <a:pt x="64586" y="105921"/>
                  </a:cubicBezTo>
                  <a:lnTo>
                    <a:pt x="64586" y="100181"/>
                  </a:lnTo>
                  <a:lnTo>
                    <a:pt x="57855" y="100181"/>
                  </a:lnTo>
                  <a:cubicBezTo>
                    <a:pt x="40141" y="100181"/>
                    <a:pt x="40141" y="98109"/>
                    <a:pt x="40141" y="92848"/>
                  </a:cubicBezTo>
                  <a:lnTo>
                    <a:pt x="40141" y="4528"/>
                  </a:ln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255ED8B8-074D-D92E-C8C8-C51C5805DE1A}"/>
                </a:ext>
              </a:extLst>
            </p:cNvPr>
            <p:cNvSpPr/>
            <p:nvPr>
              <p:custDataLst>
                <p:tags r:id="rId9"/>
              </p:custDataLst>
            </p:nvPr>
          </p:nvSpPr>
          <p:spPr>
            <a:xfrm>
              <a:off x="5432133" y="3950658"/>
              <a:ext cx="29606" cy="68096"/>
            </a:xfrm>
            <a:custGeom>
              <a:avLst/>
              <a:gdLst>
                <a:gd name="connsiteX0" fmla="*/ 29720 w 29606"/>
                <a:gd name="connsiteY0" fmla="*/ 23976 h 68096"/>
                <a:gd name="connsiteX1" fmla="*/ 13525 w 29606"/>
                <a:gd name="connsiteY1" fmla="*/ 63 h 68096"/>
                <a:gd name="connsiteX2" fmla="*/ 113 w 29606"/>
                <a:gd name="connsiteY2" fmla="*/ 12133 h 68096"/>
                <a:gd name="connsiteX3" fmla="*/ 13525 w 29606"/>
                <a:gd name="connsiteY3" fmla="*/ 24204 h 68096"/>
                <a:gd name="connsiteX4" fmla="*/ 22381 w 29606"/>
                <a:gd name="connsiteY4" fmla="*/ 21243 h 68096"/>
                <a:gd name="connsiteX5" fmla="*/ 23647 w 29606"/>
                <a:gd name="connsiteY5" fmla="*/ 20560 h 68096"/>
                <a:gd name="connsiteX6" fmla="*/ 24153 w 29606"/>
                <a:gd name="connsiteY6" fmla="*/ 23976 h 68096"/>
                <a:gd name="connsiteX7" fmla="*/ 6945 w 29606"/>
                <a:gd name="connsiteY7" fmla="*/ 62010 h 68096"/>
                <a:gd name="connsiteX8" fmla="*/ 4162 w 29606"/>
                <a:gd name="connsiteY8" fmla="*/ 65654 h 68096"/>
                <a:gd name="connsiteX9" fmla="*/ 6692 w 29606"/>
                <a:gd name="connsiteY9" fmla="*/ 68159 h 68096"/>
                <a:gd name="connsiteX10" fmla="*/ 29720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0" y="23976"/>
                  </a:moveTo>
                  <a:cubicBezTo>
                    <a:pt x="29720" y="8945"/>
                    <a:pt x="23394" y="63"/>
                    <a:pt x="13525" y="63"/>
                  </a:cubicBezTo>
                  <a:cubicBezTo>
                    <a:pt x="5174" y="63"/>
                    <a:pt x="113" y="5756"/>
                    <a:pt x="113" y="12133"/>
                  </a:cubicBezTo>
                  <a:cubicBezTo>
                    <a:pt x="113" y="18282"/>
                    <a:pt x="5174" y="24204"/>
                    <a:pt x="13525" y="24204"/>
                  </a:cubicBezTo>
                  <a:cubicBezTo>
                    <a:pt x="16561" y="24204"/>
                    <a:pt x="19851" y="23293"/>
                    <a:pt x="22381" y="21243"/>
                  </a:cubicBezTo>
                  <a:cubicBezTo>
                    <a:pt x="23141" y="20788"/>
                    <a:pt x="23394" y="20560"/>
                    <a:pt x="23647" y="20560"/>
                  </a:cubicBezTo>
                  <a:cubicBezTo>
                    <a:pt x="23900" y="20560"/>
                    <a:pt x="24153" y="20788"/>
                    <a:pt x="24153" y="23976"/>
                  </a:cubicBezTo>
                  <a:cubicBezTo>
                    <a:pt x="24153" y="40829"/>
                    <a:pt x="15296" y="54494"/>
                    <a:pt x="6945" y="62010"/>
                  </a:cubicBezTo>
                  <a:cubicBezTo>
                    <a:pt x="4162" y="64515"/>
                    <a:pt x="4162" y="64970"/>
                    <a:pt x="4162" y="65654"/>
                  </a:cubicBezTo>
                  <a:cubicBezTo>
                    <a:pt x="4162" y="67248"/>
                    <a:pt x="5427" y="68159"/>
                    <a:pt x="6692" y="68159"/>
                  </a:cubicBezTo>
                  <a:cubicBezTo>
                    <a:pt x="9476" y="68159"/>
                    <a:pt x="29720" y="50622"/>
                    <a:pt x="29720" y="23976"/>
                  </a:cubicBez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33F55286-6397-65EE-D90E-D173CB592C89}"/>
                </a:ext>
              </a:extLst>
            </p:cNvPr>
            <p:cNvSpPr/>
            <p:nvPr>
              <p:custDataLst>
                <p:tags r:id="rId10"/>
              </p:custDataLst>
            </p:nvPr>
          </p:nvSpPr>
          <p:spPr>
            <a:xfrm>
              <a:off x="5532706" y="3819249"/>
              <a:ext cx="152842" cy="155550"/>
            </a:xfrm>
            <a:custGeom>
              <a:avLst/>
              <a:gdLst>
                <a:gd name="connsiteX0" fmla="*/ 84890 w 152842"/>
                <a:gd name="connsiteY0" fmla="*/ 17827 h 155550"/>
                <a:gd name="connsiteX1" fmla="*/ 111713 w 152842"/>
                <a:gd name="connsiteY1" fmla="*/ 7123 h 155550"/>
                <a:gd name="connsiteX2" fmla="*/ 121329 w 152842"/>
                <a:gd name="connsiteY2" fmla="*/ 2796 h 155550"/>
                <a:gd name="connsiteX3" fmla="*/ 117280 w 152842"/>
                <a:gd name="connsiteY3" fmla="*/ 63 h 155550"/>
                <a:gd name="connsiteX4" fmla="*/ 79829 w 152842"/>
                <a:gd name="connsiteY4" fmla="*/ 746 h 155550"/>
                <a:gd name="connsiteX5" fmla="*/ 46173 w 152842"/>
                <a:gd name="connsiteY5" fmla="*/ 63 h 155550"/>
                <a:gd name="connsiteX6" fmla="*/ 41365 w 152842"/>
                <a:gd name="connsiteY6" fmla="*/ 4618 h 155550"/>
                <a:gd name="connsiteX7" fmla="*/ 48450 w 152842"/>
                <a:gd name="connsiteY7" fmla="*/ 7123 h 155550"/>
                <a:gd name="connsiteX8" fmla="*/ 58066 w 152842"/>
                <a:gd name="connsiteY8" fmla="*/ 7578 h 155550"/>
                <a:gd name="connsiteX9" fmla="*/ 64899 w 152842"/>
                <a:gd name="connsiteY9" fmla="*/ 11222 h 155550"/>
                <a:gd name="connsiteX10" fmla="*/ 63886 w 152842"/>
                <a:gd name="connsiteY10" fmla="*/ 15549 h 155550"/>
                <a:gd name="connsiteX11" fmla="*/ 29977 w 152842"/>
                <a:gd name="connsiteY11" fmla="*/ 137849 h 155550"/>
                <a:gd name="connsiteX12" fmla="*/ 6950 w 152842"/>
                <a:gd name="connsiteY12" fmla="*/ 148553 h 155550"/>
                <a:gd name="connsiteX13" fmla="*/ 117 w 152842"/>
                <a:gd name="connsiteY13" fmla="*/ 153108 h 155550"/>
                <a:gd name="connsiteX14" fmla="*/ 6950 w 152842"/>
                <a:gd name="connsiteY14" fmla="*/ 155613 h 155550"/>
                <a:gd name="connsiteX15" fmla="*/ 124112 w 152842"/>
                <a:gd name="connsiteY15" fmla="*/ 155613 h 155550"/>
                <a:gd name="connsiteX16" fmla="*/ 131957 w 152842"/>
                <a:gd name="connsiteY16" fmla="*/ 151742 h 155550"/>
                <a:gd name="connsiteX17" fmla="*/ 151948 w 152842"/>
                <a:gd name="connsiteY17" fmla="*/ 102548 h 155550"/>
                <a:gd name="connsiteX18" fmla="*/ 152960 w 152842"/>
                <a:gd name="connsiteY18" fmla="*/ 99360 h 155550"/>
                <a:gd name="connsiteX19" fmla="*/ 149924 w 152842"/>
                <a:gd name="connsiteY19" fmla="*/ 96855 h 155550"/>
                <a:gd name="connsiteX20" fmla="*/ 145622 w 152842"/>
                <a:gd name="connsiteY20" fmla="*/ 101637 h 155550"/>
                <a:gd name="connsiteX21" fmla="*/ 82106 w 152842"/>
                <a:gd name="connsiteY21" fmla="*/ 148553 h 155550"/>
                <a:gd name="connsiteX22" fmla="*/ 58319 w 152842"/>
                <a:gd name="connsiteY22" fmla="*/ 148553 h 155550"/>
                <a:gd name="connsiteX23" fmla="*/ 52752 w 152842"/>
                <a:gd name="connsiteY23" fmla="*/ 148325 h 155550"/>
                <a:gd name="connsiteX24" fmla="*/ 49462 w 152842"/>
                <a:gd name="connsiteY24" fmla="*/ 146048 h 155550"/>
                <a:gd name="connsiteX25" fmla="*/ 50728 w 152842"/>
                <a:gd name="connsiteY25" fmla="*/ 140810 h 155550"/>
                <a:gd name="connsiteX26" fmla="*/ 84890 w 152842"/>
                <a:gd name="connsiteY26" fmla="*/ 1782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842" h="155550">
                  <a:moveTo>
                    <a:pt x="84890" y="17827"/>
                  </a:moveTo>
                  <a:cubicBezTo>
                    <a:pt x="87167" y="9628"/>
                    <a:pt x="87926" y="7123"/>
                    <a:pt x="111713" y="7123"/>
                  </a:cubicBezTo>
                  <a:cubicBezTo>
                    <a:pt x="119304" y="7123"/>
                    <a:pt x="121329" y="7123"/>
                    <a:pt x="121329" y="2796"/>
                  </a:cubicBezTo>
                  <a:cubicBezTo>
                    <a:pt x="121329" y="63"/>
                    <a:pt x="118545" y="63"/>
                    <a:pt x="117280" y="63"/>
                  </a:cubicBezTo>
                  <a:cubicBezTo>
                    <a:pt x="108929" y="63"/>
                    <a:pt x="88179" y="746"/>
                    <a:pt x="79829" y="746"/>
                  </a:cubicBezTo>
                  <a:cubicBezTo>
                    <a:pt x="72237" y="746"/>
                    <a:pt x="53764" y="63"/>
                    <a:pt x="46173" y="63"/>
                  </a:cubicBezTo>
                  <a:cubicBezTo>
                    <a:pt x="44401" y="63"/>
                    <a:pt x="41365" y="63"/>
                    <a:pt x="41365" y="4618"/>
                  </a:cubicBezTo>
                  <a:cubicBezTo>
                    <a:pt x="41365" y="7123"/>
                    <a:pt x="43642" y="7123"/>
                    <a:pt x="48450" y="7123"/>
                  </a:cubicBezTo>
                  <a:cubicBezTo>
                    <a:pt x="48956" y="7123"/>
                    <a:pt x="53764" y="7123"/>
                    <a:pt x="58066" y="7578"/>
                  </a:cubicBezTo>
                  <a:cubicBezTo>
                    <a:pt x="62621" y="8034"/>
                    <a:pt x="64899" y="8262"/>
                    <a:pt x="64899" y="11222"/>
                  </a:cubicBezTo>
                  <a:cubicBezTo>
                    <a:pt x="64899" y="12133"/>
                    <a:pt x="64645" y="12817"/>
                    <a:pt x="63886" y="15549"/>
                  </a:cubicBezTo>
                  <a:lnTo>
                    <a:pt x="29977" y="137849"/>
                  </a:lnTo>
                  <a:cubicBezTo>
                    <a:pt x="27447" y="146731"/>
                    <a:pt x="26941" y="148553"/>
                    <a:pt x="6950" y="148553"/>
                  </a:cubicBezTo>
                  <a:cubicBezTo>
                    <a:pt x="2648" y="148553"/>
                    <a:pt x="117" y="148553"/>
                    <a:pt x="117" y="153108"/>
                  </a:cubicBezTo>
                  <a:cubicBezTo>
                    <a:pt x="117" y="155613"/>
                    <a:pt x="2395" y="155613"/>
                    <a:pt x="6950" y="155613"/>
                  </a:cubicBezTo>
                  <a:lnTo>
                    <a:pt x="124112" y="155613"/>
                  </a:lnTo>
                  <a:cubicBezTo>
                    <a:pt x="130186" y="155613"/>
                    <a:pt x="130439" y="155613"/>
                    <a:pt x="131957" y="151742"/>
                  </a:cubicBezTo>
                  <a:lnTo>
                    <a:pt x="151948" y="102548"/>
                  </a:lnTo>
                  <a:cubicBezTo>
                    <a:pt x="152960" y="100043"/>
                    <a:pt x="152960" y="99588"/>
                    <a:pt x="152960" y="99360"/>
                  </a:cubicBezTo>
                  <a:cubicBezTo>
                    <a:pt x="152960" y="98449"/>
                    <a:pt x="152201" y="96855"/>
                    <a:pt x="149924" y="96855"/>
                  </a:cubicBezTo>
                  <a:cubicBezTo>
                    <a:pt x="147646" y="96855"/>
                    <a:pt x="147393" y="97994"/>
                    <a:pt x="145622" y="101637"/>
                  </a:cubicBezTo>
                  <a:cubicBezTo>
                    <a:pt x="137018" y="122590"/>
                    <a:pt x="125884" y="148553"/>
                    <a:pt x="82106" y="148553"/>
                  </a:cubicBezTo>
                  <a:lnTo>
                    <a:pt x="58319" y="148553"/>
                  </a:lnTo>
                  <a:cubicBezTo>
                    <a:pt x="54776" y="148553"/>
                    <a:pt x="54270" y="148553"/>
                    <a:pt x="52752" y="148325"/>
                  </a:cubicBezTo>
                  <a:cubicBezTo>
                    <a:pt x="50222" y="148098"/>
                    <a:pt x="49462" y="147870"/>
                    <a:pt x="49462" y="146048"/>
                  </a:cubicBezTo>
                  <a:cubicBezTo>
                    <a:pt x="49462" y="145365"/>
                    <a:pt x="49462" y="144909"/>
                    <a:pt x="50728" y="140810"/>
                  </a:cubicBezTo>
                  <a:lnTo>
                    <a:pt x="84890" y="17827"/>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EF6FC3D5-D07D-6D1C-DA79-A117B78B7E2D}"/>
                </a:ext>
              </a:extLst>
            </p:cNvPr>
            <p:cNvSpPr/>
            <p:nvPr>
              <p:custDataLst>
                <p:tags r:id="rId11"/>
              </p:custDataLst>
            </p:nvPr>
          </p:nvSpPr>
          <p:spPr>
            <a:xfrm>
              <a:off x="5706212" y="3903104"/>
              <a:ext cx="78293" cy="105856"/>
            </a:xfrm>
            <a:custGeom>
              <a:avLst/>
              <a:gdLst>
                <a:gd name="connsiteX0" fmla="*/ 78418 w 78293"/>
                <a:gd name="connsiteY0" fmla="*/ 76906 h 105856"/>
                <a:gd name="connsiteX1" fmla="*/ 72396 w 78293"/>
                <a:gd name="connsiteY1" fmla="*/ 76906 h 105856"/>
                <a:gd name="connsiteX2" fmla="*/ 67790 w 78293"/>
                <a:gd name="connsiteY2" fmla="*/ 91413 h 105856"/>
                <a:gd name="connsiteX3" fmla="*/ 50254 w 78293"/>
                <a:gd name="connsiteY3" fmla="*/ 92370 h 105856"/>
                <a:gd name="connsiteX4" fmla="*/ 17661 w 78293"/>
                <a:gd name="connsiteY4" fmla="*/ 92370 h 105856"/>
                <a:gd name="connsiteX5" fmla="*/ 53088 w 78293"/>
                <a:gd name="connsiteY5" fmla="*/ 65587 h 105856"/>
                <a:gd name="connsiteX6" fmla="*/ 78418 w 78293"/>
                <a:gd name="connsiteY6" fmla="*/ 31152 h 105856"/>
                <a:gd name="connsiteX7" fmla="*/ 36968 w 78293"/>
                <a:gd name="connsiteY7" fmla="*/ 64 h 105856"/>
                <a:gd name="connsiteX8" fmla="*/ 124 w 78293"/>
                <a:gd name="connsiteY8" fmla="*/ 28601 h 105856"/>
                <a:gd name="connsiteX9" fmla="*/ 9512 w 78293"/>
                <a:gd name="connsiteY9" fmla="*/ 37528 h 105856"/>
                <a:gd name="connsiteX10" fmla="*/ 18901 w 78293"/>
                <a:gd name="connsiteY10" fmla="*/ 29079 h 105856"/>
                <a:gd name="connsiteX11" fmla="*/ 8450 w 78293"/>
                <a:gd name="connsiteY11" fmla="*/ 20630 h 105856"/>
                <a:gd name="connsiteX12" fmla="*/ 34311 w 78293"/>
                <a:gd name="connsiteY12" fmla="*/ 5803 h 105856"/>
                <a:gd name="connsiteX13" fmla="*/ 61236 w 78293"/>
                <a:gd name="connsiteY13" fmla="*/ 31152 h 105856"/>
                <a:gd name="connsiteX14" fmla="*/ 44585 w 78293"/>
                <a:gd name="connsiteY14" fmla="*/ 61761 h 105856"/>
                <a:gd name="connsiteX15" fmla="*/ 1896 w 78293"/>
                <a:gd name="connsiteY15" fmla="*/ 99703 h 105856"/>
                <a:gd name="connsiteX16" fmla="*/ 124 w 78293"/>
                <a:gd name="connsiteY16" fmla="*/ 105921 h 105856"/>
                <a:gd name="connsiteX17" fmla="*/ 73104 w 78293"/>
                <a:gd name="connsiteY17" fmla="*/ 105921 h 105856"/>
                <a:gd name="connsiteX18" fmla="*/ 78418 w 78293"/>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05856">
                  <a:moveTo>
                    <a:pt x="78418" y="76906"/>
                  </a:moveTo>
                  <a:lnTo>
                    <a:pt x="72396" y="76906"/>
                  </a:lnTo>
                  <a:cubicBezTo>
                    <a:pt x="71864" y="80413"/>
                    <a:pt x="70093" y="89819"/>
                    <a:pt x="67790" y="91413"/>
                  </a:cubicBezTo>
                  <a:cubicBezTo>
                    <a:pt x="66373" y="92370"/>
                    <a:pt x="52734" y="92370"/>
                    <a:pt x="50254" y="92370"/>
                  </a:cubicBezTo>
                  <a:lnTo>
                    <a:pt x="17661" y="92370"/>
                  </a:lnTo>
                  <a:cubicBezTo>
                    <a:pt x="36260" y="77543"/>
                    <a:pt x="42460" y="73080"/>
                    <a:pt x="53088" y="65587"/>
                  </a:cubicBezTo>
                  <a:cubicBezTo>
                    <a:pt x="66196" y="56181"/>
                    <a:pt x="78418" y="46297"/>
                    <a:pt x="78418" y="31152"/>
                  </a:cubicBezTo>
                  <a:cubicBezTo>
                    <a:pt x="78418" y="11861"/>
                    <a:pt x="59642" y="64"/>
                    <a:pt x="36968" y="64"/>
                  </a:cubicBezTo>
                  <a:cubicBezTo>
                    <a:pt x="15004" y="64"/>
                    <a:pt x="124" y="13934"/>
                    <a:pt x="124" y="28601"/>
                  </a:cubicBezTo>
                  <a:cubicBezTo>
                    <a:pt x="124" y="36731"/>
                    <a:pt x="7741" y="37528"/>
                    <a:pt x="9512" y="37528"/>
                  </a:cubicBezTo>
                  <a:cubicBezTo>
                    <a:pt x="13764" y="37528"/>
                    <a:pt x="18901" y="34818"/>
                    <a:pt x="18901" y="29079"/>
                  </a:cubicBezTo>
                  <a:cubicBezTo>
                    <a:pt x="18901" y="26209"/>
                    <a:pt x="17661" y="20630"/>
                    <a:pt x="8450" y="20630"/>
                  </a:cubicBezTo>
                  <a:cubicBezTo>
                    <a:pt x="13941" y="9311"/>
                    <a:pt x="25986" y="5803"/>
                    <a:pt x="34311" y="5803"/>
                  </a:cubicBezTo>
                  <a:cubicBezTo>
                    <a:pt x="52025" y="5803"/>
                    <a:pt x="61236" y="18238"/>
                    <a:pt x="61236" y="31152"/>
                  </a:cubicBezTo>
                  <a:cubicBezTo>
                    <a:pt x="61236" y="45021"/>
                    <a:pt x="50254" y="56021"/>
                    <a:pt x="44585" y="61761"/>
                  </a:cubicBezTo>
                  <a:lnTo>
                    <a:pt x="1896" y="99703"/>
                  </a:lnTo>
                  <a:cubicBezTo>
                    <a:pt x="124" y="101138"/>
                    <a:pt x="124" y="101457"/>
                    <a:pt x="124" y="105921"/>
                  </a:cubicBezTo>
                  <a:lnTo>
                    <a:pt x="73104" y="105921"/>
                  </a:lnTo>
                  <a:lnTo>
                    <a:pt x="78418" y="76906"/>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88213218-FFD8-69B7-7343-BF3C9EA62EA3}"/>
                </a:ext>
              </a:extLst>
            </p:cNvPr>
            <p:cNvSpPr/>
            <p:nvPr>
              <p:custDataLst>
                <p:tags r:id="rId12"/>
              </p:custDataLst>
            </p:nvPr>
          </p:nvSpPr>
          <p:spPr>
            <a:xfrm>
              <a:off x="5830337" y="3950658"/>
              <a:ext cx="29606" cy="68096"/>
            </a:xfrm>
            <a:custGeom>
              <a:avLst/>
              <a:gdLst>
                <a:gd name="connsiteX0" fmla="*/ 29736 w 29606"/>
                <a:gd name="connsiteY0" fmla="*/ 23976 h 68096"/>
                <a:gd name="connsiteX1" fmla="*/ 13540 w 29606"/>
                <a:gd name="connsiteY1" fmla="*/ 63 h 68096"/>
                <a:gd name="connsiteX2" fmla="*/ 129 w 29606"/>
                <a:gd name="connsiteY2" fmla="*/ 12133 h 68096"/>
                <a:gd name="connsiteX3" fmla="*/ 13540 w 29606"/>
                <a:gd name="connsiteY3" fmla="*/ 24204 h 68096"/>
                <a:gd name="connsiteX4" fmla="*/ 22397 w 29606"/>
                <a:gd name="connsiteY4" fmla="*/ 21243 h 68096"/>
                <a:gd name="connsiteX5" fmla="*/ 23662 w 29606"/>
                <a:gd name="connsiteY5" fmla="*/ 20560 h 68096"/>
                <a:gd name="connsiteX6" fmla="*/ 24169 w 29606"/>
                <a:gd name="connsiteY6" fmla="*/ 23976 h 68096"/>
                <a:gd name="connsiteX7" fmla="*/ 6961 w 29606"/>
                <a:gd name="connsiteY7" fmla="*/ 62010 h 68096"/>
                <a:gd name="connsiteX8" fmla="*/ 4177 w 29606"/>
                <a:gd name="connsiteY8" fmla="*/ 65654 h 68096"/>
                <a:gd name="connsiteX9" fmla="*/ 6708 w 29606"/>
                <a:gd name="connsiteY9" fmla="*/ 68159 h 68096"/>
                <a:gd name="connsiteX10" fmla="*/ 29736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36" y="23976"/>
                  </a:moveTo>
                  <a:cubicBezTo>
                    <a:pt x="29736" y="8945"/>
                    <a:pt x="23409" y="63"/>
                    <a:pt x="13540" y="63"/>
                  </a:cubicBezTo>
                  <a:cubicBezTo>
                    <a:pt x="5190" y="63"/>
                    <a:pt x="129" y="5756"/>
                    <a:pt x="129" y="12133"/>
                  </a:cubicBezTo>
                  <a:cubicBezTo>
                    <a:pt x="129" y="18282"/>
                    <a:pt x="5190" y="24204"/>
                    <a:pt x="13540" y="24204"/>
                  </a:cubicBezTo>
                  <a:cubicBezTo>
                    <a:pt x="16577" y="24204"/>
                    <a:pt x="19867" y="23293"/>
                    <a:pt x="22397" y="21243"/>
                  </a:cubicBezTo>
                  <a:cubicBezTo>
                    <a:pt x="23156" y="20788"/>
                    <a:pt x="23409" y="20560"/>
                    <a:pt x="23662" y="20560"/>
                  </a:cubicBezTo>
                  <a:cubicBezTo>
                    <a:pt x="23916" y="20560"/>
                    <a:pt x="24169" y="20788"/>
                    <a:pt x="24169" y="23976"/>
                  </a:cubicBezTo>
                  <a:cubicBezTo>
                    <a:pt x="24169" y="40829"/>
                    <a:pt x="15312" y="54494"/>
                    <a:pt x="6961" y="62010"/>
                  </a:cubicBezTo>
                  <a:cubicBezTo>
                    <a:pt x="4177" y="64515"/>
                    <a:pt x="4177" y="64970"/>
                    <a:pt x="4177" y="65654"/>
                  </a:cubicBezTo>
                  <a:cubicBezTo>
                    <a:pt x="4177" y="67248"/>
                    <a:pt x="5443" y="68159"/>
                    <a:pt x="6708" y="68159"/>
                  </a:cubicBezTo>
                  <a:cubicBezTo>
                    <a:pt x="9492" y="68159"/>
                    <a:pt x="29736" y="50622"/>
                    <a:pt x="29736" y="23976"/>
                  </a:cubicBez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093BEC25-1C0E-AD70-A686-B0269F84D8DC}"/>
                </a:ext>
              </a:extLst>
            </p:cNvPr>
            <p:cNvSpPr/>
            <p:nvPr>
              <p:custDataLst>
                <p:tags r:id="rId13"/>
              </p:custDataLst>
            </p:nvPr>
          </p:nvSpPr>
          <p:spPr>
            <a:xfrm>
              <a:off x="5942804" y="3950658"/>
              <a:ext cx="26823" cy="24141"/>
            </a:xfrm>
            <a:custGeom>
              <a:avLst/>
              <a:gdLst>
                <a:gd name="connsiteX0" fmla="*/ 26957 w 26823"/>
                <a:gd name="connsiteY0" fmla="*/ 12133 h 24141"/>
                <a:gd name="connsiteX1" fmla="*/ 13545 w 26823"/>
                <a:gd name="connsiteY1" fmla="*/ 63 h 24141"/>
                <a:gd name="connsiteX2" fmla="*/ 133 w 26823"/>
                <a:gd name="connsiteY2" fmla="*/ 12133 h 24141"/>
                <a:gd name="connsiteX3" fmla="*/ 13545 w 26823"/>
                <a:gd name="connsiteY3" fmla="*/ 24204 h 24141"/>
                <a:gd name="connsiteX4" fmla="*/ 26957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57" y="12133"/>
                  </a:moveTo>
                  <a:cubicBezTo>
                    <a:pt x="26957" y="5529"/>
                    <a:pt x="20883" y="63"/>
                    <a:pt x="13545" y="63"/>
                  </a:cubicBezTo>
                  <a:cubicBezTo>
                    <a:pt x="6206" y="63"/>
                    <a:pt x="133" y="5529"/>
                    <a:pt x="133" y="12133"/>
                  </a:cubicBezTo>
                  <a:cubicBezTo>
                    <a:pt x="133" y="18738"/>
                    <a:pt x="6206" y="24204"/>
                    <a:pt x="13545" y="24204"/>
                  </a:cubicBezTo>
                  <a:cubicBezTo>
                    <a:pt x="20883" y="24204"/>
                    <a:pt x="26957" y="18738"/>
                    <a:pt x="26957" y="12133"/>
                  </a:cubicBez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09436F81-D78C-58FA-6DA2-2080CFEB3C11}"/>
                </a:ext>
              </a:extLst>
            </p:cNvPr>
            <p:cNvSpPr/>
            <p:nvPr>
              <p:custDataLst>
                <p:tags r:id="rId14"/>
              </p:custDataLst>
            </p:nvPr>
          </p:nvSpPr>
          <p:spPr>
            <a:xfrm>
              <a:off x="6013096" y="3950658"/>
              <a:ext cx="26823" cy="24141"/>
            </a:xfrm>
            <a:custGeom>
              <a:avLst/>
              <a:gdLst>
                <a:gd name="connsiteX0" fmla="*/ 26959 w 26823"/>
                <a:gd name="connsiteY0" fmla="*/ 12133 h 24141"/>
                <a:gd name="connsiteX1" fmla="*/ 13548 w 26823"/>
                <a:gd name="connsiteY1" fmla="*/ 63 h 24141"/>
                <a:gd name="connsiteX2" fmla="*/ 136 w 26823"/>
                <a:gd name="connsiteY2" fmla="*/ 12133 h 24141"/>
                <a:gd name="connsiteX3" fmla="*/ 13548 w 26823"/>
                <a:gd name="connsiteY3" fmla="*/ 24204 h 24141"/>
                <a:gd name="connsiteX4" fmla="*/ 26959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59" y="12133"/>
                  </a:moveTo>
                  <a:cubicBezTo>
                    <a:pt x="26959" y="5529"/>
                    <a:pt x="20886" y="63"/>
                    <a:pt x="13548" y="63"/>
                  </a:cubicBezTo>
                  <a:cubicBezTo>
                    <a:pt x="6209" y="63"/>
                    <a:pt x="136" y="5529"/>
                    <a:pt x="136" y="12133"/>
                  </a:cubicBezTo>
                  <a:cubicBezTo>
                    <a:pt x="136" y="18738"/>
                    <a:pt x="6209" y="24204"/>
                    <a:pt x="13548" y="24204"/>
                  </a:cubicBezTo>
                  <a:cubicBezTo>
                    <a:pt x="20886" y="24204"/>
                    <a:pt x="26959" y="18738"/>
                    <a:pt x="26959" y="12133"/>
                  </a:cubicBez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0193A449-6D04-51BC-1495-57E899D48347}"/>
                </a:ext>
              </a:extLst>
            </p:cNvPr>
            <p:cNvSpPr/>
            <p:nvPr>
              <p:custDataLst>
                <p:tags r:id="rId15"/>
              </p:custDataLst>
            </p:nvPr>
          </p:nvSpPr>
          <p:spPr>
            <a:xfrm>
              <a:off x="6083388" y="3950658"/>
              <a:ext cx="26823" cy="24141"/>
            </a:xfrm>
            <a:custGeom>
              <a:avLst/>
              <a:gdLst>
                <a:gd name="connsiteX0" fmla="*/ 26962 w 26823"/>
                <a:gd name="connsiteY0" fmla="*/ 12133 h 24141"/>
                <a:gd name="connsiteX1" fmla="*/ 13550 w 26823"/>
                <a:gd name="connsiteY1" fmla="*/ 63 h 24141"/>
                <a:gd name="connsiteX2" fmla="*/ 139 w 26823"/>
                <a:gd name="connsiteY2" fmla="*/ 12133 h 24141"/>
                <a:gd name="connsiteX3" fmla="*/ 13550 w 26823"/>
                <a:gd name="connsiteY3" fmla="*/ 24204 h 24141"/>
                <a:gd name="connsiteX4" fmla="*/ 26962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62" y="12133"/>
                  </a:moveTo>
                  <a:cubicBezTo>
                    <a:pt x="26962" y="5529"/>
                    <a:pt x="20889" y="63"/>
                    <a:pt x="13550" y="63"/>
                  </a:cubicBezTo>
                  <a:cubicBezTo>
                    <a:pt x="6212" y="63"/>
                    <a:pt x="139" y="5529"/>
                    <a:pt x="139" y="12133"/>
                  </a:cubicBezTo>
                  <a:cubicBezTo>
                    <a:pt x="139" y="18738"/>
                    <a:pt x="6212" y="24204"/>
                    <a:pt x="13550" y="24204"/>
                  </a:cubicBezTo>
                  <a:cubicBezTo>
                    <a:pt x="20889" y="24204"/>
                    <a:pt x="26962" y="18738"/>
                    <a:pt x="26962" y="12133"/>
                  </a:cubicBez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5B7BA403-EABA-C6B9-7A31-C0E1AC4C0D02}"/>
                </a:ext>
              </a:extLst>
            </p:cNvPr>
            <p:cNvSpPr/>
            <p:nvPr>
              <p:custDataLst>
                <p:tags r:id="rId16"/>
              </p:custDataLst>
            </p:nvPr>
          </p:nvSpPr>
          <p:spPr>
            <a:xfrm>
              <a:off x="6153680" y="3950658"/>
              <a:ext cx="29606" cy="68096"/>
            </a:xfrm>
            <a:custGeom>
              <a:avLst/>
              <a:gdLst>
                <a:gd name="connsiteX0" fmla="*/ 29748 w 29606"/>
                <a:gd name="connsiteY0" fmla="*/ 23976 h 68096"/>
                <a:gd name="connsiteX1" fmla="*/ 13553 w 29606"/>
                <a:gd name="connsiteY1" fmla="*/ 63 h 68096"/>
                <a:gd name="connsiteX2" fmla="*/ 141 w 29606"/>
                <a:gd name="connsiteY2" fmla="*/ 12133 h 68096"/>
                <a:gd name="connsiteX3" fmla="*/ 13553 w 29606"/>
                <a:gd name="connsiteY3" fmla="*/ 24204 h 68096"/>
                <a:gd name="connsiteX4" fmla="*/ 22410 w 29606"/>
                <a:gd name="connsiteY4" fmla="*/ 21243 h 68096"/>
                <a:gd name="connsiteX5" fmla="*/ 23675 w 29606"/>
                <a:gd name="connsiteY5" fmla="*/ 20560 h 68096"/>
                <a:gd name="connsiteX6" fmla="*/ 24181 w 29606"/>
                <a:gd name="connsiteY6" fmla="*/ 23976 h 68096"/>
                <a:gd name="connsiteX7" fmla="*/ 6974 w 29606"/>
                <a:gd name="connsiteY7" fmla="*/ 62010 h 68096"/>
                <a:gd name="connsiteX8" fmla="*/ 4190 w 29606"/>
                <a:gd name="connsiteY8" fmla="*/ 65654 h 68096"/>
                <a:gd name="connsiteX9" fmla="*/ 6721 w 29606"/>
                <a:gd name="connsiteY9" fmla="*/ 68159 h 68096"/>
                <a:gd name="connsiteX10" fmla="*/ 29748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48" y="23976"/>
                  </a:moveTo>
                  <a:cubicBezTo>
                    <a:pt x="29748" y="8945"/>
                    <a:pt x="23422" y="63"/>
                    <a:pt x="13553" y="63"/>
                  </a:cubicBezTo>
                  <a:cubicBezTo>
                    <a:pt x="5202" y="63"/>
                    <a:pt x="141" y="5756"/>
                    <a:pt x="141" y="12133"/>
                  </a:cubicBezTo>
                  <a:cubicBezTo>
                    <a:pt x="141" y="18282"/>
                    <a:pt x="5202" y="24204"/>
                    <a:pt x="13553" y="24204"/>
                  </a:cubicBezTo>
                  <a:cubicBezTo>
                    <a:pt x="16590" y="24204"/>
                    <a:pt x="19879" y="23293"/>
                    <a:pt x="22410" y="21243"/>
                  </a:cubicBezTo>
                  <a:cubicBezTo>
                    <a:pt x="23169" y="20788"/>
                    <a:pt x="23422" y="20560"/>
                    <a:pt x="23675" y="20560"/>
                  </a:cubicBezTo>
                  <a:cubicBezTo>
                    <a:pt x="23928" y="20560"/>
                    <a:pt x="24181" y="20788"/>
                    <a:pt x="24181" y="23976"/>
                  </a:cubicBezTo>
                  <a:cubicBezTo>
                    <a:pt x="24181" y="40829"/>
                    <a:pt x="15324" y="54494"/>
                    <a:pt x="6974" y="62010"/>
                  </a:cubicBezTo>
                  <a:cubicBezTo>
                    <a:pt x="4190" y="64515"/>
                    <a:pt x="4190" y="64970"/>
                    <a:pt x="4190" y="65654"/>
                  </a:cubicBezTo>
                  <a:cubicBezTo>
                    <a:pt x="4190" y="67248"/>
                    <a:pt x="5455" y="68159"/>
                    <a:pt x="6721" y="68159"/>
                  </a:cubicBezTo>
                  <a:cubicBezTo>
                    <a:pt x="9504" y="68159"/>
                    <a:pt x="29748" y="50622"/>
                    <a:pt x="29748" y="23976"/>
                  </a:cubicBez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5363E9B5-2832-F9B7-89EC-0937138C64F7}"/>
                </a:ext>
              </a:extLst>
            </p:cNvPr>
            <p:cNvSpPr/>
            <p:nvPr>
              <p:custDataLst>
                <p:tags r:id="rId17"/>
              </p:custDataLst>
            </p:nvPr>
          </p:nvSpPr>
          <p:spPr>
            <a:xfrm>
              <a:off x="6254253" y="3819249"/>
              <a:ext cx="152842" cy="155550"/>
            </a:xfrm>
            <a:custGeom>
              <a:avLst/>
              <a:gdLst>
                <a:gd name="connsiteX0" fmla="*/ 84918 w 152842"/>
                <a:gd name="connsiteY0" fmla="*/ 17827 h 155550"/>
                <a:gd name="connsiteX1" fmla="*/ 111741 w 152842"/>
                <a:gd name="connsiteY1" fmla="*/ 7123 h 155550"/>
                <a:gd name="connsiteX2" fmla="*/ 121357 w 152842"/>
                <a:gd name="connsiteY2" fmla="*/ 2796 h 155550"/>
                <a:gd name="connsiteX3" fmla="*/ 117308 w 152842"/>
                <a:gd name="connsiteY3" fmla="*/ 63 h 155550"/>
                <a:gd name="connsiteX4" fmla="*/ 79857 w 152842"/>
                <a:gd name="connsiteY4" fmla="*/ 746 h 155550"/>
                <a:gd name="connsiteX5" fmla="*/ 46201 w 152842"/>
                <a:gd name="connsiteY5" fmla="*/ 63 h 155550"/>
                <a:gd name="connsiteX6" fmla="*/ 41393 w 152842"/>
                <a:gd name="connsiteY6" fmla="*/ 4618 h 155550"/>
                <a:gd name="connsiteX7" fmla="*/ 48479 w 152842"/>
                <a:gd name="connsiteY7" fmla="*/ 7123 h 155550"/>
                <a:gd name="connsiteX8" fmla="*/ 58095 w 152842"/>
                <a:gd name="connsiteY8" fmla="*/ 7578 h 155550"/>
                <a:gd name="connsiteX9" fmla="*/ 64927 w 152842"/>
                <a:gd name="connsiteY9" fmla="*/ 11222 h 155550"/>
                <a:gd name="connsiteX10" fmla="*/ 63915 w 152842"/>
                <a:gd name="connsiteY10" fmla="*/ 15549 h 155550"/>
                <a:gd name="connsiteX11" fmla="*/ 30006 w 152842"/>
                <a:gd name="connsiteY11" fmla="*/ 137849 h 155550"/>
                <a:gd name="connsiteX12" fmla="*/ 6978 w 152842"/>
                <a:gd name="connsiteY12" fmla="*/ 148553 h 155550"/>
                <a:gd name="connsiteX13" fmla="*/ 146 w 152842"/>
                <a:gd name="connsiteY13" fmla="*/ 153108 h 155550"/>
                <a:gd name="connsiteX14" fmla="*/ 6978 w 152842"/>
                <a:gd name="connsiteY14" fmla="*/ 155613 h 155550"/>
                <a:gd name="connsiteX15" fmla="*/ 124141 w 152842"/>
                <a:gd name="connsiteY15" fmla="*/ 155613 h 155550"/>
                <a:gd name="connsiteX16" fmla="*/ 131985 w 152842"/>
                <a:gd name="connsiteY16" fmla="*/ 151742 h 155550"/>
                <a:gd name="connsiteX17" fmla="*/ 151976 w 152842"/>
                <a:gd name="connsiteY17" fmla="*/ 102548 h 155550"/>
                <a:gd name="connsiteX18" fmla="*/ 152989 w 152842"/>
                <a:gd name="connsiteY18" fmla="*/ 99360 h 155550"/>
                <a:gd name="connsiteX19" fmla="*/ 149952 w 152842"/>
                <a:gd name="connsiteY19" fmla="*/ 96855 h 155550"/>
                <a:gd name="connsiteX20" fmla="*/ 145650 w 152842"/>
                <a:gd name="connsiteY20" fmla="*/ 101637 h 155550"/>
                <a:gd name="connsiteX21" fmla="*/ 82134 w 152842"/>
                <a:gd name="connsiteY21" fmla="*/ 148553 h 155550"/>
                <a:gd name="connsiteX22" fmla="*/ 58348 w 152842"/>
                <a:gd name="connsiteY22" fmla="*/ 148553 h 155550"/>
                <a:gd name="connsiteX23" fmla="*/ 52780 w 152842"/>
                <a:gd name="connsiteY23" fmla="*/ 148325 h 155550"/>
                <a:gd name="connsiteX24" fmla="*/ 49491 w 152842"/>
                <a:gd name="connsiteY24" fmla="*/ 146048 h 155550"/>
                <a:gd name="connsiteX25" fmla="*/ 50756 w 152842"/>
                <a:gd name="connsiteY25" fmla="*/ 140810 h 155550"/>
                <a:gd name="connsiteX26" fmla="*/ 84918 w 152842"/>
                <a:gd name="connsiteY26" fmla="*/ 1782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842" h="155550">
                  <a:moveTo>
                    <a:pt x="84918" y="17827"/>
                  </a:moveTo>
                  <a:cubicBezTo>
                    <a:pt x="87195" y="9628"/>
                    <a:pt x="87955" y="7123"/>
                    <a:pt x="111741" y="7123"/>
                  </a:cubicBezTo>
                  <a:cubicBezTo>
                    <a:pt x="119333" y="7123"/>
                    <a:pt x="121357" y="7123"/>
                    <a:pt x="121357" y="2796"/>
                  </a:cubicBezTo>
                  <a:cubicBezTo>
                    <a:pt x="121357" y="63"/>
                    <a:pt x="118574" y="63"/>
                    <a:pt x="117308" y="63"/>
                  </a:cubicBezTo>
                  <a:cubicBezTo>
                    <a:pt x="108958" y="63"/>
                    <a:pt x="88208" y="746"/>
                    <a:pt x="79857" y="746"/>
                  </a:cubicBezTo>
                  <a:cubicBezTo>
                    <a:pt x="72265" y="746"/>
                    <a:pt x="53793" y="63"/>
                    <a:pt x="46201" y="63"/>
                  </a:cubicBezTo>
                  <a:cubicBezTo>
                    <a:pt x="44430" y="63"/>
                    <a:pt x="41393" y="63"/>
                    <a:pt x="41393" y="4618"/>
                  </a:cubicBezTo>
                  <a:cubicBezTo>
                    <a:pt x="41393" y="7123"/>
                    <a:pt x="43671" y="7123"/>
                    <a:pt x="48479" y="7123"/>
                  </a:cubicBezTo>
                  <a:cubicBezTo>
                    <a:pt x="48985" y="7123"/>
                    <a:pt x="53793" y="7123"/>
                    <a:pt x="58095" y="7578"/>
                  </a:cubicBezTo>
                  <a:cubicBezTo>
                    <a:pt x="62649" y="8034"/>
                    <a:pt x="64927" y="8262"/>
                    <a:pt x="64927" y="11222"/>
                  </a:cubicBezTo>
                  <a:cubicBezTo>
                    <a:pt x="64927" y="12133"/>
                    <a:pt x="64674" y="12817"/>
                    <a:pt x="63915" y="15549"/>
                  </a:cubicBezTo>
                  <a:lnTo>
                    <a:pt x="30006" y="137849"/>
                  </a:lnTo>
                  <a:cubicBezTo>
                    <a:pt x="27475" y="146731"/>
                    <a:pt x="26969" y="148553"/>
                    <a:pt x="6978" y="148553"/>
                  </a:cubicBezTo>
                  <a:cubicBezTo>
                    <a:pt x="2676" y="148553"/>
                    <a:pt x="146" y="148553"/>
                    <a:pt x="146" y="153108"/>
                  </a:cubicBezTo>
                  <a:cubicBezTo>
                    <a:pt x="146" y="155613"/>
                    <a:pt x="2423" y="155613"/>
                    <a:pt x="6978" y="155613"/>
                  </a:cubicBezTo>
                  <a:lnTo>
                    <a:pt x="124141" y="155613"/>
                  </a:lnTo>
                  <a:cubicBezTo>
                    <a:pt x="130214" y="155613"/>
                    <a:pt x="130467" y="155613"/>
                    <a:pt x="131985" y="151742"/>
                  </a:cubicBezTo>
                  <a:lnTo>
                    <a:pt x="151976" y="102548"/>
                  </a:lnTo>
                  <a:cubicBezTo>
                    <a:pt x="152989" y="100043"/>
                    <a:pt x="152989" y="99588"/>
                    <a:pt x="152989" y="99360"/>
                  </a:cubicBezTo>
                  <a:cubicBezTo>
                    <a:pt x="152989" y="98449"/>
                    <a:pt x="152230" y="96855"/>
                    <a:pt x="149952" y="96855"/>
                  </a:cubicBezTo>
                  <a:cubicBezTo>
                    <a:pt x="147675" y="96855"/>
                    <a:pt x="147422" y="97994"/>
                    <a:pt x="145650" y="101637"/>
                  </a:cubicBezTo>
                  <a:cubicBezTo>
                    <a:pt x="137046" y="122590"/>
                    <a:pt x="125912" y="148553"/>
                    <a:pt x="82134" y="148553"/>
                  </a:cubicBezTo>
                  <a:lnTo>
                    <a:pt x="58348" y="148553"/>
                  </a:lnTo>
                  <a:cubicBezTo>
                    <a:pt x="54805" y="148553"/>
                    <a:pt x="54299" y="148553"/>
                    <a:pt x="52780" y="148325"/>
                  </a:cubicBezTo>
                  <a:cubicBezTo>
                    <a:pt x="50250" y="148098"/>
                    <a:pt x="49491" y="147870"/>
                    <a:pt x="49491" y="146048"/>
                  </a:cubicBezTo>
                  <a:cubicBezTo>
                    <a:pt x="49491" y="145365"/>
                    <a:pt x="49491" y="144909"/>
                    <a:pt x="50756" y="140810"/>
                  </a:cubicBezTo>
                  <a:lnTo>
                    <a:pt x="84918" y="17827"/>
                  </a:ln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55C63C90-D7E3-FB43-D8C6-5D1E577E1952}"/>
                </a:ext>
              </a:extLst>
            </p:cNvPr>
            <p:cNvSpPr/>
            <p:nvPr>
              <p:custDataLst>
                <p:tags r:id="rId18"/>
              </p:custDataLst>
            </p:nvPr>
          </p:nvSpPr>
          <p:spPr>
            <a:xfrm>
              <a:off x="6424217" y="3901191"/>
              <a:ext cx="132320" cy="107769"/>
            </a:xfrm>
            <a:custGeom>
              <a:avLst/>
              <a:gdLst>
                <a:gd name="connsiteX0" fmla="*/ 78624 w 132320"/>
                <a:gd name="connsiteY0" fmla="*/ 11383 h 107769"/>
                <a:gd name="connsiteX1" fmla="*/ 84115 w 132320"/>
                <a:gd name="connsiteY1" fmla="*/ 5963 h 107769"/>
                <a:gd name="connsiteX2" fmla="*/ 94743 w 132320"/>
                <a:gd name="connsiteY2" fmla="*/ 5803 h 107769"/>
                <a:gd name="connsiteX3" fmla="*/ 114582 w 132320"/>
                <a:gd name="connsiteY3" fmla="*/ 7079 h 107769"/>
                <a:gd name="connsiteX4" fmla="*/ 122908 w 132320"/>
                <a:gd name="connsiteY4" fmla="*/ 19673 h 107769"/>
                <a:gd name="connsiteX5" fmla="*/ 121668 w 132320"/>
                <a:gd name="connsiteY5" fmla="*/ 32586 h 107769"/>
                <a:gd name="connsiteX6" fmla="*/ 121313 w 132320"/>
                <a:gd name="connsiteY6" fmla="*/ 34340 h 107769"/>
                <a:gd name="connsiteX7" fmla="*/ 124325 w 132320"/>
                <a:gd name="connsiteY7" fmla="*/ 36731 h 107769"/>
                <a:gd name="connsiteX8" fmla="*/ 127690 w 132320"/>
                <a:gd name="connsiteY8" fmla="*/ 32746 h 107769"/>
                <a:gd name="connsiteX9" fmla="*/ 132473 w 132320"/>
                <a:gd name="connsiteY9" fmla="*/ 2296 h 107769"/>
                <a:gd name="connsiteX10" fmla="*/ 127159 w 132320"/>
                <a:gd name="connsiteY10" fmla="*/ 64 h 107769"/>
                <a:gd name="connsiteX11" fmla="*/ 18220 w 132320"/>
                <a:gd name="connsiteY11" fmla="*/ 64 h 107769"/>
                <a:gd name="connsiteX12" fmla="*/ 12198 w 132320"/>
                <a:gd name="connsiteY12" fmla="*/ 3412 h 107769"/>
                <a:gd name="connsiteX13" fmla="*/ 1038 w 132320"/>
                <a:gd name="connsiteY13" fmla="*/ 31630 h 107769"/>
                <a:gd name="connsiteX14" fmla="*/ 153 w 132320"/>
                <a:gd name="connsiteY14" fmla="*/ 34499 h 107769"/>
                <a:gd name="connsiteX15" fmla="*/ 3164 w 132320"/>
                <a:gd name="connsiteY15" fmla="*/ 36731 h 107769"/>
                <a:gd name="connsiteX16" fmla="*/ 6884 w 132320"/>
                <a:gd name="connsiteY16" fmla="*/ 32905 h 107769"/>
                <a:gd name="connsiteX17" fmla="*/ 49928 w 132320"/>
                <a:gd name="connsiteY17" fmla="*/ 5803 h 107769"/>
                <a:gd name="connsiteX18" fmla="*/ 57367 w 132320"/>
                <a:gd name="connsiteY18" fmla="*/ 5803 h 107769"/>
                <a:gd name="connsiteX19" fmla="*/ 62859 w 132320"/>
                <a:gd name="connsiteY19" fmla="*/ 7398 h 107769"/>
                <a:gd name="connsiteX20" fmla="*/ 62150 w 132320"/>
                <a:gd name="connsiteY20" fmla="*/ 10746 h 107769"/>
                <a:gd name="connsiteX21" fmla="*/ 38768 w 132320"/>
                <a:gd name="connsiteY21" fmla="*/ 94602 h 107769"/>
                <a:gd name="connsiteX22" fmla="*/ 18043 w 132320"/>
                <a:gd name="connsiteY22" fmla="*/ 102094 h 107769"/>
                <a:gd name="connsiteX23" fmla="*/ 10072 w 132320"/>
                <a:gd name="connsiteY23" fmla="*/ 105602 h 107769"/>
                <a:gd name="connsiteX24" fmla="*/ 13084 w 132320"/>
                <a:gd name="connsiteY24" fmla="*/ 107834 h 107769"/>
                <a:gd name="connsiteX25" fmla="*/ 28317 w 132320"/>
                <a:gd name="connsiteY25" fmla="*/ 107355 h 107769"/>
                <a:gd name="connsiteX26" fmla="*/ 43551 w 132320"/>
                <a:gd name="connsiteY26" fmla="*/ 107196 h 107769"/>
                <a:gd name="connsiteX27" fmla="*/ 59493 w 132320"/>
                <a:gd name="connsiteY27" fmla="*/ 107355 h 107769"/>
                <a:gd name="connsiteX28" fmla="*/ 74373 w 132320"/>
                <a:gd name="connsiteY28" fmla="*/ 107834 h 107769"/>
                <a:gd name="connsiteX29" fmla="*/ 78447 w 132320"/>
                <a:gd name="connsiteY29" fmla="*/ 104326 h 107769"/>
                <a:gd name="connsiteX30" fmla="*/ 71184 w 132320"/>
                <a:gd name="connsiteY30" fmla="*/ 102094 h 107769"/>
                <a:gd name="connsiteX31" fmla="*/ 60910 w 132320"/>
                <a:gd name="connsiteY31" fmla="*/ 101776 h 107769"/>
                <a:gd name="connsiteX32" fmla="*/ 54533 w 132320"/>
                <a:gd name="connsiteY32" fmla="*/ 98747 h 107769"/>
                <a:gd name="connsiteX33" fmla="*/ 55242 w 132320"/>
                <a:gd name="connsiteY33" fmla="*/ 95080 h 107769"/>
                <a:gd name="connsiteX34" fmla="*/ 78624 w 132320"/>
                <a:gd name="connsiteY34" fmla="*/ 11383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07769">
                  <a:moveTo>
                    <a:pt x="78624" y="11383"/>
                  </a:moveTo>
                  <a:cubicBezTo>
                    <a:pt x="79864" y="6760"/>
                    <a:pt x="80218" y="6282"/>
                    <a:pt x="84115" y="5963"/>
                  </a:cubicBezTo>
                  <a:cubicBezTo>
                    <a:pt x="85001" y="5803"/>
                    <a:pt x="91200" y="5803"/>
                    <a:pt x="94743" y="5803"/>
                  </a:cubicBezTo>
                  <a:cubicBezTo>
                    <a:pt x="105548" y="5803"/>
                    <a:pt x="110154" y="5803"/>
                    <a:pt x="114582" y="7079"/>
                  </a:cubicBezTo>
                  <a:cubicBezTo>
                    <a:pt x="122553" y="9311"/>
                    <a:pt x="122908" y="13934"/>
                    <a:pt x="122908" y="19673"/>
                  </a:cubicBezTo>
                  <a:cubicBezTo>
                    <a:pt x="122908" y="22224"/>
                    <a:pt x="122908" y="24296"/>
                    <a:pt x="121668" y="32586"/>
                  </a:cubicBezTo>
                  <a:lnTo>
                    <a:pt x="121313" y="34340"/>
                  </a:lnTo>
                  <a:cubicBezTo>
                    <a:pt x="121313" y="35934"/>
                    <a:pt x="122553" y="36731"/>
                    <a:pt x="124325" y="36731"/>
                  </a:cubicBezTo>
                  <a:cubicBezTo>
                    <a:pt x="126982" y="36731"/>
                    <a:pt x="127336" y="35297"/>
                    <a:pt x="127690" y="32746"/>
                  </a:cubicBezTo>
                  <a:lnTo>
                    <a:pt x="132473" y="2296"/>
                  </a:lnTo>
                  <a:cubicBezTo>
                    <a:pt x="132473" y="64"/>
                    <a:pt x="130347" y="64"/>
                    <a:pt x="127159" y="64"/>
                  </a:cubicBezTo>
                  <a:lnTo>
                    <a:pt x="18220" y="64"/>
                  </a:lnTo>
                  <a:cubicBezTo>
                    <a:pt x="13792" y="64"/>
                    <a:pt x="13438" y="64"/>
                    <a:pt x="12198" y="3412"/>
                  </a:cubicBezTo>
                  <a:lnTo>
                    <a:pt x="1038" y="31630"/>
                  </a:lnTo>
                  <a:cubicBezTo>
                    <a:pt x="861" y="32268"/>
                    <a:pt x="153" y="33702"/>
                    <a:pt x="153" y="34499"/>
                  </a:cubicBezTo>
                  <a:cubicBezTo>
                    <a:pt x="153" y="35137"/>
                    <a:pt x="507" y="36731"/>
                    <a:pt x="3164" y="36731"/>
                  </a:cubicBezTo>
                  <a:cubicBezTo>
                    <a:pt x="5467" y="36731"/>
                    <a:pt x="5821" y="35934"/>
                    <a:pt x="6884" y="32905"/>
                  </a:cubicBezTo>
                  <a:cubicBezTo>
                    <a:pt x="17158" y="7398"/>
                    <a:pt x="23003" y="5803"/>
                    <a:pt x="49928" y="5803"/>
                  </a:cubicBezTo>
                  <a:lnTo>
                    <a:pt x="57367" y="5803"/>
                  </a:lnTo>
                  <a:cubicBezTo>
                    <a:pt x="62682" y="5803"/>
                    <a:pt x="62859" y="5963"/>
                    <a:pt x="62859" y="7398"/>
                  </a:cubicBezTo>
                  <a:cubicBezTo>
                    <a:pt x="62859" y="7557"/>
                    <a:pt x="62859" y="8354"/>
                    <a:pt x="62150" y="10746"/>
                  </a:cubicBezTo>
                  <a:lnTo>
                    <a:pt x="38768" y="94602"/>
                  </a:lnTo>
                  <a:cubicBezTo>
                    <a:pt x="37174" y="100500"/>
                    <a:pt x="36643" y="102094"/>
                    <a:pt x="18043" y="102094"/>
                  </a:cubicBezTo>
                  <a:cubicBezTo>
                    <a:pt x="11666" y="102094"/>
                    <a:pt x="10072" y="102094"/>
                    <a:pt x="10072" y="105602"/>
                  </a:cubicBezTo>
                  <a:cubicBezTo>
                    <a:pt x="10072" y="106080"/>
                    <a:pt x="10427" y="107834"/>
                    <a:pt x="13084" y="107834"/>
                  </a:cubicBezTo>
                  <a:cubicBezTo>
                    <a:pt x="18043" y="107834"/>
                    <a:pt x="23357" y="107355"/>
                    <a:pt x="28317" y="107355"/>
                  </a:cubicBezTo>
                  <a:cubicBezTo>
                    <a:pt x="33277" y="107355"/>
                    <a:pt x="38591" y="107196"/>
                    <a:pt x="43551" y="107196"/>
                  </a:cubicBezTo>
                  <a:cubicBezTo>
                    <a:pt x="48511" y="107196"/>
                    <a:pt x="54533" y="107196"/>
                    <a:pt x="59493" y="107355"/>
                  </a:cubicBezTo>
                  <a:cubicBezTo>
                    <a:pt x="64276" y="107515"/>
                    <a:pt x="69590" y="107834"/>
                    <a:pt x="74373" y="107834"/>
                  </a:cubicBezTo>
                  <a:cubicBezTo>
                    <a:pt x="75790" y="107834"/>
                    <a:pt x="78447" y="107834"/>
                    <a:pt x="78447" y="104326"/>
                  </a:cubicBezTo>
                  <a:cubicBezTo>
                    <a:pt x="78447" y="102094"/>
                    <a:pt x="76675" y="102094"/>
                    <a:pt x="71184" y="102094"/>
                  </a:cubicBezTo>
                  <a:cubicBezTo>
                    <a:pt x="67818" y="102094"/>
                    <a:pt x="64276" y="101935"/>
                    <a:pt x="60910" y="101776"/>
                  </a:cubicBezTo>
                  <a:cubicBezTo>
                    <a:pt x="54888" y="101297"/>
                    <a:pt x="54533" y="100660"/>
                    <a:pt x="54533" y="98747"/>
                  </a:cubicBezTo>
                  <a:cubicBezTo>
                    <a:pt x="54533" y="97631"/>
                    <a:pt x="54533" y="97312"/>
                    <a:pt x="55242" y="95080"/>
                  </a:cubicBezTo>
                  <a:lnTo>
                    <a:pt x="78624" y="11383"/>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48530E27-04F4-8A2D-095F-459FBFD49FA1}"/>
                </a:ext>
              </a:extLst>
            </p:cNvPr>
            <p:cNvSpPr/>
            <p:nvPr>
              <p:custDataLst>
                <p:tags r:id="rId19"/>
              </p:custDataLst>
            </p:nvPr>
          </p:nvSpPr>
          <p:spPr>
            <a:xfrm>
              <a:off x="6594233" y="3803990"/>
              <a:ext cx="89833" cy="227745"/>
            </a:xfrm>
            <a:custGeom>
              <a:avLst/>
              <a:gdLst>
                <a:gd name="connsiteX0" fmla="*/ 36598 w 89833"/>
                <a:gd name="connsiteY0" fmla="*/ 197519 h 227745"/>
                <a:gd name="connsiteX1" fmla="*/ 2436 w 89833"/>
                <a:gd name="connsiteY1" fmla="*/ 222798 h 227745"/>
                <a:gd name="connsiteX2" fmla="*/ 159 w 89833"/>
                <a:gd name="connsiteY2" fmla="*/ 225304 h 227745"/>
                <a:gd name="connsiteX3" fmla="*/ 5220 w 89833"/>
                <a:gd name="connsiteY3" fmla="*/ 227809 h 227745"/>
                <a:gd name="connsiteX4" fmla="*/ 53553 w 89833"/>
                <a:gd name="connsiteY4" fmla="*/ 199340 h 227745"/>
                <a:gd name="connsiteX5" fmla="*/ 53553 w 89833"/>
                <a:gd name="connsiteY5" fmla="*/ 147414 h 227745"/>
                <a:gd name="connsiteX6" fmla="*/ 63675 w 89833"/>
                <a:gd name="connsiteY6" fmla="*/ 123729 h 227745"/>
                <a:gd name="connsiteX7" fmla="*/ 87715 w 89833"/>
                <a:gd name="connsiteY7" fmla="*/ 116441 h 227745"/>
                <a:gd name="connsiteX8" fmla="*/ 89992 w 89833"/>
                <a:gd name="connsiteY8" fmla="*/ 113936 h 227745"/>
                <a:gd name="connsiteX9" fmla="*/ 85943 w 89833"/>
                <a:gd name="connsiteY9" fmla="*/ 111431 h 227745"/>
                <a:gd name="connsiteX10" fmla="*/ 54312 w 89833"/>
                <a:gd name="connsiteY10" fmla="*/ 91161 h 227745"/>
                <a:gd name="connsiteX11" fmla="*/ 53553 w 89833"/>
                <a:gd name="connsiteY11" fmla="*/ 80002 h 227745"/>
                <a:gd name="connsiteX12" fmla="*/ 53553 w 89833"/>
                <a:gd name="connsiteY12" fmla="*/ 34908 h 227745"/>
                <a:gd name="connsiteX13" fmla="*/ 41406 w 89833"/>
                <a:gd name="connsiteY13" fmla="*/ 9400 h 227745"/>
                <a:gd name="connsiteX14" fmla="*/ 5220 w 89833"/>
                <a:gd name="connsiteY14" fmla="*/ 63 h 227745"/>
                <a:gd name="connsiteX15" fmla="*/ 159 w 89833"/>
                <a:gd name="connsiteY15" fmla="*/ 2568 h 227745"/>
                <a:gd name="connsiteX16" fmla="*/ 4208 w 89833"/>
                <a:gd name="connsiteY16" fmla="*/ 5073 h 227745"/>
                <a:gd name="connsiteX17" fmla="*/ 35839 w 89833"/>
                <a:gd name="connsiteY17" fmla="*/ 24887 h 227745"/>
                <a:gd name="connsiteX18" fmla="*/ 36598 w 89833"/>
                <a:gd name="connsiteY18" fmla="*/ 35591 h 227745"/>
                <a:gd name="connsiteX19" fmla="*/ 36598 w 89833"/>
                <a:gd name="connsiteY19" fmla="*/ 83418 h 227745"/>
                <a:gd name="connsiteX20" fmla="*/ 46720 w 89833"/>
                <a:gd name="connsiteY20" fmla="*/ 105054 h 227745"/>
                <a:gd name="connsiteX21" fmla="*/ 66458 w 89833"/>
                <a:gd name="connsiteY21" fmla="*/ 113936 h 227745"/>
                <a:gd name="connsiteX22" fmla="*/ 36598 w 89833"/>
                <a:gd name="connsiteY22" fmla="*/ 142859 h 227745"/>
                <a:gd name="connsiteX23" fmla="*/ 36598 w 89833"/>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598" y="197519"/>
                  </a:moveTo>
                  <a:cubicBezTo>
                    <a:pt x="36598" y="206628"/>
                    <a:pt x="30019" y="221204"/>
                    <a:pt x="2436" y="222798"/>
                  </a:cubicBezTo>
                  <a:cubicBezTo>
                    <a:pt x="1171" y="223026"/>
                    <a:pt x="159" y="223937"/>
                    <a:pt x="159" y="225304"/>
                  </a:cubicBezTo>
                  <a:cubicBezTo>
                    <a:pt x="159" y="227809"/>
                    <a:pt x="2942" y="227809"/>
                    <a:pt x="5220" y="227809"/>
                  </a:cubicBezTo>
                  <a:cubicBezTo>
                    <a:pt x="29766" y="227809"/>
                    <a:pt x="53300" y="216649"/>
                    <a:pt x="53553" y="199340"/>
                  </a:cubicBezTo>
                  <a:lnTo>
                    <a:pt x="53553" y="147414"/>
                  </a:lnTo>
                  <a:cubicBezTo>
                    <a:pt x="53553" y="138532"/>
                    <a:pt x="53553" y="131244"/>
                    <a:pt x="63675" y="123729"/>
                  </a:cubicBezTo>
                  <a:cubicBezTo>
                    <a:pt x="72532" y="117124"/>
                    <a:pt x="82147" y="116669"/>
                    <a:pt x="87715" y="116441"/>
                  </a:cubicBezTo>
                  <a:cubicBezTo>
                    <a:pt x="88980" y="116213"/>
                    <a:pt x="89992" y="115302"/>
                    <a:pt x="89992" y="113936"/>
                  </a:cubicBezTo>
                  <a:cubicBezTo>
                    <a:pt x="89992" y="111658"/>
                    <a:pt x="88474" y="111658"/>
                    <a:pt x="85943" y="111431"/>
                  </a:cubicBezTo>
                  <a:cubicBezTo>
                    <a:pt x="69242" y="110520"/>
                    <a:pt x="57095" y="102321"/>
                    <a:pt x="54312" y="91161"/>
                  </a:cubicBezTo>
                  <a:cubicBezTo>
                    <a:pt x="53553" y="88656"/>
                    <a:pt x="53553" y="88200"/>
                    <a:pt x="53553" y="80002"/>
                  </a:cubicBezTo>
                  <a:lnTo>
                    <a:pt x="53553" y="34908"/>
                  </a:lnTo>
                  <a:cubicBezTo>
                    <a:pt x="53553" y="25343"/>
                    <a:pt x="53553" y="18055"/>
                    <a:pt x="41406" y="9400"/>
                  </a:cubicBezTo>
                  <a:cubicBezTo>
                    <a:pt x="31284" y="2340"/>
                    <a:pt x="13824" y="63"/>
                    <a:pt x="5220" y="63"/>
                  </a:cubicBezTo>
                  <a:cubicBezTo>
                    <a:pt x="2942" y="63"/>
                    <a:pt x="159" y="63"/>
                    <a:pt x="159" y="2568"/>
                  </a:cubicBezTo>
                  <a:cubicBezTo>
                    <a:pt x="159" y="4845"/>
                    <a:pt x="1677" y="4845"/>
                    <a:pt x="4208" y="5073"/>
                  </a:cubicBezTo>
                  <a:cubicBezTo>
                    <a:pt x="20150" y="5984"/>
                    <a:pt x="32549" y="13272"/>
                    <a:pt x="35839" y="24887"/>
                  </a:cubicBezTo>
                  <a:cubicBezTo>
                    <a:pt x="36598" y="26937"/>
                    <a:pt x="36598" y="27392"/>
                    <a:pt x="36598" y="35591"/>
                  </a:cubicBezTo>
                  <a:lnTo>
                    <a:pt x="36598" y="83418"/>
                  </a:lnTo>
                  <a:cubicBezTo>
                    <a:pt x="36598" y="93894"/>
                    <a:pt x="38623" y="97766"/>
                    <a:pt x="46720" y="105054"/>
                  </a:cubicBezTo>
                  <a:cubicBezTo>
                    <a:pt x="52034" y="109836"/>
                    <a:pt x="59373" y="112114"/>
                    <a:pt x="66458" y="113936"/>
                  </a:cubicBezTo>
                  <a:cubicBezTo>
                    <a:pt x="45708" y="119174"/>
                    <a:pt x="36598" y="129650"/>
                    <a:pt x="36598" y="142859"/>
                  </a:cubicBezTo>
                  <a:lnTo>
                    <a:pt x="36598" y="197519"/>
                  </a:lnTo>
                  <a:close/>
                </a:path>
              </a:pathLst>
            </a:custGeom>
            <a:solidFill>
              <a:srgbClr val="000000"/>
            </a:solidFill>
            <a:ln w="25400" cap="flat">
              <a:noFill/>
              <a:prstDash val="solid"/>
              <a:miter/>
            </a:ln>
          </p:spPr>
          <p:txBody>
            <a:bodyPr rtlCol="0" anchor="ctr"/>
            <a:lstStyle/>
            <a:p>
              <a:endParaRPr lang="en-CN"/>
            </a:p>
          </p:txBody>
        </p:sp>
      </p:grpSp>
      <p:sp>
        <p:nvSpPr>
          <p:cNvPr id="18433" name="TextBox 18432">
            <a:extLst>
              <a:ext uri="{FF2B5EF4-FFF2-40B4-BE49-F238E27FC236}">
                <a16:creationId xmlns:a16="http://schemas.microsoft.com/office/drawing/2014/main" id="{E37AD1A9-28DC-DFF4-3507-863088BB9F7F}"/>
              </a:ext>
            </a:extLst>
          </p:cNvPr>
          <p:cNvSpPr txBox="1"/>
          <p:nvPr/>
        </p:nvSpPr>
        <p:spPr>
          <a:xfrm>
            <a:off x="294465" y="3291588"/>
            <a:ext cx="5101285" cy="2053832"/>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PCNN（Piecewise Convolutional Neural Networks</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是一种应用了多示例学习来处理远程监督关系抽取的模型，其神经网络结构如图所示，</a:t>
            </a:r>
            <a:r>
              <a:rPr lang="en-CN" sz="2000" b="1" dirty="0">
                <a:latin typeface="Microsoft YaHei" panose="020B0503020204020204" pitchFamily="34" charset="-122"/>
                <a:ea typeface="Microsoft YaHei" panose="020B0503020204020204" pitchFamily="34" charset="-122"/>
              </a:rPr>
              <a:t>主要分为四部分：向量表示层、卷积层、分段最大池化层和输出层</a:t>
            </a:r>
            <a:r>
              <a:rPr lang="en-CN" sz="2000" dirty="0">
                <a:latin typeface="Microsoft YaHei" panose="020B0503020204020204" pitchFamily="34" charset="-122"/>
                <a:ea typeface="Microsoft YaHei" panose="020B0503020204020204" pitchFamily="34" charset="-122"/>
              </a:rPr>
              <a:t>。</a:t>
            </a:r>
          </a:p>
        </p:txBody>
      </p:sp>
      <p:pic>
        <p:nvPicPr>
          <p:cNvPr id="18440" name="Picture 18439">
            <a:extLst>
              <a:ext uri="{FF2B5EF4-FFF2-40B4-BE49-F238E27FC236}">
                <a16:creationId xmlns:a16="http://schemas.microsoft.com/office/drawing/2014/main" id="{894F6549-3467-B066-7857-68C2148A66CE}"/>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5493476" y="3099169"/>
            <a:ext cx="6404059" cy="3004748"/>
          </a:xfrm>
          <a:prstGeom prst="rect">
            <a:avLst/>
          </a:prstGeom>
        </p:spPr>
      </p:pic>
    </p:spTree>
    <p:extLst>
      <p:ext uri="{BB962C8B-B14F-4D97-AF65-F5344CB8AC3E}">
        <p14:creationId xmlns:p14="http://schemas.microsoft.com/office/powerpoint/2010/main" val="2265896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基于多示例学习的远程监督关系抽取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1253613"/>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向量表示层</a:t>
            </a:r>
            <a:r>
              <a:rPr lang="zh-CN" altLang="en-US" sz="2000" dirty="0">
                <a:latin typeface="Microsoft YaHei" panose="020B0503020204020204" pitchFamily="34" charset="-122"/>
                <a:ea typeface="Microsoft YaHei" panose="020B0503020204020204" pitchFamily="34" charset="-122"/>
              </a:rPr>
              <a:t>用于将词转化为低维的向量表示，从而输入到神经网络中。向量表示分为两部分，分别是词向量和位置向量，经过预训练的词向量可以捕获词的语法和语义信息，从而更好地适用于下游任务，位置向量用于编码头尾实体的位置信息。词向量和位置向量拼接后作为向量表示输入到模型中。</a:t>
            </a:r>
          </a:p>
        </p:txBody>
      </p:sp>
      <p:sp>
        <p:nvSpPr>
          <p:cNvPr id="18442" name="TextBox 18441">
            <a:extLst>
              <a:ext uri="{FF2B5EF4-FFF2-40B4-BE49-F238E27FC236}">
                <a16:creationId xmlns:a16="http://schemas.microsoft.com/office/drawing/2014/main" id="{58A785A5-FA36-AC3D-A474-D9650308C07D}"/>
              </a:ext>
            </a:extLst>
          </p:cNvPr>
          <p:cNvSpPr txBox="1"/>
          <p:nvPr/>
        </p:nvSpPr>
        <p:spPr>
          <a:xfrm>
            <a:off x="265216" y="2310385"/>
            <a:ext cx="7805057" cy="453394"/>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卷积层</a:t>
            </a:r>
            <a:r>
              <a:rPr lang="en-CN" sz="2000" dirty="0">
                <a:latin typeface="Microsoft YaHei" panose="020B0503020204020204" pitchFamily="34" charset="-122"/>
                <a:ea typeface="Microsoft YaHei" panose="020B0503020204020204" pitchFamily="34" charset="-122"/>
              </a:rPr>
              <a:t>用于对句子的局部特征进行建模，卷积操作的计算如下所示：</a:t>
            </a:r>
          </a:p>
        </p:txBody>
      </p:sp>
      <p:grpSp>
        <p:nvGrpSpPr>
          <p:cNvPr id="18524" name="Group 18523">
            <a:extLst>
              <a:ext uri="{FF2B5EF4-FFF2-40B4-BE49-F238E27FC236}">
                <a16:creationId xmlns:a16="http://schemas.microsoft.com/office/drawing/2014/main" id="{FA63B38E-99F1-32D2-4453-1D11B74E6BA7}"/>
              </a:ext>
            </a:extLst>
          </p:cNvPr>
          <p:cNvGrpSpPr/>
          <p:nvPr/>
        </p:nvGrpSpPr>
        <p:grpSpPr>
          <a:xfrm>
            <a:off x="2730500" y="3081956"/>
            <a:ext cx="3002471" cy="242625"/>
            <a:chOff x="2730500" y="3081956"/>
            <a:chExt cx="3002471" cy="242625"/>
          </a:xfrm>
        </p:grpSpPr>
        <p:sp>
          <p:nvSpPr>
            <p:cNvPr id="18475" name="Freeform 18474">
              <a:extLst>
                <a:ext uri="{FF2B5EF4-FFF2-40B4-BE49-F238E27FC236}">
                  <a16:creationId xmlns:a16="http://schemas.microsoft.com/office/drawing/2014/main" id="{4E52B5C8-EED9-B54D-B842-6E1757F2A1BE}"/>
                </a:ext>
              </a:extLst>
            </p:cNvPr>
            <p:cNvSpPr/>
            <p:nvPr>
              <p:custDataLst>
                <p:tags r:id="rId54"/>
              </p:custDataLst>
            </p:nvPr>
          </p:nvSpPr>
          <p:spPr>
            <a:xfrm>
              <a:off x="2730500" y="3138640"/>
              <a:ext cx="98012" cy="114632"/>
            </a:xfrm>
            <a:custGeom>
              <a:avLst/>
              <a:gdLst>
                <a:gd name="connsiteX0" fmla="*/ 89620 w 98012"/>
                <a:gd name="connsiteY0" fmla="*/ 15764 h 114632"/>
                <a:gd name="connsiteX1" fmla="*/ 78534 w 98012"/>
                <a:gd name="connsiteY1" fmla="*/ 19307 h 114632"/>
                <a:gd name="connsiteX2" fmla="*/ 73998 w 98012"/>
                <a:gd name="connsiteY2" fmla="*/ 29176 h 114632"/>
                <a:gd name="connsiteX3" fmla="*/ 83321 w 98012"/>
                <a:gd name="connsiteY3" fmla="*/ 38032 h 114632"/>
                <a:gd name="connsiteX4" fmla="*/ 97431 w 98012"/>
                <a:gd name="connsiteY4" fmla="*/ 21837 h 114632"/>
                <a:gd name="connsiteX5" fmla="*/ 67699 w 98012"/>
                <a:gd name="connsiteY5" fmla="*/ 75 h 114632"/>
                <a:gd name="connsiteX6" fmla="*/ 174 w 98012"/>
                <a:gd name="connsiteY6" fmla="*/ 71941 h 114632"/>
                <a:gd name="connsiteX7" fmla="*/ 40991 w 98012"/>
                <a:gd name="connsiteY7" fmla="*/ 114707 h 114632"/>
                <a:gd name="connsiteX8" fmla="*/ 98186 w 98012"/>
                <a:gd name="connsiteY8" fmla="*/ 84847 h 114632"/>
                <a:gd name="connsiteX9" fmla="*/ 95163 w 98012"/>
                <a:gd name="connsiteY9" fmla="*/ 81557 h 114632"/>
                <a:gd name="connsiteX10" fmla="*/ 91887 w 98012"/>
                <a:gd name="connsiteY10" fmla="*/ 84088 h 114632"/>
                <a:gd name="connsiteX11" fmla="*/ 41495 w 98012"/>
                <a:gd name="connsiteY11" fmla="*/ 109140 h 114632"/>
                <a:gd name="connsiteX12" fmla="*/ 18819 w 98012"/>
                <a:gd name="connsiteY12" fmla="*/ 81557 h 114632"/>
                <a:gd name="connsiteX13" fmla="*/ 32425 w 98012"/>
                <a:gd name="connsiteY13" fmla="*/ 30947 h 114632"/>
                <a:gd name="connsiteX14" fmla="*/ 67951 w 98012"/>
                <a:gd name="connsiteY14" fmla="*/ 5642 h 114632"/>
                <a:gd name="connsiteX15" fmla="*/ 89620 w 98012"/>
                <a:gd name="connsiteY15" fmla="*/ 15764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012" h="114632">
                  <a:moveTo>
                    <a:pt x="89620" y="15764"/>
                  </a:moveTo>
                  <a:cubicBezTo>
                    <a:pt x="85588" y="15764"/>
                    <a:pt x="82061" y="15764"/>
                    <a:pt x="78534" y="19307"/>
                  </a:cubicBezTo>
                  <a:cubicBezTo>
                    <a:pt x="74502" y="23102"/>
                    <a:pt x="73998" y="27404"/>
                    <a:pt x="73998" y="29176"/>
                  </a:cubicBezTo>
                  <a:cubicBezTo>
                    <a:pt x="73998" y="35249"/>
                    <a:pt x="78534" y="38032"/>
                    <a:pt x="83321" y="38032"/>
                  </a:cubicBezTo>
                  <a:cubicBezTo>
                    <a:pt x="90628" y="38032"/>
                    <a:pt x="97431" y="31959"/>
                    <a:pt x="97431" y="21837"/>
                  </a:cubicBezTo>
                  <a:cubicBezTo>
                    <a:pt x="97431" y="9438"/>
                    <a:pt x="85588" y="75"/>
                    <a:pt x="67699" y="75"/>
                  </a:cubicBezTo>
                  <a:cubicBezTo>
                    <a:pt x="33685" y="75"/>
                    <a:pt x="174" y="36261"/>
                    <a:pt x="174" y="71941"/>
                  </a:cubicBezTo>
                  <a:cubicBezTo>
                    <a:pt x="174" y="94716"/>
                    <a:pt x="14788" y="114707"/>
                    <a:pt x="40991" y="114707"/>
                  </a:cubicBezTo>
                  <a:cubicBezTo>
                    <a:pt x="77022" y="114707"/>
                    <a:pt x="98186" y="87883"/>
                    <a:pt x="98186" y="84847"/>
                  </a:cubicBezTo>
                  <a:cubicBezTo>
                    <a:pt x="98186" y="83329"/>
                    <a:pt x="96675" y="81557"/>
                    <a:pt x="95163" y="81557"/>
                  </a:cubicBezTo>
                  <a:cubicBezTo>
                    <a:pt x="93903" y="81557"/>
                    <a:pt x="93399" y="82063"/>
                    <a:pt x="91887" y="84088"/>
                  </a:cubicBezTo>
                  <a:cubicBezTo>
                    <a:pt x="71983" y="109140"/>
                    <a:pt x="44519" y="109140"/>
                    <a:pt x="41495" y="109140"/>
                  </a:cubicBezTo>
                  <a:cubicBezTo>
                    <a:pt x="25622" y="109140"/>
                    <a:pt x="18819" y="96740"/>
                    <a:pt x="18819" y="81557"/>
                  </a:cubicBezTo>
                  <a:cubicBezTo>
                    <a:pt x="18819" y="71182"/>
                    <a:pt x="23858" y="46636"/>
                    <a:pt x="32425" y="30947"/>
                  </a:cubicBezTo>
                  <a:cubicBezTo>
                    <a:pt x="40236" y="16523"/>
                    <a:pt x="54093" y="5642"/>
                    <a:pt x="67951" y="5642"/>
                  </a:cubicBezTo>
                  <a:cubicBezTo>
                    <a:pt x="76518" y="5642"/>
                    <a:pt x="86092" y="8932"/>
                    <a:pt x="89620" y="15764"/>
                  </a:cubicBez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76" name="Freeform 18475">
              <a:extLst>
                <a:ext uri="{FF2B5EF4-FFF2-40B4-BE49-F238E27FC236}">
                  <a16:creationId xmlns:a16="http://schemas.microsoft.com/office/drawing/2014/main" id="{8707AEAC-5D5A-3191-96D8-637D2C6D09D6}"/>
                </a:ext>
              </a:extLst>
            </p:cNvPr>
            <p:cNvSpPr/>
            <p:nvPr>
              <p:custDataLst>
                <p:tags r:id="rId55"/>
              </p:custDataLst>
            </p:nvPr>
          </p:nvSpPr>
          <p:spPr>
            <a:xfrm>
              <a:off x="2837496" y="3171005"/>
              <a:ext cx="53440" cy="119212"/>
            </a:xfrm>
            <a:custGeom>
              <a:avLst/>
              <a:gdLst>
                <a:gd name="connsiteX0" fmla="*/ 49033 w 53440"/>
                <a:gd name="connsiteY0" fmla="*/ 6807 h 119212"/>
                <a:gd name="connsiteX1" fmla="*/ 41978 w 53440"/>
                <a:gd name="connsiteY1" fmla="*/ 76 h 119212"/>
                <a:gd name="connsiteX2" fmla="*/ 32102 w 53440"/>
                <a:gd name="connsiteY2" fmla="*/ 9819 h 119212"/>
                <a:gd name="connsiteX3" fmla="*/ 39156 w 53440"/>
                <a:gd name="connsiteY3" fmla="*/ 16550 h 119212"/>
                <a:gd name="connsiteX4" fmla="*/ 49033 w 53440"/>
                <a:gd name="connsiteY4" fmla="*/ 6807 h 119212"/>
                <a:gd name="connsiteX5" fmla="*/ 13053 w 53440"/>
                <a:gd name="connsiteY5" fmla="*/ 96792 h 119212"/>
                <a:gd name="connsiteX6" fmla="*/ 11466 w 53440"/>
                <a:gd name="connsiteY6" fmla="*/ 104232 h 119212"/>
                <a:gd name="connsiteX7" fmla="*/ 28221 w 53440"/>
                <a:gd name="connsiteY7" fmla="*/ 119289 h 119212"/>
                <a:gd name="connsiteX8" fmla="*/ 53619 w 53440"/>
                <a:gd name="connsiteY8" fmla="*/ 92187 h 119212"/>
                <a:gd name="connsiteX9" fmla="*/ 50797 w 53440"/>
                <a:gd name="connsiteY9" fmla="*/ 89884 h 119212"/>
                <a:gd name="connsiteX10" fmla="*/ 47446 w 53440"/>
                <a:gd name="connsiteY10" fmla="*/ 92895 h 119212"/>
                <a:gd name="connsiteX11" fmla="*/ 28751 w 53440"/>
                <a:gd name="connsiteY11" fmla="*/ 114329 h 119212"/>
                <a:gd name="connsiteX12" fmla="*/ 24341 w 53440"/>
                <a:gd name="connsiteY12" fmla="*/ 108129 h 119212"/>
                <a:gd name="connsiteX13" fmla="*/ 27163 w 53440"/>
                <a:gd name="connsiteY13" fmla="*/ 96792 h 119212"/>
                <a:gd name="connsiteX14" fmla="*/ 32807 w 53440"/>
                <a:gd name="connsiteY14" fmla="*/ 82621 h 119212"/>
                <a:gd name="connsiteX15" fmla="*/ 41449 w 53440"/>
                <a:gd name="connsiteY15" fmla="*/ 60125 h 119212"/>
                <a:gd name="connsiteX16" fmla="*/ 42508 w 53440"/>
                <a:gd name="connsiteY16" fmla="*/ 54457 h 119212"/>
                <a:gd name="connsiteX17" fmla="*/ 25752 w 53440"/>
                <a:gd name="connsiteY17" fmla="*/ 39400 h 119212"/>
                <a:gd name="connsiteX18" fmla="*/ 178 w 53440"/>
                <a:gd name="connsiteY18" fmla="*/ 66502 h 119212"/>
                <a:gd name="connsiteX19" fmla="*/ 3177 w 53440"/>
                <a:gd name="connsiteY19" fmla="*/ 68805 h 119212"/>
                <a:gd name="connsiteX20" fmla="*/ 6351 w 53440"/>
                <a:gd name="connsiteY20" fmla="*/ 65971 h 119212"/>
                <a:gd name="connsiteX21" fmla="*/ 25223 w 53440"/>
                <a:gd name="connsiteY21" fmla="*/ 44360 h 119212"/>
                <a:gd name="connsiteX22" fmla="*/ 29632 w 53440"/>
                <a:gd name="connsiteY22" fmla="*/ 50560 h 119212"/>
                <a:gd name="connsiteX23" fmla="*/ 24165 w 53440"/>
                <a:gd name="connsiteY23" fmla="*/ 68273 h 119212"/>
                <a:gd name="connsiteX24" fmla="*/ 13053 w 53440"/>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40" h="119212">
                  <a:moveTo>
                    <a:pt x="49033" y="6807"/>
                  </a:moveTo>
                  <a:cubicBezTo>
                    <a:pt x="49033" y="3973"/>
                    <a:pt x="46917" y="76"/>
                    <a:pt x="41978" y="76"/>
                  </a:cubicBezTo>
                  <a:cubicBezTo>
                    <a:pt x="37216" y="76"/>
                    <a:pt x="32102" y="4682"/>
                    <a:pt x="32102" y="9819"/>
                  </a:cubicBezTo>
                  <a:cubicBezTo>
                    <a:pt x="32102" y="12830"/>
                    <a:pt x="34394" y="16550"/>
                    <a:pt x="39156" y="16550"/>
                  </a:cubicBezTo>
                  <a:cubicBezTo>
                    <a:pt x="44271" y="16550"/>
                    <a:pt x="49033" y="11590"/>
                    <a:pt x="49033" y="6807"/>
                  </a:cubicBezTo>
                  <a:close/>
                  <a:moveTo>
                    <a:pt x="13053" y="96792"/>
                  </a:moveTo>
                  <a:cubicBezTo>
                    <a:pt x="12348" y="99095"/>
                    <a:pt x="11466" y="101221"/>
                    <a:pt x="11466" y="104232"/>
                  </a:cubicBezTo>
                  <a:cubicBezTo>
                    <a:pt x="11466" y="112557"/>
                    <a:pt x="18521" y="119289"/>
                    <a:pt x="28221" y="119289"/>
                  </a:cubicBezTo>
                  <a:cubicBezTo>
                    <a:pt x="45859" y="119289"/>
                    <a:pt x="53619" y="94844"/>
                    <a:pt x="53619" y="92187"/>
                  </a:cubicBezTo>
                  <a:cubicBezTo>
                    <a:pt x="53619" y="89884"/>
                    <a:pt x="51326" y="89884"/>
                    <a:pt x="50797" y="89884"/>
                  </a:cubicBezTo>
                  <a:cubicBezTo>
                    <a:pt x="48328" y="89884"/>
                    <a:pt x="48151" y="90947"/>
                    <a:pt x="47446" y="92895"/>
                  </a:cubicBezTo>
                  <a:cubicBezTo>
                    <a:pt x="43389" y="107066"/>
                    <a:pt x="35629" y="114329"/>
                    <a:pt x="28751" y="114329"/>
                  </a:cubicBezTo>
                  <a:cubicBezTo>
                    <a:pt x="25223" y="114329"/>
                    <a:pt x="24341" y="112026"/>
                    <a:pt x="24341" y="108129"/>
                  </a:cubicBezTo>
                  <a:cubicBezTo>
                    <a:pt x="24341" y="104055"/>
                    <a:pt x="25576" y="100689"/>
                    <a:pt x="27163" y="96792"/>
                  </a:cubicBezTo>
                  <a:cubicBezTo>
                    <a:pt x="28927" y="92010"/>
                    <a:pt x="30867" y="87227"/>
                    <a:pt x="32807" y="82621"/>
                  </a:cubicBezTo>
                  <a:cubicBezTo>
                    <a:pt x="34394" y="78370"/>
                    <a:pt x="40744" y="62251"/>
                    <a:pt x="41449" y="60125"/>
                  </a:cubicBezTo>
                  <a:cubicBezTo>
                    <a:pt x="41978" y="58354"/>
                    <a:pt x="42508" y="56228"/>
                    <a:pt x="42508" y="54457"/>
                  </a:cubicBezTo>
                  <a:cubicBezTo>
                    <a:pt x="42508" y="46131"/>
                    <a:pt x="35453" y="39400"/>
                    <a:pt x="25752" y="39400"/>
                  </a:cubicBezTo>
                  <a:cubicBezTo>
                    <a:pt x="8291" y="39400"/>
                    <a:pt x="178" y="63491"/>
                    <a:pt x="178" y="66502"/>
                  </a:cubicBezTo>
                  <a:cubicBezTo>
                    <a:pt x="178" y="68805"/>
                    <a:pt x="2647" y="68805"/>
                    <a:pt x="3177" y="68805"/>
                  </a:cubicBezTo>
                  <a:cubicBezTo>
                    <a:pt x="5646" y="68805"/>
                    <a:pt x="5822" y="67919"/>
                    <a:pt x="6351" y="65971"/>
                  </a:cubicBezTo>
                  <a:cubicBezTo>
                    <a:pt x="10937" y="50737"/>
                    <a:pt x="18697" y="44360"/>
                    <a:pt x="25223" y="44360"/>
                  </a:cubicBezTo>
                  <a:cubicBezTo>
                    <a:pt x="28045" y="44360"/>
                    <a:pt x="29632" y="45777"/>
                    <a:pt x="29632" y="50560"/>
                  </a:cubicBezTo>
                  <a:cubicBezTo>
                    <a:pt x="29632" y="54634"/>
                    <a:pt x="28574" y="57291"/>
                    <a:pt x="24165" y="68273"/>
                  </a:cubicBezTo>
                  <a:lnTo>
                    <a:pt x="13053" y="96792"/>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77" name="Freeform 18476">
              <a:extLst>
                <a:ext uri="{FF2B5EF4-FFF2-40B4-BE49-F238E27FC236}">
                  <a16:creationId xmlns:a16="http://schemas.microsoft.com/office/drawing/2014/main" id="{0F40C10B-AE1E-1C0B-D9FA-E97B9620C149}"/>
                </a:ext>
              </a:extLst>
            </p:cNvPr>
            <p:cNvSpPr/>
            <p:nvPr>
              <p:custDataLst>
                <p:tags r:id="rId56"/>
              </p:custDataLst>
            </p:nvPr>
          </p:nvSpPr>
          <p:spPr>
            <a:xfrm>
              <a:off x="2900494" y="3171005"/>
              <a:ext cx="77427" cy="153576"/>
            </a:xfrm>
            <a:custGeom>
              <a:avLst/>
              <a:gdLst>
                <a:gd name="connsiteX0" fmla="*/ 77608 w 77427"/>
                <a:gd name="connsiteY0" fmla="*/ 6807 h 153576"/>
                <a:gd name="connsiteX1" fmla="*/ 70554 w 77427"/>
                <a:gd name="connsiteY1" fmla="*/ 76 h 153576"/>
                <a:gd name="connsiteX2" fmla="*/ 60677 w 77427"/>
                <a:gd name="connsiteY2" fmla="*/ 9819 h 153576"/>
                <a:gd name="connsiteX3" fmla="*/ 67732 w 77427"/>
                <a:gd name="connsiteY3" fmla="*/ 16550 h 153576"/>
                <a:gd name="connsiteX4" fmla="*/ 77608 w 77427"/>
                <a:gd name="connsiteY4" fmla="*/ 6807 h 153576"/>
                <a:gd name="connsiteX5" fmla="*/ 40218 w 77427"/>
                <a:gd name="connsiteY5" fmla="*/ 126197 h 153576"/>
                <a:gd name="connsiteX6" fmla="*/ 17466 w 77427"/>
                <a:gd name="connsiteY6" fmla="*/ 148693 h 153576"/>
                <a:gd name="connsiteX7" fmla="*/ 11116 w 77427"/>
                <a:gd name="connsiteY7" fmla="*/ 147630 h 153576"/>
                <a:gd name="connsiteX8" fmla="*/ 17113 w 77427"/>
                <a:gd name="connsiteY8" fmla="*/ 138596 h 153576"/>
                <a:gd name="connsiteX9" fmla="*/ 10234 w 77427"/>
                <a:gd name="connsiteY9" fmla="*/ 132042 h 153576"/>
                <a:gd name="connsiteX10" fmla="*/ 181 w 77427"/>
                <a:gd name="connsiteY10" fmla="*/ 142493 h 153576"/>
                <a:gd name="connsiteX11" fmla="*/ 17642 w 77427"/>
                <a:gd name="connsiteY11" fmla="*/ 153653 h 153576"/>
                <a:gd name="connsiteX12" fmla="*/ 54327 w 77427"/>
                <a:gd name="connsiteY12" fmla="*/ 125665 h 153576"/>
                <a:gd name="connsiteX13" fmla="*/ 70201 w 77427"/>
                <a:gd name="connsiteY13" fmla="*/ 62251 h 153576"/>
                <a:gd name="connsiteX14" fmla="*/ 71083 w 77427"/>
                <a:gd name="connsiteY14" fmla="*/ 56051 h 153576"/>
                <a:gd name="connsiteX15" fmla="*/ 52211 w 77427"/>
                <a:gd name="connsiteY15" fmla="*/ 39400 h 153576"/>
                <a:gd name="connsiteX16" fmla="*/ 21346 w 77427"/>
                <a:gd name="connsiteY16" fmla="*/ 66502 h 153576"/>
                <a:gd name="connsiteX17" fmla="*/ 24344 w 77427"/>
                <a:gd name="connsiteY17" fmla="*/ 68805 h 153576"/>
                <a:gd name="connsiteX18" fmla="*/ 27871 w 77427"/>
                <a:gd name="connsiteY18" fmla="*/ 65616 h 153576"/>
                <a:gd name="connsiteX19" fmla="*/ 51682 w 77427"/>
                <a:gd name="connsiteY19" fmla="*/ 44360 h 153576"/>
                <a:gd name="connsiteX20" fmla="*/ 57678 w 77427"/>
                <a:gd name="connsiteY20" fmla="*/ 53040 h 153576"/>
                <a:gd name="connsiteX21" fmla="*/ 57149 w 77427"/>
                <a:gd name="connsiteY21" fmla="*/ 58354 h 153576"/>
                <a:gd name="connsiteX22" fmla="*/ 40218 w 77427"/>
                <a:gd name="connsiteY22" fmla="*/ 12619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27" h="153576">
                  <a:moveTo>
                    <a:pt x="77608" y="6807"/>
                  </a:moveTo>
                  <a:cubicBezTo>
                    <a:pt x="77608" y="3796"/>
                    <a:pt x="75316" y="76"/>
                    <a:pt x="70554" y="76"/>
                  </a:cubicBezTo>
                  <a:cubicBezTo>
                    <a:pt x="65439" y="76"/>
                    <a:pt x="60677" y="5036"/>
                    <a:pt x="60677" y="9819"/>
                  </a:cubicBezTo>
                  <a:cubicBezTo>
                    <a:pt x="60677" y="12653"/>
                    <a:pt x="62793" y="16550"/>
                    <a:pt x="67732" y="16550"/>
                  </a:cubicBezTo>
                  <a:cubicBezTo>
                    <a:pt x="72494" y="16550"/>
                    <a:pt x="77608" y="11944"/>
                    <a:pt x="77608" y="6807"/>
                  </a:cubicBezTo>
                  <a:close/>
                  <a:moveTo>
                    <a:pt x="40218" y="126197"/>
                  </a:moveTo>
                  <a:cubicBezTo>
                    <a:pt x="37219" y="138419"/>
                    <a:pt x="27871" y="148693"/>
                    <a:pt x="17466" y="148693"/>
                  </a:cubicBezTo>
                  <a:cubicBezTo>
                    <a:pt x="15173" y="148693"/>
                    <a:pt x="13056" y="148339"/>
                    <a:pt x="11116" y="147630"/>
                  </a:cubicBezTo>
                  <a:cubicBezTo>
                    <a:pt x="15702" y="145505"/>
                    <a:pt x="17113" y="141253"/>
                    <a:pt x="17113" y="138596"/>
                  </a:cubicBezTo>
                  <a:cubicBezTo>
                    <a:pt x="17113" y="134345"/>
                    <a:pt x="13762" y="132042"/>
                    <a:pt x="10234" y="132042"/>
                  </a:cubicBezTo>
                  <a:cubicBezTo>
                    <a:pt x="4767" y="132042"/>
                    <a:pt x="181" y="136825"/>
                    <a:pt x="181" y="142493"/>
                  </a:cubicBezTo>
                  <a:cubicBezTo>
                    <a:pt x="181" y="149225"/>
                    <a:pt x="7060" y="153653"/>
                    <a:pt x="17642" y="153653"/>
                  </a:cubicBezTo>
                  <a:cubicBezTo>
                    <a:pt x="28224" y="153653"/>
                    <a:pt x="48860" y="147276"/>
                    <a:pt x="54327" y="125665"/>
                  </a:cubicBezTo>
                  <a:lnTo>
                    <a:pt x="70201" y="62251"/>
                  </a:lnTo>
                  <a:cubicBezTo>
                    <a:pt x="70730" y="60302"/>
                    <a:pt x="71083" y="58708"/>
                    <a:pt x="71083" y="56051"/>
                  </a:cubicBezTo>
                  <a:cubicBezTo>
                    <a:pt x="71083" y="46309"/>
                    <a:pt x="62793" y="39400"/>
                    <a:pt x="52211" y="39400"/>
                  </a:cubicBezTo>
                  <a:cubicBezTo>
                    <a:pt x="32634" y="39400"/>
                    <a:pt x="21346" y="64022"/>
                    <a:pt x="21346" y="66502"/>
                  </a:cubicBezTo>
                  <a:cubicBezTo>
                    <a:pt x="21346" y="68805"/>
                    <a:pt x="23815" y="68805"/>
                    <a:pt x="24344" y="68805"/>
                  </a:cubicBezTo>
                  <a:cubicBezTo>
                    <a:pt x="26460" y="68805"/>
                    <a:pt x="26637" y="68273"/>
                    <a:pt x="27871" y="65616"/>
                  </a:cubicBezTo>
                  <a:cubicBezTo>
                    <a:pt x="32281" y="55343"/>
                    <a:pt x="41452" y="44360"/>
                    <a:pt x="51682" y="44360"/>
                  </a:cubicBezTo>
                  <a:cubicBezTo>
                    <a:pt x="56091" y="44360"/>
                    <a:pt x="57678" y="47371"/>
                    <a:pt x="57678" y="53040"/>
                  </a:cubicBezTo>
                  <a:cubicBezTo>
                    <a:pt x="57678" y="54988"/>
                    <a:pt x="57326" y="57468"/>
                    <a:pt x="57149" y="58354"/>
                  </a:cubicBezTo>
                  <a:lnTo>
                    <a:pt x="40218" y="126197"/>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78" name="Freeform 18477">
              <a:extLst>
                <a:ext uri="{FF2B5EF4-FFF2-40B4-BE49-F238E27FC236}">
                  <a16:creationId xmlns:a16="http://schemas.microsoft.com/office/drawing/2014/main" id="{3EB25593-027D-E7E9-68F0-2DAA4FA53E96}"/>
                </a:ext>
              </a:extLst>
            </p:cNvPr>
            <p:cNvSpPr/>
            <p:nvPr>
              <p:custDataLst>
                <p:tags r:id="rId57"/>
              </p:custDataLst>
            </p:nvPr>
          </p:nvSpPr>
          <p:spPr>
            <a:xfrm>
              <a:off x="3090756" y="3157619"/>
              <a:ext cx="167553" cy="59213"/>
            </a:xfrm>
            <a:custGeom>
              <a:avLst/>
              <a:gdLst>
                <a:gd name="connsiteX0" fmla="*/ 159175 w 167553"/>
                <a:gd name="connsiteY0" fmla="*/ 10197 h 59213"/>
                <a:gd name="connsiteX1" fmla="*/ 167742 w 167553"/>
                <a:gd name="connsiteY1" fmla="*/ 5136 h 59213"/>
                <a:gd name="connsiteX2" fmla="*/ 159427 w 167553"/>
                <a:gd name="connsiteY2" fmla="*/ 75 h 59213"/>
                <a:gd name="connsiteX3" fmla="*/ 8503 w 167553"/>
                <a:gd name="connsiteY3" fmla="*/ 75 h 59213"/>
                <a:gd name="connsiteX4" fmla="*/ 188 w 167553"/>
                <a:gd name="connsiteY4" fmla="*/ 5136 h 59213"/>
                <a:gd name="connsiteX5" fmla="*/ 8755 w 167553"/>
                <a:gd name="connsiteY5" fmla="*/ 10197 h 59213"/>
                <a:gd name="connsiteX6" fmla="*/ 159175 w 167553"/>
                <a:gd name="connsiteY6" fmla="*/ 10197 h 59213"/>
                <a:gd name="connsiteX7" fmla="*/ 159427 w 167553"/>
                <a:gd name="connsiteY7" fmla="*/ 59289 h 59213"/>
                <a:gd name="connsiteX8" fmla="*/ 167742 w 167553"/>
                <a:gd name="connsiteY8" fmla="*/ 54228 h 59213"/>
                <a:gd name="connsiteX9" fmla="*/ 159175 w 167553"/>
                <a:gd name="connsiteY9" fmla="*/ 49167 h 59213"/>
                <a:gd name="connsiteX10" fmla="*/ 8755 w 167553"/>
                <a:gd name="connsiteY10" fmla="*/ 49167 h 59213"/>
                <a:gd name="connsiteX11" fmla="*/ 188 w 167553"/>
                <a:gd name="connsiteY11" fmla="*/ 54228 h 59213"/>
                <a:gd name="connsiteX12" fmla="*/ 8503 w 167553"/>
                <a:gd name="connsiteY12" fmla="*/ 59289 h 59213"/>
                <a:gd name="connsiteX13" fmla="*/ 159427 w 167553"/>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53" h="59213">
                  <a:moveTo>
                    <a:pt x="159175" y="10197"/>
                  </a:moveTo>
                  <a:cubicBezTo>
                    <a:pt x="162954" y="10197"/>
                    <a:pt x="167742" y="10197"/>
                    <a:pt x="167742" y="5136"/>
                  </a:cubicBezTo>
                  <a:cubicBezTo>
                    <a:pt x="167742" y="75"/>
                    <a:pt x="162954" y="75"/>
                    <a:pt x="159427" y="75"/>
                  </a:cubicBezTo>
                  <a:lnTo>
                    <a:pt x="8503" y="75"/>
                  </a:lnTo>
                  <a:cubicBezTo>
                    <a:pt x="4975" y="75"/>
                    <a:pt x="188" y="75"/>
                    <a:pt x="188" y="5136"/>
                  </a:cubicBezTo>
                  <a:cubicBezTo>
                    <a:pt x="188" y="10197"/>
                    <a:pt x="4975" y="10197"/>
                    <a:pt x="8755" y="10197"/>
                  </a:cubicBezTo>
                  <a:lnTo>
                    <a:pt x="159175" y="10197"/>
                  </a:lnTo>
                  <a:close/>
                  <a:moveTo>
                    <a:pt x="159427" y="59289"/>
                  </a:moveTo>
                  <a:cubicBezTo>
                    <a:pt x="162954" y="59289"/>
                    <a:pt x="167742" y="59289"/>
                    <a:pt x="167742" y="54228"/>
                  </a:cubicBezTo>
                  <a:cubicBezTo>
                    <a:pt x="167742" y="49167"/>
                    <a:pt x="162954" y="49167"/>
                    <a:pt x="159175" y="49167"/>
                  </a:cubicBezTo>
                  <a:lnTo>
                    <a:pt x="8755" y="49167"/>
                  </a:lnTo>
                  <a:cubicBezTo>
                    <a:pt x="4975" y="49167"/>
                    <a:pt x="188" y="49167"/>
                    <a:pt x="188" y="54228"/>
                  </a:cubicBezTo>
                  <a:cubicBezTo>
                    <a:pt x="188" y="59289"/>
                    <a:pt x="4975" y="59289"/>
                    <a:pt x="8503" y="59289"/>
                  </a:cubicBezTo>
                  <a:lnTo>
                    <a:pt x="159427" y="59289"/>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79" name="Freeform 18478">
              <a:extLst>
                <a:ext uri="{FF2B5EF4-FFF2-40B4-BE49-F238E27FC236}">
                  <a16:creationId xmlns:a16="http://schemas.microsoft.com/office/drawing/2014/main" id="{3D0B45E0-9B42-DFE6-DD22-59F464C9A5F3}"/>
                </a:ext>
              </a:extLst>
            </p:cNvPr>
            <p:cNvSpPr/>
            <p:nvPr>
              <p:custDataLst>
                <p:tags r:id="rId58"/>
              </p:custDataLst>
            </p:nvPr>
          </p:nvSpPr>
          <p:spPr>
            <a:xfrm>
              <a:off x="3350666" y="3135856"/>
              <a:ext cx="192749" cy="116656"/>
            </a:xfrm>
            <a:custGeom>
              <a:avLst/>
              <a:gdLst>
                <a:gd name="connsiteX0" fmla="*/ 132226 w 192749"/>
                <a:gd name="connsiteY0" fmla="*/ 24874 h 116656"/>
                <a:gd name="connsiteX1" fmla="*/ 134745 w 192749"/>
                <a:gd name="connsiteY1" fmla="*/ 13486 h 116656"/>
                <a:gd name="connsiteX2" fmla="*/ 122903 w 192749"/>
                <a:gd name="connsiteY2" fmla="*/ 2352 h 116656"/>
                <a:gd name="connsiteX3" fmla="*/ 106274 w 192749"/>
                <a:gd name="connsiteY3" fmla="*/ 15764 h 116656"/>
                <a:gd name="connsiteX4" fmla="*/ 93424 w 192749"/>
                <a:gd name="connsiteY4" fmla="*/ 67386 h 116656"/>
                <a:gd name="connsiteX5" fmla="*/ 91408 w 192749"/>
                <a:gd name="connsiteY5" fmla="*/ 82822 h 116656"/>
                <a:gd name="connsiteX6" fmla="*/ 92164 w 192749"/>
                <a:gd name="connsiteY6" fmla="*/ 90920 h 116656"/>
                <a:gd name="connsiteX7" fmla="*/ 70747 w 192749"/>
                <a:gd name="connsiteY7" fmla="*/ 107621 h 116656"/>
                <a:gd name="connsiteX8" fmla="*/ 50339 w 192749"/>
                <a:gd name="connsiteY8" fmla="*/ 86871 h 116656"/>
                <a:gd name="connsiteX9" fmla="*/ 63441 w 192749"/>
                <a:gd name="connsiteY9" fmla="*/ 38538 h 116656"/>
                <a:gd name="connsiteX10" fmla="*/ 67976 w 192749"/>
                <a:gd name="connsiteY10" fmla="*/ 23102 h 116656"/>
                <a:gd name="connsiteX11" fmla="*/ 39504 w 192749"/>
                <a:gd name="connsiteY11" fmla="*/ 328 h 116656"/>
                <a:gd name="connsiteX12" fmla="*/ 199 w 192749"/>
                <a:gd name="connsiteY12" fmla="*/ 39804 h 116656"/>
                <a:gd name="connsiteX13" fmla="*/ 6246 w 192749"/>
                <a:gd name="connsiteY13" fmla="*/ 43346 h 116656"/>
                <a:gd name="connsiteX14" fmla="*/ 12041 w 192749"/>
                <a:gd name="connsiteY14" fmla="*/ 40057 h 116656"/>
                <a:gd name="connsiteX15" fmla="*/ 37993 w 192749"/>
                <a:gd name="connsiteY15" fmla="*/ 9438 h 116656"/>
                <a:gd name="connsiteX16" fmla="*/ 42276 w 192749"/>
                <a:gd name="connsiteY16" fmla="*/ 14752 h 116656"/>
                <a:gd name="connsiteX17" fmla="*/ 36733 w 192749"/>
                <a:gd name="connsiteY17" fmla="*/ 34743 h 116656"/>
                <a:gd name="connsiteX18" fmla="*/ 23127 w 192749"/>
                <a:gd name="connsiteY18" fmla="*/ 82316 h 116656"/>
                <a:gd name="connsiteX19" fmla="*/ 68984 w 192749"/>
                <a:gd name="connsiteY19" fmla="*/ 116731 h 116656"/>
                <a:gd name="connsiteX20" fmla="*/ 97203 w 192749"/>
                <a:gd name="connsiteY20" fmla="*/ 102560 h 116656"/>
                <a:gd name="connsiteX21" fmla="*/ 134997 w 192749"/>
                <a:gd name="connsiteY21" fmla="*/ 116731 h 116656"/>
                <a:gd name="connsiteX22" fmla="*/ 175059 w 192749"/>
                <a:gd name="connsiteY22" fmla="*/ 87124 h 116656"/>
                <a:gd name="connsiteX23" fmla="*/ 192948 w 192749"/>
                <a:gd name="connsiteY23" fmla="*/ 23102 h 116656"/>
                <a:gd name="connsiteX24" fmla="*/ 175815 w 192749"/>
                <a:gd name="connsiteY24" fmla="*/ 75 h 116656"/>
                <a:gd name="connsiteX25" fmla="*/ 156666 w 192749"/>
                <a:gd name="connsiteY25" fmla="*/ 19307 h 116656"/>
                <a:gd name="connsiteX26" fmla="*/ 164225 w 192749"/>
                <a:gd name="connsiteY26" fmla="*/ 30694 h 116656"/>
                <a:gd name="connsiteX27" fmla="*/ 176823 w 192749"/>
                <a:gd name="connsiteY27" fmla="*/ 46636 h 116656"/>
                <a:gd name="connsiteX28" fmla="*/ 162713 w 192749"/>
                <a:gd name="connsiteY28" fmla="*/ 88390 h 116656"/>
                <a:gd name="connsiteX29" fmla="*/ 136761 w 192749"/>
                <a:gd name="connsiteY29" fmla="*/ 107621 h 116656"/>
                <a:gd name="connsiteX30" fmla="*/ 118368 w 192749"/>
                <a:gd name="connsiteY30" fmla="*/ 87630 h 116656"/>
                <a:gd name="connsiteX31" fmla="*/ 122399 w 192749"/>
                <a:gd name="connsiteY31" fmla="*/ 64603 h 116656"/>
                <a:gd name="connsiteX32" fmla="*/ 128698 w 192749"/>
                <a:gd name="connsiteY32" fmla="*/ 39045 h 116656"/>
                <a:gd name="connsiteX33" fmla="*/ 132226 w 192749"/>
                <a:gd name="connsiteY33" fmla="*/ 24874 h 11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2749" h="116656">
                  <a:moveTo>
                    <a:pt x="132226" y="24874"/>
                  </a:moveTo>
                  <a:cubicBezTo>
                    <a:pt x="133234" y="21078"/>
                    <a:pt x="134745" y="14752"/>
                    <a:pt x="134745" y="13486"/>
                  </a:cubicBezTo>
                  <a:cubicBezTo>
                    <a:pt x="134745" y="7919"/>
                    <a:pt x="130714" y="2352"/>
                    <a:pt x="122903" y="2352"/>
                  </a:cubicBezTo>
                  <a:cubicBezTo>
                    <a:pt x="118872" y="2352"/>
                    <a:pt x="109549" y="4377"/>
                    <a:pt x="106274" y="15764"/>
                  </a:cubicBezTo>
                  <a:cubicBezTo>
                    <a:pt x="101991" y="31706"/>
                    <a:pt x="97455" y="50179"/>
                    <a:pt x="93424" y="67386"/>
                  </a:cubicBezTo>
                  <a:cubicBezTo>
                    <a:pt x="91408" y="76243"/>
                    <a:pt x="91408" y="79533"/>
                    <a:pt x="91408" y="82822"/>
                  </a:cubicBezTo>
                  <a:cubicBezTo>
                    <a:pt x="91408" y="89655"/>
                    <a:pt x="92164" y="89402"/>
                    <a:pt x="92164" y="90920"/>
                  </a:cubicBezTo>
                  <a:cubicBezTo>
                    <a:pt x="92164" y="92185"/>
                    <a:pt x="85361" y="107621"/>
                    <a:pt x="70747" y="107621"/>
                  </a:cubicBezTo>
                  <a:cubicBezTo>
                    <a:pt x="50339" y="107621"/>
                    <a:pt x="50339" y="92185"/>
                    <a:pt x="50339" y="86871"/>
                  </a:cubicBezTo>
                  <a:cubicBezTo>
                    <a:pt x="50339" y="76243"/>
                    <a:pt x="53362" y="64350"/>
                    <a:pt x="63441" y="38538"/>
                  </a:cubicBezTo>
                  <a:cubicBezTo>
                    <a:pt x="65456" y="33477"/>
                    <a:pt x="67976" y="27404"/>
                    <a:pt x="67976" y="23102"/>
                  </a:cubicBezTo>
                  <a:cubicBezTo>
                    <a:pt x="67976" y="8425"/>
                    <a:pt x="53362" y="328"/>
                    <a:pt x="39504" y="328"/>
                  </a:cubicBezTo>
                  <a:cubicBezTo>
                    <a:pt x="12797" y="328"/>
                    <a:pt x="199" y="34743"/>
                    <a:pt x="199" y="39804"/>
                  </a:cubicBezTo>
                  <a:cubicBezTo>
                    <a:pt x="199" y="43346"/>
                    <a:pt x="3978" y="43346"/>
                    <a:pt x="6246" y="43346"/>
                  </a:cubicBezTo>
                  <a:cubicBezTo>
                    <a:pt x="9269" y="43346"/>
                    <a:pt x="11033" y="43346"/>
                    <a:pt x="12041" y="40057"/>
                  </a:cubicBezTo>
                  <a:cubicBezTo>
                    <a:pt x="20355" y="11968"/>
                    <a:pt x="33961" y="9438"/>
                    <a:pt x="37993" y="9438"/>
                  </a:cubicBezTo>
                  <a:cubicBezTo>
                    <a:pt x="39504" y="9438"/>
                    <a:pt x="42276" y="9438"/>
                    <a:pt x="42276" y="14752"/>
                  </a:cubicBezTo>
                  <a:cubicBezTo>
                    <a:pt x="42276" y="20572"/>
                    <a:pt x="39756" y="26898"/>
                    <a:pt x="36733" y="34743"/>
                  </a:cubicBezTo>
                  <a:cubicBezTo>
                    <a:pt x="26906" y="59289"/>
                    <a:pt x="23127" y="71688"/>
                    <a:pt x="23127" y="82316"/>
                  </a:cubicBezTo>
                  <a:cubicBezTo>
                    <a:pt x="23127" y="110152"/>
                    <a:pt x="47315" y="116731"/>
                    <a:pt x="68984" y="116731"/>
                  </a:cubicBezTo>
                  <a:cubicBezTo>
                    <a:pt x="74023" y="116731"/>
                    <a:pt x="85613" y="116731"/>
                    <a:pt x="97203" y="102560"/>
                  </a:cubicBezTo>
                  <a:cubicBezTo>
                    <a:pt x="104006" y="111164"/>
                    <a:pt x="115344" y="116731"/>
                    <a:pt x="134997" y="116731"/>
                  </a:cubicBezTo>
                  <a:cubicBezTo>
                    <a:pt x="150115" y="116731"/>
                    <a:pt x="163469" y="109393"/>
                    <a:pt x="175059" y="87124"/>
                  </a:cubicBezTo>
                  <a:cubicBezTo>
                    <a:pt x="185137" y="68145"/>
                    <a:pt x="192948" y="36261"/>
                    <a:pt x="192948" y="23102"/>
                  </a:cubicBezTo>
                  <a:cubicBezTo>
                    <a:pt x="192948" y="75"/>
                    <a:pt x="176067" y="75"/>
                    <a:pt x="175815" y="75"/>
                  </a:cubicBezTo>
                  <a:cubicBezTo>
                    <a:pt x="166240" y="75"/>
                    <a:pt x="156666" y="10197"/>
                    <a:pt x="156666" y="19307"/>
                  </a:cubicBezTo>
                  <a:cubicBezTo>
                    <a:pt x="156666" y="26392"/>
                    <a:pt x="161957" y="29429"/>
                    <a:pt x="164225" y="30694"/>
                  </a:cubicBezTo>
                  <a:cubicBezTo>
                    <a:pt x="174051" y="36514"/>
                    <a:pt x="176823" y="41069"/>
                    <a:pt x="176823" y="46636"/>
                  </a:cubicBezTo>
                  <a:cubicBezTo>
                    <a:pt x="176823" y="50432"/>
                    <a:pt x="170524" y="74472"/>
                    <a:pt x="162713" y="88390"/>
                  </a:cubicBezTo>
                  <a:cubicBezTo>
                    <a:pt x="155658" y="101042"/>
                    <a:pt x="147595" y="107621"/>
                    <a:pt x="136761" y="107621"/>
                  </a:cubicBezTo>
                  <a:cubicBezTo>
                    <a:pt x="118620" y="107621"/>
                    <a:pt x="118368" y="92691"/>
                    <a:pt x="118368" y="87630"/>
                  </a:cubicBezTo>
                  <a:cubicBezTo>
                    <a:pt x="118368" y="81051"/>
                    <a:pt x="119376" y="77255"/>
                    <a:pt x="122399" y="64603"/>
                  </a:cubicBezTo>
                  <a:cubicBezTo>
                    <a:pt x="124163" y="57264"/>
                    <a:pt x="127187" y="44865"/>
                    <a:pt x="128698" y="39045"/>
                  </a:cubicBezTo>
                  <a:lnTo>
                    <a:pt x="132226" y="24874"/>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0" name="Freeform 18479">
              <a:extLst>
                <a:ext uri="{FF2B5EF4-FFF2-40B4-BE49-F238E27FC236}">
                  <a16:creationId xmlns:a16="http://schemas.microsoft.com/office/drawing/2014/main" id="{F86FE01F-D7BF-62C3-EC5B-B9BB9CF38478}"/>
                </a:ext>
              </a:extLst>
            </p:cNvPr>
            <p:cNvSpPr/>
            <p:nvPr>
              <p:custDataLst>
                <p:tags r:id="rId59"/>
              </p:custDataLst>
            </p:nvPr>
          </p:nvSpPr>
          <p:spPr>
            <a:xfrm>
              <a:off x="3560392" y="3171005"/>
              <a:ext cx="53440" cy="119212"/>
            </a:xfrm>
            <a:custGeom>
              <a:avLst/>
              <a:gdLst>
                <a:gd name="connsiteX0" fmla="*/ 49062 w 53440"/>
                <a:gd name="connsiteY0" fmla="*/ 6807 h 119212"/>
                <a:gd name="connsiteX1" fmla="*/ 42007 w 53440"/>
                <a:gd name="connsiteY1" fmla="*/ 76 h 119212"/>
                <a:gd name="connsiteX2" fmla="*/ 32130 w 53440"/>
                <a:gd name="connsiteY2" fmla="*/ 9819 h 119212"/>
                <a:gd name="connsiteX3" fmla="*/ 39185 w 53440"/>
                <a:gd name="connsiteY3" fmla="*/ 16550 h 119212"/>
                <a:gd name="connsiteX4" fmla="*/ 49062 w 53440"/>
                <a:gd name="connsiteY4" fmla="*/ 6807 h 119212"/>
                <a:gd name="connsiteX5" fmla="*/ 13082 w 53440"/>
                <a:gd name="connsiteY5" fmla="*/ 96792 h 119212"/>
                <a:gd name="connsiteX6" fmla="*/ 11495 w 53440"/>
                <a:gd name="connsiteY6" fmla="*/ 104232 h 119212"/>
                <a:gd name="connsiteX7" fmla="*/ 28250 w 53440"/>
                <a:gd name="connsiteY7" fmla="*/ 119289 h 119212"/>
                <a:gd name="connsiteX8" fmla="*/ 53648 w 53440"/>
                <a:gd name="connsiteY8" fmla="*/ 92187 h 119212"/>
                <a:gd name="connsiteX9" fmla="*/ 50826 w 53440"/>
                <a:gd name="connsiteY9" fmla="*/ 89884 h 119212"/>
                <a:gd name="connsiteX10" fmla="*/ 47475 w 53440"/>
                <a:gd name="connsiteY10" fmla="*/ 92895 h 119212"/>
                <a:gd name="connsiteX11" fmla="*/ 28779 w 53440"/>
                <a:gd name="connsiteY11" fmla="*/ 114329 h 119212"/>
                <a:gd name="connsiteX12" fmla="*/ 24370 w 53440"/>
                <a:gd name="connsiteY12" fmla="*/ 108129 h 119212"/>
                <a:gd name="connsiteX13" fmla="*/ 27192 w 53440"/>
                <a:gd name="connsiteY13" fmla="*/ 96792 h 119212"/>
                <a:gd name="connsiteX14" fmla="*/ 32836 w 53440"/>
                <a:gd name="connsiteY14" fmla="*/ 82621 h 119212"/>
                <a:gd name="connsiteX15" fmla="*/ 41478 w 53440"/>
                <a:gd name="connsiteY15" fmla="*/ 60125 h 119212"/>
                <a:gd name="connsiteX16" fmla="*/ 42536 w 53440"/>
                <a:gd name="connsiteY16" fmla="*/ 54457 h 119212"/>
                <a:gd name="connsiteX17" fmla="*/ 25781 w 53440"/>
                <a:gd name="connsiteY17" fmla="*/ 39400 h 119212"/>
                <a:gd name="connsiteX18" fmla="*/ 207 w 53440"/>
                <a:gd name="connsiteY18" fmla="*/ 66502 h 119212"/>
                <a:gd name="connsiteX19" fmla="*/ 3205 w 53440"/>
                <a:gd name="connsiteY19" fmla="*/ 68805 h 119212"/>
                <a:gd name="connsiteX20" fmla="*/ 6380 w 53440"/>
                <a:gd name="connsiteY20" fmla="*/ 65971 h 119212"/>
                <a:gd name="connsiteX21" fmla="*/ 25252 w 53440"/>
                <a:gd name="connsiteY21" fmla="*/ 44360 h 119212"/>
                <a:gd name="connsiteX22" fmla="*/ 29661 w 53440"/>
                <a:gd name="connsiteY22" fmla="*/ 50560 h 119212"/>
                <a:gd name="connsiteX23" fmla="*/ 24193 w 53440"/>
                <a:gd name="connsiteY23" fmla="*/ 68273 h 119212"/>
                <a:gd name="connsiteX24" fmla="*/ 13082 w 53440"/>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40" h="119212">
                  <a:moveTo>
                    <a:pt x="49062" y="6807"/>
                  </a:moveTo>
                  <a:cubicBezTo>
                    <a:pt x="49062" y="3973"/>
                    <a:pt x="46945" y="76"/>
                    <a:pt x="42007" y="76"/>
                  </a:cubicBezTo>
                  <a:cubicBezTo>
                    <a:pt x="37245" y="76"/>
                    <a:pt x="32130" y="4682"/>
                    <a:pt x="32130" y="9819"/>
                  </a:cubicBezTo>
                  <a:cubicBezTo>
                    <a:pt x="32130" y="12830"/>
                    <a:pt x="34423" y="16550"/>
                    <a:pt x="39185" y="16550"/>
                  </a:cubicBezTo>
                  <a:cubicBezTo>
                    <a:pt x="44300" y="16550"/>
                    <a:pt x="49062" y="11590"/>
                    <a:pt x="49062" y="6807"/>
                  </a:cubicBezTo>
                  <a:close/>
                  <a:moveTo>
                    <a:pt x="13082" y="96792"/>
                  </a:moveTo>
                  <a:cubicBezTo>
                    <a:pt x="12376" y="99095"/>
                    <a:pt x="11495" y="101221"/>
                    <a:pt x="11495" y="104232"/>
                  </a:cubicBezTo>
                  <a:cubicBezTo>
                    <a:pt x="11495" y="112557"/>
                    <a:pt x="18550" y="119289"/>
                    <a:pt x="28250" y="119289"/>
                  </a:cubicBezTo>
                  <a:cubicBezTo>
                    <a:pt x="45887" y="119289"/>
                    <a:pt x="53648" y="94844"/>
                    <a:pt x="53648" y="92187"/>
                  </a:cubicBezTo>
                  <a:cubicBezTo>
                    <a:pt x="53648" y="89884"/>
                    <a:pt x="51355" y="89884"/>
                    <a:pt x="50826" y="89884"/>
                  </a:cubicBezTo>
                  <a:cubicBezTo>
                    <a:pt x="48356" y="89884"/>
                    <a:pt x="48180" y="90947"/>
                    <a:pt x="47475" y="92895"/>
                  </a:cubicBezTo>
                  <a:cubicBezTo>
                    <a:pt x="43418" y="107066"/>
                    <a:pt x="35658" y="114329"/>
                    <a:pt x="28779" y="114329"/>
                  </a:cubicBezTo>
                  <a:cubicBezTo>
                    <a:pt x="25252" y="114329"/>
                    <a:pt x="24370" y="112026"/>
                    <a:pt x="24370" y="108129"/>
                  </a:cubicBezTo>
                  <a:cubicBezTo>
                    <a:pt x="24370" y="104055"/>
                    <a:pt x="25604" y="100689"/>
                    <a:pt x="27192" y="96792"/>
                  </a:cubicBezTo>
                  <a:cubicBezTo>
                    <a:pt x="28955" y="92010"/>
                    <a:pt x="30896" y="87227"/>
                    <a:pt x="32836" y="82621"/>
                  </a:cubicBezTo>
                  <a:cubicBezTo>
                    <a:pt x="34423" y="78370"/>
                    <a:pt x="40772" y="62251"/>
                    <a:pt x="41478" y="60125"/>
                  </a:cubicBezTo>
                  <a:cubicBezTo>
                    <a:pt x="42007" y="58354"/>
                    <a:pt x="42536" y="56228"/>
                    <a:pt x="42536" y="54457"/>
                  </a:cubicBezTo>
                  <a:cubicBezTo>
                    <a:pt x="42536" y="46131"/>
                    <a:pt x="35481" y="39400"/>
                    <a:pt x="25781" y="39400"/>
                  </a:cubicBezTo>
                  <a:cubicBezTo>
                    <a:pt x="8320" y="39400"/>
                    <a:pt x="207" y="63491"/>
                    <a:pt x="207" y="66502"/>
                  </a:cubicBezTo>
                  <a:cubicBezTo>
                    <a:pt x="207" y="68805"/>
                    <a:pt x="2676" y="68805"/>
                    <a:pt x="3205" y="68805"/>
                  </a:cubicBezTo>
                  <a:cubicBezTo>
                    <a:pt x="5674" y="68805"/>
                    <a:pt x="5851" y="67919"/>
                    <a:pt x="6380" y="65971"/>
                  </a:cubicBezTo>
                  <a:cubicBezTo>
                    <a:pt x="10966" y="50737"/>
                    <a:pt x="18726" y="44360"/>
                    <a:pt x="25252" y="44360"/>
                  </a:cubicBezTo>
                  <a:cubicBezTo>
                    <a:pt x="28074" y="44360"/>
                    <a:pt x="29661" y="45777"/>
                    <a:pt x="29661" y="50560"/>
                  </a:cubicBezTo>
                  <a:cubicBezTo>
                    <a:pt x="29661" y="54634"/>
                    <a:pt x="28603" y="57291"/>
                    <a:pt x="24193" y="68273"/>
                  </a:cubicBezTo>
                  <a:lnTo>
                    <a:pt x="13082" y="96792"/>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1" name="Freeform 18480">
              <a:extLst>
                <a:ext uri="{FF2B5EF4-FFF2-40B4-BE49-F238E27FC236}">
                  <a16:creationId xmlns:a16="http://schemas.microsoft.com/office/drawing/2014/main" id="{BDA6D580-6B7C-2A43-F600-B266430B6675}"/>
                </a:ext>
              </a:extLst>
            </p:cNvPr>
            <p:cNvSpPr/>
            <p:nvPr>
              <p:custDataLst>
                <p:tags r:id="rId60"/>
              </p:custDataLst>
            </p:nvPr>
          </p:nvSpPr>
          <p:spPr>
            <a:xfrm>
              <a:off x="3647326" y="3136109"/>
              <a:ext cx="125476" cy="163470"/>
            </a:xfrm>
            <a:custGeom>
              <a:avLst/>
              <a:gdLst>
                <a:gd name="connsiteX0" fmla="*/ 125686 w 125476"/>
                <a:gd name="connsiteY0" fmla="*/ 4630 h 163470"/>
                <a:gd name="connsiteX1" fmla="*/ 121151 w 125476"/>
                <a:gd name="connsiteY1" fmla="*/ 75 h 163470"/>
                <a:gd name="connsiteX2" fmla="*/ 98223 w 125476"/>
                <a:gd name="connsiteY2" fmla="*/ 10956 h 163470"/>
                <a:gd name="connsiteX3" fmla="*/ 71263 w 125476"/>
                <a:gd name="connsiteY3" fmla="*/ 75 h 163470"/>
                <a:gd name="connsiteX4" fmla="*/ 210 w 125476"/>
                <a:gd name="connsiteY4" fmla="*/ 74725 h 163470"/>
                <a:gd name="connsiteX5" fmla="*/ 44303 w 125476"/>
                <a:gd name="connsiteY5" fmla="*/ 116478 h 163470"/>
                <a:gd name="connsiteX6" fmla="*/ 71767 w 125476"/>
                <a:gd name="connsiteY6" fmla="*/ 108381 h 163470"/>
                <a:gd name="connsiteX7" fmla="*/ 62192 w 125476"/>
                <a:gd name="connsiteY7" fmla="*/ 146844 h 163470"/>
                <a:gd name="connsiteX8" fmla="*/ 59169 w 125476"/>
                <a:gd name="connsiteY8" fmla="*/ 151146 h 163470"/>
                <a:gd name="connsiteX9" fmla="*/ 49594 w 125476"/>
                <a:gd name="connsiteY9" fmla="*/ 151652 h 163470"/>
                <a:gd name="connsiteX10" fmla="*/ 42539 w 125476"/>
                <a:gd name="connsiteY10" fmla="*/ 153171 h 163470"/>
                <a:gd name="connsiteX11" fmla="*/ 40524 w 125476"/>
                <a:gd name="connsiteY11" fmla="*/ 158991 h 163470"/>
                <a:gd name="connsiteX12" fmla="*/ 45563 w 125476"/>
                <a:gd name="connsiteY12" fmla="*/ 163546 h 163470"/>
                <a:gd name="connsiteX13" fmla="*/ 72271 w 125476"/>
                <a:gd name="connsiteY13" fmla="*/ 162787 h 163470"/>
                <a:gd name="connsiteX14" fmla="*/ 100238 w 125476"/>
                <a:gd name="connsiteY14" fmla="*/ 163546 h 163470"/>
                <a:gd name="connsiteX15" fmla="*/ 106789 w 125476"/>
                <a:gd name="connsiteY15" fmla="*/ 156207 h 163470"/>
                <a:gd name="connsiteX16" fmla="*/ 100238 w 125476"/>
                <a:gd name="connsiteY16" fmla="*/ 151652 h 163470"/>
                <a:gd name="connsiteX17" fmla="*/ 89404 w 125476"/>
                <a:gd name="connsiteY17" fmla="*/ 151399 h 163470"/>
                <a:gd name="connsiteX18" fmla="*/ 125686 w 125476"/>
                <a:gd name="connsiteY18" fmla="*/ 4630 h 163470"/>
                <a:gd name="connsiteX19" fmla="*/ 77058 w 125476"/>
                <a:gd name="connsiteY19" fmla="*/ 87377 h 163470"/>
                <a:gd name="connsiteX20" fmla="*/ 73027 w 125476"/>
                <a:gd name="connsiteY20" fmla="*/ 94716 h 163470"/>
                <a:gd name="connsiteX21" fmla="*/ 45563 w 125476"/>
                <a:gd name="connsiteY21" fmla="*/ 107368 h 163470"/>
                <a:gd name="connsiteX22" fmla="*/ 28682 w 125476"/>
                <a:gd name="connsiteY22" fmla="*/ 88136 h 163470"/>
                <a:gd name="connsiteX23" fmla="*/ 41280 w 125476"/>
                <a:gd name="connsiteY23" fmla="*/ 33984 h 163470"/>
                <a:gd name="connsiteX24" fmla="*/ 71767 w 125476"/>
                <a:gd name="connsiteY24" fmla="*/ 9185 h 163470"/>
                <a:gd name="connsiteX25" fmla="*/ 92680 w 125476"/>
                <a:gd name="connsiteY25" fmla="*/ 23862 h 163470"/>
                <a:gd name="connsiteX26" fmla="*/ 92176 w 125476"/>
                <a:gd name="connsiteY26" fmla="*/ 27404 h 163470"/>
                <a:gd name="connsiteX27" fmla="*/ 77058 w 125476"/>
                <a:gd name="connsiteY27" fmla="*/ 87377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5476" h="163470">
                  <a:moveTo>
                    <a:pt x="125686" y="4630"/>
                  </a:moveTo>
                  <a:cubicBezTo>
                    <a:pt x="125686" y="3364"/>
                    <a:pt x="124679" y="75"/>
                    <a:pt x="121151" y="75"/>
                  </a:cubicBezTo>
                  <a:cubicBezTo>
                    <a:pt x="120899" y="75"/>
                    <a:pt x="106033" y="3617"/>
                    <a:pt x="98223" y="10956"/>
                  </a:cubicBezTo>
                  <a:cubicBezTo>
                    <a:pt x="94695" y="6907"/>
                    <a:pt x="86129" y="75"/>
                    <a:pt x="71263" y="75"/>
                  </a:cubicBezTo>
                  <a:cubicBezTo>
                    <a:pt x="27422" y="75"/>
                    <a:pt x="210" y="40057"/>
                    <a:pt x="210" y="74725"/>
                  </a:cubicBezTo>
                  <a:cubicBezTo>
                    <a:pt x="210" y="105850"/>
                    <a:pt x="23390" y="116478"/>
                    <a:pt x="44303" y="116478"/>
                  </a:cubicBezTo>
                  <a:cubicBezTo>
                    <a:pt x="56397" y="116478"/>
                    <a:pt x="66476" y="111670"/>
                    <a:pt x="71767" y="108381"/>
                  </a:cubicBezTo>
                  <a:lnTo>
                    <a:pt x="62192" y="146844"/>
                  </a:lnTo>
                  <a:cubicBezTo>
                    <a:pt x="61185" y="150640"/>
                    <a:pt x="60933" y="150893"/>
                    <a:pt x="59169" y="151146"/>
                  </a:cubicBezTo>
                  <a:cubicBezTo>
                    <a:pt x="56397" y="151652"/>
                    <a:pt x="52366" y="151652"/>
                    <a:pt x="49594" y="151652"/>
                  </a:cubicBezTo>
                  <a:cubicBezTo>
                    <a:pt x="45311" y="151652"/>
                    <a:pt x="43799" y="151652"/>
                    <a:pt x="42539" y="153171"/>
                  </a:cubicBezTo>
                  <a:cubicBezTo>
                    <a:pt x="41280" y="154689"/>
                    <a:pt x="40524" y="158738"/>
                    <a:pt x="40524" y="158991"/>
                  </a:cubicBezTo>
                  <a:cubicBezTo>
                    <a:pt x="40524" y="160509"/>
                    <a:pt x="41532" y="163546"/>
                    <a:pt x="45563" y="163546"/>
                  </a:cubicBezTo>
                  <a:cubicBezTo>
                    <a:pt x="54130" y="163546"/>
                    <a:pt x="63452" y="162787"/>
                    <a:pt x="72271" y="162787"/>
                  </a:cubicBezTo>
                  <a:cubicBezTo>
                    <a:pt x="81593" y="162787"/>
                    <a:pt x="91168" y="163546"/>
                    <a:pt x="100238" y="163546"/>
                  </a:cubicBezTo>
                  <a:cubicBezTo>
                    <a:pt x="102002" y="163546"/>
                    <a:pt x="106789" y="163546"/>
                    <a:pt x="106789" y="156207"/>
                  </a:cubicBezTo>
                  <a:cubicBezTo>
                    <a:pt x="106789" y="151905"/>
                    <a:pt x="102506" y="151652"/>
                    <a:pt x="100238" y="151652"/>
                  </a:cubicBezTo>
                  <a:cubicBezTo>
                    <a:pt x="96711" y="151652"/>
                    <a:pt x="92680" y="151652"/>
                    <a:pt x="89404" y="151399"/>
                  </a:cubicBezTo>
                  <a:lnTo>
                    <a:pt x="125686" y="4630"/>
                  </a:lnTo>
                  <a:close/>
                  <a:moveTo>
                    <a:pt x="77058" y="87377"/>
                  </a:moveTo>
                  <a:cubicBezTo>
                    <a:pt x="75798" y="91679"/>
                    <a:pt x="75798" y="92185"/>
                    <a:pt x="73027" y="94716"/>
                  </a:cubicBezTo>
                  <a:cubicBezTo>
                    <a:pt x="64964" y="102813"/>
                    <a:pt x="54382" y="107368"/>
                    <a:pt x="45563" y="107368"/>
                  </a:cubicBezTo>
                  <a:cubicBezTo>
                    <a:pt x="29941" y="107368"/>
                    <a:pt x="28682" y="93704"/>
                    <a:pt x="28682" y="88136"/>
                  </a:cubicBezTo>
                  <a:cubicBezTo>
                    <a:pt x="28682" y="74978"/>
                    <a:pt x="37248" y="43853"/>
                    <a:pt x="41280" y="33984"/>
                  </a:cubicBezTo>
                  <a:cubicBezTo>
                    <a:pt x="49090" y="15511"/>
                    <a:pt x="61436" y="9185"/>
                    <a:pt x="71767" y="9185"/>
                  </a:cubicBezTo>
                  <a:cubicBezTo>
                    <a:pt x="86633" y="9185"/>
                    <a:pt x="92680" y="21078"/>
                    <a:pt x="92680" y="23862"/>
                  </a:cubicBezTo>
                  <a:cubicBezTo>
                    <a:pt x="92680" y="24874"/>
                    <a:pt x="92428" y="26645"/>
                    <a:pt x="92176" y="27404"/>
                  </a:cubicBezTo>
                  <a:lnTo>
                    <a:pt x="77058" y="87377"/>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2" name="Freeform 18481">
              <a:extLst>
                <a:ext uri="{FF2B5EF4-FFF2-40B4-BE49-F238E27FC236}">
                  <a16:creationId xmlns:a16="http://schemas.microsoft.com/office/drawing/2014/main" id="{087196B1-7975-202A-3A62-7CE444F999AC}"/>
                </a:ext>
              </a:extLst>
            </p:cNvPr>
            <p:cNvSpPr/>
            <p:nvPr>
              <p:custDataLst>
                <p:tags r:id="rId61"/>
              </p:custDataLst>
            </p:nvPr>
          </p:nvSpPr>
          <p:spPr>
            <a:xfrm>
              <a:off x="3772582" y="3171005"/>
              <a:ext cx="77427" cy="153576"/>
            </a:xfrm>
            <a:custGeom>
              <a:avLst/>
              <a:gdLst>
                <a:gd name="connsiteX0" fmla="*/ 77643 w 77427"/>
                <a:gd name="connsiteY0" fmla="*/ 6807 h 153576"/>
                <a:gd name="connsiteX1" fmla="*/ 70588 w 77427"/>
                <a:gd name="connsiteY1" fmla="*/ 76 h 153576"/>
                <a:gd name="connsiteX2" fmla="*/ 60711 w 77427"/>
                <a:gd name="connsiteY2" fmla="*/ 9819 h 153576"/>
                <a:gd name="connsiteX3" fmla="*/ 67766 w 77427"/>
                <a:gd name="connsiteY3" fmla="*/ 16550 h 153576"/>
                <a:gd name="connsiteX4" fmla="*/ 77643 w 77427"/>
                <a:gd name="connsiteY4" fmla="*/ 6807 h 153576"/>
                <a:gd name="connsiteX5" fmla="*/ 40252 w 77427"/>
                <a:gd name="connsiteY5" fmla="*/ 126197 h 153576"/>
                <a:gd name="connsiteX6" fmla="*/ 17500 w 77427"/>
                <a:gd name="connsiteY6" fmla="*/ 148693 h 153576"/>
                <a:gd name="connsiteX7" fmla="*/ 11151 w 77427"/>
                <a:gd name="connsiteY7" fmla="*/ 147630 h 153576"/>
                <a:gd name="connsiteX8" fmla="*/ 17147 w 77427"/>
                <a:gd name="connsiteY8" fmla="*/ 138596 h 153576"/>
                <a:gd name="connsiteX9" fmla="*/ 10269 w 77427"/>
                <a:gd name="connsiteY9" fmla="*/ 132042 h 153576"/>
                <a:gd name="connsiteX10" fmla="*/ 216 w 77427"/>
                <a:gd name="connsiteY10" fmla="*/ 142493 h 153576"/>
                <a:gd name="connsiteX11" fmla="*/ 17676 w 77427"/>
                <a:gd name="connsiteY11" fmla="*/ 153653 h 153576"/>
                <a:gd name="connsiteX12" fmla="*/ 54362 w 77427"/>
                <a:gd name="connsiteY12" fmla="*/ 125665 h 153576"/>
                <a:gd name="connsiteX13" fmla="*/ 70235 w 77427"/>
                <a:gd name="connsiteY13" fmla="*/ 62251 h 153576"/>
                <a:gd name="connsiteX14" fmla="*/ 71117 w 77427"/>
                <a:gd name="connsiteY14" fmla="*/ 56051 h 153576"/>
                <a:gd name="connsiteX15" fmla="*/ 52245 w 77427"/>
                <a:gd name="connsiteY15" fmla="*/ 39400 h 153576"/>
                <a:gd name="connsiteX16" fmla="*/ 21380 w 77427"/>
                <a:gd name="connsiteY16" fmla="*/ 66502 h 153576"/>
                <a:gd name="connsiteX17" fmla="*/ 24379 w 77427"/>
                <a:gd name="connsiteY17" fmla="*/ 68805 h 153576"/>
                <a:gd name="connsiteX18" fmla="*/ 27906 w 77427"/>
                <a:gd name="connsiteY18" fmla="*/ 65616 h 153576"/>
                <a:gd name="connsiteX19" fmla="*/ 51716 w 77427"/>
                <a:gd name="connsiteY19" fmla="*/ 44360 h 153576"/>
                <a:gd name="connsiteX20" fmla="*/ 57713 w 77427"/>
                <a:gd name="connsiteY20" fmla="*/ 53040 h 153576"/>
                <a:gd name="connsiteX21" fmla="*/ 57184 w 77427"/>
                <a:gd name="connsiteY21" fmla="*/ 58354 h 153576"/>
                <a:gd name="connsiteX22" fmla="*/ 40252 w 77427"/>
                <a:gd name="connsiteY22" fmla="*/ 12619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27" h="153576">
                  <a:moveTo>
                    <a:pt x="77643" y="6807"/>
                  </a:moveTo>
                  <a:cubicBezTo>
                    <a:pt x="77643" y="3796"/>
                    <a:pt x="75350" y="76"/>
                    <a:pt x="70588" y="76"/>
                  </a:cubicBezTo>
                  <a:cubicBezTo>
                    <a:pt x="65473" y="76"/>
                    <a:pt x="60711" y="5036"/>
                    <a:pt x="60711" y="9819"/>
                  </a:cubicBezTo>
                  <a:cubicBezTo>
                    <a:pt x="60711" y="12653"/>
                    <a:pt x="62828" y="16550"/>
                    <a:pt x="67766" y="16550"/>
                  </a:cubicBezTo>
                  <a:cubicBezTo>
                    <a:pt x="72528" y="16550"/>
                    <a:pt x="77643" y="11944"/>
                    <a:pt x="77643" y="6807"/>
                  </a:cubicBezTo>
                  <a:close/>
                  <a:moveTo>
                    <a:pt x="40252" y="126197"/>
                  </a:moveTo>
                  <a:cubicBezTo>
                    <a:pt x="37254" y="138419"/>
                    <a:pt x="27906" y="148693"/>
                    <a:pt x="17500" y="148693"/>
                  </a:cubicBezTo>
                  <a:cubicBezTo>
                    <a:pt x="15207" y="148693"/>
                    <a:pt x="13091" y="148339"/>
                    <a:pt x="11151" y="147630"/>
                  </a:cubicBezTo>
                  <a:cubicBezTo>
                    <a:pt x="15736" y="145505"/>
                    <a:pt x="17147" y="141253"/>
                    <a:pt x="17147" y="138596"/>
                  </a:cubicBezTo>
                  <a:cubicBezTo>
                    <a:pt x="17147" y="134345"/>
                    <a:pt x="13796" y="132042"/>
                    <a:pt x="10269" y="132042"/>
                  </a:cubicBezTo>
                  <a:cubicBezTo>
                    <a:pt x="4801" y="132042"/>
                    <a:pt x="216" y="136825"/>
                    <a:pt x="216" y="142493"/>
                  </a:cubicBezTo>
                  <a:cubicBezTo>
                    <a:pt x="216" y="149225"/>
                    <a:pt x="7094" y="153653"/>
                    <a:pt x="17676" y="153653"/>
                  </a:cubicBezTo>
                  <a:cubicBezTo>
                    <a:pt x="28259" y="153653"/>
                    <a:pt x="48894" y="147276"/>
                    <a:pt x="54362" y="125665"/>
                  </a:cubicBezTo>
                  <a:lnTo>
                    <a:pt x="70235" y="62251"/>
                  </a:lnTo>
                  <a:cubicBezTo>
                    <a:pt x="70764" y="60302"/>
                    <a:pt x="71117" y="58708"/>
                    <a:pt x="71117" y="56051"/>
                  </a:cubicBezTo>
                  <a:cubicBezTo>
                    <a:pt x="71117" y="46309"/>
                    <a:pt x="62828" y="39400"/>
                    <a:pt x="52245" y="39400"/>
                  </a:cubicBezTo>
                  <a:cubicBezTo>
                    <a:pt x="32668" y="39400"/>
                    <a:pt x="21380" y="64022"/>
                    <a:pt x="21380" y="66502"/>
                  </a:cubicBezTo>
                  <a:cubicBezTo>
                    <a:pt x="21380" y="68805"/>
                    <a:pt x="23849" y="68805"/>
                    <a:pt x="24379" y="68805"/>
                  </a:cubicBezTo>
                  <a:cubicBezTo>
                    <a:pt x="26495" y="68805"/>
                    <a:pt x="26671" y="68273"/>
                    <a:pt x="27906" y="65616"/>
                  </a:cubicBezTo>
                  <a:cubicBezTo>
                    <a:pt x="32315" y="55343"/>
                    <a:pt x="41487" y="44360"/>
                    <a:pt x="51716" y="44360"/>
                  </a:cubicBezTo>
                  <a:cubicBezTo>
                    <a:pt x="56126" y="44360"/>
                    <a:pt x="57713" y="47371"/>
                    <a:pt x="57713" y="53040"/>
                  </a:cubicBezTo>
                  <a:cubicBezTo>
                    <a:pt x="57713" y="54988"/>
                    <a:pt x="57360" y="57468"/>
                    <a:pt x="57184" y="58354"/>
                  </a:cubicBezTo>
                  <a:lnTo>
                    <a:pt x="40252" y="126197"/>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3" name="Freeform 18482">
              <a:extLst>
                <a:ext uri="{FF2B5EF4-FFF2-40B4-BE49-F238E27FC236}">
                  <a16:creationId xmlns:a16="http://schemas.microsoft.com/office/drawing/2014/main" id="{1E7D9246-11AB-10AB-0303-1D9F7B668A45}"/>
                </a:ext>
              </a:extLst>
            </p:cNvPr>
            <p:cNvSpPr/>
            <p:nvPr>
              <p:custDataLst>
                <p:tags r:id="rId62"/>
              </p:custDataLst>
            </p:nvPr>
          </p:nvSpPr>
          <p:spPr>
            <a:xfrm>
              <a:off x="3885197" y="3239733"/>
              <a:ext cx="119227" cy="8679"/>
            </a:xfrm>
            <a:custGeom>
              <a:avLst/>
              <a:gdLst>
                <a:gd name="connsiteX0" fmla="*/ 112392 w 119227"/>
                <a:gd name="connsiteY0" fmla="*/ 8756 h 8679"/>
                <a:gd name="connsiteX1" fmla="*/ 119447 w 119227"/>
                <a:gd name="connsiteY1" fmla="*/ 4505 h 8679"/>
                <a:gd name="connsiteX2" fmla="*/ 112392 w 119227"/>
                <a:gd name="connsiteY2" fmla="*/ 76 h 8679"/>
                <a:gd name="connsiteX3" fmla="*/ 7274 w 119227"/>
                <a:gd name="connsiteY3" fmla="*/ 76 h 8679"/>
                <a:gd name="connsiteX4" fmla="*/ 219 w 119227"/>
                <a:gd name="connsiteY4" fmla="*/ 4327 h 8679"/>
                <a:gd name="connsiteX5" fmla="*/ 7274 w 119227"/>
                <a:gd name="connsiteY5" fmla="*/ 8756 h 8679"/>
                <a:gd name="connsiteX6" fmla="*/ 112392 w 119227"/>
                <a:gd name="connsiteY6" fmla="*/ 875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27" h="8679">
                  <a:moveTo>
                    <a:pt x="112392" y="8756"/>
                  </a:moveTo>
                  <a:cubicBezTo>
                    <a:pt x="115214" y="8756"/>
                    <a:pt x="119447" y="8756"/>
                    <a:pt x="119447" y="4505"/>
                  </a:cubicBezTo>
                  <a:cubicBezTo>
                    <a:pt x="119447" y="76"/>
                    <a:pt x="115390" y="76"/>
                    <a:pt x="112392" y="76"/>
                  </a:cubicBezTo>
                  <a:lnTo>
                    <a:pt x="7274" y="76"/>
                  </a:lnTo>
                  <a:cubicBezTo>
                    <a:pt x="4452" y="76"/>
                    <a:pt x="219" y="76"/>
                    <a:pt x="219" y="4327"/>
                  </a:cubicBezTo>
                  <a:cubicBezTo>
                    <a:pt x="219" y="8756"/>
                    <a:pt x="4276" y="8756"/>
                    <a:pt x="7274" y="8756"/>
                  </a:cubicBezTo>
                  <a:lnTo>
                    <a:pt x="112392" y="8756"/>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4" name="Freeform 18483">
              <a:extLst>
                <a:ext uri="{FF2B5EF4-FFF2-40B4-BE49-F238E27FC236}">
                  <a16:creationId xmlns:a16="http://schemas.microsoft.com/office/drawing/2014/main" id="{A369D14A-79A9-4EB0-646C-71DF26C180CB}"/>
                </a:ext>
              </a:extLst>
            </p:cNvPr>
            <p:cNvSpPr/>
            <p:nvPr>
              <p:custDataLst>
                <p:tags r:id="rId63"/>
              </p:custDataLst>
            </p:nvPr>
          </p:nvSpPr>
          <p:spPr>
            <a:xfrm>
              <a:off x="4031914" y="3210152"/>
              <a:ext cx="129280" cy="80065"/>
            </a:xfrm>
            <a:custGeom>
              <a:avLst/>
              <a:gdLst>
                <a:gd name="connsiteX0" fmla="*/ 84708 w 129280"/>
                <a:gd name="connsiteY0" fmla="*/ 21864 h 80065"/>
                <a:gd name="connsiteX1" fmla="*/ 88059 w 129280"/>
                <a:gd name="connsiteY1" fmla="*/ 7693 h 80065"/>
                <a:gd name="connsiteX2" fmla="*/ 82239 w 129280"/>
                <a:gd name="connsiteY2" fmla="*/ 2025 h 80065"/>
                <a:gd name="connsiteX3" fmla="*/ 74655 w 129280"/>
                <a:gd name="connsiteY3" fmla="*/ 7162 h 80065"/>
                <a:gd name="connsiteX4" fmla="*/ 71127 w 129280"/>
                <a:gd name="connsiteY4" fmla="*/ 20447 h 80065"/>
                <a:gd name="connsiteX5" fmla="*/ 66012 w 129280"/>
                <a:gd name="connsiteY5" fmla="*/ 40817 h 80065"/>
                <a:gd name="connsiteX6" fmla="*/ 63190 w 129280"/>
                <a:gd name="connsiteY6" fmla="*/ 57114 h 80065"/>
                <a:gd name="connsiteX7" fmla="*/ 58252 w 129280"/>
                <a:gd name="connsiteY7" fmla="*/ 69336 h 80065"/>
                <a:gd name="connsiteX8" fmla="*/ 46435 w 129280"/>
                <a:gd name="connsiteY8" fmla="*/ 75182 h 80065"/>
                <a:gd name="connsiteX9" fmla="*/ 30561 w 129280"/>
                <a:gd name="connsiteY9" fmla="*/ 58885 h 80065"/>
                <a:gd name="connsiteX10" fmla="*/ 39027 w 129280"/>
                <a:gd name="connsiteY10" fmla="*/ 27709 h 80065"/>
                <a:gd name="connsiteX11" fmla="*/ 42731 w 129280"/>
                <a:gd name="connsiteY11" fmla="*/ 15310 h 80065"/>
                <a:gd name="connsiteX12" fmla="*/ 25976 w 129280"/>
                <a:gd name="connsiteY12" fmla="*/ 253 h 80065"/>
                <a:gd name="connsiteX13" fmla="*/ 225 w 129280"/>
                <a:gd name="connsiteY13" fmla="*/ 27355 h 80065"/>
                <a:gd name="connsiteX14" fmla="*/ 3224 w 129280"/>
                <a:gd name="connsiteY14" fmla="*/ 29658 h 80065"/>
                <a:gd name="connsiteX15" fmla="*/ 6398 w 129280"/>
                <a:gd name="connsiteY15" fmla="*/ 26824 h 80065"/>
                <a:gd name="connsiteX16" fmla="*/ 25447 w 129280"/>
                <a:gd name="connsiteY16" fmla="*/ 5213 h 80065"/>
                <a:gd name="connsiteX17" fmla="*/ 29856 w 129280"/>
                <a:gd name="connsiteY17" fmla="*/ 11413 h 80065"/>
                <a:gd name="connsiteX18" fmla="*/ 27387 w 129280"/>
                <a:gd name="connsiteY18" fmla="*/ 21687 h 80065"/>
                <a:gd name="connsiteX19" fmla="*/ 17334 w 129280"/>
                <a:gd name="connsiteY19" fmla="*/ 56583 h 80065"/>
                <a:gd name="connsiteX20" fmla="*/ 45729 w 129280"/>
                <a:gd name="connsiteY20" fmla="*/ 80142 h 80065"/>
                <a:gd name="connsiteX21" fmla="*/ 65660 w 129280"/>
                <a:gd name="connsiteY21" fmla="*/ 68273 h 80065"/>
                <a:gd name="connsiteX22" fmla="*/ 90175 w 129280"/>
                <a:gd name="connsiteY22" fmla="*/ 80142 h 80065"/>
                <a:gd name="connsiteX23" fmla="*/ 117160 w 129280"/>
                <a:gd name="connsiteY23" fmla="*/ 59240 h 80065"/>
                <a:gd name="connsiteX24" fmla="*/ 129506 w 129280"/>
                <a:gd name="connsiteY24" fmla="*/ 14070 h 80065"/>
                <a:gd name="connsiteX25" fmla="*/ 120688 w 129280"/>
                <a:gd name="connsiteY25" fmla="*/ 76 h 80065"/>
                <a:gd name="connsiteX26" fmla="*/ 111164 w 129280"/>
                <a:gd name="connsiteY26" fmla="*/ 9464 h 80065"/>
                <a:gd name="connsiteX27" fmla="*/ 114162 w 129280"/>
                <a:gd name="connsiteY27" fmla="*/ 14956 h 80065"/>
                <a:gd name="connsiteX28" fmla="*/ 120688 w 129280"/>
                <a:gd name="connsiteY28" fmla="*/ 29126 h 80065"/>
                <a:gd name="connsiteX29" fmla="*/ 90881 w 129280"/>
                <a:gd name="connsiteY29" fmla="*/ 75182 h 80065"/>
                <a:gd name="connsiteX30" fmla="*/ 76595 w 129280"/>
                <a:gd name="connsiteY30" fmla="*/ 59417 h 80065"/>
                <a:gd name="connsiteX31" fmla="*/ 79769 w 129280"/>
                <a:gd name="connsiteY31" fmla="*/ 41703 h 80065"/>
                <a:gd name="connsiteX32" fmla="*/ 84708 w 129280"/>
                <a:gd name="connsiteY32" fmla="*/ 21864 h 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280" h="80065">
                  <a:moveTo>
                    <a:pt x="84708" y="21864"/>
                  </a:moveTo>
                  <a:cubicBezTo>
                    <a:pt x="85942" y="17081"/>
                    <a:pt x="88059" y="8579"/>
                    <a:pt x="88059" y="7693"/>
                  </a:cubicBezTo>
                  <a:cubicBezTo>
                    <a:pt x="88059" y="4150"/>
                    <a:pt x="85237" y="2025"/>
                    <a:pt x="82239" y="2025"/>
                  </a:cubicBezTo>
                  <a:cubicBezTo>
                    <a:pt x="78887" y="2025"/>
                    <a:pt x="75713" y="4150"/>
                    <a:pt x="74655" y="7162"/>
                  </a:cubicBezTo>
                  <a:cubicBezTo>
                    <a:pt x="74125" y="8579"/>
                    <a:pt x="72362" y="16018"/>
                    <a:pt x="71127" y="20447"/>
                  </a:cubicBezTo>
                  <a:cubicBezTo>
                    <a:pt x="68658" y="30544"/>
                    <a:pt x="68658" y="30898"/>
                    <a:pt x="66012" y="40817"/>
                  </a:cubicBezTo>
                  <a:cubicBezTo>
                    <a:pt x="63719" y="50560"/>
                    <a:pt x="63367" y="51977"/>
                    <a:pt x="63190" y="57114"/>
                  </a:cubicBezTo>
                  <a:cubicBezTo>
                    <a:pt x="63896" y="60657"/>
                    <a:pt x="62485" y="64022"/>
                    <a:pt x="58252" y="69336"/>
                  </a:cubicBezTo>
                  <a:cubicBezTo>
                    <a:pt x="55959" y="72170"/>
                    <a:pt x="52432" y="75182"/>
                    <a:pt x="46435" y="75182"/>
                  </a:cubicBezTo>
                  <a:cubicBezTo>
                    <a:pt x="39556" y="75182"/>
                    <a:pt x="30561" y="72702"/>
                    <a:pt x="30561" y="58885"/>
                  </a:cubicBezTo>
                  <a:cubicBezTo>
                    <a:pt x="30561" y="49851"/>
                    <a:pt x="35500" y="36743"/>
                    <a:pt x="39027" y="27709"/>
                  </a:cubicBezTo>
                  <a:cubicBezTo>
                    <a:pt x="42026" y="19915"/>
                    <a:pt x="42731" y="18321"/>
                    <a:pt x="42731" y="15310"/>
                  </a:cubicBezTo>
                  <a:cubicBezTo>
                    <a:pt x="42731" y="6807"/>
                    <a:pt x="35500" y="253"/>
                    <a:pt x="25976" y="253"/>
                  </a:cubicBezTo>
                  <a:cubicBezTo>
                    <a:pt x="8162" y="253"/>
                    <a:pt x="225" y="24344"/>
                    <a:pt x="225" y="27355"/>
                  </a:cubicBezTo>
                  <a:cubicBezTo>
                    <a:pt x="225" y="29658"/>
                    <a:pt x="2695" y="29658"/>
                    <a:pt x="3224" y="29658"/>
                  </a:cubicBezTo>
                  <a:cubicBezTo>
                    <a:pt x="5693" y="29658"/>
                    <a:pt x="5869" y="28772"/>
                    <a:pt x="6398" y="26824"/>
                  </a:cubicBezTo>
                  <a:cubicBezTo>
                    <a:pt x="10808" y="12121"/>
                    <a:pt x="18392" y="5213"/>
                    <a:pt x="25447" y="5213"/>
                  </a:cubicBezTo>
                  <a:cubicBezTo>
                    <a:pt x="28445" y="5213"/>
                    <a:pt x="29856" y="7162"/>
                    <a:pt x="29856" y="11413"/>
                  </a:cubicBezTo>
                  <a:cubicBezTo>
                    <a:pt x="29856" y="15487"/>
                    <a:pt x="28269" y="19384"/>
                    <a:pt x="27387" y="21687"/>
                  </a:cubicBezTo>
                  <a:cubicBezTo>
                    <a:pt x="17334" y="47549"/>
                    <a:pt x="17334" y="51091"/>
                    <a:pt x="17334" y="56583"/>
                  </a:cubicBezTo>
                  <a:cubicBezTo>
                    <a:pt x="17334" y="77485"/>
                    <a:pt x="36205" y="80142"/>
                    <a:pt x="45729" y="80142"/>
                  </a:cubicBezTo>
                  <a:cubicBezTo>
                    <a:pt x="49081" y="80142"/>
                    <a:pt x="57723" y="80142"/>
                    <a:pt x="65660" y="68273"/>
                  </a:cubicBezTo>
                  <a:cubicBezTo>
                    <a:pt x="69716" y="76245"/>
                    <a:pt x="79417" y="80142"/>
                    <a:pt x="90175" y="80142"/>
                  </a:cubicBezTo>
                  <a:cubicBezTo>
                    <a:pt x="105872" y="80142"/>
                    <a:pt x="113633" y="66502"/>
                    <a:pt x="117160" y="59240"/>
                  </a:cubicBezTo>
                  <a:cubicBezTo>
                    <a:pt x="124744" y="44360"/>
                    <a:pt x="129506" y="22218"/>
                    <a:pt x="129506" y="14070"/>
                  </a:cubicBezTo>
                  <a:cubicBezTo>
                    <a:pt x="129506" y="785"/>
                    <a:pt x="121922" y="76"/>
                    <a:pt x="120688" y="76"/>
                  </a:cubicBezTo>
                  <a:cubicBezTo>
                    <a:pt x="116102" y="76"/>
                    <a:pt x="111164" y="4859"/>
                    <a:pt x="111164" y="9464"/>
                  </a:cubicBezTo>
                  <a:cubicBezTo>
                    <a:pt x="111164" y="12476"/>
                    <a:pt x="112927" y="13893"/>
                    <a:pt x="114162" y="14956"/>
                  </a:cubicBezTo>
                  <a:cubicBezTo>
                    <a:pt x="118395" y="18498"/>
                    <a:pt x="120688" y="23458"/>
                    <a:pt x="120688" y="29126"/>
                  </a:cubicBezTo>
                  <a:cubicBezTo>
                    <a:pt x="120688" y="31429"/>
                    <a:pt x="113280" y="75182"/>
                    <a:pt x="90881" y="75182"/>
                  </a:cubicBezTo>
                  <a:cubicBezTo>
                    <a:pt x="76595" y="75182"/>
                    <a:pt x="76595" y="62428"/>
                    <a:pt x="76595" y="59417"/>
                  </a:cubicBezTo>
                  <a:cubicBezTo>
                    <a:pt x="76595" y="54634"/>
                    <a:pt x="77300" y="51800"/>
                    <a:pt x="79769" y="41703"/>
                  </a:cubicBezTo>
                  <a:lnTo>
                    <a:pt x="84708" y="21864"/>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5" name="Freeform 18484">
              <a:extLst>
                <a:ext uri="{FF2B5EF4-FFF2-40B4-BE49-F238E27FC236}">
                  <a16:creationId xmlns:a16="http://schemas.microsoft.com/office/drawing/2014/main" id="{C8950E74-75E0-AA00-762B-EC170ED15548}"/>
                </a:ext>
              </a:extLst>
            </p:cNvPr>
            <p:cNvSpPr/>
            <p:nvPr>
              <p:custDataLst>
                <p:tags r:id="rId64"/>
              </p:custDataLst>
            </p:nvPr>
          </p:nvSpPr>
          <p:spPr>
            <a:xfrm>
              <a:off x="4186477" y="3178799"/>
              <a:ext cx="129809" cy="130549"/>
            </a:xfrm>
            <a:custGeom>
              <a:avLst/>
              <a:gdLst>
                <a:gd name="connsiteX0" fmla="*/ 69546 w 129809"/>
                <a:gd name="connsiteY0" fmla="*/ 69691 h 130549"/>
                <a:gd name="connsiteX1" fmla="*/ 123516 w 129809"/>
                <a:gd name="connsiteY1" fmla="*/ 69691 h 130549"/>
                <a:gd name="connsiteX2" fmla="*/ 130041 w 129809"/>
                <a:gd name="connsiteY2" fmla="*/ 65439 h 130549"/>
                <a:gd name="connsiteX3" fmla="*/ 123516 w 129809"/>
                <a:gd name="connsiteY3" fmla="*/ 61011 h 130549"/>
                <a:gd name="connsiteX4" fmla="*/ 69546 w 129809"/>
                <a:gd name="connsiteY4" fmla="*/ 61011 h 130549"/>
                <a:gd name="connsiteX5" fmla="*/ 69546 w 129809"/>
                <a:gd name="connsiteY5" fmla="*/ 6630 h 130549"/>
                <a:gd name="connsiteX6" fmla="*/ 65313 w 129809"/>
                <a:gd name="connsiteY6" fmla="*/ 76 h 130549"/>
                <a:gd name="connsiteX7" fmla="*/ 60903 w 129809"/>
                <a:gd name="connsiteY7" fmla="*/ 6630 h 130549"/>
                <a:gd name="connsiteX8" fmla="*/ 60903 w 129809"/>
                <a:gd name="connsiteY8" fmla="*/ 61011 h 130549"/>
                <a:gd name="connsiteX9" fmla="*/ 6757 w 129809"/>
                <a:gd name="connsiteY9" fmla="*/ 61011 h 130549"/>
                <a:gd name="connsiteX10" fmla="*/ 231 w 129809"/>
                <a:gd name="connsiteY10" fmla="*/ 65262 h 130549"/>
                <a:gd name="connsiteX11" fmla="*/ 6757 w 129809"/>
                <a:gd name="connsiteY11" fmla="*/ 69691 h 130549"/>
                <a:gd name="connsiteX12" fmla="*/ 60903 w 129809"/>
                <a:gd name="connsiteY12" fmla="*/ 69691 h 130549"/>
                <a:gd name="connsiteX13" fmla="*/ 60903 w 129809"/>
                <a:gd name="connsiteY13" fmla="*/ 124071 h 130549"/>
                <a:gd name="connsiteX14" fmla="*/ 65136 w 129809"/>
                <a:gd name="connsiteY14" fmla="*/ 130625 h 130549"/>
                <a:gd name="connsiteX15" fmla="*/ 69546 w 129809"/>
                <a:gd name="connsiteY15" fmla="*/ 124071 h 130549"/>
                <a:gd name="connsiteX16" fmla="*/ 69546 w 129809"/>
                <a:gd name="connsiteY16" fmla="*/ 69691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09" h="130549">
                  <a:moveTo>
                    <a:pt x="69546" y="69691"/>
                  </a:moveTo>
                  <a:lnTo>
                    <a:pt x="123516" y="69691"/>
                  </a:lnTo>
                  <a:cubicBezTo>
                    <a:pt x="125808" y="69691"/>
                    <a:pt x="130041" y="69691"/>
                    <a:pt x="130041" y="65439"/>
                  </a:cubicBezTo>
                  <a:cubicBezTo>
                    <a:pt x="130041" y="61011"/>
                    <a:pt x="125985" y="61011"/>
                    <a:pt x="123516" y="61011"/>
                  </a:cubicBezTo>
                  <a:lnTo>
                    <a:pt x="69546" y="61011"/>
                  </a:lnTo>
                  <a:lnTo>
                    <a:pt x="69546" y="6630"/>
                  </a:lnTo>
                  <a:cubicBezTo>
                    <a:pt x="69546" y="4327"/>
                    <a:pt x="69546" y="76"/>
                    <a:pt x="65313" y="76"/>
                  </a:cubicBezTo>
                  <a:cubicBezTo>
                    <a:pt x="60903" y="76"/>
                    <a:pt x="60903" y="4150"/>
                    <a:pt x="60903" y="6630"/>
                  </a:cubicBezTo>
                  <a:lnTo>
                    <a:pt x="60903" y="61011"/>
                  </a:lnTo>
                  <a:lnTo>
                    <a:pt x="6757" y="61011"/>
                  </a:lnTo>
                  <a:cubicBezTo>
                    <a:pt x="4464" y="61011"/>
                    <a:pt x="231" y="61011"/>
                    <a:pt x="231" y="65262"/>
                  </a:cubicBezTo>
                  <a:cubicBezTo>
                    <a:pt x="231" y="69691"/>
                    <a:pt x="4288" y="69691"/>
                    <a:pt x="6757" y="69691"/>
                  </a:cubicBezTo>
                  <a:lnTo>
                    <a:pt x="60903" y="69691"/>
                  </a:lnTo>
                  <a:lnTo>
                    <a:pt x="60903" y="124071"/>
                  </a:lnTo>
                  <a:cubicBezTo>
                    <a:pt x="60903" y="126374"/>
                    <a:pt x="60903" y="130625"/>
                    <a:pt x="65136" y="130625"/>
                  </a:cubicBezTo>
                  <a:cubicBezTo>
                    <a:pt x="69546" y="130625"/>
                    <a:pt x="69546" y="126551"/>
                    <a:pt x="69546" y="124071"/>
                  </a:cubicBezTo>
                  <a:lnTo>
                    <a:pt x="69546" y="69691"/>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6" name="Freeform 18485">
              <a:extLst>
                <a:ext uri="{FF2B5EF4-FFF2-40B4-BE49-F238E27FC236}">
                  <a16:creationId xmlns:a16="http://schemas.microsoft.com/office/drawing/2014/main" id="{B15B1EA6-99E0-C3BB-F316-8B8B448AA53E}"/>
                </a:ext>
              </a:extLst>
            </p:cNvPr>
            <p:cNvSpPr/>
            <p:nvPr>
              <p:custDataLst>
                <p:tags r:id="rId65"/>
              </p:custDataLst>
            </p:nvPr>
          </p:nvSpPr>
          <p:spPr>
            <a:xfrm>
              <a:off x="4348032" y="3170828"/>
              <a:ext cx="64199" cy="117618"/>
            </a:xfrm>
            <a:custGeom>
              <a:avLst/>
              <a:gdLst>
                <a:gd name="connsiteX0" fmla="*/ 40098 w 64199"/>
                <a:gd name="connsiteY0" fmla="*/ 5036 h 117618"/>
                <a:gd name="connsiteX1" fmla="*/ 34806 w 64199"/>
                <a:gd name="connsiteY1" fmla="*/ 76 h 117618"/>
                <a:gd name="connsiteX2" fmla="*/ 238 w 64199"/>
                <a:gd name="connsiteY2" fmla="*/ 11413 h 117618"/>
                <a:gd name="connsiteX3" fmla="*/ 238 w 64199"/>
                <a:gd name="connsiteY3" fmla="*/ 17790 h 117618"/>
                <a:gd name="connsiteX4" fmla="*/ 25811 w 64199"/>
                <a:gd name="connsiteY4" fmla="*/ 12830 h 117618"/>
                <a:gd name="connsiteX5" fmla="*/ 25811 w 64199"/>
                <a:gd name="connsiteY5" fmla="*/ 103169 h 117618"/>
                <a:gd name="connsiteX6" fmla="*/ 8174 w 64199"/>
                <a:gd name="connsiteY6" fmla="*/ 111317 h 117618"/>
                <a:gd name="connsiteX7" fmla="*/ 1472 w 64199"/>
                <a:gd name="connsiteY7" fmla="*/ 111317 h 117618"/>
                <a:gd name="connsiteX8" fmla="*/ 1472 w 64199"/>
                <a:gd name="connsiteY8" fmla="*/ 117694 h 117618"/>
                <a:gd name="connsiteX9" fmla="*/ 32866 w 64199"/>
                <a:gd name="connsiteY9" fmla="*/ 116986 h 117618"/>
                <a:gd name="connsiteX10" fmla="*/ 64437 w 64199"/>
                <a:gd name="connsiteY10" fmla="*/ 117694 h 117618"/>
                <a:gd name="connsiteX11" fmla="*/ 64437 w 64199"/>
                <a:gd name="connsiteY11" fmla="*/ 111317 h 117618"/>
                <a:gd name="connsiteX12" fmla="*/ 57735 w 64199"/>
                <a:gd name="connsiteY12" fmla="*/ 111317 h 117618"/>
                <a:gd name="connsiteX13" fmla="*/ 40098 w 64199"/>
                <a:gd name="connsiteY13" fmla="*/ 103169 h 117618"/>
                <a:gd name="connsiteX14" fmla="*/ 40098 w 64199"/>
                <a:gd name="connsiteY14" fmla="*/ 503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9" h="117618">
                  <a:moveTo>
                    <a:pt x="40098" y="5036"/>
                  </a:moveTo>
                  <a:cubicBezTo>
                    <a:pt x="40098" y="253"/>
                    <a:pt x="39745" y="76"/>
                    <a:pt x="34806" y="76"/>
                  </a:cubicBezTo>
                  <a:cubicBezTo>
                    <a:pt x="23519" y="11236"/>
                    <a:pt x="7469" y="11413"/>
                    <a:pt x="238" y="11413"/>
                  </a:cubicBezTo>
                  <a:lnTo>
                    <a:pt x="238" y="17790"/>
                  </a:lnTo>
                  <a:cubicBezTo>
                    <a:pt x="4470" y="17790"/>
                    <a:pt x="16111" y="17790"/>
                    <a:pt x="25811" y="12830"/>
                  </a:cubicBezTo>
                  <a:lnTo>
                    <a:pt x="25811" y="103169"/>
                  </a:lnTo>
                  <a:cubicBezTo>
                    <a:pt x="25811" y="109015"/>
                    <a:pt x="25811" y="111317"/>
                    <a:pt x="8174" y="111317"/>
                  </a:cubicBezTo>
                  <a:lnTo>
                    <a:pt x="1472" y="111317"/>
                  </a:lnTo>
                  <a:lnTo>
                    <a:pt x="1472" y="117694"/>
                  </a:lnTo>
                  <a:cubicBezTo>
                    <a:pt x="4647" y="117517"/>
                    <a:pt x="26341" y="116986"/>
                    <a:pt x="32866" y="116986"/>
                  </a:cubicBezTo>
                  <a:cubicBezTo>
                    <a:pt x="38334" y="116986"/>
                    <a:pt x="60557" y="117517"/>
                    <a:pt x="64437" y="117694"/>
                  </a:cubicBezTo>
                  <a:lnTo>
                    <a:pt x="64437" y="111317"/>
                  </a:lnTo>
                  <a:lnTo>
                    <a:pt x="57735" y="111317"/>
                  </a:lnTo>
                  <a:cubicBezTo>
                    <a:pt x="40098" y="111317"/>
                    <a:pt x="40098" y="109015"/>
                    <a:pt x="40098" y="103169"/>
                  </a:cubicBezTo>
                  <a:lnTo>
                    <a:pt x="40098" y="5036"/>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7" name="Freeform 18486">
              <a:extLst>
                <a:ext uri="{FF2B5EF4-FFF2-40B4-BE49-F238E27FC236}">
                  <a16:creationId xmlns:a16="http://schemas.microsoft.com/office/drawing/2014/main" id="{2F363ABB-AF23-9826-60BF-DAB7EF5C7E25}"/>
                </a:ext>
              </a:extLst>
            </p:cNvPr>
            <p:cNvSpPr/>
            <p:nvPr>
              <p:custDataLst>
                <p:tags r:id="rId66"/>
              </p:custDataLst>
            </p:nvPr>
          </p:nvSpPr>
          <p:spPr>
            <a:xfrm>
              <a:off x="4447585" y="3212100"/>
              <a:ext cx="20282" cy="76345"/>
            </a:xfrm>
            <a:custGeom>
              <a:avLst/>
              <a:gdLst>
                <a:gd name="connsiteX0" fmla="*/ 20524 w 20282"/>
                <a:gd name="connsiteY0" fmla="*/ 10350 h 76345"/>
                <a:gd name="connsiteX1" fmla="*/ 10471 w 20282"/>
                <a:gd name="connsiteY1" fmla="*/ 76 h 76345"/>
                <a:gd name="connsiteX2" fmla="*/ 241 w 20282"/>
                <a:gd name="connsiteY2" fmla="*/ 10173 h 76345"/>
                <a:gd name="connsiteX3" fmla="*/ 10295 w 20282"/>
                <a:gd name="connsiteY3" fmla="*/ 20447 h 76345"/>
                <a:gd name="connsiteX4" fmla="*/ 20524 w 20282"/>
                <a:gd name="connsiteY4" fmla="*/ 10350 h 76345"/>
                <a:gd name="connsiteX5" fmla="*/ 20524 w 20282"/>
                <a:gd name="connsiteY5" fmla="*/ 66325 h 76345"/>
                <a:gd name="connsiteX6" fmla="*/ 10471 w 20282"/>
                <a:gd name="connsiteY6" fmla="*/ 56051 h 76345"/>
                <a:gd name="connsiteX7" fmla="*/ 241 w 20282"/>
                <a:gd name="connsiteY7" fmla="*/ 66148 h 76345"/>
                <a:gd name="connsiteX8" fmla="*/ 10295 w 20282"/>
                <a:gd name="connsiteY8" fmla="*/ 76422 h 76345"/>
                <a:gd name="connsiteX9" fmla="*/ 20524 w 20282"/>
                <a:gd name="connsiteY9" fmla="*/ 66325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2" h="76345">
                  <a:moveTo>
                    <a:pt x="20524" y="10350"/>
                  </a:moveTo>
                  <a:cubicBezTo>
                    <a:pt x="20524" y="4150"/>
                    <a:pt x="15586" y="76"/>
                    <a:pt x="10471" y="76"/>
                  </a:cubicBezTo>
                  <a:cubicBezTo>
                    <a:pt x="4298" y="76"/>
                    <a:pt x="241" y="5036"/>
                    <a:pt x="241" y="10173"/>
                  </a:cubicBezTo>
                  <a:cubicBezTo>
                    <a:pt x="241" y="16373"/>
                    <a:pt x="5180" y="20447"/>
                    <a:pt x="10295" y="20447"/>
                  </a:cubicBezTo>
                  <a:cubicBezTo>
                    <a:pt x="16468" y="20447"/>
                    <a:pt x="20524" y="15487"/>
                    <a:pt x="20524" y="10350"/>
                  </a:cubicBezTo>
                  <a:close/>
                  <a:moveTo>
                    <a:pt x="20524" y="66325"/>
                  </a:moveTo>
                  <a:cubicBezTo>
                    <a:pt x="20524" y="60125"/>
                    <a:pt x="15586" y="56051"/>
                    <a:pt x="10471" y="56051"/>
                  </a:cubicBezTo>
                  <a:cubicBezTo>
                    <a:pt x="4298" y="56051"/>
                    <a:pt x="241" y="61011"/>
                    <a:pt x="241" y="66148"/>
                  </a:cubicBezTo>
                  <a:cubicBezTo>
                    <a:pt x="241" y="72348"/>
                    <a:pt x="5180" y="76422"/>
                    <a:pt x="10295" y="76422"/>
                  </a:cubicBezTo>
                  <a:cubicBezTo>
                    <a:pt x="16468" y="76422"/>
                    <a:pt x="20524" y="71462"/>
                    <a:pt x="20524" y="66325"/>
                  </a:cubicBez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8" name="Freeform 18487">
              <a:extLst>
                <a:ext uri="{FF2B5EF4-FFF2-40B4-BE49-F238E27FC236}">
                  <a16:creationId xmlns:a16="http://schemas.microsoft.com/office/drawing/2014/main" id="{90CB12D8-81EA-7093-A48D-D1332B30036D}"/>
                </a:ext>
              </a:extLst>
            </p:cNvPr>
            <p:cNvSpPr/>
            <p:nvPr>
              <p:custDataLst>
                <p:tags r:id="rId67"/>
              </p:custDataLst>
            </p:nvPr>
          </p:nvSpPr>
          <p:spPr>
            <a:xfrm>
              <a:off x="4486283" y="3171005"/>
              <a:ext cx="77427" cy="153576"/>
            </a:xfrm>
            <a:custGeom>
              <a:avLst/>
              <a:gdLst>
                <a:gd name="connsiteX0" fmla="*/ 77671 w 77427"/>
                <a:gd name="connsiteY0" fmla="*/ 6807 h 153576"/>
                <a:gd name="connsiteX1" fmla="*/ 70616 w 77427"/>
                <a:gd name="connsiteY1" fmla="*/ 76 h 153576"/>
                <a:gd name="connsiteX2" fmla="*/ 60739 w 77427"/>
                <a:gd name="connsiteY2" fmla="*/ 9819 h 153576"/>
                <a:gd name="connsiteX3" fmla="*/ 67794 w 77427"/>
                <a:gd name="connsiteY3" fmla="*/ 16550 h 153576"/>
                <a:gd name="connsiteX4" fmla="*/ 77671 w 77427"/>
                <a:gd name="connsiteY4" fmla="*/ 6807 h 153576"/>
                <a:gd name="connsiteX5" fmla="*/ 40280 w 77427"/>
                <a:gd name="connsiteY5" fmla="*/ 126197 h 153576"/>
                <a:gd name="connsiteX6" fmla="*/ 17528 w 77427"/>
                <a:gd name="connsiteY6" fmla="*/ 148693 h 153576"/>
                <a:gd name="connsiteX7" fmla="*/ 11179 w 77427"/>
                <a:gd name="connsiteY7" fmla="*/ 147630 h 153576"/>
                <a:gd name="connsiteX8" fmla="*/ 17175 w 77427"/>
                <a:gd name="connsiteY8" fmla="*/ 138596 h 153576"/>
                <a:gd name="connsiteX9" fmla="*/ 10297 w 77427"/>
                <a:gd name="connsiteY9" fmla="*/ 132042 h 153576"/>
                <a:gd name="connsiteX10" fmla="*/ 244 w 77427"/>
                <a:gd name="connsiteY10" fmla="*/ 142493 h 153576"/>
                <a:gd name="connsiteX11" fmla="*/ 17705 w 77427"/>
                <a:gd name="connsiteY11" fmla="*/ 153653 h 153576"/>
                <a:gd name="connsiteX12" fmla="*/ 54390 w 77427"/>
                <a:gd name="connsiteY12" fmla="*/ 125665 h 153576"/>
                <a:gd name="connsiteX13" fmla="*/ 70264 w 77427"/>
                <a:gd name="connsiteY13" fmla="*/ 62251 h 153576"/>
                <a:gd name="connsiteX14" fmla="*/ 71145 w 77427"/>
                <a:gd name="connsiteY14" fmla="*/ 56051 h 153576"/>
                <a:gd name="connsiteX15" fmla="*/ 52274 w 77427"/>
                <a:gd name="connsiteY15" fmla="*/ 39400 h 153576"/>
                <a:gd name="connsiteX16" fmla="*/ 21408 w 77427"/>
                <a:gd name="connsiteY16" fmla="*/ 66502 h 153576"/>
                <a:gd name="connsiteX17" fmla="*/ 24407 w 77427"/>
                <a:gd name="connsiteY17" fmla="*/ 68805 h 153576"/>
                <a:gd name="connsiteX18" fmla="*/ 27934 w 77427"/>
                <a:gd name="connsiteY18" fmla="*/ 65616 h 153576"/>
                <a:gd name="connsiteX19" fmla="*/ 51744 w 77427"/>
                <a:gd name="connsiteY19" fmla="*/ 44360 h 153576"/>
                <a:gd name="connsiteX20" fmla="*/ 57741 w 77427"/>
                <a:gd name="connsiteY20" fmla="*/ 53040 h 153576"/>
                <a:gd name="connsiteX21" fmla="*/ 57212 w 77427"/>
                <a:gd name="connsiteY21" fmla="*/ 58354 h 153576"/>
                <a:gd name="connsiteX22" fmla="*/ 40280 w 77427"/>
                <a:gd name="connsiteY22" fmla="*/ 12619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27" h="153576">
                  <a:moveTo>
                    <a:pt x="77671" y="6807"/>
                  </a:moveTo>
                  <a:cubicBezTo>
                    <a:pt x="77671" y="3796"/>
                    <a:pt x="75378" y="76"/>
                    <a:pt x="70616" y="76"/>
                  </a:cubicBezTo>
                  <a:cubicBezTo>
                    <a:pt x="65501" y="76"/>
                    <a:pt x="60739" y="5036"/>
                    <a:pt x="60739" y="9819"/>
                  </a:cubicBezTo>
                  <a:cubicBezTo>
                    <a:pt x="60739" y="12653"/>
                    <a:pt x="62856" y="16550"/>
                    <a:pt x="67794" y="16550"/>
                  </a:cubicBezTo>
                  <a:cubicBezTo>
                    <a:pt x="72556" y="16550"/>
                    <a:pt x="77671" y="11944"/>
                    <a:pt x="77671" y="6807"/>
                  </a:cubicBezTo>
                  <a:close/>
                  <a:moveTo>
                    <a:pt x="40280" y="126197"/>
                  </a:moveTo>
                  <a:cubicBezTo>
                    <a:pt x="37282" y="138419"/>
                    <a:pt x="27934" y="148693"/>
                    <a:pt x="17528" y="148693"/>
                  </a:cubicBezTo>
                  <a:cubicBezTo>
                    <a:pt x="15235" y="148693"/>
                    <a:pt x="13119" y="148339"/>
                    <a:pt x="11179" y="147630"/>
                  </a:cubicBezTo>
                  <a:cubicBezTo>
                    <a:pt x="15765" y="145505"/>
                    <a:pt x="17175" y="141253"/>
                    <a:pt x="17175" y="138596"/>
                  </a:cubicBezTo>
                  <a:cubicBezTo>
                    <a:pt x="17175" y="134345"/>
                    <a:pt x="13824" y="132042"/>
                    <a:pt x="10297" y="132042"/>
                  </a:cubicBezTo>
                  <a:cubicBezTo>
                    <a:pt x="4829" y="132042"/>
                    <a:pt x="244" y="136825"/>
                    <a:pt x="244" y="142493"/>
                  </a:cubicBezTo>
                  <a:cubicBezTo>
                    <a:pt x="244" y="149225"/>
                    <a:pt x="7122" y="153653"/>
                    <a:pt x="17705" y="153653"/>
                  </a:cubicBezTo>
                  <a:cubicBezTo>
                    <a:pt x="28287" y="153653"/>
                    <a:pt x="48922" y="147276"/>
                    <a:pt x="54390" y="125665"/>
                  </a:cubicBezTo>
                  <a:lnTo>
                    <a:pt x="70264" y="62251"/>
                  </a:lnTo>
                  <a:cubicBezTo>
                    <a:pt x="70793" y="60302"/>
                    <a:pt x="71145" y="58708"/>
                    <a:pt x="71145" y="56051"/>
                  </a:cubicBezTo>
                  <a:cubicBezTo>
                    <a:pt x="71145" y="46309"/>
                    <a:pt x="62856" y="39400"/>
                    <a:pt x="52274" y="39400"/>
                  </a:cubicBezTo>
                  <a:cubicBezTo>
                    <a:pt x="32696" y="39400"/>
                    <a:pt x="21408" y="64022"/>
                    <a:pt x="21408" y="66502"/>
                  </a:cubicBezTo>
                  <a:cubicBezTo>
                    <a:pt x="21408" y="68805"/>
                    <a:pt x="23878" y="68805"/>
                    <a:pt x="24407" y="68805"/>
                  </a:cubicBezTo>
                  <a:cubicBezTo>
                    <a:pt x="26523" y="68805"/>
                    <a:pt x="26700" y="68273"/>
                    <a:pt x="27934" y="65616"/>
                  </a:cubicBezTo>
                  <a:cubicBezTo>
                    <a:pt x="32343" y="55343"/>
                    <a:pt x="41515" y="44360"/>
                    <a:pt x="51744" y="44360"/>
                  </a:cubicBezTo>
                  <a:cubicBezTo>
                    <a:pt x="56154" y="44360"/>
                    <a:pt x="57741" y="47371"/>
                    <a:pt x="57741" y="53040"/>
                  </a:cubicBezTo>
                  <a:cubicBezTo>
                    <a:pt x="57741" y="54988"/>
                    <a:pt x="57388" y="57468"/>
                    <a:pt x="57212" y="58354"/>
                  </a:cubicBezTo>
                  <a:lnTo>
                    <a:pt x="40280" y="126197"/>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89" name="Freeform 18488">
              <a:extLst>
                <a:ext uri="{FF2B5EF4-FFF2-40B4-BE49-F238E27FC236}">
                  <a16:creationId xmlns:a16="http://schemas.microsoft.com/office/drawing/2014/main" id="{3FCE0B65-3618-0079-754C-7040ABF84B5C}"/>
                </a:ext>
              </a:extLst>
            </p:cNvPr>
            <p:cNvSpPr/>
            <p:nvPr>
              <p:custDataLst>
                <p:tags r:id="rId68"/>
              </p:custDataLst>
            </p:nvPr>
          </p:nvSpPr>
          <p:spPr>
            <a:xfrm>
              <a:off x="4614116" y="3223665"/>
              <a:ext cx="29479" cy="75662"/>
            </a:xfrm>
            <a:custGeom>
              <a:avLst/>
              <a:gdLst>
                <a:gd name="connsiteX0" fmla="*/ 29727 w 29479"/>
                <a:gd name="connsiteY0" fmla="*/ 26645 h 75662"/>
                <a:gd name="connsiteX1" fmla="*/ 13602 w 29479"/>
                <a:gd name="connsiteY1" fmla="*/ 75 h 75662"/>
                <a:gd name="connsiteX2" fmla="*/ 248 w 29479"/>
                <a:gd name="connsiteY2" fmla="*/ 13486 h 75662"/>
                <a:gd name="connsiteX3" fmla="*/ 13602 w 29479"/>
                <a:gd name="connsiteY3" fmla="*/ 26898 h 75662"/>
                <a:gd name="connsiteX4" fmla="*/ 22420 w 29479"/>
                <a:gd name="connsiteY4" fmla="*/ 23608 h 75662"/>
                <a:gd name="connsiteX5" fmla="*/ 23680 w 29479"/>
                <a:gd name="connsiteY5" fmla="*/ 22849 h 75662"/>
                <a:gd name="connsiteX6" fmla="*/ 24184 w 29479"/>
                <a:gd name="connsiteY6" fmla="*/ 26645 h 75662"/>
                <a:gd name="connsiteX7" fmla="*/ 7051 w 29479"/>
                <a:gd name="connsiteY7" fmla="*/ 68905 h 75662"/>
                <a:gd name="connsiteX8" fmla="*/ 4279 w 29479"/>
                <a:gd name="connsiteY8" fmla="*/ 72953 h 75662"/>
                <a:gd name="connsiteX9" fmla="*/ 6799 w 29479"/>
                <a:gd name="connsiteY9" fmla="*/ 75737 h 75662"/>
                <a:gd name="connsiteX10" fmla="*/ 29727 w 29479"/>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79" h="75662">
                  <a:moveTo>
                    <a:pt x="29727" y="26645"/>
                  </a:moveTo>
                  <a:cubicBezTo>
                    <a:pt x="29727" y="9944"/>
                    <a:pt x="23428" y="75"/>
                    <a:pt x="13602" y="75"/>
                  </a:cubicBezTo>
                  <a:cubicBezTo>
                    <a:pt x="5287" y="75"/>
                    <a:pt x="248" y="6401"/>
                    <a:pt x="248" y="13486"/>
                  </a:cubicBezTo>
                  <a:cubicBezTo>
                    <a:pt x="248" y="20319"/>
                    <a:pt x="5287" y="26898"/>
                    <a:pt x="13602" y="26898"/>
                  </a:cubicBezTo>
                  <a:cubicBezTo>
                    <a:pt x="16625" y="26898"/>
                    <a:pt x="19901" y="25886"/>
                    <a:pt x="22420" y="23608"/>
                  </a:cubicBezTo>
                  <a:cubicBezTo>
                    <a:pt x="23176" y="23102"/>
                    <a:pt x="23428" y="22849"/>
                    <a:pt x="23680" y="22849"/>
                  </a:cubicBezTo>
                  <a:cubicBezTo>
                    <a:pt x="23932" y="22849"/>
                    <a:pt x="24184" y="23102"/>
                    <a:pt x="24184" y="26645"/>
                  </a:cubicBezTo>
                  <a:cubicBezTo>
                    <a:pt x="24184" y="45371"/>
                    <a:pt x="15366" y="60554"/>
                    <a:pt x="7051" y="68905"/>
                  </a:cubicBezTo>
                  <a:cubicBezTo>
                    <a:pt x="4279" y="71688"/>
                    <a:pt x="4279" y="72194"/>
                    <a:pt x="4279" y="72953"/>
                  </a:cubicBezTo>
                  <a:cubicBezTo>
                    <a:pt x="4279" y="74725"/>
                    <a:pt x="5539" y="75737"/>
                    <a:pt x="6799" y="75737"/>
                  </a:cubicBezTo>
                  <a:cubicBezTo>
                    <a:pt x="9570" y="75737"/>
                    <a:pt x="29727" y="56252"/>
                    <a:pt x="29727" y="26645"/>
                  </a:cubicBez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90" name="Freeform 18489">
              <a:extLst>
                <a:ext uri="{FF2B5EF4-FFF2-40B4-BE49-F238E27FC236}">
                  <a16:creationId xmlns:a16="http://schemas.microsoft.com/office/drawing/2014/main" id="{B50E41C8-C51D-4AB6-9C86-B74A5FCD9B34}"/>
                </a:ext>
              </a:extLst>
            </p:cNvPr>
            <p:cNvSpPr/>
            <p:nvPr>
              <p:custDataLst>
                <p:tags r:id="rId69"/>
              </p:custDataLst>
            </p:nvPr>
          </p:nvSpPr>
          <p:spPr>
            <a:xfrm>
              <a:off x="4726854" y="3081956"/>
              <a:ext cx="83146" cy="168531"/>
            </a:xfrm>
            <a:custGeom>
              <a:avLst/>
              <a:gdLst>
                <a:gd name="connsiteX0" fmla="*/ 51904 w 83146"/>
                <a:gd name="connsiteY0" fmla="*/ 6654 h 168531"/>
                <a:gd name="connsiteX1" fmla="*/ 46109 w 83146"/>
                <a:gd name="connsiteY1" fmla="*/ 75 h 168531"/>
                <a:gd name="connsiteX2" fmla="*/ 252 w 83146"/>
                <a:gd name="connsiteY2" fmla="*/ 16270 h 168531"/>
                <a:gd name="connsiteX3" fmla="*/ 252 w 83146"/>
                <a:gd name="connsiteY3" fmla="*/ 24115 h 168531"/>
                <a:gd name="connsiteX4" fmla="*/ 33259 w 83146"/>
                <a:gd name="connsiteY4" fmla="*/ 17535 h 168531"/>
                <a:gd name="connsiteX5" fmla="*/ 33259 w 83146"/>
                <a:gd name="connsiteY5" fmla="*/ 148616 h 168531"/>
                <a:gd name="connsiteX6" fmla="*/ 9827 w 83146"/>
                <a:gd name="connsiteY6" fmla="*/ 160762 h 168531"/>
                <a:gd name="connsiteX7" fmla="*/ 1764 w 83146"/>
                <a:gd name="connsiteY7" fmla="*/ 160762 h 168531"/>
                <a:gd name="connsiteX8" fmla="*/ 1764 w 83146"/>
                <a:gd name="connsiteY8" fmla="*/ 168607 h 168531"/>
                <a:gd name="connsiteX9" fmla="*/ 42582 w 83146"/>
                <a:gd name="connsiteY9" fmla="*/ 167848 h 168531"/>
                <a:gd name="connsiteX10" fmla="*/ 83399 w 83146"/>
                <a:gd name="connsiteY10" fmla="*/ 168607 h 168531"/>
                <a:gd name="connsiteX11" fmla="*/ 83399 w 83146"/>
                <a:gd name="connsiteY11" fmla="*/ 160762 h 168531"/>
                <a:gd name="connsiteX12" fmla="*/ 75337 w 83146"/>
                <a:gd name="connsiteY12" fmla="*/ 160762 h 168531"/>
                <a:gd name="connsiteX13" fmla="*/ 51904 w 83146"/>
                <a:gd name="connsiteY13" fmla="*/ 148616 h 168531"/>
                <a:gd name="connsiteX14" fmla="*/ 51904 w 83146"/>
                <a:gd name="connsiteY14" fmla="*/ 665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146" h="168531">
                  <a:moveTo>
                    <a:pt x="51904" y="6654"/>
                  </a:moveTo>
                  <a:cubicBezTo>
                    <a:pt x="51904" y="581"/>
                    <a:pt x="51904" y="75"/>
                    <a:pt x="46109" y="75"/>
                  </a:cubicBezTo>
                  <a:cubicBezTo>
                    <a:pt x="30488" y="16270"/>
                    <a:pt x="8315" y="16270"/>
                    <a:pt x="252" y="16270"/>
                  </a:cubicBezTo>
                  <a:lnTo>
                    <a:pt x="252" y="24115"/>
                  </a:lnTo>
                  <a:cubicBezTo>
                    <a:pt x="5292" y="24115"/>
                    <a:pt x="20157" y="24115"/>
                    <a:pt x="33259" y="17535"/>
                  </a:cubicBezTo>
                  <a:lnTo>
                    <a:pt x="33259" y="148616"/>
                  </a:lnTo>
                  <a:cubicBezTo>
                    <a:pt x="33259" y="157726"/>
                    <a:pt x="32503" y="160762"/>
                    <a:pt x="9827" y="160762"/>
                  </a:cubicBezTo>
                  <a:lnTo>
                    <a:pt x="1764" y="160762"/>
                  </a:lnTo>
                  <a:lnTo>
                    <a:pt x="1764" y="168607"/>
                  </a:lnTo>
                  <a:cubicBezTo>
                    <a:pt x="10583" y="167848"/>
                    <a:pt x="32503" y="167848"/>
                    <a:pt x="42582" y="167848"/>
                  </a:cubicBezTo>
                  <a:cubicBezTo>
                    <a:pt x="52660" y="167848"/>
                    <a:pt x="74581" y="167848"/>
                    <a:pt x="83399" y="168607"/>
                  </a:cubicBezTo>
                  <a:lnTo>
                    <a:pt x="83399" y="160762"/>
                  </a:lnTo>
                  <a:lnTo>
                    <a:pt x="75337" y="160762"/>
                  </a:lnTo>
                  <a:cubicBezTo>
                    <a:pt x="52660" y="160762"/>
                    <a:pt x="51904" y="157979"/>
                    <a:pt x="51904" y="148616"/>
                  </a:cubicBezTo>
                  <a:lnTo>
                    <a:pt x="51904" y="6654"/>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91" name="Freeform 18490">
              <a:extLst>
                <a:ext uri="{FF2B5EF4-FFF2-40B4-BE49-F238E27FC236}">
                  <a16:creationId xmlns:a16="http://schemas.microsoft.com/office/drawing/2014/main" id="{27EFCCA4-9B96-BF73-C032-ADE757C2AF90}"/>
                </a:ext>
              </a:extLst>
            </p:cNvPr>
            <p:cNvSpPr/>
            <p:nvPr>
              <p:custDataLst>
                <p:tags r:id="rId70"/>
              </p:custDataLst>
            </p:nvPr>
          </p:nvSpPr>
          <p:spPr>
            <a:xfrm>
              <a:off x="4921310" y="3089548"/>
              <a:ext cx="153947" cy="195608"/>
            </a:xfrm>
            <a:custGeom>
              <a:avLst/>
              <a:gdLst>
                <a:gd name="connsiteX0" fmla="*/ 149421 w 153947"/>
                <a:gd name="connsiteY0" fmla="*/ 10703 h 195608"/>
                <a:gd name="connsiteX1" fmla="*/ 154208 w 153947"/>
                <a:gd name="connsiteY1" fmla="*/ 5136 h 195608"/>
                <a:gd name="connsiteX2" fmla="*/ 149169 w 153947"/>
                <a:gd name="connsiteY2" fmla="*/ 75 h 195608"/>
                <a:gd name="connsiteX3" fmla="*/ 144633 w 153947"/>
                <a:gd name="connsiteY3" fmla="*/ 1593 h 195608"/>
                <a:gd name="connsiteX4" fmla="*/ 5299 w 153947"/>
                <a:gd name="connsiteY4" fmla="*/ 67639 h 195608"/>
                <a:gd name="connsiteX5" fmla="*/ 260 w 153947"/>
                <a:gd name="connsiteY5" fmla="*/ 73460 h 195608"/>
                <a:gd name="connsiteX6" fmla="*/ 5299 w 153947"/>
                <a:gd name="connsiteY6" fmla="*/ 79027 h 195608"/>
                <a:gd name="connsiteX7" fmla="*/ 144633 w 153947"/>
                <a:gd name="connsiteY7" fmla="*/ 144820 h 195608"/>
                <a:gd name="connsiteX8" fmla="*/ 149169 w 153947"/>
                <a:gd name="connsiteY8" fmla="*/ 146591 h 195608"/>
                <a:gd name="connsiteX9" fmla="*/ 154208 w 153947"/>
                <a:gd name="connsiteY9" fmla="*/ 141530 h 195608"/>
                <a:gd name="connsiteX10" fmla="*/ 148917 w 153947"/>
                <a:gd name="connsiteY10" fmla="*/ 135710 h 195608"/>
                <a:gd name="connsiteX11" fmla="*/ 17141 w 153947"/>
                <a:gd name="connsiteY11" fmla="*/ 73460 h 195608"/>
                <a:gd name="connsiteX12" fmla="*/ 149421 w 153947"/>
                <a:gd name="connsiteY12" fmla="*/ 10703 h 195608"/>
                <a:gd name="connsiteX13" fmla="*/ 145389 w 153947"/>
                <a:gd name="connsiteY13" fmla="*/ 195683 h 195608"/>
                <a:gd name="connsiteX14" fmla="*/ 154208 w 153947"/>
                <a:gd name="connsiteY14" fmla="*/ 190622 h 195608"/>
                <a:gd name="connsiteX15" fmla="*/ 145137 w 153947"/>
                <a:gd name="connsiteY15" fmla="*/ 185561 h 195608"/>
                <a:gd name="connsiteX16" fmla="*/ 9331 w 153947"/>
                <a:gd name="connsiteY16" fmla="*/ 185561 h 195608"/>
                <a:gd name="connsiteX17" fmla="*/ 260 w 153947"/>
                <a:gd name="connsiteY17" fmla="*/ 190622 h 195608"/>
                <a:gd name="connsiteX18" fmla="*/ 9079 w 153947"/>
                <a:gd name="connsiteY18" fmla="*/ 195683 h 195608"/>
                <a:gd name="connsiteX19" fmla="*/ 145389 w 153947"/>
                <a:gd name="connsiteY19" fmla="*/ 195683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47" h="195608">
                  <a:moveTo>
                    <a:pt x="149421" y="10703"/>
                  </a:moveTo>
                  <a:cubicBezTo>
                    <a:pt x="152192" y="9438"/>
                    <a:pt x="154208" y="8172"/>
                    <a:pt x="154208" y="5136"/>
                  </a:cubicBezTo>
                  <a:cubicBezTo>
                    <a:pt x="154208" y="2352"/>
                    <a:pt x="152192" y="75"/>
                    <a:pt x="149169" y="75"/>
                  </a:cubicBezTo>
                  <a:cubicBezTo>
                    <a:pt x="147909" y="75"/>
                    <a:pt x="145641" y="1087"/>
                    <a:pt x="144633" y="1593"/>
                  </a:cubicBezTo>
                  <a:lnTo>
                    <a:pt x="5299" y="67639"/>
                  </a:lnTo>
                  <a:cubicBezTo>
                    <a:pt x="1016" y="69664"/>
                    <a:pt x="260" y="71435"/>
                    <a:pt x="260" y="73460"/>
                  </a:cubicBezTo>
                  <a:cubicBezTo>
                    <a:pt x="260" y="75737"/>
                    <a:pt x="1772" y="77508"/>
                    <a:pt x="5299" y="79027"/>
                  </a:cubicBezTo>
                  <a:lnTo>
                    <a:pt x="144633" y="144820"/>
                  </a:lnTo>
                  <a:cubicBezTo>
                    <a:pt x="147909" y="146591"/>
                    <a:pt x="148413" y="146591"/>
                    <a:pt x="149169" y="146591"/>
                  </a:cubicBezTo>
                  <a:cubicBezTo>
                    <a:pt x="151940" y="146591"/>
                    <a:pt x="154208" y="144314"/>
                    <a:pt x="154208" y="141530"/>
                  </a:cubicBezTo>
                  <a:cubicBezTo>
                    <a:pt x="154208" y="139253"/>
                    <a:pt x="153200" y="137734"/>
                    <a:pt x="148917" y="135710"/>
                  </a:cubicBezTo>
                  <a:lnTo>
                    <a:pt x="17141" y="73460"/>
                  </a:lnTo>
                  <a:lnTo>
                    <a:pt x="149421" y="10703"/>
                  </a:lnTo>
                  <a:close/>
                  <a:moveTo>
                    <a:pt x="145389" y="195683"/>
                  </a:moveTo>
                  <a:cubicBezTo>
                    <a:pt x="149673" y="195683"/>
                    <a:pt x="154208" y="195683"/>
                    <a:pt x="154208" y="190622"/>
                  </a:cubicBezTo>
                  <a:cubicBezTo>
                    <a:pt x="154208" y="185561"/>
                    <a:pt x="148917" y="185561"/>
                    <a:pt x="145137" y="185561"/>
                  </a:cubicBezTo>
                  <a:lnTo>
                    <a:pt x="9331" y="185561"/>
                  </a:lnTo>
                  <a:cubicBezTo>
                    <a:pt x="5551" y="185561"/>
                    <a:pt x="260" y="185561"/>
                    <a:pt x="260" y="190622"/>
                  </a:cubicBezTo>
                  <a:cubicBezTo>
                    <a:pt x="260" y="195683"/>
                    <a:pt x="4795" y="195683"/>
                    <a:pt x="9079" y="195683"/>
                  </a:cubicBezTo>
                  <a:lnTo>
                    <a:pt x="145389" y="195683"/>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92" name="Freeform 18491">
              <a:extLst>
                <a:ext uri="{FF2B5EF4-FFF2-40B4-BE49-F238E27FC236}">
                  <a16:creationId xmlns:a16="http://schemas.microsoft.com/office/drawing/2014/main" id="{43013A2E-4376-D96C-291E-72175891DCE4}"/>
                </a:ext>
              </a:extLst>
            </p:cNvPr>
            <p:cNvSpPr/>
            <p:nvPr>
              <p:custDataLst>
                <p:tags r:id="rId71"/>
              </p:custDataLst>
            </p:nvPr>
          </p:nvSpPr>
          <p:spPr>
            <a:xfrm>
              <a:off x="5173661" y="3083222"/>
              <a:ext cx="66517" cy="170050"/>
            </a:xfrm>
            <a:custGeom>
              <a:avLst/>
              <a:gdLst>
                <a:gd name="connsiteX0" fmla="*/ 64521 w 66517"/>
                <a:gd name="connsiteY0" fmla="*/ 9185 h 170050"/>
                <a:gd name="connsiteX1" fmla="*/ 55198 w 66517"/>
                <a:gd name="connsiteY1" fmla="*/ 75 h 170050"/>
                <a:gd name="connsiteX2" fmla="*/ 41592 w 66517"/>
                <a:gd name="connsiteY2" fmla="*/ 13486 h 170050"/>
                <a:gd name="connsiteX3" fmla="*/ 51167 w 66517"/>
                <a:gd name="connsiteY3" fmla="*/ 22596 h 170050"/>
                <a:gd name="connsiteX4" fmla="*/ 64521 w 66517"/>
                <a:gd name="connsiteY4" fmla="*/ 9185 h 170050"/>
                <a:gd name="connsiteX5" fmla="*/ 45372 w 66517"/>
                <a:gd name="connsiteY5" fmla="*/ 104332 h 170050"/>
                <a:gd name="connsiteX6" fmla="*/ 50915 w 66517"/>
                <a:gd name="connsiteY6" fmla="*/ 89655 h 170050"/>
                <a:gd name="connsiteX7" fmla="*/ 54190 w 66517"/>
                <a:gd name="connsiteY7" fmla="*/ 76243 h 170050"/>
                <a:gd name="connsiteX8" fmla="*/ 33529 w 66517"/>
                <a:gd name="connsiteY8" fmla="*/ 55493 h 170050"/>
                <a:gd name="connsiteX9" fmla="*/ 271 w 66517"/>
                <a:gd name="connsiteY9" fmla="*/ 94463 h 170050"/>
                <a:gd name="connsiteX10" fmla="*/ 3294 w 66517"/>
                <a:gd name="connsiteY10" fmla="*/ 96993 h 170050"/>
                <a:gd name="connsiteX11" fmla="*/ 7326 w 66517"/>
                <a:gd name="connsiteY11" fmla="*/ 92438 h 170050"/>
                <a:gd name="connsiteX12" fmla="*/ 32774 w 66517"/>
                <a:gd name="connsiteY12" fmla="*/ 61060 h 170050"/>
                <a:gd name="connsiteX13" fmla="*/ 39073 w 66517"/>
                <a:gd name="connsiteY13" fmla="*/ 69158 h 170050"/>
                <a:gd name="connsiteX14" fmla="*/ 36301 w 66517"/>
                <a:gd name="connsiteY14" fmla="*/ 82316 h 170050"/>
                <a:gd name="connsiteX15" fmla="*/ 18916 w 66517"/>
                <a:gd name="connsiteY15" fmla="*/ 129131 h 170050"/>
                <a:gd name="connsiteX16" fmla="*/ 13121 w 66517"/>
                <a:gd name="connsiteY16" fmla="*/ 149375 h 170050"/>
                <a:gd name="connsiteX17" fmla="*/ 33781 w 66517"/>
                <a:gd name="connsiteY17" fmla="*/ 170125 h 170050"/>
                <a:gd name="connsiteX18" fmla="*/ 66788 w 66517"/>
                <a:gd name="connsiteY18" fmla="*/ 131155 h 170050"/>
                <a:gd name="connsiteX19" fmla="*/ 63765 w 66517"/>
                <a:gd name="connsiteY19" fmla="*/ 128625 h 170050"/>
                <a:gd name="connsiteX20" fmla="*/ 59985 w 66517"/>
                <a:gd name="connsiteY20" fmla="*/ 133180 h 170050"/>
                <a:gd name="connsiteX21" fmla="*/ 34285 w 66517"/>
                <a:gd name="connsiteY21" fmla="*/ 164558 h 170050"/>
                <a:gd name="connsiteX22" fmla="*/ 28238 w 66517"/>
                <a:gd name="connsiteY22" fmla="*/ 156207 h 170050"/>
                <a:gd name="connsiteX23" fmla="*/ 35545 w 66517"/>
                <a:gd name="connsiteY23" fmla="*/ 130902 h 170050"/>
                <a:gd name="connsiteX24" fmla="*/ 45372 w 66517"/>
                <a:gd name="connsiteY24" fmla="*/ 104332 h 1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517" h="170050">
                  <a:moveTo>
                    <a:pt x="64521" y="9185"/>
                  </a:moveTo>
                  <a:cubicBezTo>
                    <a:pt x="64521" y="4124"/>
                    <a:pt x="60993" y="75"/>
                    <a:pt x="55198" y="75"/>
                  </a:cubicBezTo>
                  <a:cubicBezTo>
                    <a:pt x="48395" y="75"/>
                    <a:pt x="41592" y="6654"/>
                    <a:pt x="41592" y="13486"/>
                  </a:cubicBezTo>
                  <a:cubicBezTo>
                    <a:pt x="41592" y="18294"/>
                    <a:pt x="45120" y="22596"/>
                    <a:pt x="51167" y="22596"/>
                  </a:cubicBezTo>
                  <a:cubicBezTo>
                    <a:pt x="56962" y="22596"/>
                    <a:pt x="64521" y="16776"/>
                    <a:pt x="64521" y="9185"/>
                  </a:cubicBezTo>
                  <a:close/>
                  <a:moveTo>
                    <a:pt x="45372" y="104332"/>
                  </a:moveTo>
                  <a:cubicBezTo>
                    <a:pt x="48395" y="96993"/>
                    <a:pt x="48395" y="96487"/>
                    <a:pt x="50915" y="89655"/>
                  </a:cubicBezTo>
                  <a:cubicBezTo>
                    <a:pt x="52930" y="84594"/>
                    <a:pt x="54190" y="81051"/>
                    <a:pt x="54190" y="76243"/>
                  </a:cubicBezTo>
                  <a:cubicBezTo>
                    <a:pt x="54190" y="64856"/>
                    <a:pt x="46127" y="55493"/>
                    <a:pt x="33529" y="55493"/>
                  </a:cubicBezTo>
                  <a:cubicBezTo>
                    <a:pt x="9845" y="55493"/>
                    <a:pt x="271" y="92185"/>
                    <a:pt x="271" y="94463"/>
                  </a:cubicBezTo>
                  <a:cubicBezTo>
                    <a:pt x="271" y="96993"/>
                    <a:pt x="2790" y="96993"/>
                    <a:pt x="3294" y="96993"/>
                  </a:cubicBezTo>
                  <a:cubicBezTo>
                    <a:pt x="5814" y="96993"/>
                    <a:pt x="6066" y="96487"/>
                    <a:pt x="7326" y="92438"/>
                  </a:cubicBezTo>
                  <a:cubicBezTo>
                    <a:pt x="14128" y="68652"/>
                    <a:pt x="24207" y="61060"/>
                    <a:pt x="32774" y="61060"/>
                  </a:cubicBezTo>
                  <a:cubicBezTo>
                    <a:pt x="34789" y="61060"/>
                    <a:pt x="39073" y="61060"/>
                    <a:pt x="39073" y="69158"/>
                  </a:cubicBezTo>
                  <a:cubicBezTo>
                    <a:pt x="39073" y="74472"/>
                    <a:pt x="37309" y="79786"/>
                    <a:pt x="36301" y="82316"/>
                  </a:cubicBezTo>
                  <a:cubicBezTo>
                    <a:pt x="34285" y="88896"/>
                    <a:pt x="22947" y="118250"/>
                    <a:pt x="18916" y="129131"/>
                  </a:cubicBezTo>
                  <a:cubicBezTo>
                    <a:pt x="16396" y="135710"/>
                    <a:pt x="13121" y="144061"/>
                    <a:pt x="13121" y="149375"/>
                  </a:cubicBezTo>
                  <a:cubicBezTo>
                    <a:pt x="13121" y="161268"/>
                    <a:pt x="21687" y="170125"/>
                    <a:pt x="33781" y="170125"/>
                  </a:cubicBezTo>
                  <a:cubicBezTo>
                    <a:pt x="57466" y="170125"/>
                    <a:pt x="66788" y="133433"/>
                    <a:pt x="66788" y="131155"/>
                  </a:cubicBezTo>
                  <a:cubicBezTo>
                    <a:pt x="66788" y="128625"/>
                    <a:pt x="64521" y="128625"/>
                    <a:pt x="63765" y="128625"/>
                  </a:cubicBezTo>
                  <a:cubicBezTo>
                    <a:pt x="61245" y="128625"/>
                    <a:pt x="61245" y="129384"/>
                    <a:pt x="59985" y="133180"/>
                  </a:cubicBezTo>
                  <a:cubicBezTo>
                    <a:pt x="55450" y="149122"/>
                    <a:pt x="47135" y="164558"/>
                    <a:pt x="34285" y="164558"/>
                  </a:cubicBezTo>
                  <a:cubicBezTo>
                    <a:pt x="30002" y="164558"/>
                    <a:pt x="28238" y="162027"/>
                    <a:pt x="28238" y="156207"/>
                  </a:cubicBezTo>
                  <a:cubicBezTo>
                    <a:pt x="28238" y="149881"/>
                    <a:pt x="29750" y="146338"/>
                    <a:pt x="35545" y="130902"/>
                  </a:cubicBezTo>
                  <a:lnTo>
                    <a:pt x="45372" y="104332"/>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93" name="Freeform 18492">
              <a:extLst>
                <a:ext uri="{FF2B5EF4-FFF2-40B4-BE49-F238E27FC236}">
                  <a16:creationId xmlns:a16="http://schemas.microsoft.com/office/drawing/2014/main" id="{AEDF8979-B315-5DB0-BEF8-35A9C140CED9}"/>
                </a:ext>
              </a:extLst>
            </p:cNvPr>
            <p:cNvSpPr/>
            <p:nvPr>
              <p:custDataLst>
                <p:tags r:id="rId72"/>
              </p:custDataLst>
            </p:nvPr>
          </p:nvSpPr>
          <p:spPr>
            <a:xfrm>
              <a:off x="5344058" y="3089548"/>
              <a:ext cx="153947" cy="195608"/>
            </a:xfrm>
            <a:custGeom>
              <a:avLst/>
              <a:gdLst>
                <a:gd name="connsiteX0" fmla="*/ 149437 w 153947"/>
                <a:gd name="connsiteY0" fmla="*/ 10703 h 195608"/>
                <a:gd name="connsiteX1" fmla="*/ 154225 w 153947"/>
                <a:gd name="connsiteY1" fmla="*/ 5136 h 195608"/>
                <a:gd name="connsiteX2" fmla="*/ 149185 w 153947"/>
                <a:gd name="connsiteY2" fmla="*/ 75 h 195608"/>
                <a:gd name="connsiteX3" fmla="*/ 144650 w 153947"/>
                <a:gd name="connsiteY3" fmla="*/ 1593 h 195608"/>
                <a:gd name="connsiteX4" fmla="*/ 5316 w 153947"/>
                <a:gd name="connsiteY4" fmla="*/ 67639 h 195608"/>
                <a:gd name="connsiteX5" fmla="*/ 277 w 153947"/>
                <a:gd name="connsiteY5" fmla="*/ 73460 h 195608"/>
                <a:gd name="connsiteX6" fmla="*/ 5316 w 153947"/>
                <a:gd name="connsiteY6" fmla="*/ 79027 h 195608"/>
                <a:gd name="connsiteX7" fmla="*/ 144650 w 153947"/>
                <a:gd name="connsiteY7" fmla="*/ 144820 h 195608"/>
                <a:gd name="connsiteX8" fmla="*/ 149185 w 153947"/>
                <a:gd name="connsiteY8" fmla="*/ 146591 h 195608"/>
                <a:gd name="connsiteX9" fmla="*/ 154225 w 153947"/>
                <a:gd name="connsiteY9" fmla="*/ 141530 h 195608"/>
                <a:gd name="connsiteX10" fmla="*/ 148933 w 153947"/>
                <a:gd name="connsiteY10" fmla="*/ 135710 h 195608"/>
                <a:gd name="connsiteX11" fmla="*/ 17158 w 153947"/>
                <a:gd name="connsiteY11" fmla="*/ 73460 h 195608"/>
                <a:gd name="connsiteX12" fmla="*/ 149437 w 153947"/>
                <a:gd name="connsiteY12" fmla="*/ 10703 h 195608"/>
                <a:gd name="connsiteX13" fmla="*/ 145406 w 153947"/>
                <a:gd name="connsiteY13" fmla="*/ 195683 h 195608"/>
                <a:gd name="connsiteX14" fmla="*/ 154225 w 153947"/>
                <a:gd name="connsiteY14" fmla="*/ 190622 h 195608"/>
                <a:gd name="connsiteX15" fmla="*/ 145154 w 153947"/>
                <a:gd name="connsiteY15" fmla="*/ 185561 h 195608"/>
                <a:gd name="connsiteX16" fmla="*/ 9347 w 153947"/>
                <a:gd name="connsiteY16" fmla="*/ 185561 h 195608"/>
                <a:gd name="connsiteX17" fmla="*/ 277 w 153947"/>
                <a:gd name="connsiteY17" fmla="*/ 190622 h 195608"/>
                <a:gd name="connsiteX18" fmla="*/ 9095 w 153947"/>
                <a:gd name="connsiteY18" fmla="*/ 195683 h 195608"/>
                <a:gd name="connsiteX19" fmla="*/ 145406 w 153947"/>
                <a:gd name="connsiteY19" fmla="*/ 195683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47" h="195608">
                  <a:moveTo>
                    <a:pt x="149437" y="10703"/>
                  </a:moveTo>
                  <a:cubicBezTo>
                    <a:pt x="152209" y="9438"/>
                    <a:pt x="154225" y="8172"/>
                    <a:pt x="154225" y="5136"/>
                  </a:cubicBezTo>
                  <a:cubicBezTo>
                    <a:pt x="154225" y="2352"/>
                    <a:pt x="152209" y="75"/>
                    <a:pt x="149185" y="75"/>
                  </a:cubicBezTo>
                  <a:cubicBezTo>
                    <a:pt x="147926" y="75"/>
                    <a:pt x="145658" y="1087"/>
                    <a:pt x="144650" y="1593"/>
                  </a:cubicBezTo>
                  <a:lnTo>
                    <a:pt x="5316" y="67639"/>
                  </a:lnTo>
                  <a:cubicBezTo>
                    <a:pt x="1033" y="69664"/>
                    <a:pt x="277" y="71435"/>
                    <a:pt x="277" y="73460"/>
                  </a:cubicBezTo>
                  <a:cubicBezTo>
                    <a:pt x="277" y="75737"/>
                    <a:pt x="1789" y="77508"/>
                    <a:pt x="5316" y="79027"/>
                  </a:cubicBezTo>
                  <a:lnTo>
                    <a:pt x="144650" y="144820"/>
                  </a:lnTo>
                  <a:cubicBezTo>
                    <a:pt x="147926" y="146591"/>
                    <a:pt x="148430" y="146591"/>
                    <a:pt x="149185" y="146591"/>
                  </a:cubicBezTo>
                  <a:cubicBezTo>
                    <a:pt x="151957" y="146591"/>
                    <a:pt x="154225" y="144314"/>
                    <a:pt x="154225" y="141530"/>
                  </a:cubicBezTo>
                  <a:cubicBezTo>
                    <a:pt x="154225" y="139253"/>
                    <a:pt x="153217" y="137734"/>
                    <a:pt x="148933" y="135710"/>
                  </a:cubicBezTo>
                  <a:lnTo>
                    <a:pt x="17158" y="73460"/>
                  </a:lnTo>
                  <a:lnTo>
                    <a:pt x="149437" y="10703"/>
                  </a:lnTo>
                  <a:close/>
                  <a:moveTo>
                    <a:pt x="145406" y="195683"/>
                  </a:moveTo>
                  <a:cubicBezTo>
                    <a:pt x="149689" y="195683"/>
                    <a:pt x="154225" y="195683"/>
                    <a:pt x="154225" y="190622"/>
                  </a:cubicBezTo>
                  <a:cubicBezTo>
                    <a:pt x="154225" y="185561"/>
                    <a:pt x="148933" y="185561"/>
                    <a:pt x="145154" y="185561"/>
                  </a:cubicBezTo>
                  <a:lnTo>
                    <a:pt x="9347" y="185561"/>
                  </a:lnTo>
                  <a:cubicBezTo>
                    <a:pt x="5568" y="185561"/>
                    <a:pt x="277" y="185561"/>
                    <a:pt x="277" y="190622"/>
                  </a:cubicBezTo>
                  <a:cubicBezTo>
                    <a:pt x="277" y="195683"/>
                    <a:pt x="4812" y="195683"/>
                    <a:pt x="9095" y="195683"/>
                  </a:cubicBezTo>
                  <a:lnTo>
                    <a:pt x="145406" y="195683"/>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sp>
          <p:nvSpPr>
            <p:cNvPr id="18494" name="Freeform 18493">
              <a:extLst>
                <a:ext uri="{FF2B5EF4-FFF2-40B4-BE49-F238E27FC236}">
                  <a16:creationId xmlns:a16="http://schemas.microsoft.com/office/drawing/2014/main" id="{CB0857CD-0E94-6951-B041-645CCB50A7D6}"/>
                </a:ext>
              </a:extLst>
            </p:cNvPr>
            <p:cNvSpPr/>
            <p:nvPr>
              <p:custDataLst>
                <p:tags r:id="rId73"/>
              </p:custDataLst>
            </p:nvPr>
          </p:nvSpPr>
          <p:spPr>
            <a:xfrm>
              <a:off x="5596409" y="3138640"/>
              <a:ext cx="136562" cy="114632"/>
            </a:xfrm>
            <a:custGeom>
              <a:avLst/>
              <a:gdLst>
                <a:gd name="connsiteX0" fmla="*/ 15153 w 136562"/>
                <a:gd name="connsiteY0" fmla="*/ 96993 h 114632"/>
                <a:gd name="connsiteX1" fmla="*/ 12885 w 136562"/>
                <a:gd name="connsiteY1" fmla="*/ 107874 h 114632"/>
                <a:gd name="connsiteX2" fmla="*/ 20192 w 136562"/>
                <a:gd name="connsiteY2" fmla="*/ 114707 h 114632"/>
                <a:gd name="connsiteX3" fmla="*/ 29515 w 136562"/>
                <a:gd name="connsiteY3" fmla="*/ 107621 h 114632"/>
                <a:gd name="connsiteX4" fmla="*/ 34302 w 136562"/>
                <a:gd name="connsiteY4" fmla="*/ 88896 h 114632"/>
                <a:gd name="connsiteX5" fmla="*/ 39845 w 136562"/>
                <a:gd name="connsiteY5" fmla="*/ 66121 h 114632"/>
                <a:gd name="connsiteX6" fmla="*/ 44128 w 136562"/>
                <a:gd name="connsiteY6" fmla="*/ 49167 h 114632"/>
                <a:gd name="connsiteX7" fmla="*/ 47404 w 136562"/>
                <a:gd name="connsiteY7" fmla="*/ 36514 h 114632"/>
                <a:gd name="connsiteX8" fmla="*/ 88473 w 136562"/>
                <a:gd name="connsiteY8" fmla="*/ 5642 h 114632"/>
                <a:gd name="connsiteX9" fmla="*/ 102079 w 136562"/>
                <a:gd name="connsiteY9" fmla="*/ 23355 h 114632"/>
                <a:gd name="connsiteX10" fmla="*/ 85702 w 136562"/>
                <a:gd name="connsiteY10" fmla="*/ 82316 h 114632"/>
                <a:gd name="connsiteX11" fmla="*/ 83182 w 136562"/>
                <a:gd name="connsiteY11" fmla="*/ 93957 h 114632"/>
                <a:gd name="connsiteX12" fmla="*/ 103843 w 136562"/>
                <a:gd name="connsiteY12" fmla="*/ 114707 h 114632"/>
                <a:gd name="connsiteX13" fmla="*/ 136850 w 136562"/>
                <a:gd name="connsiteY13" fmla="*/ 75737 h 114632"/>
                <a:gd name="connsiteX14" fmla="*/ 133826 w 136562"/>
                <a:gd name="connsiteY14" fmla="*/ 73206 h 114632"/>
                <a:gd name="connsiteX15" fmla="*/ 130047 w 136562"/>
                <a:gd name="connsiteY15" fmla="*/ 77761 h 114632"/>
                <a:gd name="connsiteX16" fmla="*/ 104347 w 136562"/>
                <a:gd name="connsiteY16" fmla="*/ 109140 h 114632"/>
                <a:gd name="connsiteX17" fmla="*/ 98300 w 136562"/>
                <a:gd name="connsiteY17" fmla="*/ 100789 h 114632"/>
                <a:gd name="connsiteX18" fmla="*/ 102835 w 136562"/>
                <a:gd name="connsiteY18" fmla="*/ 82822 h 114632"/>
                <a:gd name="connsiteX19" fmla="*/ 118205 w 136562"/>
                <a:gd name="connsiteY19" fmla="*/ 27151 h 114632"/>
                <a:gd name="connsiteX20" fmla="*/ 89229 w 136562"/>
                <a:gd name="connsiteY20" fmla="*/ 75 h 114632"/>
                <a:gd name="connsiteX21" fmla="*/ 49924 w 136562"/>
                <a:gd name="connsiteY21" fmla="*/ 22090 h 114632"/>
                <a:gd name="connsiteX22" fmla="*/ 26743 w 136562"/>
                <a:gd name="connsiteY22" fmla="*/ 75 h 114632"/>
                <a:gd name="connsiteX23" fmla="*/ 7846 w 136562"/>
                <a:gd name="connsiteY23" fmla="*/ 14499 h 114632"/>
                <a:gd name="connsiteX24" fmla="*/ 287 w 136562"/>
                <a:gd name="connsiteY24" fmla="*/ 39045 h 114632"/>
                <a:gd name="connsiteX25" fmla="*/ 3311 w 136562"/>
                <a:gd name="connsiteY25" fmla="*/ 41575 h 114632"/>
                <a:gd name="connsiteX26" fmla="*/ 7594 w 136562"/>
                <a:gd name="connsiteY26" fmla="*/ 35755 h 114632"/>
                <a:gd name="connsiteX27" fmla="*/ 25987 w 136562"/>
                <a:gd name="connsiteY27" fmla="*/ 5642 h 114632"/>
                <a:gd name="connsiteX28" fmla="*/ 33798 w 136562"/>
                <a:gd name="connsiteY28" fmla="*/ 17282 h 114632"/>
                <a:gd name="connsiteX29" fmla="*/ 29767 w 136562"/>
                <a:gd name="connsiteY29" fmla="*/ 38538 h 114632"/>
                <a:gd name="connsiteX30" fmla="*/ 15153 w 136562"/>
                <a:gd name="connsiteY30" fmla="*/ 9699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6562" h="114632">
                  <a:moveTo>
                    <a:pt x="15153" y="96993"/>
                  </a:moveTo>
                  <a:cubicBezTo>
                    <a:pt x="14397" y="100789"/>
                    <a:pt x="12885" y="106609"/>
                    <a:pt x="12885" y="107874"/>
                  </a:cubicBezTo>
                  <a:cubicBezTo>
                    <a:pt x="12885" y="112429"/>
                    <a:pt x="16413" y="114707"/>
                    <a:pt x="20192" y="114707"/>
                  </a:cubicBezTo>
                  <a:cubicBezTo>
                    <a:pt x="23216" y="114707"/>
                    <a:pt x="27751" y="112682"/>
                    <a:pt x="29515" y="107621"/>
                  </a:cubicBezTo>
                  <a:cubicBezTo>
                    <a:pt x="29767" y="107115"/>
                    <a:pt x="32790" y="95222"/>
                    <a:pt x="34302" y="88896"/>
                  </a:cubicBezTo>
                  <a:lnTo>
                    <a:pt x="39845" y="66121"/>
                  </a:lnTo>
                  <a:cubicBezTo>
                    <a:pt x="41357" y="60554"/>
                    <a:pt x="42869" y="54987"/>
                    <a:pt x="44128" y="49167"/>
                  </a:cubicBezTo>
                  <a:cubicBezTo>
                    <a:pt x="45136" y="44865"/>
                    <a:pt x="47152" y="37526"/>
                    <a:pt x="47404" y="36514"/>
                  </a:cubicBezTo>
                  <a:cubicBezTo>
                    <a:pt x="51183" y="28669"/>
                    <a:pt x="64537" y="5642"/>
                    <a:pt x="88473" y="5642"/>
                  </a:cubicBezTo>
                  <a:cubicBezTo>
                    <a:pt x="99812" y="5642"/>
                    <a:pt x="102079" y="15005"/>
                    <a:pt x="102079" y="23355"/>
                  </a:cubicBezTo>
                  <a:cubicBezTo>
                    <a:pt x="102079" y="39045"/>
                    <a:pt x="89733" y="71435"/>
                    <a:pt x="85702" y="82316"/>
                  </a:cubicBezTo>
                  <a:cubicBezTo>
                    <a:pt x="83434" y="88137"/>
                    <a:pt x="83182" y="91173"/>
                    <a:pt x="83182" y="93957"/>
                  </a:cubicBezTo>
                  <a:cubicBezTo>
                    <a:pt x="83182" y="105850"/>
                    <a:pt x="92001" y="114707"/>
                    <a:pt x="103843" y="114707"/>
                  </a:cubicBezTo>
                  <a:cubicBezTo>
                    <a:pt x="127527" y="114707"/>
                    <a:pt x="136850" y="77761"/>
                    <a:pt x="136850" y="75737"/>
                  </a:cubicBezTo>
                  <a:cubicBezTo>
                    <a:pt x="136850" y="73206"/>
                    <a:pt x="134582" y="73206"/>
                    <a:pt x="133826" y="73206"/>
                  </a:cubicBezTo>
                  <a:cubicBezTo>
                    <a:pt x="131307" y="73206"/>
                    <a:pt x="131307" y="73966"/>
                    <a:pt x="130047" y="77761"/>
                  </a:cubicBezTo>
                  <a:cubicBezTo>
                    <a:pt x="125008" y="94969"/>
                    <a:pt x="116693" y="109140"/>
                    <a:pt x="104347" y="109140"/>
                  </a:cubicBezTo>
                  <a:cubicBezTo>
                    <a:pt x="100064" y="109140"/>
                    <a:pt x="98300" y="106609"/>
                    <a:pt x="98300" y="100789"/>
                  </a:cubicBezTo>
                  <a:cubicBezTo>
                    <a:pt x="98300" y="94463"/>
                    <a:pt x="100568" y="88390"/>
                    <a:pt x="102835" y="82822"/>
                  </a:cubicBezTo>
                  <a:cubicBezTo>
                    <a:pt x="107622" y="69411"/>
                    <a:pt x="118205" y="41575"/>
                    <a:pt x="118205" y="27151"/>
                  </a:cubicBezTo>
                  <a:cubicBezTo>
                    <a:pt x="118205" y="10197"/>
                    <a:pt x="107370" y="75"/>
                    <a:pt x="89229" y="75"/>
                  </a:cubicBezTo>
                  <a:cubicBezTo>
                    <a:pt x="66553" y="75"/>
                    <a:pt x="54207" y="16270"/>
                    <a:pt x="49924" y="22090"/>
                  </a:cubicBezTo>
                  <a:cubicBezTo>
                    <a:pt x="48664" y="7919"/>
                    <a:pt x="38333" y="75"/>
                    <a:pt x="26743" y="75"/>
                  </a:cubicBezTo>
                  <a:cubicBezTo>
                    <a:pt x="15153" y="75"/>
                    <a:pt x="10366" y="9944"/>
                    <a:pt x="7846" y="14499"/>
                  </a:cubicBezTo>
                  <a:cubicBezTo>
                    <a:pt x="3815" y="23102"/>
                    <a:pt x="287" y="38032"/>
                    <a:pt x="287" y="39045"/>
                  </a:cubicBezTo>
                  <a:cubicBezTo>
                    <a:pt x="287" y="41575"/>
                    <a:pt x="2807" y="41575"/>
                    <a:pt x="3311" y="41575"/>
                  </a:cubicBezTo>
                  <a:cubicBezTo>
                    <a:pt x="5830" y="41575"/>
                    <a:pt x="6082" y="41322"/>
                    <a:pt x="7594" y="35755"/>
                  </a:cubicBezTo>
                  <a:cubicBezTo>
                    <a:pt x="11878" y="17788"/>
                    <a:pt x="16917" y="5642"/>
                    <a:pt x="25987" y="5642"/>
                  </a:cubicBezTo>
                  <a:cubicBezTo>
                    <a:pt x="31027" y="5642"/>
                    <a:pt x="33798" y="8932"/>
                    <a:pt x="33798" y="17282"/>
                  </a:cubicBezTo>
                  <a:cubicBezTo>
                    <a:pt x="33798" y="22596"/>
                    <a:pt x="33042" y="25380"/>
                    <a:pt x="29767" y="38538"/>
                  </a:cubicBezTo>
                  <a:lnTo>
                    <a:pt x="15153" y="96993"/>
                  </a:lnTo>
                  <a:close/>
                </a:path>
              </a:pathLst>
            </a:custGeom>
            <a:solidFill>
              <a:srgbClr val="000000"/>
            </a:solidFill>
            <a:ln w="252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CN"/>
            </a:p>
          </p:txBody>
        </p:sp>
      </p:grpSp>
      <p:sp>
        <p:nvSpPr>
          <p:cNvPr id="18526" name="TextBox 18525">
            <a:extLst>
              <a:ext uri="{FF2B5EF4-FFF2-40B4-BE49-F238E27FC236}">
                <a16:creationId xmlns:a16="http://schemas.microsoft.com/office/drawing/2014/main" id="{38262298-555C-7BC2-72BD-38E98D1C13EA}"/>
              </a:ext>
            </a:extLst>
          </p:cNvPr>
          <p:cNvSpPr txBox="1"/>
          <p:nvPr/>
        </p:nvSpPr>
        <p:spPr>
          <a:xfrm>
            <a:off x="1017869" y="3520571"/>
            <a:ext cx="9163933" cy="369332"/>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其中 </a:t>
            </a:r>
            <a:r>
              <a:rPr lang="en-US" b="0" i="0" dirty="0" err="1">
                <a:effectLst/>
                <a:latin typeface="Microsoft YaHei" panose="020B0503020204020204" pitchFamily="34" charset="-122"/>
                <a:ea typeface="Microsoft YaHei" panose="020B0503020204020204" pitchFamily="34" charset="-122"/>
              </a:rPr>
              <a:t>w</a:t>
            </a:r>
            <a:r>
              <a:rPr lang="en-US" b="0" i="0" baseline="-25000" dirty="0" err="1">
                <a:effectLst/>
                <a:latin typeface="Microsoft YaHei" panose="020B0503020204020204" pitchFamily="34" charset="-122"/>
                <a:ea typeface="Microsoft YaHei" panose="020B0503020204020204" pitchFamily="34" charset="-122"/>
              </a:rPr>
              <a:t>i</a:t>
            </a:r>
            <a:r>
              <a:rPr lang="en-US" b="0" i="0" baseline="-2500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为第 </a:t>
            </a:r>
            <a:r>
              <a:rPr lang="en-US" b="0" i="0" dirty="0" err="1">
                <a:effectLst/>
                <a:latin typeface="Microsoft YaHei" panose="020B0503020204020204" pitchFamily="34" charset="-122"/>
                <a:ea typeface="Microsoft YaHei" panose="020B0503020204020204" pitchFamily="34" charset="-122"/>
              </a:rPr>
              <a:t>i</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个卷积核，</a:t>
            </a:r>
            <a:r>
              <a:rPr lang="en-US" b="0" i="0" dirty="0" err="1">
                <a:effectLst/>
                <a:latin typeface="Microsoft YaHei" panose="020B0503020204020204" pitchFamily="34" charset="-122"/>
                <a:ea typeface="Microsoft YaHei" panose="020B0503020204020204" pitchFamily="34" charset="-122"/>
              </a:rPr>
              <a:t>q</a:t>
            </a:r>
            <a:r>
              <a:rPr lang="en-US" b="0" i="0" baseline="-25000" dirty="0" err="1">
                <a:effectLst/>
                <a:latin typeface="Microsoft YaHei" panose="020B0503020204020204" pitchFamily="34" charset="-122"/>
                <a:ea typeface="Microsoft YaHei" panose="020B0503020204020204" pitchFamily="34" charset="-122"/>
              </a:rPr>
              <a:t>j</a:t>
            </a:r>
            <a:r>
              <a:rPr lang="en-US" b="0" i="0" baseline="-2500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为输入句子中第 </a:t>
            </a:r>
            <a:r>
              <a:rPr lang="en-US" b="0" i="0" dirty="0">
                <a:effectLst/>
                <a:latin typeface="Microsoft YaHei" panose="020B0503020204020204" pitchFamily="34" charset="-122"/>
                <a:ea typeface="Microsoft YaHei" panose="020B0503020204020204" pitchFamily="34" charset="-122"/>
              </a:rPr>
              <a:t>j </a:t>
            </a:r>
            <a:r>
              <a:rPr lang="zh-CN" altLang="en-US" b="0" i="0" dirty="0">
                <a:effectLst/>
                <a:latin typeface="Microsoft YaHei" panose="020B0503020204020204" pitchFamily="34" charset="-122"/>
                <a:ea typeface="Microsoft YaHei" panose="020B0503020204020204" pitchFamily="34" charset="-122"/>
              </a:rPr>
              <a:t>个词对应的向量表示，</a:t>
            </a:r>
            <a:r>
              <a:rPr lang="en-US" b="0" i="0" dirty="0">
                <a:effectLst/>
                <a:latin typeface="Microsoft YaHei" panose="020B0503020204020204" pitchFamily="34" charset="-122"/>
                <a:ea typeface="Microsoft YaHei" panose="020B0503020204020204" pitchFamily="34" charset="-122"/>
              </a:rPr>
              <a:t>n </a:t>
            </a:r>
            <a:r>
              <a:rPr lang="zh-CN" altLang="en-US" b="0" i="0" dirty="0">
                <a:effectLst/>
                <a:latin typeface="Microsoft YaHei" panose="020B0503020204020204" pitchFamily="34" charset="-122"/>
                <a:ea typeface="Microsoft YaHei" panose="020B0503020204020204" pitchFamily="34" charset="-122"/>
              </a:rPr>
              <a:t>为卷积核数量</a:t>
            </a:r>
            <a:endParaRPr lang="en-CN" dirty="0">
              <a:latin typeface="Microsoft YaHei" panose="020B0503020204020204" pitchFamily="34" charset="-122"/>
              <a:ea typeface="Microsoft YaHei" panose="020B0503020204020204" pitchFamily="34" charset="-122"/>
            </a:endParaRPr>
          </a:p>
        </p:txBody>
      </p:sp>
      <p:sp>
        <p:nvSpPr>
          <p:cNvPr id="18528" name="TextBox 18527">
            <a:extLst>
              <a:ext uri="{FF2B5EF4-FFF2-40B4-BE49-F238E27FC236}">
                <a16:creationId xmlns:a16="http://schemas.microsoft.com/office/drawing/2014/main" id="{425FAC91-F09D-B06A-27A4-889EFC74DDAF}"/>
              </a:ext>
            </a:extLst>
          </p:cNvPr>
          <p:cNvSpPr txBox="1"/>
          <p:nvPr/>
        </p:nvSpPr>
        <p:spPr>
          <a:xfrm>
            <a:off x="305577" y="4118462"/>
            <a:ext cx="11272059" cy="1253613"/>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分段最大池化层</a:t>
            </a:r>
            <a:r>
              <a:rPr lang="en-CN" sz="2000" dirty="0">
                <a:latin typeface="Microsoft YaHei" panose="020B0503020204020204" pitchFamily="34" charset="-122"/>
                <a:ea typeface="Microsoft YaHei" panose="020B0503020204020204" pitchFamily="34" charset="-122"/>
              </a:rPr>
              <a:t>根据卷积操作得到的局部特征提取全局特征。不同于单一最大池化方法，分段最大池化方法首先以头尾实体为界将卷积得到的特征图划分为三部分</a:t>
            </a:r>
            <a:r>
              <a:rPr lang="zh-CN" altLang="en-US" sz="2000" dirty="0">
                <a:latin typeface="Microsoft YaHei" panose="020B0503020204020204" pitchFamily="34" charset="-122"/>
                <a:ea typeface="Microsoft YaHei" panose="020B0503020204020204" pitchFamily="34" charset="-122"/>
              </a:rPr>
              <a:t>，然后对每一部分分别进行最大池化操作，各特征图进行分段最大池化后拼接，经过非线性函数后得到全局的特征表示。</a:t>
            </a:r>
            <a:endParaRPr lang="en-CN" sz="2000" dirty="0">
              <a:latin typeface="Microsoft YaHei" panose="020B0503020204020204" pitchFamily="34" charset="-122"/>
              <a:ea typeface="Microsoft YaHei" panose="020B0503020204020204" pitchFamily="34" charset="-122"/>
            </a:endParaRPr>
          </a:p>
        </p:txBody>
      </p:sp>
      <p:grpSp>
        <p:nvGrpSpPr>
          <p:cNvPr id="18584" name="Group 18583" descr="\documentclass{article}&#10;\usepackage{amsmath,bm}&#10;\pagestyle{empty}&#10;\begin{document}&#10;&#10;\begin{equation*}&#10;    p_{ij} = \mathrm{max}(c_{ij}), 1 \le i \le n, 1 \le j \le 3 &#10;\end{equation*}&#10;\begin{equation*}&#10;    p_i = \{p_{i1}, p_{i2}, p_{i3}\}&#10;\end{equation*}&#10;\begin{equation*}&#10;    g = \mathrm{tanh}(p_{1:n})&#10;\end{equation*}&#10;&#10;&#10;\end{document}" title="IguanaTex Vector Display">
            <a:extLst>
              <a:ext uri="{FF2B5EF4-FFF2-40B4-BE49-F238E27FC236}">
                <a16:creationId xmlns:a16="http://schemas.microsoft.com/office/drawing/2014/main" id="{B90547EC-5D0C-775C-434D-DF5EDE8E9360}"/>
              </a:ext>
            </a:extLst>
          </p:cNvPr>
          <p:cNvGrpSpPr>
            <a:grpSpLocks noChangeAspect="1"/>
          </p:cNvGrpSpPr>
          <p:nvPr>
            <p:custDataLst>
              <p:tags r:id="rId1"/>
            </p:custDataLst>
          </p:nvPr>
        </p:nvGrpSpPr>
        <p:grpSpPr>
          <a:xfrm>
            <a:off x="3944810" y="5490336"/>
            <a:ext cx="3882151" cy="1138728"/>
            <a:chOff x="6485011" y="4210962"/>
            <a:chExt cx="3882151" cy="1138728"/>
          </a:xfrm>
        </p:grpSpPr>
        <p:sp>
          <p:nvSpPr>
            <p:cNvPr id="18532" name="Freeform 18531">
              <a:extLst>
                <a:ext uri="{FF2B5EF4-FFF2-40B4-BE49-F238E27FC236}">
                  <a16:creationId xmlns:a16="http://schemas.microsoft.com/office/drawing/2014/main" id="{5DC654F3-78CF-CB32-BD69-1EF120E57A2D}"/>
                </a:ext>
              </a:extLst>
            </p:cNvPr>
            <p:cNvSpPr/>
            <p:nvPr>
              <p:custDataLst>
                <p:tags r:id="rId2"/>
              </p:custDataLst>
            </p:nvPr>
          </p:nvSpPr>
          <p:spPr>
            <a:xfrm>
              <a:off x="6485011" y="4287207"/>
              <a:ext cx="131234" cy="157441"/>
            </a:xfrm>
            <a:custGeom>
              <a:avLst/>
              <a:gdLst>
                <a:gd name="connsiteX0" fmla="*/ 19515 w 131234"/>
                <a:gd name="connsiteY0" fmla="*/ 139693 h 157441"/>
                <a:gd name="connsiteX1" fmla="*/ 5939 w 131234"/>
                <a:gd name="connsiteY1" fmla="*/ 149842 h 157441"/>
                <a:gd name="connsiteX2" fmla="*/ 157 w 131234"/>
                <a:gd name="connsiteY2" fmla="*/ 154546 h 157441"/>
                <a:gd name="connsiteX3" fmla="*/ 3425 w 131234"/>
                <a:gd name="connsiteY3" fmla="*/ 157516 h 157441"/>
                <a:gd name="connsiteX4" fmla="*/ 24543 w 131234"/>
                <a:gd name="connsiteY4" fmla="*/ 156774 h 157441"/>
                <a:gd name="connsiteX5" fmla="*/ 49433 w 131234"/>
                <a:gd name="connsiteY5" fmla="*/ 157516 h 157441"/>
                <a:gd name="connsiteX6" fmla="*/ 53958 w 131234"/>
                <a:gd name="connsiteY6" fmla="*/ 152565 h 157441"/>
                <a:gd name="connsiteX7" fmla="*/ 47924 w 131234"/>
                <a:gd name="connsiteY7" fmla="*/ 149842 h 157441"/>
                <a:gd name="connsiteX8" fmla="*/ 35354 w 131234"/>
                <a:gd name="connsiteY8" fmla="*/ 145882 h 157441"/>
                <a:gd name="connsiteX9" fmla="*/ 47673 w 131234"/>
                <a:gd name="connsiteY9" fmla="*/ 96372 h 157441"/>
                <a:gd name="connsiteX10" fmla="*/ 70802 w 131234"/>
                <a:gd name="connsiteY10" fmla="*/ 112215 h 157441"/>
                <a:gd name="connsiteX11" fmla="*/ 131392 w 131234"/>
                <a:gd name="connsiteY11" fmla="*/ 39683 h 157441"/>
                <a:gd name="connsiteX12" fmla="*/ 97954 w 131234"/>
                <a:gd name="connsiteY12" fmla="*/ 75 h 157441"/>
                <a:gd name="connsiteX13" fmla="*/ 65020 w 131234"/>
                <a:gd name="connsiteY13" fmla="*/ 18641 h 157441"/>
                <a:gd name="connsiteX14" fmla="*/ 42393 w 131234"/>
                <a:gd name="connsiteY14" fmla="*/ 75 h 157441"/>
                <a:gd name="connsiteX15" fmla="*/ 23789 w 131234"/>
                <a:gd name="connsiteY15" fmla="*/ 14185 h 157441"/>
                <a:gd name="connsiteX16" fmla="*/ 15995 w 131234"/>
                <a:gd name="connsiteY16" fmla="*/ 38197 h 157441"/>
                <a:gd name="connsiteX17" fmla="*/ 19012 w 131234"/>
                <a:gd name="connsiteY17" fmla="*/ 40673 h 157441"/>
                <a:gd name="connsiteX18" fmla="*/ 23286 w 131234"/>
                <a:gd name="connsiteY18" fmla="*/ 34979 h 157441"/>
                <a:gd name="connsiteX19" fmla="*/ 41639 w 131234"/>
                <a:gd name="connsiteY19" fmla="*/ 5521 h 157441"/>
                <a:gd name="connsiteX20" fmla="*/ 49433 w 131234"/>
                <a:gd name="connsiteY20" fmla="*/ 16908 h 157441"/>
                <a:gd name="connsiteX21" fmla="*/ 47673 w 131234"/>
                <a:gd name="connsiteY21" fmla="*/ 29533 h 157441"/>
                <a:gd name="connsiteX22" fmla="*/ 19515 w 131234"/>
                <a:gd name="connsiteY22" fmla="*/ 139693 h 157441"/>
                <a:gd name="connsiteX23" fmla="*/ 63763 w 131234"/>
                <a:gd name="connsiteY23" fmla="*/ 32256 h 157441"/>
                <a:gd name="connsiteX24" fmla="*/ 76836 w 131234"/>
                <a:gd name="connsiteY24" fmla="*/ 14928 h 157441"/>
                <a:gd name="connsiteX25" fmla="*/ 97200 w 131234"/>
                <a:gd name="connsiteY25" fmla="*/ 5521 h 157441"/>
                <a:gd name="connsiteX26" fmla="*/ 113290 w 131234"/>
                <a:gd name="connsiteY26" fmla="*/ 28791 h 157441"/>
                <a:gd name="connsiteX27" fmla="*/ 100468 w 131234"/>
                <a:gd name="connsiteY27" fmla="*/ 81271 h 157441"/>
                <a:gd name="connsiteX28" fmla="*/ 70551 w 131234"/>
                <a:gd name="connsiteY28" fmla="*/ 106769 h 157441"/>
                <a:gd name="connsiteX29" fmla="*/ 50690 w 131234"/>
                <a:gd name="connsiteY29" fmla="*/ 84737 h 157441"/>
                <a:gd name="connsiteX30" fmla="*/ 51444 w 131234"/>
                <a:gd name="connsiteY30" fmla="*/ 80776 h 157441"/>
                <a:gd name="connsiteX31" fmla="*/ 63763 w 131234"/>
                <a:gd name="connsiteY31" fmla="*/ 32256 h 15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34" h="157441">
                  <a:moveTo>
                    <a:pt x="19515" y="139693"/>
                  </a:moveTo>
                  <a:cubicBezTo>
                    <a:pt x="17504" y="148110"/>
                    <a:pt x="17001" y="149842"/>
                    <a:pt x="5939" y="149842"/>
                  </a:cubicBezTo>
                  <a:cubicBezTo>
                    <a:pt x="2922" y="149842"/>
                    <a:pt x="157" y="149842"/>
                    <a:pt x="157" y="154546"/>
                  </a:cubicBezTo>
                  <a:cubicBezTo>
                    <a:pt x="157" y="156526"/>
                    <a:pt x="1414" y="157516"/>
                    <a:pt x="3425" y="157516"/>
                  </a:cubicBezTo>
                  <a:cubicBezTo>
                    <a:pt x="10213" y="157516"/>
                    <a:pt x="17504" y="156774"/>
                    <a:pt x="24543" y="156774"/>
                  </a:cubicBezTo>
                  <a:cubicBezTo>
                    <a:pt x="32840" y="156774"/>
                    <a:pt x="41388" y="157516"/>
                    <a:pt x="49433" y="157516"/>
                  </a:cubicBezTo>
                  <a:cubicBezTo>
                    <a:pt x="50690" y="157516"/>
                    <a:pt x="53958" y="157516"/>
                    <a:pt x="53958" y="152565"/>
                  </a:cubicBezTo>
                  <a:cubicBezTo>
                    <a:pt x="53958" y="149842"/>
                    <a:pt x="51444" y="149842"/>
                    <a:pt x="47924" y="149842"/>
                  </a:cubicBezTo>
                  <a:cubicBezTo>
                    <a:pt x="35354" y="149842"/>
                    <a:pt x="35354" y="148110"/>
                    <a:pt x="35354" y="145882"/>
                  </a:cubicBezTo>
                  <a:cubicBezTo>
                    <a:pt x="35354" y="142911"/>
                    <a:pt x="45913" y="102560"/>
                    <a:pt x="47673" y="96372"/>
                  </a:cubicBezTo>
                  <a:cubicBezTo>
                    <a:pt x="50941" y="103551"/>
                    <a:pt x="57980" y="112215"/>
                    <a:pt x="70802" y="112215"/>
                  </a:cubicBezTo>
                  <a:cubicBezTo>
                    <a:pt x="99966" y="112215"/>
                    <a:pt x="131392" y="76073"/>
                    <a:pt x="131392" y="39683"/>
                  </a:cubicBezTo>
                  <a:cubicBezTo>
                    <a:pt x="131392" y="16413"/>
                    <a:pt x="117061" y="75"/>
                    <a:pt x="97954" y="75"/>
                  </a:cubicBezTo>
                  <a:cubicBezTo>
                    <a:pt x="85384" y="75"/>
                    <a:pt x="73316" y="8987"/>
                    <a:pt x="65020" y="18641"/>
                  </a:cubicBezTo>
                  <a:cubicBezTo>
                    <a:pt x="62506" y="5273"/>
                    <a:pt x="51695" y="75"/>
                    <a:pt x="42393" y="75"/>
                  </a:cubicBezTo>
                  <a:cubicBezTo>
                    <a:pt x="30828" y="75"/>
                    <a:pt x="26052" y="9729"/>
                    <a:pt x="23789" y="14185"/>
                  </a:cubicBezTo>
                  <a:cubicBezTo>
                    <a:pt x="19264" y="22602"/>
                    <a:pt x="15995" y="37455"/>
                    <a:pt x="15995" y="38197"/>
                  </a:cubicBezTo>
                  <a:cubicBezTo>
                    <a:pt x="15995" y="40673"/>
                    <a:pt x="18509" y="40673"/>
                    <a:pt x="19012" y="40673"/>
                  </a:cubicBezTo>
                  <a:cubicBezTo>
                    <a:pt x="21526" y="40673"/>
                    <a:pt x="21778" y="40425"/>
                    <a:pt x="23286" y="34979"/>
                  </a:cubicBezTo>
                  <a:cubicBezTo>
                    <a:pt x="27560" y="17403"/>
                    <a:pt x="32588" y="5521"/>
                    <a:pt x="41639" y="5521"/>
                  </a:cubicBezTo>
                  <a:cubicBezTo>
                    <a:pt x="45913" y="5521"/>
                    <a:pt x="49433" y="7501"/>
                    <a:pt x="49433" y="16908"/>
                  </a:cubicBezTo>
                  <a:cubicBezTo>
                    <a:pt x="49433" y="22602"/>
                    <a:pt x="48678" y="25325"/>
                    <a:pt x="47673" y="29533"/>
                  </a:cubicBezTo>
                  <a:lnTo>
                    <a:pt x="19515" y="139693"/>
                  </a:lnTo>
                  <a:close/>
                  <a:moveTo>
                    <a:pt x="63763" y="32256"/>
                  </a:moveTo>
                  <a:cubicBezTo>
                    <a:pt x="65523" y="25572"/>
                    <a:pt x="72311" y="18641"/>
                    <a:pt x="76836" y="14928"/>
                  </a:cubicBezTo>
                  <a:cubicBezTo>
                    <a:pt x="85635" y="7254"/>
                    <a:pt x="92926" y="5521"/>
                    <a:pt x="97200" y="5521"/>
                  </a:cubicBezTo>
                  <a:cubicBezTo>
                    <a:pt x="107256" y="5521"/>
                    <a:pt x="113290" y="14185"/>
                    <a:pt x="113290" y="28791"/>
                  </a:cubicBezTo>
                  <a:cubicBezTo>
                    <a:pt x="113290" y="43396"/>
                    <a:pt x="104994" y="71864"/>
                    <a:pt x="100468" y="81271"/>
                  </a:cubicBezTo>
                  <a:cubicBezTo>
                    <a:pt x="91921" y="98600"/>
                    <a:pt x="79853" y="106769"/>
                    <a:pt x="70551" y="106769"/>
                  </a:cubicBezTo>
                  <a:cubicBezTo>
                    <a:pt x="53958" y="106769"/>
                    <a:pt x="50690" y="86222"/>
                    <a:pt x="50690" y="84737"/>
                  </a:cubicBezTo>
                  <a:cubicBezTo>
                    <a:pt x="50690" y="84242"/>
                    <a:pt x="50690" y="83747"/>
                    <a:pt x="51444" y="80776"/>
                  </a:cubicBezTo>
                  <a:lnTo>
                    <a:pt x="63763" y="32256"/>
                  </a:lnTo>
                  <a:close/>
                </a:path>
              </a:pathLst>
            </a:custGeom>
            <a:solidFill>
              <a:srgbClr val="000000"/>
            </a:solidFill>
            <a:ln w="25235"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F95E233E-A34A-BD52-40F2-358177F3A113}"/>
                </a:ext>
              </a:extLst>
            </p:cNvPr>
            <p:cNvSpPr/>
            <p:nvPr>
              <p:custDataLst>
                <p:tags r:id="rId3"/>
              </p:custDataLst>
            </p:nvPr>
          </p:nvSpPr>
          <p:spPr>
            <a:xfrm>
              <a:off x="6627817" y="4318868"/>
              <a:ext cx="53323" cy="116620"/>
            </a:xfrm>
            <a:custGeom>
              <a:avLst/>
              <a:gdLst>
                <a:gd name="connsiteX0" fmla="*/ 48910 w 53323"/>
                <a:gd name="connsiteY0" fmla="*/ 6661 h 116620"/>
                <a:gd name="connsiteX1" fmla="*/ 41870 w 53323"/>
                <a:gd name="connsiteY1" fmla="*/ 76 h 116620"/>
                <a:gd name="connsiteX2" fmla="*/ 32015 w 53323"/>
                <a:gd name="connsiteY2" fmla="*/ 9607 h 116620"/>
                <a:gd name="connsiteX3" fmla="*/ 39054 w 53323"/>
                <a:gd name="connsiteY3" fmla="*/ 16192 h 116620"/>
                <a:gd name="connsiteX4" fmla="*/ 48910 w 53323"/>
                <a:gd name="connsiteY4" fmla="*/ 6661 h 116620"/>
                <a:gd name="connsiteX5" fmla="*/ 13009 w 53323"/>
                <a:gd name="connsiteY5" fmla="*/ 94690 h 116620"/>
                <a:gd name="connsiteX6" fmla="*/ 11425 w 53323"/>
                <a:gd name="connsiteY6" fmla="*/ 101968 h 116620"/>
                <a:gd name="connsiteX7" fmla="*/ 28143 w 53323"/>
                <a:gd name="connsiteY7" fmla="*/ 116697 h 116620"/>
                <a:gd name="connsiteX8" fmla="*/ 53485 w 53323"/>
                <a:gd name="connsiteY8" fmla="*/ 90184 h 116620"/>
                <a:gd name="connsiteX9" fmla="*/ 50669 w 53323"/>
                <a:gd name="connsiteY9" fmla="*/ 87932 h 116620"/>
                <a:gd name="connsiteX10" fmla="*/ 47326 w 53323"/>
                <a:gd name="connsiteY10" fmla="*/ 90878 h 116620"/>
                <a:gd name="connsiteX11" fmla="*/ 28671 w 53323"/>
                <a:gd name="connsiteY11" fmla="*/ 111845 h 116620"/>
                <a:gd name="connsiteX12" fmla="*/ 24272 w 53323"/>
                <a:gd name="connsiteY12" fmla="*/ 105780 h 116620"/>
                <a:gd name="connsiteX13" fmla="*/ 27087 w 53323"/>
                <a:gd name="connsiteY13" fmla="*/ 94690 h 116620"/>
                <a:gd name="connsiteX14" fmla="*/ 32719 w 53323"/>
                <a:gd name="connsiteY14" fmla="*/ 80827 h 116620"/>
                <a:gd name="connsiteX15" fmla="*/ 41342 w 53323"/>
                <a:gd name="connsiteY15" fmla="*/ 58820 h 116620"/>
                <a:gd name="connsiteX16" fmla="*/ 42398 w 53323"/>
                <a:gd name="connsiteY16" fmla="*/ 53275 h 116620"/>
                <a:gd name="connsiteX17" fmla="*/ 25680 w 53323"/>
                <a:gd name="connsiteY17" fmla="*/ 38545 h 116620"/>
                <a:gd name="connsiteX18" fmla="*/ 162 w 53323"/>
                <a:gd name="connsiteY18" fmla="*/ 65058 h 116620"/>
                <a:gd name="connsiteX19" fmla="*/ 3153 w 53323"/>
                <a:gd name="connsiteY19" fmla="*/ 67311 h 116620"/>
                <a:gd name="connsiteX20" fmla="*/ 6321 w 53323"/>
                <a:gd name="connsiteY20" fmla="*/ 64538 h 116620"/>
                <a:gd name="connsiteX21" fmla="*/ 25152 w 53323"/>
                <a:gd name="connsiteY21" fmla="*/ 43397 h 116620"/>
                <a:gd name="connsiteX22" fmla="*/ 29551 w 53323"/>
                <a:gd name="connsiteY22" fmla="*/ 49462 h 116620"/>
                <a:gd name="connsiteX23" fmla="*/ 24096 w 53323"/>
                <a:gd name="connsiteY23" fmla="*/ 66791 h 116620"/>
                <a:gd name="connsiteX24" fmla="*/ 13009 w 53323"/>
                <a:gd name="connsiteY24" fmla="*/ 94690 h 1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3" h="116620">
                  <a:moveTo>
                    <a:pt x="48910" y="6661"/>
                  </a:moveTo>
                  <a:cubicBezTo>
                    <a:pt x="48910" y="3888"/>
                    <a:pt x="46798" y="76"/>
                    <a:pt x="41870" y="76"/>
                  </a:cubicBezTo>
                  <a:cubicBezTo>
                    <a:pt x="37119" y="76"/>
                    <a:pt x="32015" y="4582"/>
                    <a:pt x="32015" y="9607"/>
                  </a:cubicBezTo>
                  <a:cubicBezTo>
                    <a:pt x="32015" y="12553"/>
                    <a:pt x="34303" y="16192"/>
                    <a:pt x="39054" y="16192"/>
                  </a:cubicBezTo>
                  <a:cubicBezTo>
                    <a:pt x="44158" y="16192"/>
                    <a:pt x="48910" y="11340"/>
                    <a:pt x="48910" y="6661"/>
                  </a:cubicBezTo>
                  <a:close/>
                  <a:moveTo>
                    <a:pt x="13009" y="94690"/>
                  </a:moveTo>
                  <a:cubicBezTo>
                    <a:pt x="12305" y="96943"/>
                    <a:pt x="11425" y="99022"/>
                    <a:pt x="11425" y="101968"/>
                  </a:cubicBezTo>
                  <a:cubicBezTo>
                    <a:pt x="11425" y="110112"/>
                    <a:pt x="18464" y="116697"/>
                    <a:pt x="28143" y="116697"/>
                  </a:cubicBezTo>
                  <a:cubicBezTo>
                    <a:pt x="45742" y="116697"/>
                    <a:pt x="53485" y="92784"/>
                    <a:pt x="53485" y="90184"/>
                  </a:cubicBezTo>
                  <a:cubicBezTo>
                    <a:pt x="53485" y="87932"/>
                    <a:pt x="51197" y="87932"/>
                    <a:pt x="50669" y="87932"/>
                  </a:cubicBezTo>
                  <a:cubicBezTo>
                    <a:pt x="48206" y="87932"/>
                    <a:pt x="48030" y="88971"/>
                    <a:pt x="47326" y="90878"/>
                  </a:cubicBezTo>
                  <a:cubicBezTo>
                    <a:pt x="43278" y="104740"/>
                    <a:pt x="35535" y="111845"/>
                    <a:pt x="28671" y="111845"/>
                  </a:cubicBezTo>
                  <a:cubicBezTo>
                    <a:pt x="25152" y="111845"/>
                    <a:pt x="24272" y="109592"/>
                    <a:pt x="24272" y="105780"/>
                  </a:cubicBezTo>
                  <a:cubicBezTo>
                    <a:pt x="24272" y="101794"/>
                    <a:pt x="25504" y="98502"/>
                    <a:pt x="27087" y="94690"/>
                  </a:cubicBezTo>
                  <a:cubicBezTo>
                    <a:pt x="28847" y="90011"/>
                    <a:pt x="30783" y="85332"/>
                    <a:pt x="32719" y="80827"/>
                  </a:cubicBezTo>
                  <a:cubicBezTo>
                    <a:pt x="34303" y="76668"/>
                    <a:pt x="40638" y="60899"/>
                    <a:pt x="41342" y="58820"/>
                  </a:cubicBezTo>
                  <a:cubicBezTo>
                    <a:pt x="41870" y="57087"/>
                    <a:pt x="42398" y="55008"/>
                    <a:pt x="42398" y="53275"/>
                  </a:cubicBezTo>
                  <a:cubicBezTo>
                    <a:pt x="42398" y="45130"/>
                    <a:pt x="35359" y="38545"/>
                    <a:pt x="25680" y="38545"/>
                  </a:cubicBezTo>
                  <a:cubicBezTo>
                    <a:pt x="8257" y="38545"/>
                    <a:pt x="162" y="62112"/>
                    <a:pt x="162" y="65058"/>
                  </a:cubicBezTo>
                  <a:cubicBezTo>
                    <a:pt x="162" y="67311"/>
                    <a:pt x="2625" y="67311"/>
                    <a:pt x="3153" y="67311"/>
                  </a:cubicBezTo>
                  <a:cubicBezTo>
                    <a:pt x="5617" y="67311"/>
                    <a:pt x="5793" y="66444"/>
                    <a:pt x="6321" y="64538"/>
                  </a:cubicBezTo>
                  <a:cubicBezTo>
                    <a:pt x="10897" y="49636"/>
                    <a:pt x="18640" y="43397"/>
                    <a:pt x="25152" y="43397"/>
                  </a:cubicBezTo>
                  <a:cubicBezTo>
                    <a:pt x="27967" y="43397"/>
                    <a:pt x="29551" y="44784"/>
                    <a:pt x="29551" y="49462"/>
                  </a:cubicBezTo>
                  <a:cubicBezTo>
                    <a:pt x="29551" y="53448"/>
                    <a:pt x="28495" y="56047"/>
                    <a:pt x="24096" y="66791"/>
                  </a:cubicBezTo>
                  <a:lnTo>
                    <a:pt x="13009" y="94690"/>
                  </a:lnTo>
                  <a:close/>
                </a:path>
              </a:pathLst>
            </a:custGeom>
            <a:solidFill>
              <a:srgbClr val="000000"/>
            </a:solidFill>
            <a:ln w="25235"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5284B678-0E8C-2F17-6D32-9F62427E406F}"/>
                </a:ext>
              </a:extLst>
            </p:cNvPr>
            <p:cNvSpPr/>
            <p:nvPr>
              <p:custDataLst>
                <p:tags r:id="rId4"/>
              </p:custDataLst>
            </p:nvPr>
          </p:nvSpPr>
          <p:spPr>
            <a:xfrm>
              <a:off x="6690677" y="4318868"/>
              <a:ext cx="77257" cy="150238"/>
            </a:xfrm>
            <a:custGeom>
              <a:avLst/>
              <a:gdLst>
                <a:gd name="connsiteX0" fmla="*/ 77422 w 77257"/>
                <a:gd name="connsiteY0" fmla="*/ 6661 h 150238"/>
                <a:gd name="connsiteX1" fmla="*/ 70383 w 77257"/>
                <a:gd name="connsiteY1" fmla="*/ 76 h 150238"/>
                <a:gd name="connsiteX2" fmla="*/ 60528 w 77257"/>
                <a:gd name="connsiteY2" fmla="*/ 9607 h 150238"/>
                <a:gd name="connsiteX3" fmla="*/ 67567 w 77257"/>
                <a:gd name="connsiteY3" fmla="*/ 16192 h 150238"/>
                <a:gd name="connsiteX4" fmla="*/ 77422 w 77257"/>
                <a:gd name="connsiteY4" fmla="*/ 6661 h 150238"/>
                <a:gd name="connsiteX5" fmla="*/ 40113 w 77257"/>
                <a:gd name="connsiteY5" fmla="*/ 123455 h 150238"/>
                <a:gd name="connsiteX6" fmla="*/ 17411 w 77257"/>
                <a:gd name="connsiteY6" fmla="*/ 145462 h 150238"/>
                <a:gd name="connsiteX7" fmla="*/ 11076 w 77257"/>
                <a:gd name="connsiteY7" fmla="*/ 144423 h 150238"/>
                <a:gd name="connsiteX8" fmla="*/ 17059 w 77257"/>
                <a:gd name="connsiteY8" fmla="*/ 135585 h 150238"/>
                <a:gd name="connsiteX9" fmla="*/ 10196 w 77257"/>
                <a:gd name="connsiteY9" fmla="*/ 129174 h 150238"/>
                <a:gd name="connsiteX10" fmla="*/ 164 w 77257"/>
                <a:gd name="connsiteY10" fmla="*/ 139397 h 150238"/>
                <a:gd name="connsiteX11" fmla="*/ 17587 w 77257"/>
                <a:gd name="connsiteY11" fmla="*/ 150314 h 150238"/>
                <a:gd name="connsiteX12" fmla="*/ 54192 w 77257"/>
                <a:gd name="connsiteY12" fmla="*/ 122935 h 150238"/>
                <a:gd name="connsiteX13" fmla="*/ 70031 w 77257"/>
                <a:gd name="connsiteY13" fmla="*/ 60899 h 150238"/>
                <a:gd name="connsiteX14" fmla="*/ 70911 w 77257"/>
                <a:gd name="connsiteY14" fmla="*/ 54834 h 150238"/>
                <a:gd name="connsiteX15" fmla="*/ 52080 w 77257"/>
                <a:gd name="connsiteY15" fmla="*/ 38545 h 150238"/>
                <a:gd name="connsiteX16" fmla="*/ 21283 w 77257"/>
                <a:gd name="connsiteY16" fmla="*/ 65058 h 150238"/>
                <a:gd name="connsiteX17" fmla="*/ 24274 w 77257"/>
                <a:gd name="connsiteY17" fmla="*/ 67311 h 150238"/>
                <a:gd name="connsiteX18" fmla="*/ 27794 w 77257"/>
                <a:gd name="connsiteY18" fmla="*/ 64192 h 150238"/>
                <a:gd name="connsiteX19" fmla="*/ 51552 w 77257"/>
                <a:gd name="connsiteY19" fmla="*/ 43397 h 150238"/>
                <a:gd name="connsiteX20" fmla="*/ 57536 w 77257"/>
                <a:gd name="connsiteY20" fmla="*/ 51888 h 150238"/>
                <a:gd name="connsiteX21" fmla="*/ 57008 w 77257"/>
                <a:gd name="connsiteY21" fmla="*/ 57087 h 150238"/>
                <a:gd name="connsiteX22" fmla="*/ 40113 w 77257"/>
                <a:gd name="connsiteY22" fmla="*/ 123455 h 15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57" h="150238">
                  <a:moveTo>
                    <a:pt x="77422" y="6661"/>
                  </a:moveTo>
                  <a:cubicBezTo>
                    <a:pt x="77422" y="3715"/>
                    <a:pt x="75134" y="76"/>
                    <a:pt x="70383" y="76"/>
                  </a:cubicBezTo>
                  <a:cubicBezTo>
                    <a:pt x="65279" y="76"/>
                    <a:pt x="60528" y="4928"/>
                    <a:pt x="60528" y="9607"/>
                  </a:cubicBezTo>
                  <a:cubicBezTo>
                    <a:pt x="60528" y="12379"/>
                    <a:pt x="62639" y="16192"/>
                    <a:pt x="67567" y="16192"/>
                  </a:cubicBezTo>
                  <a:cubicBezTo>
                    <a:pt x="72319" y="16192"/>
                    <a:pt x="77422" y="11686"/>
                    <a:pt x="77422" y="6661"/>
                  </a:cubicBezTo>
                  <a:close/>
                  <a:moveTo>
                    <a:pt x="40113" y="123455"/>
                  </a:moveTo>
                  <a:cubicBezTo>
                    <a:pt x="37121" y="135412"/>
                    <a:pt x="27794" y="145462"/>
                    <a:pt x="17411" y="145462"/>
                  </a:cubicBezTo>
                  <a:cubicBezTo>
                    <a:pt x="15123" y="145462"/>
                    <a:pt x="13011" y="145116"/>
                    <a:pt x="11076" y="144423"/>
                  </a:cubicBezTo>
                  <a:cubicBezTo>
                    <a:pt x="15651" y="142343"/>
                    <a:pt x="17059" y="138184"/>
                    <a:pt x="17059" y="135585"/>
                  </a:cubicBezTo>
                  <a:cubicBezTo>
                    <a:pt x="17059" y="131426"/>
                    <a:pt x="13715" y="129174"/>
                    <a:pt x="10196" y="129174"/>
                  </a:cubicBezTo>
                  <a:cubicBezTo>
                    <a:pt x="4740" y="129174"/>
                    <a:pt x="164" y="133852"/>
                    <a:pt x="164" y="139397"/>
                  </a:cubicBezTo>
                  <a:cubicBezTo>
                    <a:pt x="164" y="145982"/>
                    <a:pt x="7028" y="150314"/>
                    <a:pt x="17587" y="150314"/>
                  </a:cubicBezTo>
                  <a:cubicBezTo>
                    <a:pt x="28146" y="150314"/>
                    <a:pt x="48736" y="144076"/>
                    <a:pt x="54192" y="122935"/>
                  </a:cubicBezTo>
                  <a:lnTo>
                    <a:pt x="70031" y="60899"/>
                  </a:lnTo>
                  <a:cubicBezTo>
                    <a:pt x="70559" y="58993"/>
                    <a:pt x="70911" y="57434"/>
                    <a:pt x="70911" y="54834"/>
                  </a:cubicBezTo>
                  <a:cubicBezTo>
                    <a:pt x="70911" y="45304"/>
                    <a:pt x="62639" y="38545"/>
                    <a:pt x="52080" y="38545"/>
                  </a:cubicBezTo>
                  <a:cubicBezTo>
                    <a:pt x="32546" y="38545"/>
                    <a:pt x="21283" y="62632"/>
                    <a:pt x="21283" y="65058"/>
                  </a:cubicBezTo>
                  <a:cubicBezTo>
                    <a:pt x="21283" y="67311"/>
                    <a:pt x="23747" y="67311"/>
                    <a:pt x="24274" y="67311"/>
                  </a:cubicBezTo>
                  <a:cubicBezTo>
                    <a:pt x="26386" y="67311"/>
                    <a:pt x="26562" y="66791"/>
                    <a:pt x="27794" y="64192"/>
                  </a:cubicBezTo>
                  <a:cubicBezTo>
                    <a:pt x="32194" y="54141"/>
                    <a:pt x="41345" y="43397"/>
                    <a:pt x="51552" y="43397"/>
                  </a:cubicBezTo>
                  <a:cubicBezTo>
                    <a:pt x="55952" y="43397"/>
                    <a:pt x="57536" y="46343"/>
                    <a:pt x="57536" y="51888"/>
                  </a:cubicBezTo>
                  <a:cubicBezTo>
                    <a:pt x="57536" y="53795"/>
                    <a:pt x="57184" y="56221"/>
                    <a:pt x="57008" y="57087"/>
                  </a:cubicBezTo>
                  <a:lnTo>
                    <a:pt x="40113" y="123455"/>
                  </a:lnTo>
                  <a:close/>
                </a:path>
              </a:pathLst>
            </a:custGeom>
            <a:solidFill>
              <a:srgbClr val="000000"/>
            </a:solidFill>
            <a:ln w="25235"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FD15A3E3-BA0A-EE34-600F-7B2110374CAA}"/>
                </a:ext>
              </a:extLst>
            </p:cNvPr>
            <p:cNvSpPr/>
            <p:nvPr>
              <p:custDataLst>
                <p:tags r:id="rId5"/>
              </p:custDataLst>
            </p:nvPr>
          </p:nvSpPr>
          <p:spPr>
            <a:xfrm>
              <a:off x="6880521" y="4305773"/>
              <a:ext cx="167186" cy="57926"/>
            </a:xfrm>
            <a:custGeom>
              <a:avLst/>
              <a:gdLst>
                <a:gd name="connsiteX0" fmla="*/ 158810 w 167186"/>
                <a:gd name="connsiteY0" fmla="*/ 9977 h 57926"/>
                <a:gd name="connsiteX1" fmla="*/ 167358 w 167186"/>
                <a:gd name="connsiteY1" fmla="*/ 5026 h 57926"/>
                <a:gd name="connsiteX2" fmla="*/ 159061 w 167186"/>
                <a:gd name="connsiteY2" fmla="*/ 75 h 57926"/>
                <a:gd name="connsiteX3" fmla="*/ 8468 w 167186"/>
                <a:gd name="connsiteY3" fmla="*/ 75 h 57926"/>
                <a:gd name="connsiteX4" fmla="*/ 171 w 167186"/>
                <a:gd name="connsiteY4" fmla="*/ 5026 h 57926"/>
                <a:gd name="connsiteX5" fmla="*/ 8719 w 167186"/>
                <a:gd name="connsiteY5" fmla="*/ 9977 h 57926"/>
                <a:gd name="connsiteX6" fmla="*/ 158810 w 167186"/>
                <a:gd name="connsiteY6" fmla="*/ 9977 h 57926"/>
                <a:gd name="connsiteX7" fmla="*/ 159061 w 167186"/>
                <a:gd name="connsiteY7" fmla="*/ 58001 h 57926"/>
                <a:gd name="connsiteX8" fmla="*/ 167358 w 167186"/>
                <a:gd name="connsiteY8" fmla="*/ 53050 h 57926"/>
                <a:gd name="connsiteX9" fmla="*/ 158810 w 167186"/>
                <a:gd name="connsiteY9" fmla="*/ 48099 h 57926"/>
                <a:gd name="connsiteX10" fmla="*/ 8719 w 167186"/>
                <a:gd name="connsiteY10" fmla="*/ 48099 h 57926"/>
                <a:gd name="connsiteX11" fmla="*/ 171 w 167186"/>
                <a:gd name="connsiteY11" fmla="*/ 53050 h 57926"/>
                <a:gd name="connsiteX12" fmla="*/ 8468 w 167186"/>
                <a:gd name="connsiteY12" fmla="*/ 58001 h 57926"/>
                <a:gd name="connsiteX13" fmla="*/ 159061 w 167186"/>
                <a:gd name="connsiteY13" fmla="*/ 58001 h 5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86" h="57926">
                  <a:moveTo>
                    <a:pt x="158810" y="9977"/>
                  </a:moveTo>
                  <a:cubicBezTo>
                    <a:pt x="162581" y="9977"/>
                    <a:pt x="167358" y="9977"/>
                    <a:pt x="167358" y="5026"/>
                  </a:cubicBezTo>
                  <a:cubicBezTo>
                    <a:pt x="167358" y="75"/>
                    <a:pt x="162581" y="75"/>
                    <a:pt x="159061" y="75"/>
                  </a:cubicBezTo>
                  <a:lnTo>
                    <a:pt x="8468" y="75"/>
                  </a:lnTo>
                  <a:cubicBezTo>
                    <a:pt x="4948" y="75"/>
                    <a:pt x="171" y="75"/>
                    <a:pt x="171" y="5026"/>
                  </a:cubicBezTo>
                  <a:cubicBezTo>
                    <a:pt x="171" y="9977"/>
                    <a:pt x="4948" y="9977"/>
                    <a:pt x="8719" y="9977"/>
                  </a:cubicBezTo>
                  <a:lnTo>
                    <a:pt x="158810" y="9977"/>
                  </a:lnTo>
                  <a:close/>
                  <a:moveTo>
                    <a:pt x="159061" y="58001"/>
                  </a:moveTo>
                  <a:cubicBezTo>
                    <a:pt x="162581" y="58001"/>
                    <a:pt x="167358" y="58001"/>
                    <a:pt x="167358" y="53050"/>
                  </a:cubicBezTo>
                  <a:cubicBezTo>
                    <a:pt x="167358" y="48099"/>
                    <a:pt x="162581" y="48099"/>
                    <a:pt x="158810" y="48099"/>
                  </a:cubicBezTo>
                  <a:lnTo>
                    <a:pt x="8719" y="48099"/>
                  </a:lnTo>
                  <a:cubicBezTo>
                    <a:pt x="4948" y="48099"/>
                    <a:pt x="171" y="48099"/>
                    <a:pt x="171" y="53050"/>
                  </a:cubicBezTo>
                  <a:cubicBezTo>
                    <a:pt x="171" y="58001"/>
                    <a:pt x="4948" y="58001"/>
                    <a:pt x="8468" y="58001"/>
                  </a:cubicBezTo>
                  <a:lnTo>
                    <a:pt x="159061" y="58001"/>
                  </a:lnTo>
                  <a:close/>
                </a:path>
              </a:pathLst>
            </a:custGeom>
            <a:solidFill>
              <a:srgbClr val="000000"/>
            </a:solidFill>
            <a:ln w="25235"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B3C980AB-EE57-A784-39CE-76C387E93C63}"/>
                </a:ext>
              </a:extLst>
            </p:cNvPr>
            <p:cNvSpPr/>
            <p:nvPr>
              <p:custDataLst>
                <p:tags r:id="rId6"/>
              </p:custDataLst>
            </p:nvPr>
          </p:nvSpPr>
          <p:spPr>
            <a:xfrm>
              <a:off x="7139861" y="4287207"/>
              <a:ext cx="196349" cy="109417"/>
            </a:xfrm>
            <a:custGeom>
              <a:avLst/>
              <a:gdLst>
                <a:gd name="connsiteX0" fmla="*/ 19792 w 196349"/>
                <a:gd name="connsiteY0" fmla="*/ 24335 h 109417"/>
                <a:gd name="connsiteX1" fmla="*/ 19792 w 196349"/>
                <a:gd name="connsiteY1" fmla="*/ 90678 h 109417"/>
                <a:gd name="connsiteX2" fmla="*/ 182 w 196349"/>
                <a:gd name="connsiteY2" fmla="*/ 101818 h 109417"/>
                <a:gd name="connsiteX3" fmla="*/ 182 w 196349"/>
                <a:gd name="connsiteY3" fmla="*/ 109492 h 109417"/>
                <a:gd name="connsiteX4" fmla="*/ 28591 w 196349"/>
                <a:gd name="connsiteY4" fmla="*/ 108749 h 109417"/>
                <a:gd name="connsiteX5" fmla="*/ 56749 w 196349"/>
                <a:gd name="connsiteY5" fmla="*/ 109492 h 109417"/>
                <a:gd name="connsiteX6" fmla="*/ 56749 w 196349"/>
                <a:gd name="connsiteY6" fmla="*/ 101818 h 109417"/>
                <a:gd name="connsiteX7" fmla="*/ 37139 w 196349"/>
                <a:gd name="connsiteY7" fmla="*/ 90678 h 109417"/>
                <a:gd name="connsiteX8" fmla="*/ 37139 w 196349"/>
                <a:gd name="connsiteY8" fmla="*/ 45129 h 109417"/>
                <a:gd name="connsiteX9" fmla="*/ 71079 w 196349"/>
                <a:gd name="connsiteY9" fmla="*/ 5521 h 109417"/>
                <a:gd name="connsiteX10" fmla="*/ 89683 w 196349"/>
                <a:gd name="connsiteY10" fmla="*/ 32999 h 109417"/>
                <a:gd name="connsiteX11" fmla="*/ 89683 w 196349"/>
                <a:gd name="connsiteY11" fmla="*/ 90678 h 109417"/>
                <a:gd name="connsiteX12" fmla="*/ 70073 w 196349"/>
                <a:gd name="connsiteY12" fmla="*/ 101818 h 109417"/>
                <a:gd name="connsiteX13" fmla="*/ 70073 w 196349"/>
                <a:gd name="connsiteY13" fmla="*/ 109492 h 109417"/>
                <a:gd name="connsiteX14" fmla="*/ 98482 w 196349"/>
                <a:gd name="connsiteY14" fmla="*/ 108749 h 109417"/>
                <a:gd name="connsiteX15" fmla="*/ 126640 w 196349"/>
                <a:gd name="connsiteY15" fmla="*/ 109492 h 109417"/>
                <a:gd name="connsiteX16" fmla="*/ 126640 w 196349"/>
                <a:gd name="connsiteY16" fmla="*/ 101818 h 109417"/>
                <a:gd name="connsiteX17" fmla="*/ 107030 w 196349"/>
                <a:gd name="connsiteY17" fmla="*/ 90678 h 109417"/>
                <a:gd name="connsiteX18" fmla="*/ 107030 w 196349"/>
                <a:gd name="connsiteY18" fmla="*/ 45129 h 109417"/>
                <a:gd name="connsiteX19" fmla="*/ 140970 w 196349"/>
                <a:gd name="connsiteY19" fmla="*/ 5521 h 109417"/>
                <a:gd name="connsiteX20" fmla="*/ 159575 w 196349"/>
                <a:gd name="connsiteY20" fmla="*/ 32999 h 109417"/>
                <a:gd name="connsiteX21" fmla="*/ 159575 w 196349"/>
                <a:gd name="connsiteY21" fmla="*/ 90678 h 109417"/>
                <a:gd name="connsiteX22" fmla="*/ 139965 w 196349"/>
                <a:gd name="connsiteY22" fmla="*/ 101818 h 109417"/>
                <a:gd name="connsiteX23" fmla="*/ 139965 w 196349"/>
                <a:gd name="connsiteY23" fmla="*/ 109492 h 109417"/>
                <a:gd name="connsiteX24" fmla="*/ 168374 w 196349"/>
                <a:gd name="connsiteY24" fmla="*/ 108749 h 109417"/>
                <a:gd name="connsiteX25" fmla="*/ 196532 w 196349"/>
                <a:gd name="connsiteY25" fmla="*/ 109492 h 109417"/>
                <a:gd name="connsiteX26" fmla="*/ 196532 w 196349"/>
                <a:gd name="connsiteY26" fmla="*/ 101818 h 109417"/>
                <a:gd name="connsiteX27" fmla="*/ 176922 w 196349"/>
                <a:gd name="connsiteY27" fmla="*/ 94391 h 109417"/>
                <a:gd name="connsiteX28" fmla="*/ 176922 w 196349"/>
                <a:gd name="connsiteY28" fmla="*/ 47109 h 109417"/>
                <a:gd name="connsiteX29" fmla="*/ 169128 w 196349"/>
                <a:gd name="connsiteY29" fmla="*/ 9234 h 109417"/>
                <a:gd name="connsiteX30" fmla="*/ 142730 w 196349"/>
                <a:gd name="connsiteY30" fmla="*/ 75 h 109417"/>
                <a:gd name="connsiteX31" fmla="*/ 106276 w 196349"/>
                <a:gd name="connsiteY31" fmla="*/ 24335 h 109417"/>
                <a:gd name="connsiteX32" fmla="*/ 72839 w 196349"/>
                <a:gd name="connsiteY32" fmla="*/ 75 h 109417"/>
                <a:gd name="connsiteX33" fmla="*/ 35630 w 196349"/>
                <a:gd name="connsiteY33" fmla="*/ 26067 h 109417"/>
                <a:gd name="connsiteX34" fmla="*/ 35630 w 196349"/>
                <a:gd name="connsiteY34" fmla="*/ 75 h 109417"/>
                <a:gd name="connsiteX35" fmla="*/ 182 w 196349"/>
                <a:gd name="connsiteY35" fmla="*/ 2798 h 109417"/>
                <a:gd name="connsiteX36" fmla="*/ 182 w 196349"/>
                <a:gd name="connsiteY36" fmla="*/ 10472 h 109417"/>
                <a:gd name="connsiteX37" fmla="*/ 19792 w 196349"/>
                <a:gd name="connsiteY37" fmla="*/ 24335 h 10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349" h="109417">
                  <a:moveTo>
                    <a:pt x="19792" y="24335"/>
                  </a:moveTo>
                  <a:lnTo>
                    <a:pt x="19792" y="90678"/>
                  </a:lnTo>
                  <a:cubicBezTo>
                    <a:pt x="19792" y="101818"/>
                    <a:pt x="17026" y="101818"/>
                    <a:pt x="182" y="101818"/>
                  </a:cubicBezTo>
                  <a:lnTo>
                    <a:pt x="182" y="109492"/>
                  </a:lnTo>
                  <a:cubicBezTo>
                    <a:pt x="8981" y="109244"/>
                    <a:pt x="21803" y="108749"/>
                    <a:pt x="28591" y="108749"/>
                  </a:cubicBezTo>
                  <a:cubicBezTo>
                    <a:pt x="35128" y="108749"/>
                    <a:pt x="48201" y="109244"/>
                    <a:pt x="56749" y="109492"/>
                  </a:cubicBezTo>
                  <a:lnTo>
                    <a:pt x="56749" y="101818"/>
                  </a:lnTo>
                  <a:cubicBezTo>
                    <a:pt x="39904" y="101818"/>
                    <a:pt x="37139" y="101818"/>
                    <a:pt x="37139" y="90678"/>
                  </a:cubicBezTo>
                  <a:lnTo>
                    <a:pt x="37139" y="45129"/>
                  </a:lnTo>
                  <a:cubicBezTo>
                    <a:pt x="37139" y="19384"/>
                    <a:pt x="54989" y="5521"/>
                    <a:pt x="71079" y="5521"/>
                  </a:cubicBezTo>
                  <a:cubicBezTo>
                    <a:pt x="86918" y="5521"/>
                    <a:pt x="89683" y="18889"/>
                    <a:pt x="89683" y="32999"/>
                  </a:cubicBezTo>
                  <a:lnTo>
                    <a:pt x="89683" y="90678"/>
                  </a:lnTo>
                  <a:cubicBezTo>
                    <a:pt x="89683" y="101818"/>
                    <a:pt x="86918" y="101818"/>
                    <a:pt x="70073" y="101818"/>
                  </a:cubicBezTo>
                  <a:lnTo>
                    <a:pt x="70073" y="109492"/>
                  </a:lnTo>
                  <a:cubicBezTo>
                    <a:pt x="78873" y="109244"/>
                    <a:pt x="91694" y="108749"/>
                    <a:pt x="98482" y="108749"/>
                  </a:cubicBezTo>
                  <a:cubicBezTo>
                    <a:pt x="105019" y="108749"/>
                    <a:pt x="118092" y="109244"/>
                    <a:pt x="126640" y="109492"/>
                  </a:cubicBezTo>
                  <a:lnTo>
                    <a:pt x="126640" y="101818"/>
                  </a:lnTo>
                  <a:cubicBezTo>
                    <a:pt x="109796" y="101818"/>
                    <a:pt x="107030" y="101818"/>
                    <a:pt x="107030" y="90678"/>
                  </a:cubicBezTo>
                  <a:lnTo>
                    <a:pt x="107030" y="45129"/>
                  </a:lnTo>
                  <a:cubicBezTo>
                    <a:pt x="107030" y="19384"/>
                    <a:pt x="124880" y="5521"/>
                    <a:pt x="140970" y="5521"/>
                  </a:cubicBezTo>
                  <a:cubicBezTo>
                    <a:pt x="156809" y="5521"/>
                    <a:pt x="159575" y="18889"/>
                    <a:pt x="159575" y="32999"/>
                  </a:cubicBezTo>
                  <a:lnTo>
                    <a:pt x="159575" y="90678"/>
                  </a:lnTo>
                  <a:cubicBezTo>
                    <a:pt x="159575" y="101818"/>
                    <a:pt x="156809" y="101818"/>
                    <a:pt x="139965" y="101818"/>
                  </a:cubicBezTo>
                  <a:lnTo>
                    <a:pt x="139965" y="109492"/>
                  </a:lnTo>
                  <a:cubicBezTo>
                    <a:pt x="148764" y="109244"/>
                    <a:pt x="161586" y="108749"/>
                    <a:pt x="168374" y="108749"/>
                  </a:cubicBezTo>
                  <a:cubicBezTo>
                    <a:pt x="174910" y="108749"/>
                    <a:pt x="187984" y="109244"/>
                    <a:pt x="196532" y="109492"/>
                  </a:cubicBezTo>
                  <a:lnTo>
                    <a:pt x="196532" y="101818"/>
                  </a:lnTo>
                  <a:cubicBezTo>
                    <a:pt x="183458" y="101818"/>
                    <a:pt x="177173" y="101818"/>
                    <a:pt x="176922" y="94391"/>
                  </a:cubicBezTo>
                  <a:lnTo>
                    <a:pt x="176922" y="47109"/>
                  </a:lnTo>
                  <a:cubicBezTo>
                    <a:pt x="176922" y="25820"/>
                    <a:pt x="176922" y="18146"/>
                    <a:pt x="169128" y="9234"/>
                  </a:cubicBezTo>
                  <a:cubicBezTo>
                    <a:pt x="165608" y="5026"/>
                    <a:pt x="157312" y="75"/>
                    <a:pt x="142730" y="75"/>
                  </a:cubicBezTo>
                  <a:cubicBezTo>
                    <a:pt x="121612" y="75"/>
                    <a:pt x="110550" y="14928"/>
                    <a:pt x="106276" y="24335"/>
                  </a:cubicBezTo>
                  <a:cubicBezTo>
                    <a:pt x="102756" y="2798"/>
                    <a:pt x="84152" y="75"/>
                    <a:pt x="72839" y="75"/>
                  </a:cubicBezTo>
                  <a:cubicBezTo>
                    <a:pt x="54486" y="75"/>
                    <a:pt x="42670" y="10719"/>
                    <a:pt x="35630" y="26067"/>
                  </a:cubicBezTo>
                  <a:lnTo>
                    <a:pt x="35630" y="75"/>
                  </a:lnTo>
                  <a:lnTo>
                    <a:pt x="182" y="2798"/>
                  </a:lnTo>
                  <a:lnTo>
                    <a:pt x="182" y="10472"/>
                  </a:lnTo>
                  <a:cubicBezTo>
                    <a:pt x="17781" y="10472"/>
                    <a:pt x="19792" y="12205"/>
                    <a:pt x="19792" y="24335"/>
                  </a:cubicBezTo>
                  <a:close/>
                </a:path>
              </a:pathLst>
            </a:custGeom>
            <a:solidFill>
              <a:srgbClr val="000000"/>
            </a:solidFill>
            <a:ln w="25235"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00452C36-5CA7-F987-CC67-EDC31E75177D}"/>
                </a:ext>
              </a:extLst>
            </p:cNvPr>
            <p:cNvSpPr/>
            <p:nvPr>
              <p:custDataLst>
                <p:tags r:id="rId7"/>
              </p:custDataLst>
            </p:nvPr>
          </p:nvSpPr>
          <p:spPr>
            <a:xfrm>
              <a:off x="7351883" y="4285722"/>
              <a:ext cx="113384" cy="113625"/>
            </a:xfrm>
            <a:custGeom>
              <a:avLst/>
              <a:gdLst>
                <a:gd name="connsiteX0" fmla="*/ 73350 w 113384"/>
                <a:gd name="connsiteY0" fmla="*/ 92163 h 113625"/>
                <a:gd name="connsiteX1" fmla="*/ 92960 w 113384"/>
                <a:gd name="connsiteY1" fmla="*/ 112462 h 113625"/>
                <a:gd name="connsiteX2" fmla="*/ 113575 w 113384"/>
                <a:gd name="connsiteY2" fmla="*/ 88945 h 113625"/>
                <a:gd name="connsiteX3" fmla="*/ 113575 w 113384"/>
                <a:gd name="connsiteY3" fmla="*/ 75082 h 113625"/>
                <a:gd name="connsiteX4" fmla="*/ 107290 w 113384"/>
                <a:gd name="connsiteY4" fmla="*/ 75082 h 113625"/>
                <a:gd name="connsiteX5" fmla="*/ 107290 w 113384"/>
                <a:gd name="connsiteY5" fmla="*/ 88945 h 113625"/>
                <a:gd name="connsiteX6" fmla="*/ 98239 w 113384"/>
                <a:gd name="connsiteY6" fmla="*/ 104788 h 113625"/>
                <a:gd name="connsiteX7" fmla="*/ 88937 w 113384"/>
                <a:gd name="connsiteY7" fmla="*/ 92411 h 113625"/>
                <a:gd name="connsiteX8" fmla="*/ 88937 w 113384"/>
                <a:gd name="connsiteY8" fmla="*/ 42901 h 113625"/>
                <a:gd name="connsiteX9" fmla="*/ 79887 w 113384"/>
                <a:gd name="connsiteY9" fmla="*/ 13690 h 113625"/>
                <a:gd name="connsiteX10" fmla="*/ 45444 w 113384"/>
                <a:gd name="connsiteY10" fmla="*/ 75 h 113625"/>
                <a:gd name="connsiteX11" fmla="*/ 7481 w 113384"/>
                <a:gd name="connsiteY11" fmla="*/ 28048 h 113625"/>
                <a:gd name="connsiteX12" fmla="*/ 19046 w 113384"/>
                <a:gd name="connsiteY12" fmla="*/ 39683 h 113625"/>
                <a:gd name="connsiteX13" fmla="*/ 30611 w 113384"/>
                <a:gd name="connsiteY13" fmla="*/ 28295 h 113625"/>
                <a:gd name="connsiteX14" fmla="*/ 17789 w 113384"/>
                <a:gd name="connsiteY14" fmla="*/ 16908 h 113625"/>
                <a:gd name="connsiteX15" fmla="*/ 44941 w 113384"/>
                <a:gd name="connsiteY15" fmla="*/ 5521 h 113625"/>
                <a:gd name="connsiteX16" fmla="*/ 71590 w 113384"/>
                <a:gd name="connsiteY16" fmla="*/ 37207 h 113625"/>
                <a:gd name="connsiteX17" fmla="*/ 71590 w 113384"/>
                <a:gd name="connsiteY17" fmla="*/ 46367 h 113625"/>
                <a:gd name="connsiteX18" fmla="*/ 25331 w 113384"/>
                <a:gd name="connsiteY18" fmla="*/ 55278 h 113625"/>
                <a:gd name="connsiteX19" fmla="*/ 190 w 113384"/>
                <a:gd name="connsiteY19" fmla="*/ 87460 h 113625"/>
                <a:gd name="connsiteX20" fmla="*/ 40416 w 113384"/>
                <a:gd name="connsiteY20" fmla="*/ 113700 h 113625"/>
                <a:gd name="connsiteX21" fmla="*/ 73350 w 113384"/>
                <a:gd name="connsiteY21" fmla="*/ 92163 h 113625"/>
                <a:gd name="connsiteX22" fmla="*/ 71590 w 113384"/>
                <a:gd name="connsiteY22" fmla="*/ 51565 h 113625"/>
                <a:gd name="connsiteX23" fmla="*/ 71590 w 113384"/>
                <a:gd name="connsiteY23" fmla="*/ 76320 h 113625"/>
                <a:gd name="connsiteX24" fmla="*/ 42175 w 113384"/>
                <a:gd name="connsiteY24" fmla="*/ 108254 h 113625"/>
                <a:gd name="connsiteX25" fmla="*/ 19549 w 113384"/>
                <a:gd name="connsiteY25" fmla="*/ 87212 h 113625"/>
                <a:gd name="connsiteX26" fmla="*/ 71590 w 113384"/>
                <a:gd name="connsiteY26" fmla="*/ 51565 h 1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384" h="113625">
                  <a:moveTo>
                    <a:pt x="73350" y="92163"/>
                  </a:moveTo>
                  <a:cubicBezTo>
                    <a:pt x="74356" y="102065"/>
                    <a:pt x="81144" y="112462"/>
                    <a:pt x="92960" y="112462"/>
                  </a:cubicBezTo>
                  <a:cubicBezTo>
                    <a:pt x="98239" y="112462"/>
                    <a:pt x="113575" y="108997"/>
                    <a:pt x="113575" y="88945"/>
                  </a:cubicBezTo>
                  <a:lnTo>
                    <a:pt x="113575" y="75082"/>
                  </a:lnTo>
                  <a:lnTo>
                    <a:pt x="107290" y="75082"/>
                  </a:lnTo>
                  <a:lnTo>
                    <a:pt x="107290" y="88945"/>
                  </a:lnTo>
                  <a:cubicBezTo>
                    <a:pt x="107290" y="103303"/>
                    <a:pt x="101005" y="104788"/>
                    <a:pt x="98239" y="104788"/>
                  </a:cubicBezTo>
                  <a:cubicBezTo>
                    <a:pt x="89943" y="104788"/>
                    <a:pt x="88937" y="93649"/>
                    <a:pt x="88937" y="92411"/>
                  </a:cubicBezTo>
                  <a:lnTo>
                    <a:pt x="88937" y="42901"/>
                  </a:lnTo>
                  <a:cubicBezTo>
                    <a:pt x="88937" y="32504"/>
                    <a:pt x="88937" y="22849"/>
                    <a:pt x="79887" y="13690"/>
                  </a:cubicBezTo>
                  <a:cubicBezTo>
                    <a:pt x="70082" y="4036"/>
                    <a:pt x="57511" y="75"/>
                    <a:pt x="45444" y="75"/>
                  </a:cubicBezTo>
                  <a:cubicBezTo>
                    <a:pt x="24828" y="75"/>
                    <a:pt x="7481" y="11710"/>
                    <a:pt x="7481" y="28048"/>
                  </a:cubicBezTo>
                  <a:cubicBezTo>
                    <a:pt x="7481" y="35474"/>
                    <a:pt x="12509" y="39683"/>
                    <a:pt x="19046" y="39683"/>
                  </a:cubicBezTo>
                  <a:cubicBezTo>
                    <a:pt x="26085" y="39683"/>
                    <a:pt x="30611" y="34732"/>
                    <a:pt x="30611" y="28295"/>
                  </a:cubicBezTo>
                  <a:cubicBezTo>
                    <a:pt x="30611" y="25325"/>
                    <a:pt x="29354" y="17156"/>
                    <a:pt x="17789" y="16908"/>
                  </a:cubicBezTo>
                  <a:cubicBezTo>
                    <a:pt x="24577" y="8244"/>
                    <a:pt x="36896" y="5521"/>
                    <a:pt x="44941" y="5521"/>
                  </a:cubicBezTo>
                  <a:cubicBezTo>
                    <a:pt x="57260" y="5521"/>
                    <a:pt x="71590" y="15175"/>
                    <a:pt x="71590" y="37207"/>
                  </a:cubicBezTo>
                  <a:lnTo>
                    <a:pt x="71590" y="46367"/>
                  </a:lnTo>
                  <a:cubicBezTo>
                    <a:pt x="58768" y="47109"/>
                    <a:pt x="41170" y="47852"/>
                    <a:pt x="25331" y="55278"/>
                  </a:cubicBezTo>
                  <a:cubicBezTo>
                    <a:pt x="6475" y="63695"/>
                    <a:pt x="190" y="76568"/>
                    <a:pt x="190" y="87460"/>
                  </a:cubicBezTo>
                  <a:cubicBezTo>
                    <a:pt x="190" y="107511"/>
                    <a:pt x="24577" y="113700"/>
                    <a:pt x="40416" y="113700"/>
                  </a:cubicBezTo>
                  <a:cubicBezTo>
                    <a:pt x="57008" y="113700"/>
                    <a:pt x="68573" y="103798"/>
                    <a:pt x="73350" y="92163"/>
                  </a:cubicBezTo>
                  <a:close/>
                  <a:moveTo>
                    <a:pt x="71590" y="51565"/>
                  </a:moveTo>
                  <a:lnTo>
                    <a:pt x="71590" y="76320"/>
                  </a:lnTo>
                  <a:cubicBezTo>
                    <a:pt x="71590" y="99837"/>
                    <a:pt x="53489" y="108254"/>
                    <a:pt x="42175" y="108254"/>
                  </a:cubicBezTo>
                  <a:cubicBezTo>
                    <a:pt x="29856" y="108254"/>
                    <a:pt x="19549" y="99590"/>
                    <a:pt x="19549" y="87212"/>
                  </a:cubicBezTo>
                  <a:cubicBezTo>
                    <a:pt x="19549" y="73597"/>
                    <a:pt x="30108" y="53050"/>
                    <a:pt x="71590" y="51565"/>
                  </a:cubicBezTo>
                  <a:close/>
                </a:path>
              </a:pathLst>
            </a:custGeom>
            <a:solidFill>
              <a:srgbClr val="000000"/>
            </a:solidFill>
            <a:ln w="25235"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D8807937-9AF7-95FB-8935-590FE36E5275}"/>
                </a:ext>
              </a:extLst>
            </p:cNvPr>
            <p:cNvSpPr/>
            <p:nvPr>
              <p:custDataLst>
                <p:tags r:id="rId8"/>
              </p:custDataLst>
            </p:nvPr>
          </p:nvSpPr>
          <p:spPr>
            <a:xfrm>
              <a:off x="7470045" y="4289930"/>
              <a:ext cx="126709" cy="106694"/>
            </a:xfrm>
            <a:custGeom>
              <a:avLst/>
              <a:gdLst>
                <a:gd name="connsiteX0" fmla="*/ 69332 w 126709"/>
                <a:gd name="connsiteY0" fmla="*/ 48595 h 106694"/>
                <a:gd name="connsiteX1" fmla="*/ 92462 w 126709"/>
                <a:gd name="connsiteY1" fmla="*/ 20621 h 106694"/>
                <a:gd name="connsiteX2" fmla="*/ 122379 w 126709"/>
                <a:gd name="connsiteY2" fmla="*/ 7749 h 106694"/>
                <a:gd name="connsiteX3" fmla="*/ 122379 w 126709"/>
                <a:gd name="connsiteY3" fmla="*/ 75 h 106694"/>
                <a:gd name="connsiteX4" fmla="*/ 101764 w 126709"/>
                <a:gd name="connsiteY4" fmla="*/ 817 h 106694"/>
                <a:gd name="connsiteX5" fmla="*/ 77629 w 126709"/>
                <a:gd name="connsiteY5" fmla="*/ 75 h 106694"/>
                <a:gd name="connsiteX6" fmla="*/ 77629 w 126709"/>
                <a:gd name="connsiteY6" fmla="*/ 7749 h 106694"/>
                <a:gd name="connsiteX7" fmla="*/ 84920 w 126709"/>
                <a:gd name="connsiteY7" fmla="*/ 15423 h 106694"/>
                <a:gd name="connsiteX8" fmla="*/ 81149 w 126709"/>
                <a:gd name="connsiteY8" fmla="*/ 24087 h 106694"/>
                <a:gd name="connsiteX9" fmla="*/ 65561 w 126709"/>
                <a:gd name="connsiteY9" fmla="*/ 43396 h 106694"/>
                <a:gd name="connsiteX10" fmla="*/ 45951 w 126709"/>
                <a:gd name="connsiteY10" fmla="*/ 18393 h 106694"/>
                <a:gd name="connsiteX11" fmla="*/ 43689 w 126709"/>
                <a:gd name="connsiteY11" fmla="*/ 13938 h 106694"/>
                <a:gd name="connsiteX12" fmla="*/ 52488 w 126709"/>
                <a:gd name="connsiteY12" fmla="*/ 7749 h 106694"/>
                <a:gd name="connsiteX13" fmla="*/ 52488 w 126709"/>
                <a:gd name="connsiteY13" fmla="*/ 75 h 106694"/>
                <a:gd name="connsiteX14" fmla="*/ 25336 w 126709"/>
                <a:gd name="connsiteY14" fmla="*/ 817 h 106694"/>
                <a:gd name="connsiteX15" fmla="*/ 1452 w 126709"/>
                <a:gd name="connsiteY15" fmla="*/ 75 h 106694"/>
                <a:gd name="connsiteX16" fmla="*/ 1452 w 126709"/>
                <a:gd name="connsiteY16" fmla="*/ 7749 h 106694"/>
                <a:gd name="connsiteX17" fmla="*/ 31118 w 126709"/>
                <a:gd name="connsiteY17" fmla="*/ 22849 h 106694"/>
                <a:gd name="connsiteX18" fmla="*/ 56008 w 126709"/>
                <a:gd name="connsiteY18" fmla="*/ 54783 h 106694"/>
                <a:gd name="connsiteX19" fmla="*/ 32375 w 126709"/>
                <a:gd name="connsiteY19" fmla="*/ 84242 h 106694"/>
                <a:gd name="connsiteX20" fmla="*/ 195 w 126709"/>
                <a:gd name="connsiteY20" fmla="*/ 99095 h 106694"/>
                <a:gd name="connsiteX21" fmla="*/ 195 w 126709"/>
                <a:gd name="connsiteY21" fmla="*/ 106769 h 106694"/>
                <a:gd name="connsiteX22" fmla="*/ 21062 w 126709"/>
                <a:gd name="connsiteY22" fmla="*/ 106026 h 106694"/>
                <a:gd name="connsiteX23" fmla="*/ 44946 w 126709"/>
                <a:gd name="connsiteY23" fmla="*/ 106769 h 106694"/>
                <a:gd name="connsiteX24" fmla="*/ 44946 w 126709"/>
                <a:gd name="connsiteY24" fmla="*/ 99095 h 106694"/>
                <a:gd name="connsiteX25" fmla="*/ 37655 w 126709"/>
                <a:gd name="connsiteY25" fmla="*/ 91421 h 106694"/>
                <a:gd name="connsiteX26" fmla="*/ 60282 w 126709"/>
                <a:gd name="connsiteY26" fmla="*/ 59982 h 106694"/>
                <a:gd name="connsiteX27" fmla="*/ 79389 w 126709"/>
                <a:gd name="connsiteY27" fmla="*/ 84737 h 106694"/>
                <a:gd name="connsiteX28" fmla="*/ 84668 w 126709"/>
                <a:gd name="connsiteY28" fmla="*/ 92906 h 106694"/>
                <a:gd name="connsiteX29" fmla="*/ 75618 w 126709"/>
                <a:gd name="connsiteY29" fmla="*/ 99095 h 106694"/>
                <a:gd name="connsiteX30" fmla="*/ 75618 w 126709"/>
                <a:gd name="connsiteY30" fmla="*/ 106769 h 106694"/>
                <a:gd name="connsiteX31" fmla="*/ 102770 w 126709"/>
                <a:gd name="connsiteY31" fmla="*/ 106026 h 106694"/>
                <a:gd name="connsiteX32" fmla="*/ 126905 w 126709"/>
                <a:gd name="connsiteY32" fmla="*/ 106769 h 106694"/>
                <a:gd name="connsiteX33" fmla="*/ 126905 w 126709"/>
                <a:gd name="connsiteY33" fmla="*/ 99095 h 106694"/>
                <a:gd name="connsiteX34" fmla="*/ 103021 w 126709"/>
                <a:gd name="connsiteY34" fmla="*/ 91421 h 106694"/>
                <a:gd name="connsiteX35" fmla="*/ 69332 w 126709"/>
                <a:gd name="connsiteY35" fmla="*/ 48595 h 1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709" h="106694">
                  <a:moveTo>
                    <a:pt x="69332" y="48595"/>
                  </a:moveTo>
                  <a:cubicBezTo>
                    <a:pt x="76875" y="39188"/>
                    <a:pt x="86428" y="27058"/>
                    <a:pt x="92462" y="20621"/>
                  </a:cubicBezTo>
                  <a:cubicBezTo>
                    <a:pt x="100256" y="11710"/>
                    <a:pt x="110563" y="7996"/>
                    <a:pt x="122379" y="7749"/>
                  </a:cubicBezTo>
                  <a:lnTo>
                    <a:pt x="122379" y="75"/>
                  </a:lnTo>
                  <a:cubicBezTo>
                    <a:pt x="115843" y="570"/>
                    <a:pt x="108301" y="817"/>
                    <a:pt x="101764" y="817"/>
                  </a:cubicBezTo>
                  <a:cubicBezTo>
                    <a:pt x="94222" y="817"/>
                    <a:pt x="80897" y="322"/>
                    <a:pt x="77629" y="75"/>
                  </a:cubicBezTo>
                  <a:lnTo>
                    <a:pt x="77629" y="7749"/>
                  </a:lnTo>
                  <a:cubicBezTo>
                    <a:pt x="82908" y="8244"/>
                    <a:pt x="84920" y="11462"/>
                    <a:pt x="84920" y="15423"/>
                  </a:cubicBezTo>
                  <a:cubicBezTo>
                    <a:pt x="84920" y="19384"/>
                    <a:pt x="82406" y="22602"/>
                    <a:pt x="81149" y="24087"/>
                  </a:cubicBezTo>
                  <a:lnTo>
                    <a:pt x="65561" y="43396"/>
                  </a:lnTo>
                  <a:lnTo>
                    <a:pt x="45951" y="18393"/>
                  </a:lnTo>
                  <a:cubicBezTo>
                    <a:pt x="43689" y="15918"/>
                    <a:pt x="43689" y="15423"/>
                    <a:pt x="43689" y="13938"/>
                  </a:cubicBezTo>
                  <a:cubicBezTo>
                    <a:pt x="43689" y="10224"/>
                    <a:pt x="47460" y="7996"/>
                    <a:pt x="52488" y="7749"/>
                  </a:cubicBezTo>
                  <a:lnTo>
                    <a:pt x="52488" y="75"/>
                  </a:lnTo>
                  <a:cubicBezTo>
                    <a:pt x="45951" y="322"/>
                    <a:pt x="29359" y="817"/>
                    <a:pt x="25336" y="817"/>
                  </a:cubicBezTo>
                  <a:cubicBezTo>
                    <a:pt x="20056" y="817"/>
                    <a:pt x="8240" y="570"/>
                    <a:pt x="1452" y="75"/>
                  </a:cubicBezTo>
                  <a:lnTo>
                    <a:pt x="1452" y="7749"/>
                  </a:lnTo>
                  <a:cubicBezTo>
                    <a:pt x="19051" y="7749"/>
                    <a:pt x="19302" y="7996"/>
                    <a:pt x="31118" y="22849"/>
                  </a:cubicBezTo>
                  <a:lnTo>
                    <a:pt x="56008" y="54783"/>
                  </a:lnTo>
                  <a:lnTo>
                    <a:pt x="32375" y="84242"/>
                  </a:lnTo>
                  <a:cubicBezTo>
                    <a:pt x="20308" y="98600"/>
                    <a:pt x="5475" y="99095"/>
                    <a:pt x="195" y="99095"/>
                  </a:cubicBezTo>
                  <a:lnTo>
                    <a:pt x="195" y="106769"/>
                  </a:lnTo>
                  <a:cubicBezTo>
                    <a:pt x="6732" y="106274"/>
                    <a:pt x="14525" y="106026"/>
                    <a:pt x="21062" y="106026"/>
                  </a:cubicBezTo>
                  <a:cubicBezTo>
                    <a:pt x="28353" y="106026"/>
                    <a:pt x="38912" y="106521"/>
                    <a:pt x="44946" y="106769"/>
                  </a:cubicBezTo>
                  <a:lnTo>
                    <a:pt x="44946" y="99095"/>
                  </a:lnTo>
                  <a:cubicBezTo>
                    <a:pt x="39415" y="98352"/>
                    <a:pt x="37655" y="95134"/>
                    <a:pt x="37655" y="91421"/>
                  </a:cubicBezTo>
                  <a:cubicBezTo>
                    <a:pt x="37655" y="85975"/>
                    <a:pt x="44946" y="77805"/>
                    <a:pt x="60282" y="59982"/>
                  </a:cubicBezTo>
                  <a:lnTo>
                    <a:pt x="79389" y="84737"/>
                  </a:lnTo>
                  <a:cubicBezTo>
                    <a:pt x="81400" y="87460"/>
                    <a:pt x="84668" y="91421"/>
                    <a:pt x="84668" y="92906"/>
                  </a:cubicBezTo>
                  <a:cubicBezTo>
                    <a:pt x="84668" y="95134"/>
                    <a:pt x="82406" y="98847"/>
                    <a:pt x="75618" y="99095"/>
                  </a:cubicBezTo>
                  <a:lnTo>
                    <a:pt x="75618" y="106769"/>
                  </a:lnTo>
                  <a:cubicBezTo>
                    <a:pt x="83160" y="106521"/>
                    <a:pt x="97239" y="106026"/>
                    <a:pt x="102770" y="106026"/>
                  </a:cubicBezTo>
                  <a:cubicBezTo>
                    <a:pt x="109558" y="106026"/>
                    <a:pt x="119363" y="106274"/>
                    <a:pt x="126905" y="106769"/>
                  </a:cubicBezTo>
                  <a:lnTo>
                    <a:pt x="126905" y="99095"/>
                  </a:lnTo>
                  <a:cubicBezTo>
                    <a:pt x="113329" y="99095"/>
                    <a:pt x="108803" y="98600"/>
                    <a:pt x="103021" y="91421"/>
                  </a:cubicBezTo>
                  <a:lnTo>
                    <a:pt x="69332" y="48595"/>
                  </a:lnTo>
                  <a:close/>
                </a:path>
              </a:pathLst>
            </a:custGeom>
            <a:solidFill>
              <a:srgbClr val="000000"/>
            </a:solidFill>
            <a:ln w="25235"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4F11FD53-E34D-E6BB-279A-48C9BA2A873E}"/>
                </a:ext>
              </a:extLst>
            </p:cNvPr>
            <p:cNvSpPr/>
            <p:nvPr>
              <p:custDataLst>
                <p:tags r:id="rId9"/>
              </p:custDataLst>
            </p:nvPr>
          </p:nvSpPr>
          <p:spPr>
            <a:xfrm>
              <a:off x="7624605" y="4210962"/>
              <a:ext cx="58326" cy="247549"/>
            </a:xfrm>
            <a:custGeom>
              <a:avLst/>
              <a:gdLst>
                <a:gd name="connsiteX0" fmla="*/ 58527 w 58326"/>
                <a:gd name="connsiteY0" fmla="*/ 245149 h 247549"/>
                <a:gd name="connsiteX1" fmla="*/ 54253 w 58326"/>
                <a:gd name="connsiteY1" fmla="*/ 239703 h 247549"/>
                <a:gd name="connsiteX2" fmla="*/ 14782 w 58326"/>
                <a:gd name="connsiteY2" fmla="*/ 123850 h 247549"/>
                <a:gd name="connsiteX3" fmla="*/ 55259 w 58326"/>
                <a:gd name="connsiteY3" fmla="*/ 6759 h 247549"/>
                <a:gd name="connsiteX4" fmla="*/ 58527 w 58326"/>
                <a:gd name="connsiteY4" fmla="*/ 2550 h 247549"/>
                <a:gd name="connsiteX5" fmla="*/ 56013 w 58326"/>
                <a:gd name="connsiteY5" fmla="*/ 75 h 247549"/>
                <a:gd name="connsiteX6" fmla="*/ 16039 w 58326"/>
                <a:gd name="connsiteY6" fmla="*/ 48347 h 247549"/>
                <a:gd name="connsiteX7" fmla="*/ 201 w 58326"/>
                <a:gd name="connsiteY7" fmla="*/ 123850 h 247549"/>
                <a:gd name="connsiteX8" fmla="*/ 16793 w 58326"/>
                <a:gd name="connsiteY8" fmla="*/ 201085 h 247549"/>
                <a:gd name="connsiteX9" fmla="*/ 56013 w 58326"/>
                <a:gd name="connsiteY9" fmla="*/ 247625 h 247549"/>
                <a:gd name="connsiteX10" fmla="*/ 58527 w 58326"/>
                <a:gd name="connsiteY10" fmla="*/ 245149 h 2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6" h="247549">
                  <a:moveTo>
                    <a:pt x="58527" y="245149"/>
                  </a:moveTo>
                  <a:cubicBezTo>
                    <a:pt x="58527" y="244407"/>
                    <a:pt x="58527" y="243911"/>
                    <a:pt x="54253" y="239703"/>
                  </a:cubicBezTo>
                  <a:cubicBezTo>
                    <a:pt x="22827" y="208512"/>
                    <a:pt x="14782" y="161725"/>
                    <a:pt x="14782" y="123850"/>
                  </a:cubicBezTo>
                  <a:cubicBezTo>
                    <a:pt x="14782" y="80776"/>
                    <a:pt x="24336" y="37702"/>
                    <a:pt x="55259" y="6759"/>
                  </a:cubicBezTo>
                  <a:cubicBezTo>
                    <a:pt x="58527" y="3788"/>
                    <a:pt x="58527" y="3293"/>
                    <a:pt x="58527" y="2550"/>
                  </a:cubicBezTo>
                  <a:cubicBezTo>
                    <a:pt x="58527" y="817"/>
                    <a:pt x="57521" y="75"/>
                    <a:pt x="56013" y="75"/>
                  </a:cubicBezTo>
                  <a:cubicBezTo>
                    <a:pt x="53499" y="75"/>
                    <a:pt x="30872" y="16908"/>
                    <a:pt x="16039" y="48347"/>
                  </a:cubicBezTo>
                  <a:cubicBezTo>
                    <a:pt x="3217" y="75577"/>
                    <a:pt x="201" y="103055"/>
                    <a:pt x="201" y="123850"/>
                  </a:cubicBezTo>
                  <a:cubicBezTo>
                    <a:pt x="201" y="143159"/>
                    <a:pt x="2966" y="173112"/>
                    <a:pt x="16793" y="201085"/>
                  </a:cubicBezTo>
                  <a:cubicBezTo>
                    <a:pt x="31878" y="231534"/>
                    <a:pt x="53499" y="247625"/>
                    <a:pt x="56013" y="247625"/>
                  </a:cubicBezTo>
                  <a:cubicBezTo>
                    <a:pt x="57521" y="247625"/>
                    <a:pt x="58527" y="246882"/>
                    <a:pt x="58527" y="245149"/>
                  </a:cubicBezTo>
                  <a:close/>
                </a:path>
              </a:pathLst>
            </a:custGeom>
            <a:solidFill>
              <a:srgbClr val="000000"/>
            </a:solidFill>
            <a:ln w="25235"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8BF819B6-6FA5-CF5E-36FE-29E2D61E4CC3}"/>
                </a:ext>
              </a:extLst>
            </p:cNvPr>
            <p:cNvSpPr/>
            <p:nvPr>
              <p:custDataLst>
                <p:tags r:id="rId10"/>
              </p:custDataLst>
            </p:nvPr>
          </p:nvSpPr>
          <p:spPr>
            <a:xfrm>
              <a:off x="7707794" y="4287207"/>
              <a:ext cx="97797" cy="112140"/>
            </a:xfrm>
            <a:custGeom>
              <a:avLst/>
              <a:gdLst>
                <a:gd name="connsiteX0" fmla="*/ 89454 w 97797"/>
                <a:gd name="connsiteY0" fmla="*/ 15423 h 112140"/>
                <a:gd name="connsiteX1" fmla="*/ 78392 w 97797"/>
                <a:gd name="connsiteY1" fmla="*/ 18889 h 112140"/>
                <a:gd name="connsiteX2" fmla="*/ 73867 w 97797"/>
                <a:gd name="connsiteY2" fmla="*/ 28543 h 112140"/>
                <a:gd name="connsiteX3" fmla="*/ 83169 w 97797"/>
                <a:gd name="connsiteY3" fmla="*/ 37207 h 112140"/>
                <a:gd name="connsiteX4" fmla="*/ 97248 w 97797"/>
                <a:gd name="connsiteY4" fmla="*/ 21364 h 112140"/>
                <a:gd name="connsiteX5" fmla="*/ 67582 w 97797"/>
                <a:gd name="connsiteY5" fmla="*/ 75 h 112140"/>
                <a:gd name="connsiteX6" fmla="*/ 204 w 97797"/>
                <a:gd name="connsiteY6" fmla="*/ 70379 h 112140"/>
                <a:gd name="connsiteX7" fmla="*/ 40932 w 97797"/>
                <a:gd name="connsiteY7" fmla="*/ 112215 h 112140"/>
                <a:gd name="connsiteX8" fmla="*/ 98002 w 97797"/>
                <a:gd name="connsiteY8" fmla="*/ 83004 h 112140"/>
                <a:gd name="connsiteX9" fmla="*/ 94985 w 97797"/>
                <a:gd name="connsiteY9" fmla="*/ 79786 h 112140"/>
                <a:gd name="connsiteX10" fmla="*/ 91717 w 97797"/>
                <a:gd name="connsiteY10" fmla="*/ 82261 h 112140"/>
                <a:gd name="connsiteX11" fmla="*/ 41435 w 97797"/>
                <a:gd name="connsiteY11" fmla="*/ 106769 h 112140"/>
                <a:gd name="connsiteX12" fmla="*/ 18809 w 97797"/>
                <a:gd name="connsiteY12" fmla="*/ 79786 h 112140"/>
                <a:gd name="connsiteX13" fmla="*/ 32385 w 97797"/>
                <a:gd name="connsiteY13" fmla="*/ 30276 h 112140"/>
                <a:gd name="connsiteX14" fmla="*/ 67833 w 97797"/>
                <a:gd name="connsiteY14" fmla="*/ 5521 h 112140"/>
                <a:gd name="connsiteX15" fmla="*/ 89454 w 97797"/>
                <a:gd name="connsiteY15" fmla="*/ 15423 h 11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797" h="112140">
                  <a:moveTo>
                    <a:pt x="89454" y="15423"/>
                  </a:moveTo>
                  <a:cubicBezTo>
                    <a:pt x="85432" y="15423"/>
                    <a:pt x="81912" y="15423"/>
                    <a:pt x="78392" y="18889"/>
                  </a:cubicBezTo>
                  <a:cubicBezTo>
                    <a:pt x="74370" y="22602"/>
                    <a:pt x="73867" y="26810"/>
                    <a:pt x="73867" y="28543"/>
                  </a:cubicBezTo>
                  <a:cubicBezTo>
                    <a:pt x="73867" y="34484"/>
                    <a:pt x="78392" y="37207"/>
                    <a:pt x="83169" y="37207"/>
                  </a:cubicBezTo>
                  <a:cubicBezTo>
                    <a:pt x="90460" y="37207"/>
                    <a:pt x="97248" y="31266"/>
                    <a:pt x="97248" y="21364"/>
                  </a:cubicBezTo>
                  <a:cubicBezTo>
                    <a:pt x="97248" y="9234"/>
                    <a:pt x="85432" y="75"/>
                    <a:pt x="67582" y="75"/>
                  </a:cubicBezTo>
                  <a:cubicBezTo>
                    <a:pt x="33642" y="75"/>
                    <a:pt x="204" y="35474"/>
                    <a:pt x="204" y="70379"/>
                  </a:cubicBezTo>
                  <a:cubicBezTo>
                    <a:pt x="204" y="92658"/>
                    <a:pt x="14786" y="112215"/>
                    <a:pt x="40932" y="112215"/>
                  </a:cubicBezTo>
                  <a:cubicBezTo>
                    <a:pt x="76884" y="112215"/>
                    <a:pt x="98002" y="85975"/>
                    <a:pt x="98002" y="83004"/>
                  </a:cubicBezTo>
                  <a:cubicBezTo>
                    <a:pt x="98002" y="81519"/>
                    <a:pt x="96494" y="79786"/>
                    <a:pt x="94985" y="79786"/>
                  </a:cubicBezTo>
                  <a:cubicBezTo>
                    <a:pt x="93728" y="79786"/>
                    <a:pt x="93225" y="80281"/>
                    <a:pt x="91717" y="82261"/>
                  </a:cubicBezTo>
                  <a:cubicBezTo>
                    <a:pt x="71856" y="106769"/>
                    <a:pt x="44452" y="106769"/>
                    <a:pt x="41435" y="106769"/>
                  </a:cubicBezTo>
                  <a:cubicBezTo>
                    <a:pt x="25597" y="106769"/>
                    <a:pt x="18809" y="94639"/>
                    <a:pt x="18809" y="79786"/>
                  </a:cubicBezTo>
                  <a:cubicBezTo>
                    <a:pt x="18809" y="69636"/>
                    <a:pt x="23837" y="45624"/>
                    <a:pt x="32385" y="30276"/>
                  </a:cubicBezTo>
                  <a:cubicBezTo>
                    <a:pt x="40178" y="16165"/>
                    <a:pt x="54006" y="5521"/>
                    <a:pt x="67833" y="5521"/>
                  </a:cubicBezTo>
                  <a:cubicBezTo>
                    <a:pt x="76381" y="5521"/>
                    <a:pt x="85934" y="8739"/>
                    <a:pt x="89454" y="15423"/>
                  </a:cubicBezTo>
                  <a:close/>
                </a:path>
              </a:pathLst>
            </a:custGeom>
            <a:solidFill>
              <a:srgbClr val="000000"/>
            </a:solidFill>
            <a:ln w="25235"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C23DAAA7-3CAD-EF17-8651-EAF7BC8DE4BE}"/>
                </a:ext>
              </a:extLst>
            </p:cNvPr>
            <p:cNvSpPr/>
            <p:nvPr>
              <p:custDataLst>
                <p:tags r:id="rId11"/>
              </p:custDataLst>
            </p:nvPr>
          </p:nvSpPr>
          <p:spPr>
            <a:xfrm>
              <a:off x="7814556" y="4318868"/>
              <a:ext cx="53323" cy="116620"/>
            </a:xfrm>
            <a:custGeom>
              <a:avLst/>
              <a:gdLst>
                <a:gd name="connsiteX0" fmla="*/ 48957 w 53323"/>
                <a:gd name="connsiteY0" fmla="*/ 6661 h 116620"/>
                <a:gd name="connsiteX1" fmla="*/ 41917 w 53323"/>
                <a:gd name="connsiteY1" fmla="*/ 76 h 116620"/>
                <a:gd name="connsiteX2" fmla="*/ 32062 w 53323"/>
                <a:gd name="connsiteY2" fmla="*/ 9607 h 116620"/>
                <a:gd name="connsiteX3" fmla="*/ 39101 w 53323"/>
                <a:gd name="connsiteY3" fmla="*/ 16192 h 116620"/>
                <a:gd name="connsiteX4" fmla="*/ 48957 w 53323"/>
                <a:gd name="connsiteY4" fmla="*/ 6661 h 116620"/>
                <a:gd name="connsiteX5" fmla="*/ 13056 w 53323"/>
                <a:gd name="connsiteY5" fmla="*/ 94690 h 116620"/>
                <a:gd name="connsiteX6" fmla="*/ 11472 w 53323"/>
                <a:gd name="connsiteY6" fmla="*/ 101968 h 116620"/>
                <a:gd name="connsiteX7" fmla="*/ 28190 w 53323"/>
                <a:gd name="connsiteY7" fmla="*/ 116697 h 116620"/>
                <a:gd name="connsiteX8" fmla="*/ 53532 w 53323"/>
                <a:gd name="connsiteY8" fmla="*/ 90184 h 116620"/>
                <a:gd name="connsiteX9" fmla="*/ 50717 w 53323"/>
                <a:gd name="connsiteY9" fmla="*/ 87932 h 116620"/>
                <a:gd name="connsiteX10" fmla="*/ 47373 w 53323"/>
                <a:gd name="connsiteY10" fmla="*/ 90878 h 116620"/>
                <a:gd name="connsiteX11" fmla="*/ 28718 w 53323"/>
                <a:gd name="connsiteY11" fmla="*/ 111845 h 116620"/>
                <a:gd name="connsiteX12" fmla="*/ 24319 w 53323"/>
                <a:gd name="connsiteY12" fmla="*/ 105780 h 116620"/>
                <a:gd name="connsiteX13" fmla="*/ 27134 w 53323"/>
                <a:gd name="connsiteY13" fmla="*/ 94690 h 116620"/>
                <a:gd name="connsiteX14" fmla="*/ 32766 w 53323"/>
                <a:gd name="connsiteY14" fmla="*/ 80827 h 116620"/>
                <a:gd name="connsiteX15" fmla="*/ 41389 w 53323"/>
                <a:gd name="connsiteY15" fmla="*/ 58820 h 116620"/>
                <a:gd name="connsiteX16" fmla="*/ 42445 w 53323"/>
                <a:gd name="connsiteY16" fmla="*/ 53275 h 116620"/>
                <a:gd name="connsiteX17" fmla="*/ 25727 w 53323"/>
                <a:gd name="connsiteY17" fmla="*/ 38545 h 116620"/>
                <a:gd name="connsiteX18" fmla="*/ 209 w 53323"/>
                <a:gd name="connsiteY18" fmla="*/ 65058 h 116620"/>
                <a:gd name="connsiteX19" fmla="*/ 3200 w 53323"/>
                <a:gd name="connsiteY19" fmla="*/ 67311 h 116620"/>
                <a:gd name="connsiteX20" fmla="*/ 6368 w 53323"/>
                <a:gd name="connsiteY20" fmla="*/ 64538 h 116620"/>
                <a:gd name="connsiteX21" fmla="*/ 25199 w 53323"/>
                <a:gd name="connsiteY21" fmla="*/ 43397 h 116620"/>
                <a:gd name="connsiteX22" fmla="*/ 29598 w 53323"/>
                <a:gd name="connsiteY22" fmla="*/ 49462 h 116620"/>
                <a:gd name="connsiteX23" fmla="*/ 24143 w 53323"/>
                <a:gd name="connsiteY23" fmla="*/ 66791 h 116620"/>
                <a:gd name="connsiteX24" fmla="*/ 13056 w 53323"/>
                <a:gd name="connsiteY24" fmla="*/ 94690 h 1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3" h="116620">
                  <a:moveTo>
                    <a:pt x="48957" y="6661"/>
                  </a:moveTo>
                  <a:cubicBezTo>
                    <a:pt x="48957" y="3888"/>
                    <a:pt x="46845" y="76"/>
                    <a:pt x="41917" y="76"/>
                  </a:cubicBezTo>
                  <a:cubicBezTo>
                    <a:pt x="37166" y="76"/>
                    <a:pt x="32062" y="4582"/>
                    <a:pt x="32062" y="9607"/>
                  </a:cubicBezTo>
                  <a:cubicBezTo>
                    <a:pt x="32062" y="12553"/>
                    <a:pt x="34350" y="16192"/>
                    <a:pt x="39101" y="16192"/>
                  </a:cubicBezTo>
                  <a:cubicBezTo>
                    <a:pt x="44205" y="16192"/>
                    <a:pt x="48957" y="11340"/>
                    <a:pt x="48957" y="6661"/>
                  </a:cubicBezTo>
                  <a:close/>
                  <a:moveTo>
                    <a:pt x="13056" y="94690"/>
                  </a:moveTo>
                  <a:cubicBezTo>
                    <a:pt x="12352" y="96943"/>
                    <a:pt x="11472" y="99022"/>
                    <a:pt x="11472" y="101968"/>
                  </a:cubicBezTo>
                  <a:cubicBezTo>
                    <a:pt x="11472" y="110112"/>
                    <a:pt x="18511" y="116697"/>
                    <a:pt x="28190" y="116697"/>
                  </a:cubicBezTo>
                  <a:cubicBezTo>
                    <a:pt x="45789" y="116697"/>
                    <a:pt x="53532" y="92784"/>
                    <a:pt x="53532" y="90184"/>
                  </a:cubicBezTo>
                  <a:cubicBezTo>
                    <a:pt x="53532" y="87932"/>
                    <a:pt x="51244" y="87932"/>
                    <a:pt x="50717" y="87932"/>
                  </a:cubicBezTo>
                  <a:cubicBezTo>
                    <a:pt x="48253" y="87932"/>
                    <a:pt x="48077" y="88971"/>
                    <a:pt x="47373" y="90878"/>
                  </a:cubicBezTo>
                  <a:cubicBezTo>
                    <a:pt x="43325" y="104740"/>
                    <a:pt x="35582" y="111845"/>
                    <a:pt x="28718" y="111845"/>
                  </a:cubicBezTo>
                  <a:cubicBezTo>
                    <a:pt x="25199" y="111845"/>
                    <a:pt x="24319" y="109592"/>
                    <a:pt x="24319" y="105780"/>
                  </a:cubicBezTo>
                  <a:cubicBezTo>
                    <a:pt x="24319" y="101794"/>
                    <a:pt x="25551" y="98502"/>
                    <a:pt x="27134" y="94690"/>
                  </a:cubicBezTo>
                  <a:cubicBezTo>
                    <a:pt x="28894" y="90011"/>
                    <a:pt x="30830" y="85332"/>
                    <a:pt x="32766" y="80827"/>
                  </a:cubicBezTo>
                  <a:cubicBezTo>
                    <a:pt x="34350" y="76668"/>
                    <a:pt x="40685" y="60899"/>
                    <a:pt x="41389" y="58820"/>
                  </a:cubicBezTo>
                  <a:cubicBezTo>
                    <a:pt x="41917" y="57087"/>
                    <a:pt x="42445" y="55008"/>
                    <a:pt x="42445" y="53275"/>
                  </a:cubicBezTo>
                  <a:cubicBezTo>
                    <a:pt x="42445" y="45130"/>
                    <a:pt x="35406" y="38545"/>
                    <a:pt x="25727" y="38545"/>
                  </a:cubicBezTo>
                  <a:cubicBezTo>
                    <a:pt x="8304" y="38545"/>
                    <a:pt x="209" y="62112"/>
                    <a:pt x="209" y="65058"/>
                  </a:cubicBezTo>
                  <a:cubicBezTo>
                    <a:pt x="209" y="67311"/>
                    <a:pt x="2672" y="67311"/>
                    <a:pt x="3200" y="67311"/>
                  </a:cubicBezTo>
                  <a:cubicBezTo>
                    <a:pt x="5664" y="67311"/>
                    <a:pt x="5840" y="66444"/>
                    <a:pt x="6368" y="64538"/>
                  </a:cubicBezTo>
                  <a:cubicBezTo>
                    <a:pt x="10944" y="49636"/>
                    <a:pt x="18687" y="43397"/>
                    <a:pt x="25199" y="43397"/>
                  </a:cubicBezTo>
                  <a:cubicBezTo>
                    <a:pt x="28014" y="43397"/>
                    <a:pt x="29598" y="44784"/>
                    <a:pt x="29598" y="49462"/>
                  </a:cubicBezTo>
                  <a:cubicBezTo>
                    <a:pt x="29598" y="53448"/>
                    <a:pt x="28542" y="56047"/>
                    <a:pt x="24143" y="66791"/>
                  </a:cubicBezTo>
                  <a:lnTo>
                    <a:pt x="13056" y="94690"/>
                  </a:lnTo>
                  <a:close/>
                </a:path>
              </a:pathLst>
            </a:custGeom>
            <a:solidFill>
              <a:srgbClr val="000000"/>
            </a:solidFill>
            <a:ln w="25235"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EE2F8846-73B6-E39B-5D1C-058CA34B7640}"/>
                </a:ext>
              </a:extLst>
            </p:cNvPr>
            <p:cNvSpPr/>
            <p:nvPr>
              <p:custDataLst>
                <p:tags r:id="rId12"/>
              </p:custDataLst>
            </p:nvPr>
          </p:nvSpPr>
          <p:spPr>
            <a:xfrm>
              <a:off x="7877415" y="4318868"/>
              <a:ext cx="77257" cy="150238"/>
            </a:xfrm>
            <a:custGeom>
              <a:avLst/>
              <a:gdLst>
                <a:gd name="connsiteX0" fmla="*/ 77469 w 77257"/>
                <a:gd name="connsiteY0" fmla="*/ 6661 h 150238"/>
                <a:gd name="connsiteX1" fmla="*/ 70430 w 77257"/>
                <a:gd name="connsiteY1" fmla="*/ 76 h 150238"/>
                <a:gd name="connsiteX2" fmla="*/ 60575 w 77257"/>
                <a:gd name="connsiteY2" fmla="*/ 9607 h 150238"/>
                <a:gd name="connsiteX3" fmla="*/ 67614 w 77257"/>
                <a:gd name="connsiteY3" fmla="*/ 16192 h 150238"/>
                <a:gd name="connsiteX4" fmla="*/ 77469 w 77257"/>
                <a:gd name="connsiteY4" fmla="*/ 6661 h 150238"/>
                <a:gd name="connsiteX5" fmla="*/ 40160 w 77257"/>
                <a:gd name="connsiteY5" fmla="*/ 123455 h 150238"/>
                <a:gd name="connsiteX6" fmla="*/ 17458 w 77257"/>
                <a:gd name="connsiteY6" fmla="*/ 145462 h 150238"/>
                <a:gd name="connsiteX7" fmla="*/ 11123 w 77257"/>
                <a:gd name="connsiteY7" fmla="*/ 144423 h 150238"/>
                <a:gd name="connsiteX8" fmla="*/ 17106 w 77257"/>
                <a:gd name="connsiteY8" fmla="*/ 135585 h 150238"/>
                <a:gd name="connsiteX9" fmla="*/ 10243 w 77257"/>
                <a:gd name="connsiteY9" fmla="*/ 129174 h 150238"/>
                <a:gd name="connsiteX10" fmla="*/ 212 w 77257"/>
                <a:gd name="connsiteY10" fmla="*/ 139397 h 150238"/>
                <a:gd name="connsiteX11" fmla="*/ 17634 w 77257"/>
                <a:gd name="connsiteY11" fmla="*/ 150314 h 150238"/>
                <a:gd name="connsiteX12" fmla="*/ 54239 w 77257"/>
                <a:gd name="connsiteY12" fmla="*/ 122935 h 150238"/>
                <a:gd name="connsiteX13" fmla="*/ 70078 w 77257"/>
                <a:gd name="connsiteY13" fmla="*/ 60899 h 150238"/>
                <a:gd name="connsiteX14" fmla="*/ 70958 w 77257"/>
                <a:gd name="connsiteY14" fmla="*/ 54834 h 150238"/>
                <a:gd name="connsiteX15" fmla="*/ 52127 w 77257"/>
                <a:gd name="connsiteY15" fmla="*/ 38545 h 150238"/>
                <a:gd name="connsiteX16" fmla="*/ 21330 w 77257"/>
                <a:gd name="connsiteY16" fmla="*/ 65058 h 150238"/>
                <a:gd name="connsiteX17" fmla="*/ 24322 w 77257"/>
                <a:gd name="connsiteY17" fmla="*/ 67311 h 150238"/>
                <a:gd name="connsiteX18" fmla="*/ 27841 w 77257"/>
                <a:gd name="connsiteY18" fmla="*/ 64192 h 150238"/>
                <a:gd name="connsiteX19" fmla="*/ 51599 w 77257"/>
                <a:gd name="connsiteY19" fmla="*/ 43397 h 150238"/>
                <a:gd name="connsiteX20" fmla="*/ 57583 w 77257"/>
                <a:gd name="connsiteY20" fmla="*/ 51888 h 150238"/>
                <a:gd name="connsiteX21" fmla="*/ 57055 w 77257"/>
                <a:gd name="connsiteY21" fmla="*/ 57087 h 150238"/>
                <a:gd name="connsiteX22" fmla="*/ 40160 w 77257"/>
                <a:gd name="connsiteY22" fmla="*/ 123455 h 15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57" h="150238">
                  <a:moveTo>
                    <a:pt x="77469" y="6661"/>
                  </a:moveTo>
                  <a:cubicBezTo>
                    <a:pt x="77469" y="3715"/>
                    <a:pt x="75181" y="76"/>
                    <a:pt x="70430" y="76"/>
                  </a:cubicBezTo>
                  <a:cubicBezTo>
                    <a:pt x="65326" y="76"/>
                    <a:pt x="60575" y="4928"/>
                    <a:pt x="60575" y="9607"/>
                  </a:cubicBezTo>
                  <a:cubicBezTo>
                    <a:pt x="60575" y="12379"/>
                    <a:pt x="62686" y="16192"/>
                    <a:pt x="67614" y="16192"/>
                  </a:cubicBezTo>
                  <a:cubicBezTo>
                    <a:pt x="72366" y="16192"/>
                    <a:pt x="77469" y="11686"/>
                    <a:pt x="77469" y="6661"/>
                  </a:cubicBezTo>
                  <a:close/>
                  <a:moveTo>
                    <a:pt x="40160" y="123455"/>
                  </a:moveTo>
                  <a:cubicBezTo>
                    <a:pt x="37168" y="135412"/>
                    <a:pt x="27841" y="145462"/>
                    <a:pt x="17458" y="145462"/>
                  </a:cubicBezTo>
                  <a:cubicBezTo>
                    <a:pt x="15170" y="145462"/>
                    <a:pt x="13058" y="145116"/>
                    <a:pt x="11123" y="144423"/>
                  </a:cubicBezTo>
                  <a:cubicBezTo>
                    <a:pt x="15698" y="142343"/>
                    <a:pt x="17106" y="138184"/>
                    <a:pt x="17106" y="135585"/>
                  </a:cubicBezTo>
                  <a:cubicBezTo>
                    <a:pt x="17106" y="131426"/>
                    <a:pt x="13762" y="129174"/>
                    <a:pt x="10243" y="129174"/>
                  </a:cubicBezTo>
                  <a:cubicBezTo>
                    <a:pt x="4787" y="129174"/>
                    <a:pt x="212" y="133852"/>
                    <a:pt x="212" y="139397"/>
                  </a:cubicBezTo>
                  <a:cubicBezTo>
                    <a:pt x="212" y="145982"/>
                    <a:pt x="7075" y="150314"/>
                    <a:pt x="17634" y="150314"/>
                  </a:cubicBezTo>
                  <a:cubicBezTo>
                    <a:pt x="28193" y="150314"/>
                    <a:pt x="48784" y="144076"/>
                    <a:pt x="54239" y="122935"/>
                  </a:cubicBezTo>
                  <a:lnTo>
                    <a:pt x="70078" y="60899"/>
                  </a:lnTo>
                  <a:cubicBezTo>
                    <a:pt x="70606" y="58993"/>
                    <a:pt x="70958" y="57434"/>
                    <a:pt x="70958" y="54834"/>
                  </a:cubicBezTo>
                  <a:cubicBezTo>
                    <a:pt x="70958" y="45304"/>
                    <a:pt x="62686" y="38545"/>
                    <a:pt x="52127" y="38545"/>
                  </a:cubicBezTo>
                  <a:cubicBezTo>
                    <a:pt x="32593" y="38545"/>
                    <a:pt x="21330" y="62632"/>
                    <a:pt x="21330" y="65058"/>
                  </a:cubicBezTo>
                  <a:cubicBezTo>
                    <a:pt x="21330" y="67311"/>
                    <a:pt x="23794" y="67311"/>
                    <a:pt x="24322" y="67311"/>
                  </a:cubicBezTo>
                  <a:cubicBezTo>
                    <a:pt x="26433" y="67311"/>
                    <a:pt x="26609" y="66791"/>
                    <a:pt x="27841" y="64192"/>
                  </a:cubicBezTo>
                  <a:cubicBezTo>
                    <a:pt x="32241" y="54141"/>
                    <a:pt x="41392" y="43397"/>
                    <a:pt x="51599" y="43397"/>
                  </a:cubicBezTo>
                  <a:cubicBezTo>
                    <a:pt x="55999" y="43397"/>
                    <a:pt x="57583" y="46343"/>
                    <a:pt x="57583" y="51888"/>
                  </a:cubicBezTo>
                  <a:cubicBezTo>
                    <a:pt x="57583" y="53795"/>
                    <a:pt x="57231" y="56221"/>
                    <a:pt x="57055" y="57087"/>
                  </a:cubicBezTo>
                  <a:lnTo>
                    <a:pt x="40160" y="123455"/>
                  </a:lnTo>
                  <a:close/>
                </a:path>
              </a:pathLst>
            </a:custGeom>
            <a:solidFill>
              <a:srgbClr val="000000"/>
            </a:solidFill>
            <a:ln w="25235"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6CD08631-0436-9242-7F5B-567AD6241DDA}"/>
                </a:ext>
              </a:extLst>
            </p:cNvPr>
            <p:cNvSpPr/>
            <p:nvPr>
              <p:custDataLst>
                <p:tags r:id="rId13"/>
              </p:custDataLst>
            </p:nvPr>
          </p:nvSpPr>
          <p:spPr>
            <a:xfrm>
              <a:off x="7997677" y="4210962"/>
              <a:ext cx="58326" cy="247549"/>
            </a:xfrm>
            <a:custGeom>
              <a:avLst/>
              <a:gdLst>
                <a:gd name="connsiteX0" fmla="*/ 58542 w 58326"/>
                <a:gd name="connsiteY0" fmla="*/ 123850 h 247549"/>
                <a:gd name="connsiteX1" fmla="*/ 41949 w 58326"/>
                <a:gd name="connsiteY1" fmla="*/ 46614 h 247549"/>
                <a:gd name="connsiteX2" fmla="*/ 2730 w 58326"/>
                <a:gd name="connsiteY2" fmla="*/ 75 h 247549"/>
                <a:gd name="connsiteX3" fmla="*/ 216 w 58326"/>
                <a:gd name="connsiteY3" fmla="*/ 2550 h 247549"/>
                <a:gd name="connsiteX4" fmla="*/ 4992 w 58326"/>
                <a:gd name="connsiteY4" fmla="*/ 8244 h 247549"/>
                <a:gd name="connsiteX5" fmla="*/ 43961 w 58326"/>
                <a:gd name="connsiteY5" fmla="*/ 123850 h 247549"/>
                <a:gd name="connsiteX6" fmla="*/ 3484 w 58326"/>
                <a:gd name="connsiteY6" fmla="*/ 240941 h 247549"/>
                <a:gd name="connsiteX7" fmla="*/ 216 w 58326"/>
                <a:gd name="connsiteY7" fmla="*/ 245149 h 247549"/>
                <a:gd name="connsiteX8" fmla="*/ 2730 w 58326"/>
                <a:gd name="connsiteY8" fmla="*/ 247625 h 247549"/>
                <a:gd name="connsiteX9" fmla="*/ 42704 w 58326"/>
                <a:gd name="connsiteY9" fmla="*/ 199352 h 247549"/>
                <a:gd name="connsiteX10" fmla="*/ 58542 w 58326"/>
                <a:gd name="connsiteY10" fmla="*/ 123850 h 2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6" h="247549">
                  <a:moveTo>
                    <a:pt x="58542" y="123850"/>
                  </a:moveTo>
                  <a:cubicBezTo>
                    <a:pt x="58542" y="104541"/>
                    <a:pt x="55777" y="74587"/>
                    <a:pt x="41949" y="46614"/>
                  </a:cubicBezTo>
                  <a:cubicBezTo>
                    <a:pt x="26865" y="16165"/>
                    <a:pt x="5244" y="75"/>
                    <a:pt x="2730" y="75"/>
                  </a:cubicBezTo>
                  <a:cubicBezTo>
                    <a:pt x="1221" y="75"/>
                    <a:pt x="216" y="1065"/>
                    <a:pt x="216" y="2550"/>
                  </a:cubicBezTo>
                  <a:cubicBezTo>
                    <a:pt x="216" y="3293"/>
                    <a:pt x="216" y="3788"/>
                    <a:pt x="4992" y="8244"/>
                  </a:cubicBezTo>
                  <a:cubicBezTo>
                    <a:pt x="29630" y="32751"/>
                    <a:pt x="43961" y="72112"/>
                    <a:pt x="43961" y="123850"/>
                  </a:cubicBezTo>
                  <a:cubicBezTo>
                    <a:pt x="43961" y="166181"/>
                    <a:pt x="34659" y="209750"/>
                    <a:pt x="3484" y="240941"/>
                  </a:cubicBezTo>
                  <a:cubicBezTo>
                    <a:pt x="216" y="243911"/>
                    <a:pt x="216" y="244407"/>
                    <a:pt x="216" y="245149"/>
                  </a:cubicBezTo>
                  <a:cubicBezTo>
                    <a:pt x="216" y="246634"/>
                    <a:pt x="1221" y="247625"/>
                    <a:pt x="2730" y="247625"/>
                  </a:cubicBezTo>
                  <a:cubicBezTo>
                    <a:pt x="5244" y="247625"/>
                    <a:pt x="27871" y="230791"/>
                    <a:pt x="42704" y="199352"/>
                  </a:cubicBezTo>
                  <a:cubicBezTo>
                    <a:pt x="55525" y="172122"/>
                    <a:pt x="58542" y="144644"/>
                    <a:pt x="58542" y="123850"/>
                  </a:cubicBezTo>
                  <a:close/>
                </a:path>
              </a:pathLst>
            </a:custGeom>
            <a:solidFill>
              <a:srgbClr val="000000"/>
            </a:solidFill>
            <a:ln w="25235"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F8449719-B840-DE1B-5BA6-AC890DB87B19}"/>
                </a:ext>
              </a:extLst>
            </p:cNvPr>
            <p:cNvSpPr/>
            <p:nvPr>
              <p:custDataLst>
                <p:tags r:id="rId14"/>
              </p:custDataLst>
            </p:nvPr>
          </p:nvSpPr>
          <p:spPr>
            <a:xfrm>
              <a:off x="8102738" y="4370384"/>
              <a:ext cx="29414" cy="74017"/>
            </a:xfrm>
            <a:custGeom>
              <a:avLst/>
              <a:gdLst>
                <a:gd name="connsiteX0" fmla="*/ 29634 w 29414"/>
                <a:gd name="connsiteY0" fmla="*/ 26067 h 74017"/>
                <a:gd name="connsiteX1" fmla="*/ 13544 w 29414"/>
                <a:gd name="connsiteY1" fmla="*/ 75 h 74017"/>
                <a:gd name="connsiteX2" fmla="*/ 220 w 29414"/>
                <a:gd name="connsiteY2" fmla="*/ 13195 h 74017"/>
                <a:gd name="connsiteX3" fmla="*/ 13544 w 29414"/>
                <a:gd name="connsiteY3" fmla="*/ 26315 h 74017"/>
                <a:gd name="connsiteX4" fmla="*/ 22343 w 29414"/>
                <a:gd name="connsiteY4" fmla="*/ 23097 h 74017"/>
                <a:gd name="connsiteX5" fmla="*/ 23601 w 29414"/>
                <a:gd name="connsiteY5" fmla="*/ 22354 h 74017"/>
                <a:gd name="connsiteX6" fmla="*/ 24103 w 29414"/>
                <a:gd name="connsiteY6" fmla="*/ 26067 h 74017"/>
                <a:gd name="connsiteX7" fmla="*/ 7008 w 29414"/>
                <a:gd name="connsiteY7" fmla="*/ 67408 h 74017"/>
                <a:gd name="connsiteX8" fmla="*/ 4242 w 29414"/>
                <a:gd name="connsiteY8" fmla="*/ 71369 h 74017"/>
                <a:gd name="connsiteX9" fmla="*/ 6756 w 29414"/>
                <a:gd name="connsiteY9" fmla="*/ 74092 h 74017"/>
                <a:gd name="connsiteX10" fmla="*/ 29634 w 29414"/>
                <a:gd name="connsiteY10" fmla="*/ 26067 h 7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4" h="74017">
                  <a:moveTo>
                    <a:pt x="29634" y="26067"/>
                  </a:moveTo>
                  <a:cubicBezTo>
                    <a:pt x="29634" y="9729"/>
                    <a:pt x="23349" y="75"/>
                    <a:pt x="13544" y="75"/>
                  </a:cubicBezTo>
                  <a:cubicBezTo>
                    <a:pt x="5248" y="75"/>
                    <a:pt x="220" y="6263"/>
                    <a:pt x="220" y="13195"/>
                  </a:cubicBezTo>
                  <a:cubicBezTo>
                    <a:pt x="220" y="19879"/>
                    <a:pt x="5248" y="26315"/>
                    <a:pt x="13544" y="26315"/>
                  </a:cubicBezTo>
                  <a:cubicBezTo>
                    <a:pt x="16561" y="26315"/>
                    <a:pt x="19829" y="25325"/>
                    <a:pt x="22343" y="23097"/>
                  </a:cubicBezTo>
                  <a:cubicBezTo>
                    <a:pt x="23098" y="22602"/>
                    <a:pt x="23349" y="22354"/>
                    <a:pt x="23601" y="22354"/>
                  </a:cubicBezTo>
                  <a:cubicBezTo>
                    <a:pt x="23852" y="22354"/>
                    <a:pt x="24103" y="22602"/>
                    <a:pt x="24103" y="26067"/>
                  </a:cubicBezTo>
                  <a:cubicBezTo>
                    <a:pt x="24103" y="44386"/>
                    <a:pt x="15304" y="59239"/>
                    <a:pt x="7008" y="67408"/>
                  </a:cubicBezTo>
                  <a:cubicBezTo>
                    <a:pt x="4242" y="70131"/>
                    <a:pt x="4242" y="70626"/>
                    <a:pt x="4242" y="71369"/>
                  </a:cubicBezTo>
                  <a:cubicBezTo>
                    <a:pt x="4242" y="73102"/>
                    <a:pt x="5499" y="74092"/>
                    <a:pt x="6756" y="74092"/>
                  </a:cubicBezTo>
                  <a:cubicBezTo>
                    <a:pt x="9522" y="74092"/>
                    <a:pt x="29634" y="55031"/>
                    <a:pt x="29634" y="26067"/>
                  </a:cubicBezTo>
                  <a:close/>
                </a:path>
              </a:pathLst>
            </a:custGeom>
            <a:solidFill>
              <a:srgbClr val="000000"/>
            </a:solidFill>
            <a:ln w="25235"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CC4EB7B8-C451-DA3C-71D8-F3C270367CA6}"/>
                </a:ext>
              </a:extLst>
            </p:cNvPr>
            <p:cNvSpPr/>
            <p:nvPr>
              <p:custDataLst>
                <p:tags r:id="rId15"/>
              </p:custDataLst>
            </p:nvPr>
          </p:nvSpPr>
          <p:spPr>
            <a:xfrm>
              <a:off x="8215229" y="4231756"/>
              <a:ext cx="82964" cy="164868"/>
            </a:xfrm>
            <a:custGeom>
              <a:avLst/>
              <a:gdLst>
                <a:gd name="connsiteX0" fmla="*/ 51763 w 82964"/>
                <a:gd name="connsiteY0" fmla="*/ 6511 h 164868"/>
                <a:gd name="connsiteX1" fmla="*/ 45980 w 82964"/>
                <a:gd name="connsiteY1" fmla="*/ 75 h 164868"/>
                <a:gd name="connsiteX2" fmla="*/ 224 w 82964"/>
                <a:gd name="connsiteY2" fmla="*/ 15918 h 164868"/>
                <a:gd name="connsiteX3" fmla="*/ 224 w 82964"/>
                <a:gd name="connsiteY3" fmla="*/ 23592 h 164868"/>
                <a:gd name="connsiteX4" fmla="*/ 33158 w 82964"/>
                <a:gd name="connsiteY4" fmla="*/ 17156 h 164868"/>
                <a:gd name="connsiteX5" fmla="*/ 33158 w 82964"/>
                <a:gd name="connsiteY5" fmla="*/ 145387 h 164868"/>
                <a:gd name="connsiteX6" fmla="*/ 9777 w 82964"/>
                <a:gd name="connsiteY6" fmla="*/ 157269 h 164868"/>
                <a:gd name="connsiteX7" fmla="*/ 1732 w 82964"/>
                <a:gd name="connsiteY7" fmla="*/ 157269 h 164868"/>
                <a:gd name="connsiteX8" fmla="*/ 1732 w 82964"/>
                <a:gd name="connsiteY8" fmla="*/ 164943 h 164868"/>
                <a:gd name="connsiteX9" fmla="*/ 42461 w 82964"/>
                <a:gd name="connsiteY9" fmla="*/ 164200 h 164868"/>
                <a:gd name="connsiteX10" fmla="*/ 83189 w 82964"/>
                <a:gd name="connsiteY10" fmla="*/ 164943 h 164868"/>
                <a:gd name="connsiteX11" fmla="*/ 83189 w 82964"/>
                <a:gd name="connsiteY11" fmla="*/ 157269 h 164868"/>
                <a:gd name="connsiteX12" fmla="*/ 75144 w 82964"/>
                <a:gd name="connsiteY12" fmla="*/ 157269 h 164868"/>
                <a:gd name="connsiteX13" fmla="*/ 51763 w 82964"/>
                <a:gd name="connsiteY13" fmla="*/ 145387 h 164868"/>
                <a:gd name="connsiteX14" fmla="*/ 51763 w 82964"/>
                <a:gd name="connsiteY14" fmla="*/ 6511 h 1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64" h="164868">
                  <a:moveTo>
                    <a:pt x="51763" y="6511"/>
                  </a:moveTo>
                  <a:cubicBezTo>
                    <a:pt x="51763" y="570"/>
                    <a:pt x="51763" y="75"/>
                    <a:pt x="45980" y="75"/>
                  </a:cubicBezTo>
                  <a:cubicBezTo>
                    <a:pt x="30393" y="15918"/>
                    <a:pt x="8269" y="15918"/>
                    <a:pt x="224" y="15918"/>
                  </a:cubicBezTo>
                  <a:lnTo>
                    <a:pt x="224" y="23592"/>
                  </a:lnTo>
                  <a:cubicBezTo>
                    <a:pt x="5252" y="23592"/>
                    <a:pt x="20085" y="23592"/>
                    <a:pt x="33158" y="17156"/>
                  </a:cubicBezTo>
                  <a:lnTo>
                    <a:pt x="33158" y="145387"/>
                  </a:lnTo>
                  <a:cubicBezTo>
                    <a:pt x="33158" y="154298"/>
                    <a:pt x="32404" y="157269"/>
                    <a:pt x="9777" y="157269"/>
                  </a:cubicBezTo>
                  <a:lnTo>
                    <a:pt x="1732" y="157269"/>
                  </a:lnTo>
                  <a:lnTo>
                    <a:pt x="1732" y="164943"/>
                  </a:lnTo>
                  <a:cubicBezTo>
                    <a:pt x="10532" y="164200"/>
                    <a:pt x="32404" y="164200"/>
                    <a:pt x="42461" y="164200"/>
                  </a:cubicBezTo>
                  <a:cubicBezTo>
                    <a:pt x="52517" y="164200"/>
                    <a:pt x="74389" y="164200"/>
                    <a:pt x="83189" y="164943"/>
                  </a:cubicBezTo>
                  <a:lnTo>
                    <a:pt x="83189" y="157269"/>
                  </a:lnTo>
                  <a:lnTo>
                    <a:pt x="75144" y="157269"/>
                  </a:lnTo>
                  <a:cubicBezTo>
                    <a:pt x="52517" y="157269"/>
                    <a:pt x="51763" y="154546"/>
                    <a:pt x="51763" y="145387"/>
                  </a:cubicBezTo>
                  <a:lnTo>
                    <a:pt x="51763" y="6511"/>
                  </a:lnTo>
                  <a:close/>
                </a:path>
              </a:pathLst>
            </a:custGeom>
            <a:solidFill>
              <a:srgbClr val="000000"/>
            </a:solidFill>
            <a:ln w="25235"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356B3574-0431-31AA-1BF5-47EBE14C4CF3}"/>
                </a:ext>
              </a:extLst>
            </p:cNvPr>
            <p:cNvSpPr/>
            <p:nvPr>
              <p:custDataLst>
                <p:tags r:id="rId16"/>
              </p:custDataLst>
            </p:nvPr>
          </p:nvSpPr>
          <p:spPr>
            <a:xfrm>
              <a:off x="8409258" y="4239182"/>
              <a:ext cx="153610" cy="191356"/>
            </a:xfrm>
            <a:custGeom>
              <a:avLst/>
              <a:gdLst>
                <a:gd name="connsiteX0" fmla="*/ 149065 w 153610"/>
                <a:gd name="connsiteY0" fmla="*/ 10472 h 191356"/>
                <a:gd name="connsiteX1" fmla="*/ 153842 w 153610"/>
                <a:gd name="connsiteY1" fmla="*/ 5026 h 191356"/>
                <a:gd name="connsiteX2" fmla="*/ 148814 w 153610"/>
                <a:gd name="connsiteY2" fmla="*/ 75 h 191356"/>
                <a:gd name="connsiteX3" fmla="*/ 144288 w 153610"/>
                <a:gd name="connsiteY3" fmla="*/ 1560 h 191356"/>
                <a:gd name="connsiteX4" fmla="*/ 5260 w 153610"/>
                <a:gd name="connsiteY4" fmla="*/ 66171 h 191356"/>
                <a:gd name="connsiteX5" fmla="*/ 232 w 153610"/>
                <a:gd name="connsiteY5" fmla="*/ 71864 h 191356"/>
                <a:gd name="connsiteX6" fmla="*/ 5260 w 153610"/>
                <a:gd name="connsiteY6" fmla="*/ 77310 h 191356"/>
                <a:gd name="connsiteX7" fmla="*/ 144288 w 153610"/>
                <a:gd name="connsiteY7" fmla="*/ 141673 h 191356"/>
                <a:gd name="connsiteX8" fmla="*/ 148814 w 153610"/>
                <a:gd name="connsiteY8" fmla="*/ 143406 h 191356"/>
                <a:gd name="connsiteX9" fmla="*/ 153842 w 153610"/>
                <a:gd name="connsiteY9" fmla="*/ 138455 h 191356"/>
                <a:gd name="connsiteX10" fmla="*/ 148562 w 153610"/>
                <a:gd name="connsiteY10" fmla="*/ 132761 h 191356"/>
                <a:gd name="connsiteX11" fmla="*/ 17076 w 153610"/>
                <a:gd name="connsiteY11" fmla="*/ 71864 h 191356"/>
                <a:gd name="connsiteX12" fmla="*/ 149065 w 153610"/>
                <a:gd name="connsiteY12" fmla="*/ 10472 h 191356"/>
                <a:gd name="connsiteX13" fmla="*/ 145043 w 153610"/>
                <a:gd name="connsiteY13" fmla="*/ 191431 h 191356"/>
                <a:gd name="connsiteX14" fmla="*/ 153842 w 153610"/>
                <a:gd name="connsiteY14" fmla="*/ 186480 h 191356"/>
                <a:gd name="connsiteX15" fmla="*/ 144791 w 153610"/>
                <a:gd name="connsiteY15" fmla="*/ 181529 h 191356"/>
                <a:gd name="connsiteX16" fmla="*/ 9282 w 153610"/>
                <a:gd name="connsiteY16" fmla="*/ 181529 h 191356"/>
                <a:gd name="connsiteX17" fmla="*/ 232 w 153610"/>
                <a:gd name="connsiteY17" fmla="*/ 186480 h 191356"/>
                <a:gd name="connsiteX18" fmla="*/ 9031 w 153610"/>
                <a:gd name="connsiteY18" fmla="*/ 191431 h 191356"/>
                <a:gd name="connsiteX19" fmla="*/ 145043 w 153610"/>
                <a:gd name="connsiteY19" fmla="*/ 191431 h 19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10" h="191356">
                  <a:moveTo>
                    <a:pt x="149065" y="10472"/>
                  </a:moveTo>
                  <a:cubicBezTo>
                    <a:pt x="151831" y="9234"/>
                    <a:pt x="153842" y="7996"/>
                    <a:pt x="153842" y="5026"/>
                  </a:cubicBezTo>
                  <a:cubicBezTo>
                    <a:pt x="153842" y="2303"/>
                    <a:pt x="151831" y="75"/>
                    <a:pt x="148814" y="75"/>
                  </a:cubicBezTo>
                  <a:cubicBezTo>
                    <a:pt x="147557" y="75"/>
                    <a:pt x="145294" y="1065"/>
                    <a:pt x="144288" y="1560"/>
                  </a:cubicBezTo>
                  <a:lnTo>
                    <a:pt x="5260" y="66171"/>
                  </a:lnTo>
                  <a:cubicBezTo>
                    <a:pt x="986" y="68151"/>
                    <a:pt x="232" y="69884"/>
                    <a:pt x="232" y="71864"/>
                  </a:cubicBezTo>
                  <a:cubicBezTo>
                    <a:pt x="232" y="74092"/>
                    <a:pt x="1740" y="75825"/>
                    <a:pt x="5260" y="77310"/>
                  </a:cubicBezTo>
                  <a:lnTo>
                    <a:pt x="144288" y="141673"/>
                  </a:lnTo>
                  <a:cubicBezTo>
                    <a:pt x="147557" y="143406"/>
                    <a:pt x="148060" y="143406"/>
                    <a:pt x="148814" y="143406"/>
                  </a:cubicBezTo>
                  <a:cubicBezTo>
                    <a:pt x="151579" y="143406"/>
                    <a:pt x="153842" y="141178"/>
                    <a:pt x="153842" y="138455"/>
                  </a:cubicBezTo>
                  <a:cubicBezTo>
                    <a:pt x="153842" y="136227"/>
                    <a:pt x="152836" y="134742"/>
                    <a:pt x="148562" y="132761"/>
                  </a:cubicBezTo>
                  <a:lnTo>
                    <a:pt x="17076" y="71864"/>
                  </a:lnTo>
                  <a:lnTo>
                    <a:pt x="149065" y="10472"/>
                  </a:lnTo>
                  <a:close/>
                  <a:moveTo>
                    <a:pt x="145043" y="191431"/>
                  </a:moveTo>
                  <a:cubicBezTo>
                    <a:pt x="149317" y="191431"/>
                    <a:pt x="153842" y="191431"/>
                    <a:pt x="153842" y="186480"/>
                  </a:cubicBezTo>
                  <a:cubicBezTo>
                    <a:pt x="153842" y="181529"/>
                    <a:pt x="148562" y="181529"/>
                    <a:pt x="144791" y="181529"/>
                  </a:cubicBezTo>
                  <a:lnTo>
                    <a:pt x="9282" y="181529"/>
                  </a:lnTo>
                  <a:cubicBezTo>
                    <a:pt x="5511" y="181529"/>
                    <a:pt x="232" y="181529"/>
                    <a:pt x="232" y="186480"/>
                  </a:cubicBezTo>
                  <a:cubicBezTo>
                    <a:pt x="232" y="191431"/>
                    <a:pt x="4757" y="191431"/>
                    <a:pt x="9031" y="191431"/>
                  </a:cubicBezTo>
                  <a:lnTo>
                    <a:pt x="145043" y="191431"/>
                  </a:lnTo>
                  <a:close/>
                </a:path>
              </a:pathLst>
            </a:custGeom>
            <a:solidFill>
              <a:srgbClr val="000000"/>
            </a:solidFill>
            <a:ln w="25235"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9F1FD9C1-9587-CECA-9AD1-3B04F8618B4E}"/>
                </a:ext>
              </a:extLst>
            </p:cNvPr>
            <p:cNvSpPr/>
            <p:nvPr>
              <p:custDataLst>
                <p:tags r:id="rId17"/>
              </p:custDataLst>
            </p:nvPr>
          </p:nvSpPr>
          <p:spPr>
            <a:xfrm>
              <a:off x="8661056" y="4232994"/>
              <a:ext cx="66371" cy="166353"/>
            </a:xfrm>
            <a:custGeom>
              <a:avLst/>
              <a:gdLst>
                <a:gd name="connsiteX0" fmla="*/ 64351 w 66371"/>
                <a:gd name="connsiteY0" fmla="*/ 8987 h 166353"/>
                <a:gd name="connsiteX1" fmla="*/ 55049 w 66371"/>
                <a:gd name="connsiteY1" fmla="*/ 75 h 166353"/>
                <a:gd name="connsiteX2" fmla="*/ 41473 w 66371"/>
                <a:gd name="connsiteY2" fmla="*/ 13195 h 166353"/>
                <a:gd name="connsiteX3" fmla="*/ 51027 w 66371"/>
                <a:gd name="connsiteY3" fmla="*/ 22107 h 166353"/>
                <a:gd name="connsiteX4" fmla="*/ 64351 w 66371"/>
                <a:gd name="connsiteY4" fmla="*/ 8987 h 166353"/>
                <a:gd name="connsiteX5" fmla="*/ 45244 w 66371"/>
                <a:gd name="connsiteY5" fmla="*/ 102065 h 166353"/>
                <a:gd name="connsiteX6" fmla="*/ 50775 w 66371"/>
                <a:gd name="connsiteY6" fmla="*/ 87707 h 166353"/>
                <a:gd name="connsiteX7" fmla="*/ 54044 w 66371"/>
                <a:gd name="connsiteY7" fmla="*/ 74587 h 166353"/>
                <a:gd name="connsiteX8" fmla="*/ 33428 w 66371"/>
                <a:gd name="connsiteY8" fmla="*/ 54288 h 166353"/>
                <a:gd name="connsiteX9" fmla="*/ 242 w 66371"/>
                <a:gd name="connsiteY9" fmla="*/ 92411 h 166353"/>
                <a:gd name="connsiteX10" fmla="*/ 3259 w 66371"/>
                <a:gd name="connsiteY10" fmla="*/ 94886 h 166353"/>
                <a:gd name="connsiteX11" fmla="*/ 7282 w 66371"/>
                <a:gd name="connsiteY11" fmla="*/ 90430 h 166353"/>
                <a:gd name="connsiteX12" fmla="*/ 32674 w 66371"/>
                <a:gd name="connsiteY12" fmla="*/ 59734 h 166353"/>
                <a:gd name="connsiteX13" fmla="*/ 38959 w 66371"/>
                <a:gd name="connsiteY13" fmla="*/ 67656 h 166353"/>
                <a:gd name="connsiteX14" fmla="*/ 36194 w 66371"/>
                <a:gd name="connsiteY14" fmla="*/ 80528 h 166353"/>
                <a:gd name="connsiteX15" fmla="*/ 18846 w 66371"/>
                <a:gd name="connsiteY15" fmla="*/ 126325 h 166353"/>
                <a:gd name="connsiteX16" fmla="*/ 13064 w 66371"/>
                <a:gd name="connsiteY16" fmla="*/ 146129 h 166353"/>
                <a:gd name="connsiteX17" fmla="*/ 33680 w 66371"/>
                <a:gd name="connsiteY17" fmla="*/ 166428 h 166353"/>
                <a:gd name="connsiteX18" fmla="*/ 66614 w 66371"/>
                <a:gd name="connsiteY18" fmla="*/ 128306 h 166353"/>
                <a:gd name="connsiteX19" fmla="*/ 63597 w 66371"/>
                <a:gd name="connsiteY19" fmla="*/ 125830 h 166353"/>
                <a:gd name="connsiteX20" fmla="*/ 59826 w 66371"/>
                <a:gd name="connsiteY20" fmla="*/ 130286 h 166353"/>
                <a:gd name="connsiteX21" fmla="*/ 34182 w 66371"/>
                <a:gd name="connsiteY21" fmla="*/ 160982 h 166353"/>
                <a:gd name="connsiteX22" fmla="*/ 28149 w 66371"/>
                <a:gd name="connsiteY22" fmla="*/ 152813 h 166353"/>
                <a:gd name="connsiteX23" fmla="*/ 35439 w 66371"/>
                <a:gd name="connsiteY23" fmla="*/ 128058 h 166353"/>
                <a:gd name="connsiteX24" fmla="*/ 45244 w 66371"/>
                <a:gd name="connsiteY24" fmla="*/ 102065 h 1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371" h="166353">
                  <a:moveTo>
                    <a:pt x="64351" y="8987"/>
                  </a:moveTo>
                  <a:cubicBezTo>
                    <a:pt x="64351" y="4036"/>
                    <a:pt x="60832" y="75"/>
                    <a:pt x="55049" y="75"/>
                  </a:cubicBezTo>
                  <a:cubicBezTo>
                    <a:pt x="48261" y="75"/>
                    <a:pt x="41473" y="6511"/>
                    <a:pt x="41473" y="13195"/>
                  </a:cubicBezTo>
                  <a:cubicBezTo>
                    <a:pt x="41473" y="17898"/>
                    <a:pt x="44993" y="22107"/>
                    <a:pt x="51027" y="22107"/>
                  </a:cubicBezTo>
                  <a:cubicBezTo>
                    <a:pt x="56809" y="22107"/>
                    <a:pt x="64351" y="16413"/>
                    <a:pt x="64351" y="8987"/>
                  </a:cubicBezTo>
                  <a:close/>
                  <a:moveTo>
                    <a:pt x="45244" y="102065"/>
                  </a:moveTo>
                  <a:cubicBezTo>
                    <a:pt x="48261" y="94886"/>
                    <a:pt x="48261" y="94391"/>
                    <a:pt x="50775" y="87707"/>
                  </a:cubicBezTo>
                  <a:cubicBezTo>
                    <a:pt x="52787" y="82756"/>
                    <a:pt x="54044" y="79291"/>
                    <a:pt x="54044" y="74587"/>
                  </a:cubicBezTo>
                  <a:cubicBezTo>
                    <a:pt x="54044" y="63448"/>
                    <a:pt x="45998" y="54288"/>
                    <a:pt x="33428" y="54288"/>
                  </a:cubicBezTo>
                  <a:cubicBezTo>
                    <a:pt x="9796" y="54288"/>
                    <a:pt x="242" y="90183"/>
                    <a:pt x="242" y="92411"/>
                  </a:cubicBezTo>
                  <a:cubicBezTo>
                    <a:pt x="242" y="94886"/>
                    <a:pt x="2756" y="94886"/>
                    <a:pt x="3259" y="94886"/>
                  </a:cubicBezTo>
                  <a:cubicBezTo>
                    <a:pt x="5773" y="94886"/>
                    <a:pt x="6025" y="94391"/>
                    <a:pt x="7282" y="90430"/>
                  </a:cubicBezTo>
                  <a:cubicBezTo>
                    <a:pt x="14070" y="67161"/>
                    <a:pt x="24126" y="59734"/>
                    <a:pt x="32674" y="59734"/>
                  </a:cubicBezTo>
                  <a:cubicBezTo>
                    <a:pt x="34685" y="59734"/>
                    <a:pt x="38959" y="59734"/>
                    <a:pt x="38959" y="67656"/>
                  </a:cubicBezTo>
                  <a:cubicBezTo>
                    <a:pt x="38959" y="72854"/>
                    <a:pt x="37199" y="78053"/>
                    <a:pt x="36194" y="80528"/>
                  </a:cubicBezTo>
                  <a:cubicBezTo>
                    <a:pt x="34182" y="86965"/>
                    <a:pt x="22869" y="115681"/>
                    <a:pt x="18846" y="126325"/>
                  </a:cubicBezTo>
                  <a:cubicBezTo>
                    <a:pt x="16332" y="132762"/>
                    <a:pt x="13064" y="140931"/>
                    <a:pt x="13064" y="146129"/>
                  </a:cubicBezTo>
                  <a:cubicBezTo>
                    <a:pt x="13064" y="157764"/>
                    <a:pt x="21612" y="166428"/>
                    <a:pt x="33680" y="166428"/>
                  </a:cubicBezTo>
                  <a:cubicBezTo>
                    <a:pt x="57312" y="166428"/>
                    <a:pt x="66614" y="130534"/>
                    <a:pt x="66614" y="128306"/>
                  </a:cubicBezTo>
                  <a:cubicBezTo>
                    <a:pt x="66614" y="125830"/>
                    <a:pt x="64351" y="125830"/>
                    <a:pt x="63597" y="125830"/>
                  </a:cubicBezTo>
                  <a:cubicBezTo>
                    <a:pt x="61083" y="125830"/>
                    <a:pt x="61083" y="126573"/>
                    <a:pt x="59826" y="130286"/>
                  </a:cubicBezTo>
                  <a:cubicBezTo>
                    <a:pt x="55301" y="145882"/>
                    <a:pt x="47004" y="160982"/>
                    <a:pt x="34182" y="160982"/>
                  </a:cubicBezTo>
                  <a:cubicBezTo>
                    <a:pt x="29908" y="160982"/>
                    <a:pt x="28149" y="158507"/>
                    <a:pt x="28149" y="152813"/>
                  </a:cubicBezTo>
                  <a:cubicBezTo>
                    <a:pt x="28149" y="146624"/>
                    <a:pt x="29657" y="143159"/>
                    <a:pt x="35439" y="128058"/>
                  </a:cubicBezTo>
                  <a:lnTo>
                    <a:pt x="45244" y="102065"/>
                  </a:lnTo>
                  <a:close/>
                </a:path>
              </a:pathLst>
            </a:custGeom>
            <a:solidFill>
              <a:srgbClr val="000000"/>
            </a:solidFill>
            <a:ln w="25235"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9B6D91A8-0171-2B68-188C-847167614AD9}"/>
                </a:ext>
              </a:extLst>
            </p:cNvPr>
            <p:cNvSpPr/>
            <p:nvPr>
              <p:custDataLst>
                <p:tags r:id="rId18"/>
              </p:custDataLst>
            </p:nvPr>
          </p:nvSpPr>
          <p:spPr>
            <a:xfrm>
              <a:off x="8831079" y="4239182"/>
              <a:ext cx="153610" cy="191356"/>
            </a:xfrm>
            <a:custGeom>
              <a:avLst/>
              <a:gdLst>
                <a:gd name="connsiteX0" fmla="*/ 149082 w 153610"/>
                <a:gd name="connsiteY0" fmla="*/ 10472 h 191356"/>
                <a:gd name="connsiteX1" fmla="*/ 153859 w 153610"/>
                <a:gd name="connsiteY1" fmla="*/ 5026 h 191356"/>
                <a:gd name="connsiteX2" fmla="*/ 148831 w 153610"/>
                <a:gd name="connsiteY2" fmla="*/ 75 h 191356"/>
                <a:gd name="connsiteX3" fmla="*/ 144305 w 153610"/>
                <a:gd name="connsiteY3" fmla="*/ 1560 h 191356"/>
                <a:gd name="connsiteX4" fmla="*/ 5277 w 153610"/>
                <a:gd name="connsiteY4" fmla="*/ 66171 h 191356"/>
                <a:gd name="connsiteX5" fmla="*/ 248 w 153610"/>
                <a:gd name="connsiteY5" fmla="*/ 71864 h 191356"/>
                <a:gd name="connsiteX6" fmla="*/ 5277 w 153610"/>
                <a:gd name="connsiteY6" fmla="*/ 77310 h 191356"/>
                <a:gd name="connsiteX7" fmla="*/ 144305 w 153610"/>
                <a:gd name="connsiteY7" fmla="*/ 141673 h 191356"/>
                <a:gd name="connsiteX8" fmla="*/ 148831 w 153610"/>
                <a:gd name="connsiteY8" fmla="*/ 143406 h 191356"/>
                <a:gd name="connsiteX9" fmla="*/ 153859 w 153610"/>
                <a:gd name="connsiteY9" fmla="*/ 138455 h 191356"/>
                <a:gd name="connsiteX10" fmla="*/ 148579 w 153610"/>
                <a:gd name="connsiteY10" fmla="*/ 132761 h 191356"/>
                <a:gd name="connsiteX11" fmla="*/ 17093 w 153610"/>
                <a:gd name="connsiteY11" fmla="*/ 71864 h 191356"/>
                <a:gd name="connsiteX12" fmla="*/ 149082 w 153610"/>
                <a:gd name="connsiteY12" fmla="*/ 10472 h 191356"/>
                <a:gd name="connsiteX13" fmla="*/ 145059 w 153610"/>
                <a:gd name="connsiteY13" fmla="*/ 191431 h 191356"/>
                <a:gd name="connsiteX14" fmla="*/ 153859 w 153610"/>
                <a:gd name="connsiteY14" fmla="*/ 186480 h 191356"/>
                <a:gd name="connsiteX15" fmla="*/ 144808 w 153610"/>
                <a:gd name="connsiteY15" fmla="*/ 181529 h 191356"/>
                <a:gd name="connsiteX16" fmla="*/ 9299 w 153610"/>
                <a:gd name="connsiteY16" fmla="*/ 181529 h 191356"/>
                <a:gd name="connsiteX17" fmla="*/ 248 w 153610"/>
                <a:gd name="connsiteY17" fmla="*/ 186480 h 191356"/>
                <a:gd name="connsiteX18" fmla="*/ 9048 w 153610"/>
                <a:gd name="connsiteY18" fmla="*/ 191431 h 191356"/>
                <a:gd name="connsiteX19" fmla="*/ 145059 w 153610"/>
                <a:gd name="connsiteY19" fmla="*/ 191431 h 19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10" h="191356">
                  <a:moveTo>
                    <a:pt x="149082" y="10472"/>
                  </a:moveTo>
                  <a:cubicBezTo>
                    <a:pt x="151847" y="9234"/>
                    <a:pt x="153859" y="7996"/>
                    <a:pt x="153859" y="5026"/>
                  </a:cubicBezTo>
                  <a:cubicBezTo>
                    <a:pt x="153859" y="2303"/>
                    <a:pt x="151847" y="75"/>
                    <a:pt x="148831" y="75"/>
                  </a:cubicBezTo>
                  <a:cubicBezTo>
                    <a:pt x="147573" y="75"/>
                    <a:pt x="145311" y="1065"/>
                    <a:pt x="144305" y="1560"/>
                  </a:cubicBezTo>
                  <a:lnTo>
                    <a:pt x="5277" y="66171"/>
                  </a:lnTo>
                  <a:cubicBezTo>
                    <a:pt x="1003" y="68151"/>
                    <a:pt x="248" y="69884"/>
                    <a:pt x="248" y="71864"/>
                  </a:cubicBezTo>
                  <a:cubicBezTo>
                    <a:pt x="248" y="74092"/>
                    <a:pt x="1757" y="75825"/>
                    <a:pt x="5277" y="77310"/>
                  </a:cubicBezTo>
                  <a:lnTo>
                    <a:pt x="144305" y="141673"/>
                  </a:lnTo>
                  <a:cubicBezTo>
                    <a:pt x="147573" y="143406"/>
                    <a:pt x="148076" y="143406"/>
                    <a:pt x="148831" y="143406"/>
                  </a:cubicBezTo>
                  <a:cubicBezTo>
                    <a:pt x="151596" y="143406"/>
                    <a:pt x="153859" y="141178"/>
                    <a:pt x="153859" y="138455"/>
                  </a:cubicBezTo>
                  <a:cubicBezTo>
                    <a:pt x="153859" y="136227"/>
                    <a:pt x="152853" y="134742"/>
                    <a:pt x="148579" y="132761"/>
                  </a:cubicBezTo>
                  <a:lnTo>
                    <a:pt x="17093" y="71864"/>
                  </a:lnTo>
                  <a:lnTo>
                    <a:pt x="149082" y="10472"/>
                  </a:lnTo>
                  <a:close/>
                  <a:moveTo>
                    <a:pt x="145059" y="191431"/>
                  </a:moveTo>
                  <a:cubicBezTo>
                    <a:pt x="149333" y="191431"/>
                    <a:pt x="153859" y="191431"/>
                    <a:pt x="153859" y="186480"/>
                  </a:cubicBezTo>
                  <a:cubicBezTo>
                    <a:pt x="153859" y="181529"/>
                    <a:pt x="148579" y="181529"/>
                    <a:pt x="144808" y="181529"/>
                  </a:cubicBezTo>
                  <a:lnTo>
                    <a:pt x="9299" y="181529"/>
                  </a:lnTo>
                  <a:cubicBezTo>
                    <a:pt x="5528" y="181529"/>
                    <a:pt x="248" y="181529"/>
                    <a:pt x="248" y="186480"/>
                  </a:cubicBezTo>
                  <a:cubicBezTo>
                    <a:pt x="248" y="191431"/>
                    <a:pt x="4774" y="191431"/>
                    <a:pt x="9048" y="191431"/>
                  </a:cubicBezTo>
                  <a:lnTo>
                    <a:pt x="145059" y="191431"/>
                  </a:lnTo>
                  <a:close/>
                </a:path>
              </a:pathLst>
            </a:custGeom>
            <a:solidFill>
              <a:srgbClr val="000000"/>
            </a:solidFill>
            <a:ln w="25235"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2AE82D57-F190-8B3B-9A75-C6855D97A07F}"/>
                </a:ext>
              </a:extLst>
            </p:cNvPr>
            <p:cNvSpPr/>
            <p:nvPr>
              <p:custDataLst>
                <p:tags r:id="rId19"/>
              </p:custDataLst>
            </p:nvPr>
          </p:nvSpPr>
          <p:spPr>
            <a:xfrm>
              <a:off x="9082877" y="4287207"/>
              <a:ext cx="136263" cy="112140"/>
            </a:xfrm>
            <a:custGeom>
              <a:avLst/>
              <a:gdLst>
                <a:gd name="connsiteX0" fmla="*/ 15092 w 136263"/>
                <a:gd name="connsiteY0" fmla="*/ 94886 h 112140"/>
                <a:gd name="connsiteX1" fmla="*/ 12829 w 136263"/>
                <a:gd name="connsiteY1" fmla="*/ 105531 h 112140"/>
                <a:gd name="connsiteX2" fmla="*/ 20120 w 136263"/>
                <a:gd name="connsiteY2" fmla="*/ 112215 h 112140"/>
                <a:gd name="connsiteX3" fmla="*/ 29422 w 136263"/>
                <a:gd name="connsiteY3" fmla="*/ 105283 h 112140"/>
                <a:gd name="connsiteX4" fmla="*/ 34199 w 136263"/>
                <a:gd name="connsiteY4" fmla="*/ 86965 h 112140"/>
                <a:gd name="connsiteX5" fmla="*/ 39730 w 136263"/>
                <a:gd name="connsiteY5" fmla="*/ 64685 h 112140"/>
                <a:gd name="connsiteX6" fmla="*/ 44004 w 136263"/>
                <a:gd name="connsiteY6" fmla="*/ 48099 h 112140"/>
                <a:gd name="connsiteX7" fmla="*/ 47272 w 136263"/>
                <a:gd name="connsiteY7" fmla="*/ 35722 h 112140"/>
                <a:gd name="connsiteX8" fmla="*/ 88252 w 136263"/>
                <a:gd name="connsiteY8" fmla="*/ 5521 h 112140"/>
                <a:gd name="connsiteX9" fmla="*/ 101828 w 136263"/>
                <a:gd name="connsiteY9" fmla="*/ 22849 h 112140"/>
                <a:gd name="connsiteX10" fmla="*/ 85486 w 136263"/>
                <a:gd name="connsiteY10" fmla="*/ 80528 h 112140"/>
                <a:gd name="connsiteX11" fmla="*/ 82972 w 136263"/>
                <a:gd name="connsiteY11" fmla="*/ 91916 h 112140"/>
                <a:gd name="connsiteX12" fmla="*/ 103588 w 136263"/>
                <a:gd name="connsiteY12" fmla="*/ 112215 h 112140"/>
                <a:gd name="connsiteX13" fmla="*/ 136522 w 136263"/>
                <a:gd name="connsiteY13" fmla="*/ 74092 h 112140"/>
                <a:gd name="connsiteX14" fmla="*/ 133505 w 136263"/>
                <a:gd name="connsiteY14" fmla="*/ 71617 h 112140"/>
                <a:gd name="connsiteX15" fmla="*/ 129734 w 136263"/>
                <a:gd name="connsiteY15" fmla="*/ 76073 h 112140"/>
                <a:gd name="connsiteX16" fmla="*/ 104090 w 136263"/>
                <a:gd name="connsiteY16" fmla="*/ 106769 h 112140"/>
                <a:gd name="connsiteX17" fmla="*/ 98057 w 136263"/>
                <a:gd name="connsiteY17" fmla="*/ 98600 h 112140"/>
                <a:gd name="connsiteX18" fmla="*/ 102582 w 136263"/>
                <a:gd name="connsiteY18" fmla="*/ 81024 h 112140"/>
                <a:gd name="connsiteX19" fmla="*/ 117918 w 136263"/>
                <a:gd name="connsiteY19" fmla="*/ 26563 h 112140"/>
                <a:gd name="connsiteX20" fmla="*/ 89006 w 136263"/>
                <a:gd name="connsiteY20" fmla="*/ 75 h 112140"/>
                <a:gd name="connsiteX21" fmla="*/ 49786 w 136263"/>
                <a:gd name="connsiteY21" fmla="*/ 21612 h 112140"/>
                <a:gd name="connsiteX22" fmla="*/ 26657 w 136263"/>
                <a:gd name="connsiteY22" fmla="*/ 75 h 112140"/>
                <a:gd name="connsiteX23" fmla="*/ 7801 w 136263"/>
                <a:gd name="connsiteY23" fmla="*/ 14185 h 112140"/>
                <a:gd name="connsiteX24" fmla="*/ 259 w 136263"/>
                <a:gd name="connsiteY24" fmla="*/ 38197 h 112140"/>
                <a:gd name="connsiteX25" fmla="*/ 3276 w 136263"/>
                <a:gd name="connsiteY25" fmla="*/ 40673 h 112140"/>
                <a:gd name="connsiteX26" fmla="*/ 7550 w 136263"/>
                <a:gd name="connsiteY26" fmla="*/ 34979 h 112140"/>
                <a:gd name="connsiteX27" fmla="*/ 25903 w 136263"/>
                <a:gd name="connsiteY27" fmla="*/ 5521 h 112140"/>
                <a:gd name="connsiteX28" fmla="*/ 33696 w 136263"/>
                <a:gd name="connsiteY28" fmla="*/ 16908 h 112140"/>
                <a:gd name="connsiteX29" fmla="*/ 29674 w 136263"/>
                <a:gd name="connsiteY29" fmla="*/ 37702 h 112140"/>
                <a:gd name="connsiteX30" fmla="*/ 15092 w 136263"/>
                <a:gd name="connsiteY30" fmla="*/ 94886 h 11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6263" h="112140">
                  <a:moveTo>
                    <a:pt x="15092" y="94886"/>
                  </a:moveTo>
                  <a:cubicBezTo>
                    <a:pt x="14338" y="98600"/>
                    <a:pt x="12829" y="104293"/>
                    <a:pt x="12829" y="105531"/>
                  </a:cubicBezTo>
                  <a:cubicBezTo>
                    <a:pt x="12829" y="109987"/>
                    <a:pt x="16349" y="112215"/>
                    <a:pt x="20120" y="112215"/>
                  </a:cubicBezTo>
                  <a:cubicBezTo>
                    <a:pt x="23137" y="112215"/>
                    <a:pt x="27662" y="110234"/>
                    <a:pt x="29422" y="105283"/>
                  </a:cubicBezTo>
                  <a:cubicBezTo>
                    <a:pt x="29674" y="104788"/>
                    <a:pt x="32691" y="93154"/>
                    <a:pt x="34199" y="86965"/>
                  </a:cubicBezTo>
                  <a:lnTo>
                    <a:pt x="39730" y="64685"/>
                  </a:lnTo>
                  <a:cubicBezTo>
                    <a:pt x="41238" y="59239"/>
                    <a:pt x="42747" y="53793"/>
                    <a:pt x="44004" y="48099"/>
                  </a:cubicBezTo>
                  <a:cubicBezTo>
                    <a:pt x="45010" y="43891"/>
                    <a:pt x="47021" y="36712"/>
                    <a:pt x="47272" y="35722"/>
                  </a:cubicBezTo>
                  <a:cubicBezTo>
                    <a:pt x="51043" y="28048"/>
                    <a:pt x="64368" y="5521"/>
                    <a:pt x="88252" y="5521"/>
                  </a:cubicBezTo>
                  <a:cubicBezTo>
                    <a:pt x="99565" y="5521"/>
                    <a:pt x="101828" y="14680"/>
                    <a:pt x="101828" y="22849"/>
                  </a:cubicBezTo>
                  <a:cubicBezTo>
                    <a:pt x="101828" y="38197"/>
                    <a:pt x="89509" y="69884"/>
                    <a:pt x="85486" y="80528"/>
                  </a:cubicBezTo>
                  <a:cubicBezTo>
                    <a:pt x="83224" y="86222"/>
                    <a:pt x="82972" y="89193"/>
                    <a:pt x="82972" y="91916"/>
                  </a:cubicBezTo>
                  <a:cubicBezTo>
                    <a:pt x="82972" y="103551"/>
                    <a:pt x="91771" y="112215"/>
                    <a:pt x="103588" y="112215"/>
                  </a:cubicBezTo>
                  <a:cubicBezTo>
                    <a:pt x="127220" y="112215"/>
                    <a:pt x="136522" y="76073"/>
                    <a:pt x="136522" y="74092"/>
                  </a:cubicBezTo>
                  <a:cubicBezTo>
                    <a:pt x="136522" y="71617"/>
                    <a:pt x="134259" y="71617"/>
                    <a:pt x="133505" y="71617"/>
                  </a:cubicBezTo>
                  <a:cubicBezTo>
                    <a:pt x="130991" y="71617"/>
                    <a:pt x="130991" y="72359"/>
                    <a:pt x="129734" y="76073"/>
                  </a:cubicBezTo>
                  <a:cubicBezTo>
                    <a:pt x="124706" y="92906"/>
                    <a:pt x="116409" y="106769"/>
                    <a:pt x="104090" y="106769"/>
                  </a:cubicBezTo>
                  <a:cubicBezTo>
                    <a:pt x="99816" y="106769"/>
                    <a:pt x="98057" y="104293"/>
                    <a:pt x="98057" y="98600"/>
                  </a:cubicBezTo>
                  <a:cubicBezTo>
                    <a:pt x="98057" y="92411"/>
                    <a:pt x="100319" y="86470"/>
                    <a:pt x="102582" y="81024"/>
                  </a:cubicBezTo>
                  <a:cubicBezTo>
                    <a:pt x="107359" y="67903"/>
                    <a:pt x="117918" y="40673"/>
                    <a:pt x="117918" y="26563"/>
                  </a:cubicBezTo>
                  <a:cubicBezTo>
                    <a:pt x="117918" y="9977"/>
                    <a:pt x="107107" y="75"/>
                    <a:pt x="89006" y="75"/>
                  </a:cubicBezTo>
                  <a:cubicBezTo>
                    <a:pt x="66379" y="75"/>
                    <a:pt x="54060" y="15918"/>
                    <a:pt x="49786" y="21612"/>
                  </a:cubicBezTo>
                  <a:cubicBezTo>
                    <a:pt x="48529" y="7749"/>
                    <a:pt x="38222" y="75"/>
                    <a:pt x="26657" y="75"/>
                  </a:cubicBezTo>
                  <a:cubicBezTo>
                    <a:pt x="15092" y="75"/>
                    <a:pt x="10315" y="9729"/>
                    <a:pt x="7801" y="14185"/>
                  </a:cubicBezTo>
                  <a:cubicBezTo>
                    <a:pt x="3779" y="22602"/>
                    <a:pt x="259" y="37207"/>
                    <a:pt x="259" y="38197"/>
                  </a:cubicBezTo>
                  <a:cubicBezTo>
                    <a:pt x="259" y="40673"/>
                    <a:pt x="2773" y="40673"/>
                    <a:pt x="3276" y="40673"/>
                  </a:cubicBezTo>
                  <a:cubicBezTo>
                    <a:pt x="5790" y="40673"/>
                    <a:pt x="6041" y="40425"/>
                    <a:pt x="7550" y="34979"/>
                  </a:cubicBezTo>
                  <a:cubicBezTo>
                    <a:pt x="11824" y="17403"/>
                    <a:pt x="16852" y="5521"/>
                    <a:pt x="25903" y="5521"/>
                  </a:cubicBezTo>
                  <a:cubicBezTo>
                    <a:pt x="30931" y="5521"/>
                    <a:pt x="33696" y="8739"/>
                    <a:pt x="33696" y="16908"/>
                  </a:cubicBezTo>
                  <a:cubicBezTo>
                    <a:pt x="33696" y="22107"/>
                    <a:pt x="32942" y="24830"/>
                    <a:pt x="29674" y="37702"/>
                  </a:cubicBezTo>
                  <a:lnTo>
                    <a:pt x="15092" y="94886"/>
                  </a:lnTo>
                  <a:close/>
                </a:path>
              </a:pathLst>
            </a:custGeom>
            <a:solidFill>
              <a:srgbClr val="000000"/>
            </a:solidFill>
            <a:ln w="25235"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C23D9CD2-901D-C5F9-7FE2-033B1CA42467}"/>
                </a:ext>
              </a:extLst>
            </p:cNvPr>
            <p:cNvSpPr/>
            <p:nvPr>
              <p:custDataLst>
                <p:tags r:id="rId20"/>
              </p:custDataLst>
            </p:nvPr>
          </p:nvSpPr>
          <p:spPr>
            <a:xfrm>
              <a:off x="9248111" y="4370384"/>
              <a:ext cx="29414" cy="74017"/>
            </a:xfrm>
            <a:custGeom>
              <a:avLst/>
              <a:gdLst>
                <a:gd name="connsiteX0" fmla="*/ 29680 w 29414"/>
                <a:gd name="connsiteY0" fmla="*/ 26067 h 74017"/>
                <a:gd name="connsiteX1" fmla="*/ 13590 w 29414"/>
                <a:gd name="connsiteY1" fmla="*/ 75 h 74017"/>
                <a:gd name="connsiteX2" fmla="*/ 265 w 29414"/>
                <a:gd name="connsiteY2" fmla="*/ 13195 h 74017"/>
                <a:gd name="connsiteX3" fmla="*/ 13590 w 29414"/>
                <a:gd name="connsiteY3" fmla="*/ 26315 h 74017"/>
                <a:gd name="connsiteX4" fmla="*/ 22389 w 29414"/>
                <a:gd name="connsiteY4" fmla="*/ 23097 h 74017"/>
                <a:gd name="connsiteX5" fmla="*/ 23646 w 29414"/>
                <a:gd name="connsiteY5" fmla="*/ 22354 h 74017"/>
                <a:gd name="connsiteX6" fmla="*/ 24149 w 29414"/>
                <a:gd name="connsiteY6" fmla="*/ 26067 h 74017"/>
                <a:gd name="connsiteX7" fmla="*/ 7053 w 29414"/>
                <a:gd name="connsiteY7" fmla="*/ 67408 h 74017"/>
                <a:gd name="connsiteX8" fmla="*/ 4287 w 29414"/>
                <a:gd name="connsiteY8" fmla="*/ 71369 h 74017"/>
                <a:gd name="connsiteX9" fmla="*/ 6802 w 29414"/>
                <a:gd name="connsiteY9" fmla="*/ 74092 h 74017"/>
                <a:gd name="connsiteX10" fmla="*/ 29680 w 29414"/>
                <a:gd name="connsiteY10" fmla="*/ 26067 h 7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4" h="74017">
                  <a:moveTo>
                    <a:pt x="29680" y="26067"/>
                  </a:moveTo>
                  <a:cubicBezTo>
                    <a:pt x="29680" y="9729"/>
                    <a:pt x="23394" y="75"/>
                    <a:pt x="13590" y="75"/>
                  </a:cubicBezTo>
                  <a:cubicBezTo>
                    <a:pt x="5293" y="75"/>
                    <a:pt x="265" y="6263"/>
                    <a:pt x="265" y="13195"/>
                  </a:cubicBezTo>
                  <a:cubicBezTo>
                    <a:pt x="265" y="19879"/>
                    <a:pt x="5293" y="26315"/>
                    <a:pt x="13590" y="26315"/>
                  </a:cubicBezTo>
                  <a:cubicBezTo>
                    <a:pt x="16606" y="26315"/>
                    <a:pt x="19875" y="25325"/>
                    <a:pt x="22389" y="23097"/>
                  </a:cubicBezTo>
                  <a:cubicBezTo>
                    <a:pt x="23143" y="22602"/>
                    <a:pt x="23394" y="22354"/>
                    <a:pt x="23646" y="22354"/>
                  </a:cubicBezTo>
                  <a:cubicBezTo>
                    <a:pt x="23897" y="22354"/>
                    <a:pt x="24149" y="22602"/>
                    <a:pt x="24149" y="26067"/>
                  </a:cubicBezTo>
                  <a:cubicBezTo>
                    <a:pt x="24149" y="44386"/>
                    <a:pt x="15349" y="59239"/>
                    <a:pt x="7053" y="67408"/>
                  </a:cubicBezTo>
                  <a:cubicBezTo>
                    <a:pt x="4287" y="70131"/>
                    <a:pt x="4287" y="70626"/>
                    <a:pt x="4287" y="71369"/>
                  </a:cubicBezTo>
                  <a:cubicBezTo>
                    <a:pt x="4287" y="73102"/>
                    <a:pt x="5545" y="74092"/>
                    <a:pt x="6802" y="74092"/>
                  </a:cubicBezTo>
                  <a:cubicBezTo>
                    <a:pt x="9567" y="74092"/>
                    <a:pt x="29680" y="55031"/>
                    <a:pt x="29680" y="26067"/>
                  </a:cubicBezTo>
                  <a:close/>
                </a:path>
              </a:pathLst>
            </a:custGeom>
            <a:solidFill>
              <a:srgbClr val="000000"/>
            </a:solidFill>
            <a:ln w="25235"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2FE00C05-E6A0-E773-3699-3D04177744C8}"/>
                </a:ext>
              </a:extLst>
            </p:cNvPr>
            <p:cNvSpPr/>
            <p:nvPr>
              <p:custDataLst>
                <p:tags r:id="rId21"/>
              </p:custDataLst>
            </p:nvPr>
          </p:nvSpPr>
          <p:spPr>
            <a:xfrm>
              <a:off x="9360602" y="4231756"/>
              <a:ext cx="82964" cy="164868"/>
            </a:xfrm>
            <a:custGeom>
              <a:avLst/>
              <a:gdLst>
                <a:gd name="connsiteX0" fmla="*/ 51808 w 82964"/>
                <a:gd name="connsiteY0" fmla="*/ 6511 h 164868"/>
                <a:gd name="connsiteX1" fmla="*/ 46026 w 82964"/>
                <a:gd name="connsiteY1" fmla="*/ 75 h 164868"/>
                <a:gd name="connsiteX2" fmla="*/ 269 w 82964"/>
                <a:gd name="connsiteY2" fmla="*/ 15918 h 164868"/>
                <a:gd name="connsiteX3" fmla="*/ 269 w 82964"/>
                <a:gd name="connsiteY3" fmla="*/ 23592 h 164868"/>
                <a:gd name="connsiteX4" fmla="*/ 33204 w 82964"/>
                <a:gd name="connsiteY4" fmla="*/ 17156 h 164868"/>
                <a:gd name="connsiteX5" fmla="*/ 33204 w 82964"/>
                <a:gd name="connsiteY5" fmla="*/ 145387 h 164868"/>
                <a:gd name="connsiteX6" fmla="*/ 9823 w 82964"/>
                <a:gd name="connsiteY6" fmla="*/ 157269 h 164868"/>
                <a:gd name="connsiteX7" fmla="*/ 1778 w 82964"/>
                <a:gd name="connsiteY7" fmla="*/ 157269 h 164868"/>
                <a:gd name="connsiteX8" fmla="*/ 1778 w 82964"/>
                <a:gd name="connsiteY8" fmla="*/ 164943 h 164868"/>
                <a:gd name="connsiteX9" fmla="*/ 42506 w 82964"/>
                <a:gd name="connsiteY9" fmla="*/ 164200 h 164868"/>
                <a:gd name="connsiteX10" fmla="*/ 83234 w 82964"/>
                <a:gd name="connsiteY10" fmla="*/ 164943 h 164868"/>
                <a:gd name="connsiteX11" fmla="*/ 83234 w 82964"/>
                <a:gd name="connsiteY11" fmla="*/ 157269 h 164868"/>
                <a:gd name="connsiteX12" fmla="*/ 75189 w 82964"/>
                <a:gd name="connsiteY12" fmla="*/ 157269 h 164868"/>
                <a:gd name="connsiteX13" fmla="*/ 51808 w 82964"/>
                <a:gd name="connsiteY13" fmla="*/ 145387 h 164868"/>
                <a:gd name="connsiteX14" fmla="*/ 51808 w 82964"/>
                <a:gd name="connsiteY14" fmla="*/ 6511 h 1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64" h="164868">
                  <a:moveTo>
                    <a:pt x="51808" y="6511"/>
                  </a:moveTo>
                  <a:cubicBezTo>
                    <a:pt x="51808" y="570"/>
                    <a:pt x="51808" y="75"/>
                    <a:pt x="46026" y="75"/>
                  </a:cubicBezTo>
                  <a:cubicBezTo>
                    <a:pt x="30438" y="15918"/>
                    <a:pt x="8314" y="15918"/>
                    <a:pt x="269" y="15918"/>
                  </a:cubicBezTo>
                  <a:lnTo>
                    <a:pt x="269" y="23592"/>
                  </a:lnTo>
                  <a:cubicBezTo>
                    <a:pt x="5298" y="23592"/>
                    <a:pt x="20131" y="23592"/>
                    <a:pt x="33204" y="17156"/>
                  </a:cubicBezTo>
                  <a:lnTo>
                    <a:pt x="33204" y="145387"/>
                  </a:lnTo>
                  <a:cubicBezTo>
                    <a:pt x="33204" y="154298"/>
                    <a:pt x="32450" y="157269"/>
                    <a:pt x="9823" y="157269"/>
                  </a:cubicBezTo>
                  <a:lnTo>
                    <a:pt x="1778" y="157269"/>
                  </a:lnTo>
                  <a:lnTo>
                    <a:pt x="1778" y="164943"/>
                  </a:lnTo>
                  <a:cubicBezTo>
                    <a:pt x="10577" y="164200"/>
                    <a:pt x="32450" y="164200"/>
                    <a:pt x="42506" y="164200"/>
                  </a:cubicBezTo>
                  <a:cubicBezTo>
                    <a:pt x="52562" y="164200"/>
                    <a:pt x="74435" y="164200"/>
                    <a:pt x="83234" y="164943"/>
                  </a:cubicBezTo>
                  <a:lnTo>
                    <a:pt x="83234" y="157269"/>
                  </a:lnTo>
                  <a:lnTo>
                    <a:pt x="75189" y="157269"/>
                  </a:lnTo>
                  <a:cubicBezTo>
                    <a:pt x="52562" y="157269"/>
                    <a:pt x="51808" y="154546"/>
                    <a:pt x="51808" y="145387"/>
                  </a:cubicBezTo>
                  <a:lnTo>
                    <a:pt x="51808" y="6511"/>
                  </a:lnTo>
                  <a:close/>
                </a:path>
              </a:pathLst>
            </a:custGeom>
            <a:solidFill>
              <a:srgbClr val="000000"/>
            </a:solidFill>
            <a:ln w="25235"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571ACEF9-C5C1-8F49-06F2-D83F6438C81F}"/>
                </a:ext>
              </a:extLst>
            </p:cNvPr>
            <p:cNvSpPr/>
            <p:nvPr>
              <p:custDataLst>
                <p:tags r:id="rId22"/>
              </p:custDataLst>
            </p:nvPr>
          </p:nvSpPr>
          <p:spPr>
            <a:xfrm>
              <a:off x="9554631" y="4239182"/>
              <a:ext cx="153610" cy="191356"/>
            </a:xfrm>
            <a:custGeom>
              <a:avLst/>
              <a:gdLst>
                <a:gd name="connsiteX0" fmla="*/ 149111 w 153610"/>
                <a:gd name="connsiteY0" fmla="*/ 10472 h 191356"/>
                <a:gd name="connsiteX1" fmla="*/ 153887 w 153610"/>
                <a:gd name="connsiteY1" fmla="*/ 5026 h 191356"/>
                <a:gd name="connsiteX2" fmla="*/ 148859 w 153610"/>
                <a:gd name="connsiteY2" fmla="*/ 75 h 191356"/>
                <a:gd name="connsiteX3" fmla="*/ 144334 w 153610"/>
                <a:gd name="connsiteY3" fmla="*/ 1560 h 191356"/>
                <a:gd name="connsiteX4" fmla="*/ 5305 w 153610"/>
                <a:gd name="connsiteY4" fmla="*/ 66171 h 191356"/>
                <a:gd name="connsiteX5" fmla="*/ 277 w 153610"/>
                <a:gd name="connsiteY5" fmla="*/ 71864 h 191356"/>
                <a:gd name="connsiteX6" fmla="*/ 5305 w 153610"/>
                <a:gd name="connsiteY6" fmla="*/ 77310 h 191356"/>
                <a:gd name="connsiteX7" fmla="*/ 144334 w 153610"/>
                <a:gd name="connsiteY7" fmla="*/ 141673 h 191356"/>
                <a:gd name="connsiteX8" fmla="*/ 148859 w 153610"/>
                <a:gd name="connsiteY8" fmla="*/ 143406 h 191356"/>
                <a:gd name="connsiteX9" fmla="*/ 153887 w 153610"/>
                <a:gd name="connsiteY9" fmla="*/ 138455 h 191356"/>
                <a:gd name="connsiteX10" fmla="*/ 148608 w 153610"/>
                <a:gd name="connsiteY10" fmla="*/ 132761 h 191356"/>
                <a:gd name="connsiteX11" fmla="*/ 17121 w 153610"/>
                <a:gd name="connsiteY11" fmla="*/ 71864 h 191356"/>
                <a:gd name="connsiteX12" fmla="*/ 149111 w 153610"/>
                <a:gd name="connsiteY12" fmla="*/ 10472 h 191356"/>
                <a:gd name="connsiteX13" fmla="*/ 145088 w 153610"/>
                <a:gd name="connsiteY13" fmla="*/ 191431 h 191356"/>
                <a:gd name="connsiteX14" fmla="*/ 153887 w 153610"/>
                <a:gd name="connsiteY14" fmla="*/ 186480 h 191356"/>
                <a:gd name="connsiteX15" fmla="*/ 144837 w 153610"/>
                <a:gd name="connsiteY15" fmla="*/ 181529 h 191356"/>
                <a:gd name="connsiteX16" fmla="*/ 9328 w 153610"/>
                <a:gd name="connsiteY16" fmla="*/ 181529 h 191356"/>
                <a:gd name="connsiteX17" fmla="*/ 277 w 153610"/>
                <a:gd name="connsiteY17" fmla="*/ 186480 h 191356"/>
                <a:gd name="connsiteX18" fmla="*/ 9076 w 153610"/>
                <a:gd name="connsiteY18" fmla="*/ 191431 h 191356"/>
                <a:gd name="connsiteX19" fmla="*/ 145088 w 153610"/>
                <a:gd name="connsiteY19" fmla="*/ 191431 h 19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10" h="191356">
                  <a:moveTo>
                    <a:pt x="149111" y="10472"/>
                  </a:moveTo>
                  <a:cubicBezTo>
                    <a:pt x="151876" y="9234"/>
                    <a:pt x="153887" y="7996"/>
                    <a:pt x="153887" y="5026"/>
                  </a:cubicBezTo>
                  <a:cubicBezTo>
                    <a:pt x="153887" y="2303"/>
                    <a:pt x="151876" y="75"/>
                    <a:pt x="148859" y="75"/>
                  </a:cubicBezTo>
                  <a:cubicBezTo>
                    <a:pt x="147602" y="75"/>
                    <a:pt x="145339" y="1065"/>
                    <a:pt x="144334" y="1560"/>
                  </a:cubicBezTo>
                  <a:lnTo>
                    <a:pt x="5305" y="66171"/>
                  </a:lnTo>
                  <a:cubicBezTo>
                    <a:pt x="1031" y="68151"/>
                    <a:pt x="277" y="69884"/>
                    <a:pt x="277" y="71864"/>
                  </a:cubicBezTo>
                  <a:cubicBezTo>
                    <a:pt x="277" y="74092"/>
                    <a:pt x="1786" y="75825"/>
                    <a:pt x="5305" y="77310"/>
                  </a:cubicBezTo>
                  <a:lnTo>
                    <a:pt x="144334" y="141673"/>
                  </a:lnTo>
                  <a:cubicBezTo>
                    <a:pt x="147602" y="143406"/>
                    <a:pt x="148105" y="143406"/>
                    <a:pt x="148859" y="143406"/>
                  </a:cubicBezTo>
                  <a:cubicBezTo>
                    <a:pt x="151625" y="143406"/>
                    <a:pt x="153887" y="141178"/>
                    <a:pt x="153887" y="138455"/>
                  </a:cubicBezTo>
                  <a:cubicBezTo>
                    <a:pt x="153887" y="136227"/>
                    <a:pt x="152882" y="134742"/>
                    <a:pt x="148608" y="132761"/>
                  </a:cubicBezTo>
                  <a:lnTo>
                    <a:pt x="17121" y="71864"/>
                  </a:lnTo>
                  <a:lnTo>
                    <a:pt x="149111" y="10472"/>
                  </a:lnTo>
                  <a:close/>
                  <a:moveTo>
                    <a:pt x="145088" y="191431"/>
                  </a:moveTo>
                  <a:cubicBezTo>
                    <a:pt x="149362" y="191431"/>
                    <a:pt x="153887" y="191431"/>
                    <a:pt x="153887" y="186480"/>
                  </a:cubicBezTo>
                  <a:cubicBezTo>
                    <a:pt x="153887" y="181529"/>
                    <a:pt x="148608" y="181529"/>
                    <a:pt x="144837" y="181529"/>
                  </a:cubicBezTo>
                  <a:lnTo>
                    <a:pt x="9328" y="181529"/>
                  </a:lnTo>
                  <a:cubicBezTo>
                    <a:pt x="5557" y="181529"/>
                    <a:pt x="277" y="181529"/>
                    <a:pt x="277" y="186480"/>
                  </a:cubicBezTo>
                  <a:cubicBezTo>
                    <a:pt x="277" y="191431"/>
                    <a:pt x="4802" y="191431"/>
                    <a:pt x="9076" y="191431"/>
                  </a:cubicBezTo>
                  <a:lnTo>
                    <a:pt x="145088" y="191431"/>
                  </a:lnTo>
                  <a:close/>
                </a:path>
              </a:pathLst>
            </a:custGeom>
            <a:solidFill>
              <a:srgbClr val="000000"/>
            </a:solidFill>
            <a:ln w="25235"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3F2EDC7E-1F63-FF40-04AA-D6C42E0FB30A}"/>
                </a:ext>
              </a:extLst>
            </p:cNvPr>
            <p:cNvSpPr/>
            <p:nvPr>
              <p:custDataLst>
                <p:tags r:id="rId23"/>
              </p:custDataLst>
            </p:nvPr>
          </p:nvSpPr>
          <p:spPr>
            <a:xfrm>
              <a:off x="9795870" y="4232994"/>
              <a:ext cx="103077" cy="214378"/>
            </a:xfrm>
            <a:custGeom>
              <a:avLst/>
              <a:gdLst>
                <a:gd name="connsiteX0" fmla="*/ 103365 w 103077"/>
                <a:gd name="connsiteY0" fmla="*/ 8987 h 214378"/>
                <a:gd name="connsiteX1" fmla="*/ 93811 w 103077"/>
                <a:gd name="connsiteY1" fmla="*/ 75 h 214378"/>
                <a:gd name="connsiteX2" fmla="*/ 80487 w 103077"/>
                <a:gd name="connsiteY2" fmla="*/ 13195 h 214378"/>
                <a:gd name="connsiteX3" fmla="*/ 89789 w 103077"/>
                <a:gd name="connsiteY3" fmla="*/ 22107 h 214378"/>
                <a:gd name="connsiteX4" fmla="*/ 103365 w 103077"/>
                <a:gd name="connsiteY4" fmla="*/ 8987 h 214378"/>
                <a:gd name="connsiteX5" fmla="*/ 52832 w 103077"/>
                <a:gd name="connsiteY5" fmla="*/ 176083 h 214378"/>
                <a:gd name="connsiteX6" fmla="*/ 21909 w 103077"/>
                <a:gd name="connsiteY6" fmla="*/ 209007 h 214378"/>
                <a:gd name="connsiteX7" fmla="*/ 12104 w 103077"/>
                <a:gd name="connsiteY7" fmla="*/ 206779 h 214378"/>
                <a:gd name="connsiteX8" fmla="*/ 23417 w 103077"/>
                <a:gd name="connsiteY8" fmla="*/ 193659 h 214378"/>
                <a:gd name="connsiteX9" fmla="*/ 13864 w 103077"/>
                <a:gd name="connsiteY9" fmla="*/ 184995 h 214378"/>
                <a:gd name="connsiteX10" fmla="*/ 288 w 103077"/>
                <a:gd name="connsiteY10" fmla="*/ 199105 h 214378"/>
                <a:gd name="connsiteX11" fmla="*/ 22412 w 103077"/>
                <a:gd name="connsiteY11" fmla="*/ 214453 h 214378"/>
                <a:gd name="connsiteX12" fmla="*/ 69676 w 103077"/>
                <a:gd name="connsiteY12" fmla="*/ 176825 h 214378"/>
                <a:gd name="connsiteX13" fmla="*/ 92806 w 103077"/>
                <a:gd name="connsiteY13" fmla="*/ 86222 h 214378"/>
                <a:gd name="connsiteX14" fmla="*/ 94063 w 103077"/>
                <a:gd name="connsiteY14" fmla="*/ 77063 h 214378"/>
                <a:gd name="connsiteX15" fmla="*/ 70933 w 103077"/>
                <a:gd name="connsiteY15" fmla="*/ 54288 h 214378"/>
                <a:gd name="connsiteX16" fmla="*/ 30959 w 103077"/>
                <a:gd name="connsiteY16" fmla="*/ 92411 h 214378"/>
                <a:gd name="connsiteX17" fmla="*/ 33976 w 103077"/>
                <a:gd name="connsiteY17" fmla="*/ 94886 h 214378"/>
                <a:gd name="connsiteX18" fmla="*/ 38502 w 103077"/>
                <a:gd name="connsiteY18" fmla="*/ 89935 h 214378"/>
                <a:gd name="connsiteX19" fmla="*/ 70179 w 103077"/>
                <a:gd name="connsiteY19" fmla="*/ 59734 h 214378"/>
                <a:gd name="connsiteX20" fmla="*/ 78224 w 103077"/>
                <a:gd name="connsiteY20" fmla="*/ 71122 h 214378"/>
                <a:gd name="connsiteX21" fmla="*/ 76464 w 103077"/>
                <a:gd name="connsiteY21" fmla="*/ 83747 h 214378"/>
                <a:gd name="connsiteX22" fmla="*/ 52832 w 103077"/>
                <a:gd name="connsiteY22" fmla="*/ 176083 h 2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77" h="214378">
                  <a:moveTo>
                    <a:pt x="103365" y="8987"/>
                  </a:moveTo>
                  <a:cubicBezTo>
                    <a:pt x="103365" y="4283"/>
                    <a:pt x="99845" y="75"/>
                    <a:pt x="93811" y="75"/>
                  </a:cubicBezTo>
                  <a:cubicBezTo>
                    <a:pt x="88029" y="75"/>
                    <a:pt x="80487" y="5768"/>
                    <a:pt x="80487" y="13195"/>
                  </a:cubicBezTo>
                  <a:cubicBezTo>
                    <a:pt x="80487" y="18146"/>
                    <a:pt x="84006" y="22107"/>
                    <a:pt x="89789" y="22107"/>
                  </a:cubicBezTo>
                  <a:cubicBezTo>
                    <a:pt x="96577" y="22107"/>
                    <a:pt x="103365" y="15670"/>
                    <a:pt x="103365" y="8987"/>
                  </a:cubicBezTo>
                  <a:close/>
                  <a:moveTo>
                    <a:pt x="52832" y="176083"/>
                  </a:moveTo>
                  <a:cubicBezTo>
                    <a:pt x="48055" y="194897"/>
                    <a:pt x="35988" y="209007"/>
                    <a:pt x="21909" y="209007"/>
                  </a:cubicBezTo>
                  <a:cubicBezTo>
                    <a:pt x="20400" y="209007"/>
                    <a:pt x="16629" y="209007"/>
                    <a:pt x="12104" y="206779"/>
                  </a:cubicBezTo>
                  <a:cubicBezTo>
                    <a:pt x="19646" y="205046"/>
                    <a:pt x="23417" y="198610"/>
                    <a:pt x="23417" y="193659"/>
                  </a:cubicBezTo>
                  <a:cubicBezTo>
                    <a:pt x="23417" y="189698"/>
                    <a:pt x="20652" y="184995"/>
                    <a:pt x="13864" y="184995"/>
                  </a:cubicBezTo>
                  <a:cubicBezTo>
                    <a:pt x="7578" y="184995"/>
                    <a:pt x="288" y="190193"/>
                    <a:pt x="288" y="199105"/>
                  </a:cubicBezTo>
                  <a:cubicBezTo>
                    <a:pt x="288" y="209007"/>
                    <a:pt x="10344" y="214453"/>
                    <a:pt x="22412" y="214453"/>
                  </a:cubicBezTo>
                  <a:cubicBezTo>
                    <a:pt x="40010" y="214453"/>
                    <a:pt x="63391" y="201333"/>
                    <a:pt x="69676" y="176825"/>
                  </a:cubicBezTo>
                  <a:lnTo>
                    <a:pt x="92806" y="86222"/>
                  </a:lnTo>
                  <a:cubicBezTo>
                    <a:pt x="94063" y="81271"/>
                    <a:pt x="94063" y="77805"/>
                    <a:pt x="94063" y="77063"/>
                  </a:cubicBezTo>
                  <a:cubicBezTo>
                    <a:pt x="94063" y="62952"/>
                    <a:pt x="83504" y="54288"/>
                    <a:pt x="70933" y="54288"/>
                  </a:cubicBezTo>
                  <a:cubicBezTo>
                    <a:pt x="45290" y="54288"/>
                    <a:pt x="30959" y="90183"/>
                    <a:pt x="30959" y="92411"/>
                  </a:cubicBezTo>
                  <a:cubicBezTo>
                    <a:pt x="30959" y="94886"/>
                    <a:pt x="33473" y="94886"/>
                    <a:pt x="33976" y="94886"/>
                  </a:cubicBezTo>
                  <a:cubicBezTo>
                    <a:pt x="36239" y="94886"/>
                    <a:pt x="36490" y="94639"/>
                    <a:pt x="38502" y="89935"/>
                  </a:cubicBezTo>
                  <a:cubicBezTo>
                    <a:pt x="44787" y="74835"/>
                    <a:pt x="56352" y="59734"/>
                    <a:pt x="70179" y="59734"/>
                  </a:cubicBezTo>
                  <a:cubicBezTo>
                    <a:pt x="73699" y="59734"/>
                    <a:pt x="78224" y="60724"/>
                    <a:pt x="78224" y="71122"/>
                  </a:cubicBezTo>
                  <a:cubicBezTo>
                    <a:pt x="78224" y="76815"/>
                    <a:pt x="77470" y="79538"/>
                    <a:pt x="76464" y="83747"/>
                  </a:cubicBezTo>
                  <a:lnTo>
                    <a:pt x="52832" y="176083"/>
                  </a:lnTo>
                  <a:close/>
                </a:path>
              </a:pathLst>
            </a:custGeom>
            <a:solidFill>
              <a:srgbClr val="000000"/>
            </a:solidFill>
            <a:ln w="25235"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C53A0E7A-7B61-194F-51E4-3CF8F5085791}"/>
                </a:ext>
              </a:extLst>
            </p:cNvPr>
            <p:cNvSpPr/>
            <p:nvPr>
              <p:custDataLst>
                <p:tags r:id="rId24"/>
              </p:custDataLst>
            </p:nvPr>
          </p:nvSpPr>
          <p:spPr>
            <a:xfrm>
              <a:off x="10007762" y="4239182"/>
              <a:ext cx="153610" cy="191356"/>
            </a:xfrm>
            <a:custGeom>
              <a:avLst/>
              <a:gdLst>
                <a:gd name="connsiteX0" fmla="*/ 149129 w 153610"/>
                <a:gd name="connsiteY0" fmla="*/ 10472 h 191356"/>
                <a:gd name="connsiteX1" fmla="*/ 153905 w 153610"/>
                <a:gd name="connsiteY1" fmla="*/ 5026 h 191356"/>
                <a:gd name="connsiteX2" fmla="*/ 148877 w 153610"/>
                <a:gd name="connsiteY2" fmla="*/ 75 h 191356"/>
                <a:gd name="connsiteX3" fmla="*/ 144352 w 153610"/>
                <a:gd name="connsiteY3" fmla="*/ 1560 h 191356"/>
                <a:gd name="connsiteX4" fmla="*/ 5323 w 153610"/>
                <a:gd name="connsiteY4" fmla="*/ 66171 h 191356"/>
                <a:gd name="connsiteX5" fmla="*/ 295 w 153610"/>
                <a:gd name="connsiteY5" fmla="*/ 71864 h 191356"/>
                <a:gd name="connsiteX6" fmla="*/ 5323 w 153610"/>
                <a:gd name="connsiteY6" fmla="*/ 77310 h 191356"/>
                <a:gd name="connsiteX7" fmla="*/ 144352 w 153610"/>
                <a:gd name="connsiteY7" fmla="*/ 141673 h 191356"/>
                <a:gd name="connsiteX8" fmla="*/ 148877 w 153610"/>
                <a:gd name="connsiteY8" fmla="*/ 143406 h 191356"/>
                <a:gd name="connsiteX9" fmla="*/ 153905 w 153610"/>
                <a:gd name="connsiteY9" fmla="*/ 138455 h 191356"/>
                <a:gd name="connsiteX10" fmla="*/ 148626 w 153610"/>
                <a:gd name="connsiteY10" fmla="*/ 132761 h 191356"/>
                <a:gd name="connsiteX11" fmla="*/ 17139 w 153610"/>
                <a:gd name="connsiteY11" fmla="*/ 71864 h 191356"/>
                <a:gd name="connsiteX12" fmla="*/ 149129 w 153610"/>
                <a:gd name="connsiteY12" fmla="*/ 10472 h 191356"/>
                <a:gd name="connsiteX13" fmla="*/ 145106 w 153610"/>
                <a:gd name="connsiteY13" fmla="*/ 191431 h 191356"/>
                <a:gd name="connsiteX14" fmla="*/ 153905 w 153610"/>
                <a:gd name="connsiteY14" fmla="*/ 186480 h 191356"/>
                <a:gd name="connsiteX15" fmla="*/ 144855 w 153610"/>
                <a:gd name="connsiteY15" fmla="*/ 181529 h 191356"/>
                <a:gd name="connsiteX16" fmla="*/ 9346 w 153610"/>
                <a:gd name="connsiteY16" fmla="*/ 181529 h 191356"/>
                <a:gd name="connsiteX17" fmla="*/ 295 w 153610"/>
                <a:gd name="connsiteY17" fmla="*/ 186480 h 191356"/>
                <a:gd name="connsiteX18" fmla="*/ 9094 w 153610"/>
                <a:gd name="connsiteY18" fmla="*/ 191431 h 191356"/>
                <a:gd name="connsiteX19" fmla="*/ 145106 w 153610"/>
                <a:gd name="connsiteY19" fmla="*/ 191431 h 19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10" h="191356">
                  <a:moveTo>
                    <a:pt x="149129" y="10472"/>
                  </a:moveTo>
                  <a:cubicBezTo>
                    <a:pt x="151894" y="9234"/>
                    <a:pt x="153905" y="7996"/>
                    <a:pt x="153905" y="5026"/>
                  </a:cubicBezTo>
                  <a:cubicBezTo>
                    <a:pt x="153905" y="2303"/>
                    <a:pt x="151894" y="75"/>
                    <a:pt x="148877" y="75"/>
                  </a:cubicBezTo>
                  <a:cubicBezTo>
                    <a:pt x="147620" y="75"/>
                    <a:pt x="145357" y="1065"/>
                    <a:pt x="144352" y="1560"/>
                  </a:cubicBezTo>
                  <a:lnTo>
                    <a:pt x="5323" y="66171"/>
                  </a:lnTo>
                  <a:cubicBezTo>
                    <a:pt x="1049" y="68151"/>
                    <a:pt x="295" y="69884"/>
                    <a:pt x="295" y="71864"/>
                  </a:cubicBezTo>
                  <a:cubicBezTo>
                    <a:pt x="295" y="74092"/>
                    <a:pt x="1804" y="75825"/>
                    <a:pt x="5323" y="77310"/>
                  </a:cubicBezTo>
                  <a:lnTo>
                    <a:pt x="144352" y="141673"/>
                  </a:lnTo>
                  <a:cubicBezTo>
                    <a:pt x="147620" y="143406"/>
                    <a:pt x="148123" y="143406"/>
                    <a:pt x="148877" y="143406"/>
                  </a:cubicBezTo>
                  <a:cubicBezTo>
                    <a:pt x="151643" y="143406"/>
                    <a:pt x="153905" y="141178"/>
                    <a:pt x="153905" y="138455"/>
                  </a:cubicBezTo>
                  <a:cubicBezTo>
                    <a:pt x="153905" y="136227"/>
                    <a:pt x="152900" y="134742"/>
                    <a:pt x="148626" y="132761"/>
                  </a:cubicBezTo>
                  <a:lnTo>
                    <a:pt x="17139" y="71864"/>
                  </a:lnTo>
                  <a:lnTo>
                    <a:pt x="149129" y="10472"/>
                  </a:lnTo>
                  <a:close/>
                  <a:moveTo>
                    <a:pt x="145106" y="191431"/>
                  </a:moveTo>
                  <a:cubicBezTo>
                    <a:pt x="149380" y="191431"/>
                    <a:pt x="153905" y="191431"/>
                    <a:pt x="153905" y="186480"/>
                  </a:cubicBezTo>
                  <a:cubicBezTo>
                    <a:pt x="153905" y="181529"/>
                    <a:pt x="148626" y="181529"/>
                    <a:pt x="144855" y="181529"/>
                  </a:cubicBezTo>
                  <a:lnTo>
                    <a:pt x="9346" y="181529"/>
                  </a:lnTo>
                  <a:cubicBezTo>
                    <a:pt x="5575" y="181529"/>
                    <a:pt x="295" y="181529"/>
                    <a:pt x="295" y="186480"/>
                  </a:cubicBezTo>
                  <a:cubicBezTo>
                    <a:pt x="295" y="191431"/>
                    <a:pt x="4820" y="191431"/>
                    <a:pt x="9094" y="191431"/>
                  </a:cubicBezTo>
                  <a:lnTo>
                    <a:pt x="145106" y="191431"/>
                  </a:lnTo>
                  <a:close/>
                </a:path>
              </a:pathLst>
            </a:custGeom>
            <a:solidFill>
              <a:srgbClr val="000000"/>
            </a:solidFill>
            <a:ln w="25235"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8B68361F-6F1E-E3CD-94CF-43E35B1FAEED}"/>
                </a:ext>
              </a:extLst>
            </p:cNvPr>
            <p:cNvSpPr/>
            <p:nvPr>
              <p:custDataLst>
                <p:tags r:id="rId25"/>
              </p:custDataLst>
            </p:nvPr>
          </p:nvSpPr>
          <p:spPr>
            <a:xfrm>
              <a:off x="10262828" y="4231756"/>
              <a:ext cx="104334" cy="170314"/>
            </a:xfrm>
            <a:custGeom>
              <a:avLst/>
              <a:gdLst>
                <a:gd name="connsiteX0" fmla="*/ 62655 w 104334"/>
                <a:gd name="connsiteY0" fmla="*/ 77805 h 170314"/>
                <a:gd name="connsiteX1" fmla="*/ 97852 w 104334"/>
                <a:gd name="connsiteY1" fmla="*/ 34237 h 170314"/>
                <a:gd name="connsiteX2" fmla="*/ 51593 w 104334"/>
                <a:gd name="connsiteY2" fmla="*/ 75 h 170314"/>
                <a:gd name="connsiteX3" fmla="*/ 7094 w 104334"/>
                <a:gd name="connsiteY3" fmla="*/ 33742 h 170314"/>
                <a:gd name="connsiteX4" fmla="*/ 19915 w 104334"/>
                <a:gd name="connsiteY4" fmla="*/ 46614 h 170314"/>
                <a:gd name="connsiteX5" fmla="*/ 32737 w 104334"/>
                <a:gd name="connsiteY5" fmla="*/ 33989 h 170314"/>
                <a:gd name="connsiteX6" fmla="*/ 17150 w 104334"/>
                <a:gd name="connsiteY6" fmla="*/ 21612 h 170314"/>
                <a:gd name="connsiteX7" fmla="*/ 50587 w 104334"/>
                <a:gd name="connsiteY7" fmla="*/ 6263 h 170314"/>
                <a:gd name="connsiteX8" fmla="*/ 74722 w 104334"/>
                <a:gd name="connsiteY8" fmla="*/ 33989 h 170314"/>
                <a:gd name="connsiteX9" fmla="*/ 67683 w 104334"/>
                <a:gd name="connsiteY9" fmla="*/ 62210 h 170314"/>
                <a:gd name="connsiteX10" fmla="*/ 45308 w 104334"/>
                <a:gd name="connsiteY10" fmla="*/ 75082 h 170314"/>
                <a:gd name="connsiteX11" fmla="*/ 35503 w 104334"/>
                <a:gd name="connsiteY11" fmla="*/ 75825 h 170314"/>
                <a:gd name="connsiteX12" fmla="*/ 31732 w 104334"/>
                <a:gd name="connsiteY12" fmla="*/ 78796 h 170314"/>
                <a:gd name="connsiteX13" fmla="*/ 37765 w 104334"/>
                <a:gd name="connsiteY13" fmla="*/ 81519 h 170314"/>
                <a:gd name="connsiteX14" fmla="*/ 48827 w 104334"/>
                <a:gd name="connsiteY14" fmla="*/ 81519 h 170314"/>
                <a:gd name="connsiteX15" fmla="*/ 78745 w 104334"/>
                <a:gd name="connsiteY15" fmla="*/ 122612 h 170314"/>
                <a:gd name="connsiteX16" fmla="*/ 50336 w 104334"/>
                <a:gd name="connsiteY16" fmla="*/ 163458 h 170314"/>
                <a:gd name="connsiteX17" fmla="*/ 11870 w 104334"/>
                <a:gd name="connsiteY17" fmla="*/ 144644 h 170314"/>
                <a:gd name="connsiteX18" fmla="*/ 28463 w 104334"/>
                <a:gd name="connsiteY18" fmla="*/ 131029 h 170314"/>
                <a:gd name="connsiteX19" fmla="*/ 14384 w 104334"/>
                <a:gd name="connsiteY19" fmla="*/ 117166 h 170314"/>
                <a:gd name="connsiteX20" fmla="*/ 306 w 104334"/>
                <a:gd name="connsiteY20" fmla="*/ 131524 h 170314"/>
                <a:gd name="connsiteX21" fmla="*/ 51090 w 104334"/>
                <a:gd name="connsiteY21" fmla="*/ 170389 h 170314"/>
                <a:gd name="connsiteX22" fmla="*/ 104640 w 104334"/>
                <a:gd name="connsiteY22" fmla="*/ 122612 h 170314"/>
                <a:gd name="connsiteX23" fmla="*/ 62655 w 104334"/>
                <a:gd name="connsiteY23" fmla="*/ 77805 h 17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334" h="170314">
                  <a:moveTo>
                    <a:pt x="62655" y="77805"/>
                  </a:moveTo>
                  <a:cubicBezTo>
                    <a:pt x="83270" y="71122"/>
                    <a:pt x="97852" y="53793"/>
                    <a:pt x="97852" y="34237"/>
                  </a:cubicBezTo>
                  <a:cubicBezTo>
                    <a:pt x="97852" y="13938"/>
                    <a:pt x="75728" y="75"/>
                    <a:pt x="51593" y="75"/>
                  </a:cubicBezTo>
                  <a:cubicBezTo>
                    <a:pt x="26201" y="75"/>
                    <a:pt x="7094" y="14928"/>
                    <a:pt x="7094" y="33742"/>
                  </a:cubicBezTo>
                  <a:cubicBezTo>
                    <a:pt x="7094" y="41911"/>
                    <a:pt x="12625" y="46614"/>
                    <a:pt x="19915" y="46614"/>
                  </a:cubicBezTo>
                  <a:cubicBezTo>
                    <a:pt x="27709" y="46614"/>
                    <a:pt x="32737" y="41168"/>
                    <a:pt x="32737" y="33989"/>
                  </a:cubicBezTo>
                  <a:cubicBezTo>
                    <a:pt x="32737" y="21612"/>
                    <a:pt x="20921" y="21612"/>
                    <a:pt x="17150" y="21612"/>
                  </a:cubicBezTo>
                  <a:cubicBezTo>
                    <a:pt x="24944" y="9482"/>
                    <a:pt x="41537" y="6263"/>
                    <a:pt x="50587" y="6263"/>
                  </a:cubicBezTo>
                  <a:cubicBezTo>
                    <a:pt x="60895" y="6263"/>
                    <a:pt x="74722" y="11710"/>
                    <a:pt x="74722" y="33989"/>
                  </a:cubicBezTo>
                  <a:cubicBezTo>
                    <a:pt x="74722" y="36960"/>
                    <a:pt x="74220" y="51318"/>
                    <a:pt x="67683" y="62210"/>
                  </a:cubicBezTo>
                  <a:cubicBezTo>
                    <a:pt x="60141" y="74092"/>
                    <a:pt x="51593" y="74835"/>
                    <a:pt x="45308" y="75082"/>
                  </a:cubicBezTo>
                  <a:cubicBezTo>
                    <a:pt x="43296" y="75330"/>
                    <a:pt x="37263" y="75825"/>
                    <a:pt x="35503" y="75825"/>
                  </a:cubicBezTo>
                  <a:cubicBezTo>
                    <a:pt x="33491" y="76073"/>
                    <a:pt x="31732" y="76320"/>
                    <a:pt x="31732" y="78796"/>
                  </a:cubicBezTo>
                  <a:cubicBezTo>
                    <a:pt x="31732" y="81519"/>
                    <a:pt x="33491" y="81519"/>
                    <a:pt x="37765" y="81519"/>
                  </a:cubicBezTo>
                  <a:lnTo>
                    <a:pt x="48827" y="81519"/>
                  </a:lnTo>
                  <a:cubicBezTo>
                    <a:pt x="69443" y="81519"/>
                    <a:pt x="78745" y="98352"/>
                    <a:pt x="78745" y="122612"/>
                  </a:cubicBezTo>
                  <a:cubicBezTo>
                    <a:pt x="78745" y="156279"/>
                    <a:pt x="61398" y="163458"/>
                    <a:pt x="50336" y="163458"/>
                  </a:cubicBezTo>
                  <a:cubicBezTo>
                    <a:pt x="39525" y="163458"/>
                    <a:pt x="20670" y="159249"/>
                    <a:pt x="11870" y="144644"/>
                  </a:cubicBezTo>
                  <a:cubicBezTo>
                    <a:pt x="20670" y="145882"/>
                    <a:pt x="28463" y="140436"/>
                    <a:pt x="28463" y="131029"/>
                  </a:cubicBezTo>
                  <a:cubicBezTo>
                    <a:pt x="28463" y="122117"/>
                    <a:pt x="21675" y="117166"/>
                    <a:pt x="14384" y="117166"/>
                  </a:cubicBezTo>
                  <a:cubicBezTo>
                    <a:pt x="8351" y="117166"/>
                    <a:pt x="306" y="120632"/>
                    <a:pt x="306" y="131524"/>
                  </a:cubicBezTo>
                  <a:cubicBezTo>
                    <a:pt x="306" y="154051"/>
                    <a:pt x="23687" y="170389"/>
                    <a:pt x="51090" y="170389"/>
                  </a:cubicBezTo>
                  <a:cubicBezTo>
                    <a:pt x="81762" y="170389"/>
                    <a:pt x="104640" y="147862"/>
                    <a:pt x="104640" y="122612"/>
                  </a:cubicBezTo>
                  <a:cubicBezTo>
                    <a:pt x="104640" y="102313"/>
                    <a:pt x="88801" y="83004"/>
                    <a:pt x="62655" y="77805"/>
                  </a:cubicBezTo>
                  <a:close/>
                </a:path>
              </a:pathLst>
            </a:custGeom>
            <a:solidFill>
              <a:srgbClr val="000000"/>
            </a:solidFill>
            <a:ln w="25235" cap="flat">
              <a:noFill/>
              <a:prstDash val="solid"/>
              <a:miter/>
            </a:ln>
          </p:spPr>
          <p:txBody>
            <a:bodyPr rtlCol="0" anchor="ctr"/>
            <a:lstStyle/>
            <a:p>
              <a:endParaRPr lang="en-CN"/>
            </a:p>
          </p:txBody>
        </p:sp>
        <p:sp>
          <p:nvSpPr>
            <p:cNvPr id="18556" name="Freeform 18555">
              <a:extLst>
                <a:ext uri="{FF2B5EF4-FFF2-40B4-BE49-F238E27FC236}">
                  <a16:creationId xmlns:a16="http://schemas.microsoft.com/office/drawing/2014/main" id="{257A29F3-C093-56F7-DB73-4D3A38992D41}"/>
                </a:ext>
              </a:extLst>
            </p:cNvPr>
            <p:cNvSpPr/>
            <p:nvPr>
              <p:custDataLst>
                <p:tags r:id="rId26"/>
              </p:custDataLst>
            </p:nvPr>
          </p:nvSpPr>
          <p:spPr>
            <a:xfrm>
              <a:off x="7451723" y="4732797"/>
              <a:ext cx="131234" cy="157441"/>
            </a:xfrm>
            <a:custGeom>
              <a:avLst/>
              <a:gdLst>
                <a:gd name="connsiteX0" fmla="*/ 19553 w 131234"/>
                <a:gd name="connsiteY0" fmla="*/ 139711 h 157441"/>
                <a:gd name="connsiteX1" fmla="*/ 5977 w 131234"/>
                <a:gd name="connsiteY1" fmla="*/ 149860 h 157441"/>
                <a:gd name="connsiteX2" fmla="*/ 195 w 131234"/>
                <a:gd name="connsiteY2" fmla="*/ 154564 h 157441"/>
                <a:gd name="connsiteX3" fmla="*/ 3463 w 131234"/>
                <a:gd name="connsiteY3" fmla="*/ 157534 h 157441"/>
                <a:gd name="connsiteX4" fmla="*/ 24582 w 131234"/>
                <a:gd name="connsiteY4" fmla="*/ 156792 h 157441"/>
                <a:gd name="connsiteX5" fmla="*/ 49471 w 131234"/>
                <a:gd name="connsiteY5" fmla="*/ 157534 h 157441"/>
                <a:gd name="connsiteX6" fmla="*/ 53996 w 131234"/>
                <a:gd name="connsiteY6" fmla="*/ 152583 h 157441"/>
                <a:gd name="connsiteX7" fmla="*/ 47962 w 131234"/>
                <a:gd name="connsiteY7" fmla="*/ 149860 h 157441"/>
                <a:gd name="connsiteX8" fmla="*/ 35392 w 131234"/>
                <a:gd name="connsiteY8" fmla="*/ 145900 h 157441"/>
                <a:gd name="connsiteX9" fmla="*/ 47711 w 131234"/>
                <a:gd name="connsiteY9" fmla="*/ 96390 h 157441"/>
                <a:gd name="connsiteX10" fmla="*/ 70841 w 131234"/>
                <a:gd name="connsiteY10" fmla="*/ 112233 h 157441"/>
                <a:gd name="connsiteX11" fmla="*/ 131430 w 131234"/>
                <a:gd name="connsiteY11" fmla="*/ 39701 h 157441"/>
                <a:gd name="connsiteX12" fmla="*/ 97993 w 131234"/>
                <a:gd name="connsiteY12" fmla="*/ 93 h 157441"/>
                <a:gd name="connsiteX13" fmla="*/ 65058 w 131234"/>
                <a:gd name="connsiteY13" fmla="*/ 18659 h 157441"/>
                <a:gd name="connsiteX14" fmla="*/ 42431 w 131234"/>
                <a:gd name="connsiteY14" fmla="*/ 93 h 157441"/>
                <a:gd name="connsiteX15" fmla="*/ 23827 w 131234"/>
                <a:gd name="connsiteY15" fmla="*/ 14203 h 157441"/>
                <a:gd name="connsiteX16" fmla="*/ 16034 w 131234"/>
                <a:gd name="connsiteY16" fmla="*/ 38215 h 157441"/>
                <a:gd name="connsiteX17" fmla="*/ 19051 w 131234"/>
                <a:gd name="connsiteY17" fmla="*/ 40691 h 157441"/>
                <a:gd name="connsiteX18" fmla="*/ 23324 w 131234"/>
                <a:gd name="connsiteY18" fmla="*/ 34997 h 157441"/>
                <a:gd name="connsiteX19" fmla="*/ 41677 w 131234"/>
                <a:gd name="connsiteY19" fmla="*/ 5539 h 157441"/>
                <a:gd name="connsiteX20" fmla="*/ 49471 w 131234"/>
                <a:gd name="connsiteY20" fmla="*/ 16926 h 157441"/>
                <a:gd name="connsiteX21" fmla="*/ 47711 w 131234"/>
                <a:gd name="connsiteY21" fmla="*/ 29551 h 157441"/>
                <a:gd name="connsiteX22" fmla="*/ 19553 w 131234"/>
                <a:gd name="connsiteY22" fmla="*/ 139711 h 157441"/>
                <a:gd name="connsiteX23" fmla="*/ 63801 w 131234"/>
                <a:gd name="connsiteY23" fmla="*/ 32274 h 157441"/>
                <a:gd name="connsiteX24" fmla="*/ 76874 w 131234"/>
                <a:gd name="connsiteY24" fmla="*/ 14946 h 157441"/>
                <a:gd name="connsiteX25" fmla="*/ 97238 w 131234"/>
                <a:gd name="connsiteY25" fmla="*/ 5539 h 157441"/>
                <a:gd name="connsiteX26" fmla="*/ 113328 w 131234"/>
                <a:gd name="connsiteY26" fmla="*/ 28808 h 157441"/>
                <a:gd name="connsiteX27" fmla="*/ 100507 w 131234"/>
                <a:gd name="connsiteY27" fmla="*/ 81289 h 157441"/>
                <a:gd name="connsiteX28" fmla="*/ 70589 w 131234"/>
                <a:gd name="connsiteY28" fmla="*/ 106787 h 157441"/>
                <a:gd name="connsiteX29" fmla="*/ 50728 w 131234"/>
                <a:gd name="connsiteY29" fmla="*/ 84755 h 157441"/>
                <a:gd name="connsiteX30" fmla="*/ 51482 w 131234"/>
                <a:gd name="connsiteY30" fmla="*/ 80794 h 157441"/>
                <a:gd name="connsiteX31" fmla="*/ 63801 w 131234"/>
                <a:gd name="connsiteY31" fmla="*/ 32274 h 15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34" h="157441">
                  <a:moveTo>
                    <a:pt x="19553" y="139711"/>
                  </a:moveTo>
                  <a:cubicBezTo>
                    <a:pt x="17542" y="148128"/>
                    <a:pt x="17039" y="149860"/>
                    <a:pt x="5977" y="149860"/>
                  </a:cubicBezTo>
                  <a:cubicBezTo>
                    <a:pt x="2960" y="149860"/>
                    <a:pt x="195" y="149860"/>
                    <a:pt x="195" y="154564"/>
                  </a:cubicBezTo>
                  <a:cubicBezTo>
                    <a:pt x="195" y="156544"/>
                    <a:pt x="1452" y="157534"/>
                    <a:pt x="3463" y="157534"/>
                  </a:cubicBezTo>
                  <a:cubicBezTo>
                    <a:pt x="10251" y="157534"/>
                    <a:pt x="17542" y="156792"/>
                    <a:pt x="24582" y="156792"/>
                  </a:cubicBezTo>
                  <a:cubicBezTo>
                    <a:pt x="32878" y="156792"/>
                    <a:pt x="41426" y="157534"/>
                    <a:pt x="49471" y="157534"/>
                  </a:cubicBezTo>
                  <a:cubicBezTo>
                    <a:pt x="50728" y="157534"/>
                    <a:pt x="53996" y="157534"/>
                    <a:pt x="53996" y="152583"/>
                  </a:cubicBezTo>
                  <a:cubicBezTo>
                    <a:pt x="53996" y="149860"/>
                    <a:pt x="51482" y="149860"/>
                    <a:pt x="47962" y="149860"/>
                  </a:cubicBezTo>
                  <a:cubicBezTo>
                    <a:pt x="35392" y="149860"/>
                    <a:pt x="35392" y="148128"/>
                    <a:pt x="35392" y="145900"/>
                  </a:cubicBezTo>
                  <a:cubicBezTo>
                    <a:pt x="35392" y="142929"/>
                    <a:pt x="45951" y="102578"/>
                    <a:pt x="47711" y="96390"/>
                  </a:cubicBezTo>
                  <a:cubicBezTo>
                    <a:pt x="50979" y="103569"/>
                    <a:pt x="58019" y="112233"/>
                    <a:pt x="70841" y="112233"/>
                  </a:cubicBezTo>
                  <a:cubicBezTo>
                    <a:pt x="100004" y="112233"/>
                    <a:pt x="131430" y="76091"/>
                    <a:pt x="131430" y="39701"/>
                  </a:cubicBezTo>
                  <a:cubicBezTo>
                    <a:pt x="131430" y="16431"/>
                    <a:pt x="117100" y="93"/>
                    <a:pt x="97993" y="93"/>
                  </a:cubicBezTo>
                  <a:cubicBezTo>
                    <a:pt x="85422" y="93"/>
                    <a:pt x="73355" y="9004"/>
                    <a:pt x="65058" y="18659"/>
                  </a:cubicBezTo>
                  <a:cubicBezTo>
                    <a:pt x="62544" y="5291"/>
                    <a:pt x="51734" y="93"/>
                    <a:pt x="42431" y="93"/>
                  </a:cubicBezTo>
                  <a:cubicBezTo>
                    <a:pt x="30867" y="93"/>
                    <a:pt x="26090" y="9747"/>
                    <a:pt x="23827" y="14203"/>
                  </a:cubicBezTo>
                  <a:cubicBezTo>
                    <a:pt x="19302" y="22620"/>
                    <a:pt x="16034" y="37473"/>
                    <a:pt x="16034" y="38215"/>
                  </a:cubicBezTo>
                  <a:cubicBezTo>
                    <a:pt x="16034" y="40691"/>
                    <a:pt x="18548" y="40691"/>
                    <a:pt x="19051" y="40691"/>
                  </a:cubicBezTo>
                  <a:cubicBezTo>
                    <a:pt x="21565" y="40691"/>
                    <a:pt x="21816" y="40443"/>
                    <a:pt x="23324" y="34997"/>
                  </a:cubicBezTo>
                  <a:cubicBezTo>
                    <a:pt x="27598" y="17421"/>
                    <a:pt x="32627" y="5539"/>
                    <a:pt x="41677" y="5539"/>
                  </a:cubicBezTo>
                  <a:cubicBezTo>
                    <a:pt x="45951" y="5539"/>
                    <a:pt x="49471" y="7519"/>
                    <a:pt x="49471" y="16926"/>
                  </a:cubicBezTo>
                  <a:cubicBezTo>
                    <a:pt x="49471" y="22620"/>
                    <a:pt x="48717" y="25343"/>
                    <a:pt x="47711" y="29551"/>
                  </a:cubicBezTo>
                  <a:lnTo>
                    <a:pt x="19553" y="139711"/>
                  </a:lnTo>
                  <a:close/>
                  <a:moveTo>
                    <a:pt x="63801" y="32274"/>
                  </a:moveTo>
                  <a:cubicBezTo>
                    <a:pt x="65561" y="25590"/>
                    <a:pt x="72349" y="18659"/>
                    <a:pt x="76874" y="14946"/>
                  </a:cubicBezTo>
                  <a:cubicBezTo>
                    <a:pt x="85674" y="7272"/>
                    <a:pt x="92964" y="5539"/>
                    <a:pt x="97238" y="5539"/>
                  </a:cubicBezTo>
                  <a:cubicBezTo>
                    <a:pt x="107295" y="5539"/>
                    <a:pt x="113328" y="14203"/>
                    <a:pt x="113328" y="28808"/>
                  </a:cubicBezTo>
                  <a:cubicBezTo>
                    <a:pt x="113328" y="43414"/>
                    <a:pt x="105032" y="71882"/>
                    <a:pt x="100507" y="81289"/>
                  </a:cubicBezTo>
                  <a:cubicBezTo>
                    <a:pt x="91959" y="98618"/>
                    <a:pt x="79891" y="106787"/>
                    <a:pt x="70589" y="106787"/>
                  </a:cubicBezTo>
                  <a:cubicBezTo>
                    <a:pt x="53996" y="106787"/>
                    <a:pt x="50728" y="86240"/>
                    <a:pt x="50728" y="84755"/>
                  </a:cubicBezTo>
                  <a:cubicBezTo>
                    <a:pt x="50728" y="84260"/>
                    <a:pt x="50728" y="83765"/>
                    <a:pt x="51482" y="80794"/>
                  </a:cubicBezTo>
                  <a:lnTo>
                    <a:pt x="63801" y="32274"/>
                  </a:lnTo>
                  <a:close/>
                </a:path>
              </a:pathLst>
            </a:custGeom>
            <a:solidFill>
              <a:srgbClr val="000000"/>
            </a:solidFill>
            <a:ln w="25235"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58060640-0B62-E747-E9CE-546D3521C5CF}"/>
                </a:ext>
              </a:extLst>
            </p:cNvPr>
            <p:cNvSpPr/>
            <p:nvPr>
              <p:custDataLst>
                <p:tags r:id="rId27"/>
              </p:custDataLst>
            </p:nvPr>
          </p:nvSpPr>
          <p:spPr>
            <a:xfrm>
              <a:off x="7594529" y="4764458"/>
              <a:ext cx="53323" cy="116620"/>
            </a:xfrm>
            <a:custGeom>
              <a:avLst/>
              <a:gdLst>
                <a:gd name="connsiteX0" fmla="*/ 48948 w 53323"/>
                <a:gd name="connsiteY0" fmla="*/ 6679 h 116620"/>
                <a:gd name="connsiteX1" fmla="*/ 41909 w 53323"/>
                <a:gd name="connsiteY1" fmla="*/ 94 h 116620"/>
                <a:gd name="connsiteX2" fmla="*/ 32053 w 53323"/>
                <a:gd name="connsiteY2" fmla="*/ 9625 h 116620"/>
                <a:gd name="connsiteX3" fmla="*/ 39093 w 53323"/>
                <a:gd name="connsiteY3" fmla="*/ 16210 h 116620"/>
                <a:gd name="connsiteX4" fmla="*/ 48948 w 53323"/>
                <a:gd name="connsiteY4" fmla="*/ 6679 h 116620"/>
                <a:gd name="connsiteX5" fmla="*/ 13047 w 53323"/>
                <a:gd name="connsiteY5" fmla="*/ 94708 h 116620"/>
                <a:gd name="connsiteX6" fmla="*/ 11463 w 53323"/>
                <a:gd name="connsiteY6" fmla="*/ 101986 h 116620"/>
                <a:gd name="connsiteX7" fmla="*/ 28182 w 53323"/>
                <a:gd name="connsiteY7" fmla="*/ 116715 h 116620"/>
                <a:gd name="connsiteX8" fmla="*/ 53524 w 53323"/>
                <a:gd name="connsiteY8" fmla="*/ 90202 h 116620"/>
                <a:gd name="connsiteX9" fmla="*/ 50708 w 53323"/>
                <a:gd name="connsiteY9" fmla="*/ 87950 h 116620"/>
                <a:gd name="connsiteX10" fmla="*/ 47364 w 53323"/>
                <a:gd name="connsiteY10" fmla="*/ 90895 h 116620"/>
                <a:gd name="connsiteX11" fmla="*/ 28710 w 53323"/>
                <a:gd name="connsiteY11" fmla="*/ 111863 h 116620"/>
                <a:gd name="connsiteX12" fmla="*/ 24310 w 53323"/>
                <a:gd name="connsiteY12" fmla="*/ 105798 h 116620"/>
                <a:gd name="connsiteX13" fmla="*/ 27126 w 53323"/>
                <a:gd name="connsiteY13" fmla="*/ 94708 h 116620"/>
                <a:gd name="connsiteX14" fmla="*/ 32757 w 53323"/>
                <a:gd name="connsiteY14" fmla="*/ 80845 h 116620"/>
                <a:gd name="connsiteX15" fmla="*/ 41381 w 53323"/>
                <a:gd name="connsiteY15" fmla="*/ 58838 h 116620"/>
                <a:gd name="connsiteX16" fmla="*/ 42436 w 53323"/>
                <a:gd name="connsiteY16" fmla="*/ 53293 h 116620"/>
                <a:gd name="connsiteX17" fmla="*/ 25718 w 53323"/>
                <a:gd name="connsiteY17" fmla="*/ 38563 h 116620"/>
                <a:gd name="connsiteX18" fmla="*/ 200 w 53323"/>
                <a:gd name="connsiteY18" fmla="*/ 65076 h 116620"/>
                <a:gd name="connsiteX19" fmla="*/ 3192 w 53323"/>
                <a:gd name="connsiteY19" fmla="*/ 67329 h 116620"/>
                <a:gd name="connsiteX20" fmla="*/ 6359 w 53323"/>
                <a:gd name="connsiteY20" fmla="*/ 64556 h 116620"/>
                <a:gd name="connsiteX21" fmla="*/ 25190 w 53323"/>
                <a:gd name="connsiteY21" fmla="*/ 43415 h 116620"/>
                <a:gd name="connsiteX22" fmla="*/ 29590 w 53323"/>
                <a:gd name="connsiteY22" fmla="*/ 49480 h 116620"/>
                <a:gd name="connsiteX23" fmla="*/ 24134 w 53323"/>
                <a:gd name="connsiteY23" fmla="*/ 66809 h 116620"/>
                <a:gd name="connsiteX24" fmla="*/ 13047 w 53323"/>
                <a:gd name="connsiteY24" fmla="*/ 94708 h 1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3" h="116620">
                  <a:moveTo>
                    <a:pt x="48948" y="6679"/>
                  </a:moveTo>
                  <a:cubicBezTo>
                    <a:pt x="48948" y="3906"/>
                    <a:pt x="46836" y="94"/>
                    <a:pt x="41909" y="94"/>
                  </a:cubicBezTo>
                  <a:cubicBezTo>
                    <a:pt x="37157" y="94"/>
                    <a:pt x="32053" y="4600"/>
                    <a:pt x="32053" y="9625"/>
                  </a:cubicBezTo>
                  <a:cubicBezTo>
                    <a:pt x="32053" y="12571"/>
                    <a:pt x="34341" y="16210"/>
                    <a:pt x="39093" y="16210"/>
                  </a:cubicBezTo>
                  <a:cubicBezTo>
                    <a:pt x="44196" y="16210"/>
                    <a:pt x="48948" y="11358"/>
                    <a:pt x="48948" y="6679"/>
                  </a:cubicBezTo>
                  <a:close/>
                  <a:moveTo>
                    <a:pt x="13047" y="94708"/>
                  </a:moveTo>
                  <a:cubicBezTo>
                    <a:pt x="12343" y="96960"/>
                    <a:pt x="11463" y="99040"/>
                    <a:pt x="11463" y="101986"/>
                  </a:cubicBezTo>
                  <a:cubicBezTo>
                    <a:pt x="11463" y="110130"/>
                    <a:pt x="18502" y="116715"/>
                    <a:pt x="28182" y="116715"/>
                  </a:cubicBezTo>
                  <a:cubicBezTo>
                    <a:pt x="45780" y="116715"/>
                    <a:pt x="53524" y="92802"/>
                    <a:pt x="53524" y="90202"/>
                  </a:cubicBezTo>
                  <a:cubicBezTo>
                    <a:pt x="53524" y="87950"/>
                    <a:pt x="51236" y="87950"/>
                    <a:pt x="50708" y="87950"/>
                  </a:cubicBezTo>
                  <a:cubicBezTo>
                    <a:pt x="48244" y="87950"/>
                    <a:pt x="48068" y="88989"/>
                    <a:pt x="47364" y="90895"/>
                  </a:cubicBezTo>
                  <a:cubicBezTo>
                    <a:pt x="43316" y="104758"/>
                    <a:pt x="35573" y="111863"/>
                    <a:pt x="28710" y="111863"/>
                  </a:cubicBezTo>
                  <a:cubicBezTo>
                    <a:pt x="25190" y="111863"/>
                    <a:pt x="24310" y="109610"/>
                    <a:pt x="24310" y="105798"/>
                  </a:cubicBezTo>
                  <a:cubicBezTo>
                    <a:pt x="24310" y="101812"/>
                    <a:pt x="25542" y="98520"/>
                    <a:pt x="27126" y="94708"/>
                  </a:cubicBezTo>
                  <a:cubicBezTo>
                    <a:pt x="28886" y="90029"/>
                    <a:pt x="30821" y="85350"/>
                    <a:pt x="32757" y="80845"/>
                  </a:cubicBezTo>
                  <a:cubicBezTo>
                    <a:pt x="34341" y="76686"/>
                    <a:pt x="40677" y="60917"/>
                    <a:pt x="41381" y="58838"/>
                  </a:cubicBezTo>
                  <a:cubicBezTo>
                    <a:pt x="41909" y="57105"/>
                    <a:pt x="42436" y="55025"/>
                    <a:pt x="42436" y="53293"/>
                  </a:cubicBezTo>
                  <a:cubicBezTo>
                    <a:pt x="42436" y="45148"/>
                    <a:pt x="35397" y="38563"/>
                    <a:pt x="25718" y="38563"/>
                  </a:cubicBezTo>
                  <a:cubicBezTo>
                    <a:pt x="8295" y="38563"/>
                    <a:pt x="200" y="62130"/>
                    <a:pt x="200" y="65076"/>
                  </a:cubicBezTo>
                  <a:cubicBezTo>
                    <a:pt x="200" y="67329"/>
                    <a:pt x="2664" y="67329"/>
                    <a:pt x="3192" y="67329"/>
                  </a:cubicBezTo>
                  <a:cubicBezTo>
                    <a:pt x="5656" y="67329"/>
                    <a:pt x="5832" y="66462"/>
                    <a:pt x="6359" y="64556"/>
                  </a:cubicBezTo>
                  <a:cubicBezTo>
                    <a:pt x="10935" y="49654"/>
                    <a:pt x="18678" y="43415"/>
                    <a:pt x="25190" y="43415"/>
                  </a:cubicBezTo>
                  <a:cubicBezTo>
                    <a:pt x="28006" y="43415"/>
                    <a:pt x="29590" y="44802"/>
                    <a:pt x="29590" y="49480"/>
                  </a:cubicBezTo>
                  <a:cubicBezTo>
                    <a:pt x="29590" y="53466"/>
                    <a:pt x="28534" y="56065"/>
                    <a:pt x="24134" y="66809"/>
                  </a:cubicBezTo>
                  <a:lnTo>
                    <a:pt x="13047" y="94708"/>
                  </a:lnTo>
                  <a:close/>
                </a:path>
              </a:pathLst>
            </a:custGeom>
            <a:solidFill>
              <a:srgbClr val="000000"/>
            </a:solidFill>
            <a:ln w="25235"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3BAD8073-09F5-0C83-0F29-C90562F4948F}"/>
                </a:ext>
              </a:extLst>
            </p:cNvPr>
            <p:cNvSpPr/>
            <p:nvPr>
              <p:custDataLst>
                <p:tags r:id="rId28"/>
              </p:custDataLst>
            </p:nvPr>
          </p:nvSpPr>
          <p:spPr>
            <a:xfrm>
              <a:off x="7753871" y="4751363"/>
              <a:ext cx="167186" cy="57926"/>
            </a:xfrm>
            <a:custGeom>
              <a:avLst/>
              <a:gdLst>
                <a:gd name="connsiteX0" fmla="*/ 158844 w 167186"/>
                <a:gd name="connsiteY0" fmla="*/ 9995 h 57926"/>
                <a:gd name="connsiteX1" fmla="*/ 167392 w 167186"/>
                <a:gd name="connsiteY1" fmla="*/ 5044 h 57926"/>
                <a:gd name="connsiteX2" fmla="*/ 159096 w 167186"/>
                <a:gd name="connsiteY2" fmla="*/ 93 h 57926"/>
                <a:gd name="connsiteX3" fmla="*/ 8503 w 167186"/>
                <a:gd name="connsiteY3" fmla="*/ 93 h 57926"/>
                <a:gd name="connsiteX4" fmla="*/ 206 w 167186"/>
                <a:gd name="connsiteY4" fmla="*/ 5044 h 57926"/>
                <a:gd name="connsiteX5" fmla="*/ 8754 w 167186"/>
                <a:gd name="connsiteY5" fmla="*/ 9995 h 57926"/>
                <a:gd name="connsiteX6" fmla="*/ 158844 w 167186"/>
                <a:gd name="connsiteY6" fmla="*/ 9995 h 57926"/>
                <a:gd name="connsiteX7" fmla="*/ 159096 w 167186"/>
                <a:gd name="connsiteY7" fmla="*/ 58019 h 57926"/>
                <a:gd name="connsiteX8" fmla="*/ 167392 w 167186"/>
                <a:gd name="connsiteY8" fmla="*/ 53068 h 57926"/>
                <a:gd name="connsiteX9" fmla="*/ 158844 w 167186"/>
                <a:gd name="connsiteY9" fmla="*/ 48117 h 57926"/>
                <a:gd name="connsiteX10" fmla="*/ 8754 w 167186"/>
                <a:gd name="connsiteY10" fmla="*/ 48117 h 57926"/>
                <a:gd name="connsiteX11" fmla="*/ 206 w 167186"/>
                <a:gd name="connsiteY11" fmla="*/ 53068 h 57926"/>
                <a:gd name="connsiteX12" fmla="*/ 8503 w 167186"/>
                <a:gd name="connsiteY12" fmla="*/ 58019 h 57926"/>
                <a:gd name="connsiteX13" fmla="*/ 159096 w 167186"/>
                <a:gd name="connsiteY13" fmla="*/ 58019 h 5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86" h="57926">
                  <a:moveTo>
                    <a:pt x="158844" y="9995"/>
                  </a:moveTo>
                  <a:cubicBezTo>
                    <a:pt x="162616" y="9995"/>
                    <a:pt x="167392" y="9995"/>
                    <a:pt x="167392" y="5044"/>
                  </a:cubicBezTo>
                  <a:cubicBezTo>
                    <a:pt x="167392" y="93"/>
                    <a:pt x="162616" y="93"/>
                    <a:pt x="159096" y="93"/>
                  </a:cubicBezTo>
                  <a:lnTo>
                    <a:pt x="8503" y="93"/>
                  </a:lnTo>
                  <a:cubicBezTo>
                    <a:pt x="4983" y="93"/>
                    <a:pt x="206" y="93"/>
                    <a:pt x="206" y="5044"/>
                  </a:cubicBezTo>
                  <a:cubicBezTo>
                    <a:pt x="206" y="9995"/>
                    <a:pt x="4983" y="9995"/>
                    <a:pt x="8754" y="9995"/>
                  </a:cubicBezTo>
                  <a:lnTo>
                    <a:pt x="158844" y="9995"/>
                  </a:lnTo>
                  <a:close/>
                  <a:moveTo>
                    <a:pt x="159096" y="58019"/>
                  </a:moveTo>
                  <a:cubicBezTo>
                    <a:pt x="162616" y="58019"/>
                    <a:pt x="167392" y="58019"/>
                    <a:pt x="167392" y="53068"/>
                  </a:cubicBezTo>
                  <a:cubicBezTo>
                    <a:pt x="167392" y="48117"/>
                    <a:pt x="162616" y="48117"/>
                    <a:pt x="158844" y="48117"/>
                  </a:cubicBezTo>
                  <a:lnTo>
                    <a:pt x="8754" y="48117"/>
                  </a:lnTo>
                  <a:cubicBezTo>
                    <a:pt x="4983" y="48117"/>
                    <a:pt x="206" y="48117"/>
                    <a:pt x="206" y="53068"/>
                  </a:cubicBezTo>
                  <a:cubicBezTo>
                    <a:pt x="206" y="58019"/>
                    <a:pt x="4983" y="58019"/>
                    <a:pt x="8503" y="58019"/>
                  </a:cubicBezTo>
                  <a:lnTo>
                    <a:pt x="159096" y="58019"/>
                  </a:lnTo>
                  <a:close/>
                </a:path>
              </a:pathLst>
            </a:custGeom>
            <a:solidFill>
              <a:srgbClr val="000000"/>
            </a:solidFill>
            <a:ln w="25235"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1C2835D4-5466-FCA2-4856-D251A2AF5E0C}"/>
                </a:ext>
              </a:extLst>
            </p:cNvPr>
            <p:cNvSpPr/>
            <p:nvPr>
              <p:custDataLst>
                <p:tags r:id="rId29"/>
              </p:custDataLst>
            </p:nvPr>
          </p:nvSpPr>
          <p:spPr>
            <a:xfrm>
              <a:off x="8023267" y="4656552"/>
              <a:ext cx="89249" cy="247549"/>
            </a:xfrm>
            <a:custGeom>
              <a:avLst/>
              <a:gdLst>
                <a:gd name="connsiteX0" fmla="*/ 53264 w 89249"/>
                <a:gd name="connsiteY0" fmla="*/ 33017 h 247549"/>
                <a:gd name="connsiteX1" fmla="*/ 87204 w 89249"/>
                <a:gd name="connsiteY1" fmla="*/ 5539 h 247549"/>
                <a:gd name="connsiteX2" fmla="*/ 89466 w 89249"/>
                <a:gd name="connsiteY2" fmla="*/ 2816 h 247549"/>
                <a:gd name="connsiteX3" fmla="*/ 84690 w 89249"/>
                <a:gd name="connsiteY3" fmla="*/ 93 h 247549"/>
                <a:gd name="connsiteX4" fmla="*/ 36419 w 89249"/>
                <a:gd name="connsiteY4" fmla="*/ 31036 h 247549"/>
                <a:gd name="connsiteX5" fmla="*/ 36419 w 89249"/>
                <a:gd name="connsiteY5" fmla="*/ 87478 h 247549"/>
                <a:gd name="connsiteX6" fmla="*/ 26363 w 89249"/>
                <a:gd name="connsiteY6" fmla="*/ 113223 h 247549"/>
                <a:gd name="connsiteX7" fmla="*/ 2479 w 89249"/>
                <a:gd name="connsiteY7" fmla="*/ 121145 h 247549"/>
                <a:gd name="connsiteX8" fmla="*/ 217 w 89249"/>
                <a:gd name="connsiteY8" fmla="*/ 123868 h 247549"/>
                <a:gd name="connsiteX9" fmla="*/ 4239 w 89249"/>
                <a:gd name="connsiteY9" fmla="*/ 126591 h 247549"/>
                <a:gd name="connsiteX10" fmla="*/ 35665 w 89249"/>
                <a:gd name="connsiteY10" fmla="*/ 148623 h 247549"/>
                <a:gd name="connsiteX11" fmla="*/ 36419 w 89249"/>
                <a:gd name="connsiteY11" fmla="*/ 160753 h 247549"/>
                <a:gd name="connsiteX12" fmla="*/ 36419 w 89249"/>
                <a:gd name="connsiteY12" fmla="*/ 209767 h 247549"/>
                <a:gd name="connsiteX13" fmla="*/ 48487 w 89249"/>
                <a:gd name="connsiteY13" fmla="*/ 237493 h 247549"/>
                <a:gd name="connsiteX14" fmla="*/ 84690 w 89249"/>
                <a:gd name="connsiteY14" fmla="*/ 247643 h 247549"/>
                <a:gd name="connsiteX15" fmla="*/ 89466 w 89249"/>
                <a:gd name="connsiteY15" fmla="*/ 244920 h 247549"/>
                <a:gd name="connsiteX16" fmla="*/ 85444 w 89249"/>
                <a:gd name="connsiteY16" fmla="*/ 242197 h 247549"/>
                <a:gd name="connsiteX17" fmla="*/ 54018 w 89249"/>
                <a:gd name="connsiteY17" fmla="*/ 220660 h 247549"/>
                <a:gd name="connsiteX18" fmla="*/ 53264 w 89249"/>
                <a:gd name="connsiteY18" fmla="*/ 209025 h 247549"/>
                <a:gd name="connsiteX19" fmla="*/ 53264 w 89249"/>
                <a:gd name="connsiteY19" fmla="*/ 157039 h 247549"/>
                <a:gd name="connsiteX20" fmla="*/ 43207 w 89249"/>
                <a:gd name="connsiteY20" fmla="*/ 133522 h 247549"/>
                <a:gd name="connsiteX21" fmla="*/ 23598 w 89249"/>
                <a:gd name="connsiteY21" fmla="*/ 123868 h 247549"/>
                <a:gd name="connsiteX22" fmla="*/ 53264 w 89249"/>
                <a:gd name="connsiteY22" fmla="*/ 92429 h 247549"/>
                <a:gd name="connsiteX23" fmla="*/ 53264 w 89249"/>
                <a:gd name="connsiteY23" fmla="*/ 33017 h 2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49" h="247549">
                  <a:moveTo>
                    <a:pt x="53264" y="33017"/>
                  </a:moveTo>
                  <a:cubicBezTo>
                    <a:pt x="53264" y="23115"/>
                    <a:pt x="59800" y="7272"/>
                    <a:pt x="87204" y="5539"/>
                  </a:cubicBezTo>
                  <a:cubicBezTo>
                    <a:pt x="88461" y="5291"/>
                    <a:pt x="89466" y="4301"/>
                    <a:pt x="89466" y="2816"/>
                  </a:cubicBezTo>
                  <a:cubicBezTo>
                    <a:pt x="89466" y="93"/>
                    <a:pt x="87455" y="93"/>
                    <a:pt x="84690" y="93"/>
                  </a:cubicBezTo>
                  <a:cubicBezTo>
                    <a:pt x="59549" y="93"/>
                    <a:pt x="36671" y="12718"/>
                    <a:pt x="36419" y="31036"/>
                  </a:cubicBezTo>
                  <a:lnTo>
                    <a:pt x="36419" y="87478"/>
                  </a:lnTo>
                  <a:cubicBezTo>
                    <a:pt x="36419" y="97132"/>
                    <a:pt x="36419" y="105054"/>
                    <a:pt x="26363" y="113223"/>
                  </a:cubicBezTo>
                  <a:cubicBezTo>
                    <a:pt x="17564" y="120402"/>
                    <a:pt x="8010" y="120897"/>
                    <a:pt x="2479" y="121145"/>
                  </a:cubicBezTo>
                  <a:cubicBezTo>
                    <a:pt x="1222" y="121392"/>
                    <a:pt x="217" y="122382"/>
                    <a:pt x="217" y="123868"/>
                  </a:cubicBezTo>
                  <a:cubicBezTo>
                    <a:pt x="217" y="126343"/>
                    <a:pt x="1725" y="126343"/>
                    <a:pt x="4239" y="126591"/>
                  </a:cubicBezTo>
                  <a:cubicBezTo>
                    <a:pt x="20832" y="127581"/>
                    <a:pt x="32900" y="136493"/>
                    <a:pt x="35665" y="148623"/>
                  </a:cubicBezTo>
                  <a:cubicBezTo>
                    <a:pt x="36419" y="151346"/>
                    <a:pt x="36419" y="151841"/>
                    <a:pt x="36419" y="160753"/>
                  </a:cubicBezTo>
                  <a:lnTo>
                    <a:pt x="36419" y="209767"/>
                  </a:lnTo>
                  <a:cubicBezTo>
                    <a:pt x="36419" y="220165"/>
                    <a:pt x="36419" y="228086"/>
                    <a:pt x="48487" y="237493"/>
                  </a:cubicBezTo>
                  <a:cubicBezTo>
                    <a:pt x="58292" y="244920"/>
                    <a:pt x="74885" y="247643"/>
                    <a:pt x="84690" y="247643"/>
                  </a:cubicBezTo>
                  <a:cubicBezTo>
                    <a:pt x="87455" y="247643"/>
                    <a:pt x="89466" y="247643"/>
                    <a:pt x="89466" y="244920"/>
                  </a:cubicBezTo>
                  <a:cubicBezTo>
                    <a:pt x="89466" y="242444"/>
                    <a:pt x="87958" y="242444"/>
                    <a:pt x="85444" y="242197"/>
                  </a:cubicBezTo>
                  <a:cubicBezTo>
                    <a:pt x="69605" y="241206"/>
                    <a:pt x="57286" y="233285"/>
                    <a:pt x="54018" y="220660"/>
                  </a:cubicBezTo>
                  <a:cubicBezTo>
                    <a:pt x="53264" y="218432"/>
                    <a:pt x="53264" y="217937"/>
                    <a:pt x="53264" y="209025"/>
                  </a:cubicBezTo>
                  <a:lnTo>
                    <a:pt x="53264" y="157039"/>
                  </a:lnTo>
                  <a:cubicBezTo>
                    <a:pt x="53264" y="145652"/>
                    <a:pt x="51252" y="141444"/>
                    <a:pt x="43207" y="133522"/>
                  </a:cubicBezTo>
                  <a:cubicBezTo>
                    <a:pt x="37928" y="128324"/>
                    <a:pt x="30637" y="125848"/>
                    <a:pt x="23598" y="123868"/>
                  </a:cubicBezTo>
                  <a:cubicBezTo>
                    <a:pt x="44213" y="118174"/>
                    <a:pt x="53264" y="106787"/>
                    <a:pt x="53264" y="92429"/>
                  </a:cubicBezTo>
                  <a:lnTo>
                    <a:pt x="53264" y="33017"/>
                  </a:lnTo>
                  <a:close/>
                </a:path>
              </a:pathLst>
            </a:custGeom>
            <a:solidFill>
              <a:srgbClr val="000000"/>
            </a:solidFill>
            <a:ln w="25235"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D974BD8A-785F-93E0-771B-D5CF6F269C06}"/>
                </a:ext>
              </a:extLst>
            </p:cNvPr>
            <p:cNvSpPr/>
            <p:nvPr>
              <p:custDataLst>
                <p:tags r:id="rId30"/>
              </p:custDataLst>
            </p:nvPr>
          </p:nvSpPr>
          <p:spPr>
            <a:xfrm>
              <a:off x="8122825" y="4732797"/>
              <a:ext cx="131234" cy="157441"/>
            </a:xfrm>
            <a:custGeom>
              <a:avLst/>
              <a:gdLst>
                <a:gd name="connsiteX0" fmla="*/ 19580 w 131234"/>
                <a:gd name="connsiteY0" fmla="*/ 139711 h 157441"/>
                <a:gd name="connsiteX1" fmla="*/ 6004 w 131234"/>
                <a:gd name="connsiteY1" fmla="*/ 149860 h 157441"/>
                <a:gd name="connsiteX2" fmla="*/ 222 w 131234"/>
                <a:gd name="connsiteY2" fmla="*/ 154564 h 157441"/>
                <a:gd name="connsiteX3" fmla="*/ 3490 w 131234"/>
                <a:gd name="connsiteY3" fmla="*/ 157534 h 157441"/>
                <a:gd name="connsiteX4" fmla="*/ 24608 w 131234"/>
                <a:gd name="connsiteY4" fmla="*/ 156792 h 157441"/>
                <a:gd name="connsiteX5" fmla="*/ 49497 w 131234"/>
                <a:gd name="connsiteY5" fmla="*/ 157534 h 157441"/>
                <a:gd name="connsiteX6" fmla="*/ 54023 w 131234"/>
                <a:gd name="connsiteY6" fmla="*/ 152583 h 157441"/>
                <a:gd name="connsiteX7" fmla="*/ 47989 w 131234"/>
                <a:gd name="connsiteY7" fmla="*/ 149860 h 157441"/>
                <a:gd name="connsiteX8" fmla="*/ 35419 w 131234"/>
                <a:gd name="connsiteY8" fmla="*/ 145900 h 157441"/>
                <a:gd name="connsiteX9" fmla="*/ 47738 w 131234"/>
                <a:gd name="connsiteY9" fmla="*/ 96390 h 157441"/>
                <a:gd name="connsiteX10" fmla="*/ 70867 w 131234"/>
                <a:gd name="connsiteY10" fmla="*/ 112233 h 157441"/>
                <a:gd name="connsiteX11" fmla="*/ 131456 w 131234"/>
                <a:gd name="connsiteY11" fmla="*/ 39701 h 157441"/>
                <a:gd name="connsiteX12" fmla="*/ 98019 w 131234"/>
                <a:gd name="connsiteY12" fmla="*/ 93 h 157441"/>
                <a:gd name="connsiteX13" fmla="*/ 65085 w 131234"/>
                <a:gd name="connsiteY13" fmla="*/ 18659 h 157441"/>
                <a:gd name="connsiteX14" fmla="*/ 42458 w 131234"/>
                <a:gd name="connsiteY14" fmla="*/ 93 h 157441"/>
                <a:gd name="connsiteX15" fmla="*/ 23854 w 131234"/>
                <a:gd name="connsiteY15" fmla="*/ 14203 h 157441"/>
                <a:gd name="connsiteX16" fmla="*/ 16060 w 131234"/>
                <a:gd name="connsiteY16" fmla="*/ 38215 h 157441"/>
                <a:gd name="connsiteX17" fmla="*/ 19077 w 131234"/>
                <a:gd name="connsiteY17" fmla="*/ 40691 h 157441"/>
                <a:gd name="connsiteX18" fmla="*/ 23351 w 131234"/>
                <a:gd name="connsiteY18" fmla="*/ 34997 h 157441"/>
                <a:gd name="connsiteX19" fmla="*/ 41704 w 131234"/>
                <a:gd name="connsiteY19" fmla="*/ 5539 h 157441"/>
                <a:gd name="connsiteX20" fmla="*/ 49497 w 131234"/>
                <a:gd name="connsiteY20" fmla="*/ 16926 h 157441"/>
                <a:gd name="connsiteX21" fmla="*/ 47738 w 131234"/>
                <a:gd name="connsiteY21" fmla="*/ 29551 h 157441"/>
                <a:gd name="connsiteX22" fmla="*/ 19580 w 131234"/>
                <a:gd name="connsiteY22" fmla="*/ 139711 h 157441"/>
                <a:gd name="connsiteX23" fmla="*/ 63828 w 131234"/>
                <a:gd name="connsiteY23" fmla="*/ 32274 h 157441"/>
                <a:gd name="connsiteX24" fmla="*/ 76901 w 131234"/>
                <a:gd name="connsiteY24" fmla="*/ 14946 h 157441"/>
                <a:gd name="connsiteX25" fmla="*/ 97265 w 131234"/>
                <a:gd name="connsiteY25" fmla="*/ 5539 h 157441"/>
                <a:gd name="connsiteX26" fmla="*/ 113355 w 131234"/>
                <a:gd name="connsiteY26" fmla="*/ 28808 h 157441"/>
                <a:gd name="connsiteX27" fmla="*/ 100533 w 131234"/>
                <a:gd name="connsiteY27" fmla="*/ 81289 h 157441"/>
                <a:gd name="connsiteX28" fmla="*/ 70616 w 131234"/>
                <a:gd name="connsiteY28" fmla="*/ 106787 h 157441"/>
                <a:gd name="connsiteX29" fmla="*/ 50755 w 131234"/>
                <a:gd name="connsiteY29" fmla="*/ 84755 h 157441"/>
                <a:gd name="connsiteX30" fmla="*/ 51509 w 131234"/>
                <a:gd name="connsiteY30" fmla="*/ 80794 h 157441"/>
                <a:gd name="connsiteX31" fmla="*/ 63828 w 131234"/>
                <a:gd name="connsiteY31" fmla="*/ 32274 h 15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34" h="157441">
                  <a:moveTo>
                    <a:pt x="19580" y="139711"/>
                  </a:moveTo>
                  <a:cubicBezTo>
                    <a:pt x="17569" y="148128"/>
                    <a:pt x="17066" y="149860"/>
                    <a:pt x="6004" y="149860"/>
                  </a:cubicBezTo>
                  <a:cubicBezTo>
                    <a:pt x="2987" y="149860"/>
                    <a:pt x="222" y="149860"/>
                    <a:pt x="222" y="154564"/>
                  </a:cubicBezTo>
                  <a:cubicBezTo>
                    <a:pt x="222" y="156544"/>
                    <a:pt x="1479" y="157534"/>
                    <a:pt x="3490" y="157534"/>
                  </a:cubicBezTo>
                  <a:cubicBezTo>
                    <a:pt x="10278" y="157534"/>
                    <a:pt x="17569" y="156792"/>
                    <a:pt x="24608" y="156792"/>
                  </a:cubicBezTo>
                  <a:cubicBezTo>
                    <a:pt x="32905" y="156792"/>
                    <a:pt x="41452" y="157534"/>
                    <a:pt x="49497" y="157534"/>
                  </a:cubicBezTo>
                  <a:cubicBezTo>
                    <a:pt x="50755" y="157534"/>
                    <a:pt x="54023" y="157534"/>
                    <a:pt x="54023" y="152583"/>
                  </a:cubicBezTo>
                  <a:cubicBezTo>
                    <a:pt x="54023" y="149860"/>
                    <a:pt x="51509" y="149860"/>
                    <a:pt x="47989" y="149860"/>
                  </a:cubicBezTo>
                  <a:cubicBezTo>
                    <a:pt x="35419" y="149860"/>
                    <a:pt x="35419" y="148128"/>
                    <a:pt x="35419" y="145900"/>
                  </a:cubicBezTo>
                  <a:cubicBezTo>
                    <a:pt x="35419" y="142929"/>
                    <a:pt x="45978" y="102578"/>
                    <a:pt x="47738" y="96390"/>
                  </a:cubicBezTo>
                  <a:cubicBezTo>
                    <a:pt x="51006" y="103569"/>
                    <a:pt x="58045" y="112233"/>
                    <a:pt x="70867" y="112233"/>
                  </a:cubicBezTo>
                  <a:cubicBezTo>
                    <a:pt x="100030" y="112233"/>
                    <a:pt x="131456" y="76091"/>
                    <a:pt x="131456" y="39701"/>
                  </a:cubicBezTo>
                  <a:cubicBezTo>
                    <a:pt x="131456" y="16431"/>
                    <a:pt x="117126" y="93"/>
                    <a:pt x="98019" y="93"/>
                  </a:cubicBezTo>
                  <a:cubicBezTo>
                    <a:pt x="85449" y="93"/>
                    <a:pt x="73381" y="9004"/>
                    <a:pt x="65085" y="18659"/>
                  </a:cubicBezTo>
                  <a:cubicBezTo>
                    <a:pt x="62571" y="5291"/>
                    <a:pt x="51760" y="93"/>
                    <a:pt x="42458" y="93"/>
                  </a:cubicBezTo>
                  <a:cubicBezTo>
                    <a:pt x="30893" y="93"/>
                    <a:pt x="26117" y="9747"/>
                    <a:pt x="23854" y="14203"/>
                  </a:cubicBezTo>
                  <a:cubicBezTo>
                    <a:pt x="19329" y="22620"/>
                    <a:pt x="16060" y="37473"/>
                    <a:pt x="16060" y="38215"/>
                  </a:cubicBezTo>
                  <a:cubicBezTo>
                    <a:pt x="16060" y="40691"/>
                    <a:pt x="18574" y="40691"/>
                    <a:pt x="19077" y="40691"/>
                  </a:cubicBezTo>
                  <a:cubicBezTo>
                    <a:pt x="21591" y="40691"/>
                    <a:pt x="21843" y="40443"/>
                    <a:pt x="23351" y="34997"/>
                  </a:cubicBezTo>
                  <a:cubicBezTo>
                    <a:pt x="27625" y="17421"/>
                    <a:pt x="32653" y="5539"/>
                    <a:pt x="41704" y="5539"/>
                  </a:cubicBezTo>
                  <a:cubicBezTo>
                    <a:pt x="45978" y="5539"/>
                    <a:pt x="49497" y="7519"/>
                    <a:pt x="49497" y="16926"/>
                  </a:cubicBezTo>
                  <a:cubicBezTo>
                    <a:pt x="49497" y="22620"/>
                    <a:pt x="48743" y="25343"/>
                    <a:pt x="47738" y="29551"/>
                  </a:cubicBezTo>
                  <a:lnTo>
                    <a:pt x="19580" y="139711"/>
                  </a:lnTo>
                  <a:close/>
                  <a:moveTo>
                    <a:pt x="63828" y="32274"/>
                  </a:moveTo>
                  <a:cubicBezTo>
                    <a:pt x="65588" y="25590"/>
                    <a:pt x="72376" y="18659"/>
                    <a:pt x="76901" y="14946"/>
                  </a:cubicBezTo>
                  <a:cubicBezTo>
                    <a:pt x="85700" y="7272"/>
                    <a:pt x="92991" y="5539"/>
                    <a:pt x="97265" y="5539"/>
                  </a:cubicBezTo>
                  <a:cubicBezTo>
                    <a:pt x="107321" y="5539"/>
                    <a:pt x="113355" y="14203"/>
                    <a:pt x="113355" y="28808"/>
                  </a:cubicBezTo>
                  <a:cubicBezTo>
                    <a:pt x="113355" y="43414"/>
                    <a:pt x="105059" y="71882"/>
                    <a:pt x="100533" y="81289"/>
                  </a:cubicBezTo>
                  <a:cubicBezTo>
                    <a:pt x="91985" y="98618"/>
                    <a:pt x="79918" y="106787"/>
                    <a:pt x="70616" y="106787"/>
                  </a:cubicBezTo>
                  <a:cubicBezTo>
                    <a:pt x="54023" y="106787"/>
                    <a:pt x="50755" y="86240"/>
                    <a:pt x="50755" y="84755"/>
                  </a:cubicBezTo>
                  <a:cubicBezTo>
                    <a:pt x="50755" y="84260"/>
                    <a:pt x="50755" y="83765"/>
                    <a:pt x="51509" y="80794"/>
                  </a:cubicBezTo>
                  <a:lnTo>
                    <a:pt x="63828" y="32274"/>
                  </a:lnTo>
                  <a:close/>
                </a:path>
              </a:pathLst>
            </a:custGeom>
            <a:solidFill>
              <a:srgbClr val="000000"/>
            </a:solidFill>
            <a:ln w="25235"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1BD7730A-51A7-A3A5-A0A3-54010C54A261}"/>
                </a:ext>
              </a:extLst>
            </p:cNvPr>
            <p:cNvSpPr/>
            <p:nvPr>
              <p:custDataLst>
                <p:tags r:id="rId31"/>
              </p:custDataLst>
            </p:nvPr>
          </p:nvSpPr>
          <p:spPr>
            <a:xfrm>
              <a:off x="8265632" y="4764458"/>
              <a:ext cx="53323" cy="116620"/>
            </a:xfrm>
            <a:custGeom>
              <a:avLst/>
              <a:gdLst>
                <a:gd name="connsiteX0" fmla="*/ 48975 w 53323"/>
                <a:gd name="connsiteY0" fmla="*/ 6679 h 116620"/>
                <a:gd name="connsiteX1" fmla="*/ 41935 w 53323"/>
                <a:gd name="connsiteY1" fmla="*/ 94 h 116620"/>
                <a:gd name="connsiteX2" fmla="*/ 32080 w 53323"/>
                <a:gd name="connsiteY2" fmla="*/ 9625 h 116620"/>
                <a:gd name="connsiteX3" fmla="*/ 39119 w 53323"/>
                <a:gd name="connsiteY3" fmla="*/ 16210 h 116620"/>
                <a:gd name="connsiteX4" fmla="*/ 48975 w 53323"/>
                <a:gd name="connsiteY4" fmla="*/ 6679 h 116620"/>
                <a:gd name="connsiteX5" fmla="*/ 13074 w 53323"/>
                <a:gd name="connsiteY5" fmla="*/ 94708 h 116620"/>
                <a:gd name="connsiteX6" fmla="*/ 11490 w 53323"/>
                <a:gd name="connsiteY6" fmla="*/ 101986 h 116620"/>
                <a:gd name="connsiteX7" fmla="*/ 28208 w 53323"/>
                <a:gd name="connsiteY7" fmla="*/ 116715 h 116620"/>
                <a:gd name="connsiteX8" fmla="*/ 53550 w 53323"/>
                <a:gd name="connsiteY8" fmla="*/ 90202 h 116620"/>
                <a:gd name="connsiteX9" fmla="*/ 50734 w 53323"/>
                <a:gd name="connsiteY9" fmla="*/ 87950 h 116620"/>
                <a:gd name="connsiteX10" fmla="*/ 47391 w 53323"/>
                <a:gd name="connsiteY10" fmla="*/ 90895 h 116620"/>
                <a:gd name="connsiteX11" fmla="*/ 28736 w 53323"/>
                <a:gd name="connsiteY11" fmla="*/ 111863 h 116620"/>
                <a:gd name="connsiteX12" fmla="*/ 24337 w 53323"/>
                <a:gd name="connsiteY12" fmla="*/ 105798 h 116620"/>
                <a:gd name="connsiteX13" fmla="*/ 27152 w 53323"/>
                <a:gd name="connsiteY13" fmla="*/ 94708 h 116620"/>
                <a:gd name="connsiteX14" fmla="*/ 32784 w 53323"/>
                <a:gd name="connsiteY14" fmla="*/ 80845 h 116620"/>
                <a:gd name="connsiteX15" fmla="*/ 41407 w 53323"/>
                <a:gd name="connsiteY15" fmla="*/ 58838 h 116620"/>
                <a:gd name="connsiteX16" fmla="*/ 42463 w 53323"/>
                <a:gd name="connsiteY16" fmla="*/ 53293 h 116620"/>
                <a:gd name="connsiteX17" fmla="*/ 25744 w 53323"/>
                <a:gd name="connsiteY17" fmla="*/ 38563 h 116620"/>
                <a:gd name="connsiteX18" fmla="*/ 227 w 53323"/>
                <a:gd name="connsiteY18" fmla="*/ 65076 h 116620"/>
                <a:gd name="connsiteX19" fmla="*/ 3218 w 53323"/>
                <a:gd name="connsiteY19" fmla="*/ 67329 h 116620"/>
                <a:gd name="connsiteX20" fmla="*/ 6386 w 53323"/>
                <a:gd name="connsiteY20" fmla="*/ 64556 h 116620"/>
                <a:gd name="connsiteX21" fmla="*/ 25216 w 53323"/>
                <a:gd name="connsiteY21" fmla="*/ 43415 h 116620"/>
                <a:gd name="connsiteX22" fmla="*/ 29616 w 53323"/>
                <a:gd name="connsiteY22" fmla="*/ 49480 h 116620"/>
                <a:gd name="connsiteX23" fmla="*/ 24161 w 53323"/>
                <a:gd name="connsiteY23" fmla="*/ 66809 h 116620"/>
                <a:gd name="connsiteX24" fmla="*/ 13074 w 53323"/>
                <a:gd name="connsiteY24" fmla="*/ 94708 h 1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3" h="116620">
                  <a:moveTo>
                    <a:pt x="48975" y="6679"/>
                  </a:moveTo>
                  <a:cubicBezTo>
                    <a:pt x="48975" y="3906"/>
                    <a:pt x="46863" y="94"/>
                    <a:pt x="41935" y="94"/>
                  </a:cubicBezTo>
                  <a:cubicBezTo>
                    <a:pt x="37184" y="94"/>
                    <a:pt x="32080" y="4600"/>
                    <a:pt x="32080" y="9625"/>
                  </a:cubicBezTo>
                  <a:cubicBezTo>
                    <a:pt x="32080" y="12571"/>
                    <a:pt x="34368" y="16210"/>
                    <a:pt x="39119" y="16210"/>
                  </a:cubicBezTo>
                  <a:cubicBezTo>
                    <a:pt x="44223" y="16210"/>
                    <a:pt x="48975" y="11358"/>
                    <a:pt x="48975" y="6679"/>
                  </a:cubicBezTo>
                  <a:close/>
                  <a:moveTo>
                    <a:pt x="13074" y="94708"/>
                  </a:moveTo>
                  <a:cubicBezTo>
                    <a:pt x="12370" y="96960"/>
                    <a:pt x="11490" y="99040"/>
                    <a:pt x="11490" y="101986"/>
                  </a:cubicBezTo>
                  <a:cubicBezTo>
                    <a:pt x="11490" y="110130"/>
                    <a:pt x="18529" y="116715"/>
                    <a:pt x="28208" y="116715"/>
                  </a:cubicBezTo>
                  <a:cubicBezTo>
                    <a:pt x="45807" y="116715"/>
                    <a:pt x="53550" y="92802"/>
                    <a:pt x="53550" y="90202"/>
                  </a:cubicBezTo>
                  <a:cubicBezTo>
                    <a:pt x="53550" y="87950"/>
                    <a:pt x="51262" y="87950"/>
                    <a:pt x="50734" y="87950"/>
                  </a:cubicBezTo>
                  <a:cubicBezTo>
                    <a:pt x="48271" y="87950"/>
                    <a:pt x="48095" y="88989"/>
                    <a:pt x="47391" y="90895"/>
                  </a:cubicBezTo>
                  <a:cubicBezTo>
                    <a:pt x="43343" y="104758"/>
                    <a:pt x="35600" y="111863"/>
                    <a:pt x="28736" y="111863"/>
                  </a:cubicBezTo>
                  <a:cubicBezTo>
                    <a:pt x="25216" y="111863"/>
                    <a:pt x="24337" y="109610"/>
                    <a:pt x="24337" y="105798"/>
                  </a:cubicBezTo>
                  <a:cubicBezTo>
                    <a:pt x="24337" y="101812"/>
                    <a:pt x="25568" y="98520"/>
                    <a:pt x="27152" y="94708"/>
                  </a:cubicBezTo>
                  <a:cubicBezTo>
                    <a:pt x="28912" y="90029"/>
                    <a:pt x="30848" y="85350"/>
                    <a:pt x="32784" y="80845"/>
                  </a:cubicBezTo>
                  <a:cubicBezTo>
                    <a:pt x="34368" y="76686"/>
                    <a:pt x="40703" y="60917"/>
                    <a:pt x="41407" y="58838"/>
                  </a:cubicBezTo>
                  <a:cubicBezTo>
                    <a:pt x="41935" y="57105"/>
                    <a:pt x="42463" y="55025"/>
                    <a:pt x="42463" y="53293"/>
                  </a:cubicBezTo>
                  <a:cubicBezTo>
                    <a:pt x="42463" y="45148"/>
                    <a:pt x="35424" y="38563"/>
                    <a:pt x="25744" y="38563"/>
                  </a:cubicBezTo>
                  <a:cubicBezTo>
                    <a:pt x="8322" y="38563"/>
                    <a:pt x="227" y="62130"/>
                    <a:pt x="227" y="65076"/>
                  </a:cubicBezTo>
                  <a:cubicBezTo>
                    <a:pt x="227" y="67329"/>
                    <a:pt x="2690" y="67329"/>
                    <a:pt x="3218" y="67329"/>
                  </a:cubicBezTo>
                  <a:cubicBezTo>
                    <a:pt x="5682" y="67329"/>
                    <a:pt x="5858" y="66462"/>
                    <a:pt x="6386" y="64556"/>
                  </a:cubicBezTo>
                  <a:cubicBezTo>
                    <a:pt x="10962" y="49654"/>
                    <a:pt x="18705" y="43415"/>
                    <a:pt x="25216" y="43415"/>
                  </a:cubicBezTo>
                  <a:cubicBezTo>
                    <a:pt x="28032" y="43415"/>
                    <a:pt x="29616" y="44802"/>
                    <a:pt x="29616" y="49480"/>
                  </a:cubicBezTo>
                  <a:cubicBezTo>
                    <a:pt x="29616" y="53466"/>
                    <a:pt x="28560" y="56065"/>
                    <a:pt x="24161" y="66809"/>
                  </a:cubicBezTo>
                  <a:lnTo>
                    <a:pt x="13074" y="94708"/>
                  </a:lnTo>
                  <a:close/>
                </a:path>
              </a:pathLst>
            </a:custGeom>
            <a:solidFill>
              <a:srgbClr val="000000"/>
            </a:solidFill>
            <a:ln w="25235"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B87AA31E-6CB8-9AE2-A8BC-FFF0CC1F3F02}"/>
                </a:ext>
              </a:extLst>
            </p:cNvPr>
            <p:cNvSpPr/>
            <p:nvPr>
              <p:custDataLst>
                <p:tags r:id="rId32"/>
              </p:custDataLst>
            </p:nvPr>
          </p:nvSpPr>
          <p:spPr>
            <a:xfrm>
              <a:off x="8347674" y="4764285"/>
              <a:ext cx="64058" cy="115061"/>
            </a:xfrm>
            <a:custGeom>
              <a:avLst/>
              <a:gdLst>
                <a:gd name="connsiteX0" fmla="*/ 40002 w 64058"/>
                <a:gd name="connsiteY0" fmla="*/ 4946 h 115061"/>
                <a:gd name="connsiteX1" fmla="*/ 34723 w 64058"/>
                <a:gd name="connsiteY1" fmla="*/ 94 h 115061"/>
                <a:gd name="connsiteX2" fmla="*/ 229 w 64058"/>
                <a:gd name="connsiteY2" fmla="*/ 11184 h 115061"/>
                <a:gd name="connsiteX3" fmla="*/ 229 w 64058"/>
                <a:gd name="connsiteY3" fmla="*/ 17423 h 115061"/>
                <a:gd name="connsiteX4" fmla="*/ 25747 w 64058"/>
                <a:gd name="connsiteY4" fmla="*/ 12571 h 115061"/>
                <a:gd name="connsiteX5" fmla="*/ 25747 w 64058"/>
                <a:gd name="connsiteY5" fmla="*/ 100946 h 115061"/>
                <a:gd name="connsiteX6" fmla="*/ 8149 w 64058"/>
                <a:gd name="connsiteY6" fmla="*/ 108917 h 115061"/>
                <a:gd name="connsiteX7" fmla="*/ 1461 w 64058"/>
                <a:gd name="connsiteY7" fmla="*/ 108917 h 115061"/>
                <a:gd name="connsiteX8" fmla="*/ 1461 w 64058"/>
                <a:gd name="connsiteY8" fmla="*/ 115155 h 115061"/>
                <a:gd name="connsiteX9" fmla="*/ 32787 w 64058"/>
                <a:gd name="connsiteY9" fmla="*/ 114462 h 115061"/>
                <a:gd name="connsiteX10" fmla="*/ 64288 w 64058"/>
                <a:gd name="connsiteY10" fmla="*/ 115155 h 115061"/>
                <a:gd name="connsiteX11" fmla="*/ 64288 w 64058"/>
                <a:gd name="connsiteY11" fmla="*/ 108917 h 115061"/>
                <a:gd name="connsiteX12" fmla="*/ 57601 w 64058"/>
                <a:gd name="connsiteY12" fmla="*/ 108917 h 115061"/>
                <a:gd name="connsiteX13" fmla="*/ 40002 w 64058"/>
                <a:gd name="connsiteY13" fmla="*/ 100946 h 115061"/>
                <a:gd name="connsiteX14" fmla="*/ 40002 w 64058"/>
                <a:gd name="connsiteY14" fmla="*/ 4946 h 11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8" h="115061">
                  <a:moveTo>
                    <a:pt x="40002" y="4946"/>
                  </a:moveTo>
                  <a:cubicBezTo>
                    <a:pt x="40002" y="267"/>
                    <a:pt x="39650" y="94"/>
                    <a:pt x="34723" y="94"/>
                  </a:cubicBezTo>
                  <a:cubicBezTo>
                    <a:pt x="23459" y="11011"/>
                    <a:pt x="7445" y="11184"/>
                    <a:pt x="229" y="11184"/>
                  </a:cubicBezTo>
                  <a:lnTo>
                    <a:pt x="229" y="17423"/>
                  </a:lnTo>
                  <a:cubicBezTo>
                    <a:pt x="4453" y="17423"/>
                    <a:pt x="16068" y="17423"/>
                    <a:pt x="25747" y="12571"/>
                  </a:cubicBezTo>
                  <a:lnTo>
                    <a:pt x="25747" y="100946"/>
                  </a:lnTo>
                  <a:cubicBezTo>
                    <a:pt x="25747" y="106664"/>
                    <a:pt x="25747" y="108917"/>
                    <a:pt x="8149" y="108917"/>
                  </a:cubicBezTo>
                  <a:lnTo>
                    <a:pt x="1461" y="108917"/>
                  </a:lnTo>
                  <a:lnTo>
                    <a:pt x="1461" y="115155"/>
                  </a:lnTo>
                  <a:cubicBezTo>
                    <a:pt x="4629" y="114982"/>
                    <a:pt x="26275" y="114462"/>
                    <a:pt x="32787" y="114462"/>
                  </a:cubicBezTo>
                  <a:cubicBezTo>
                    <a:pt x="38242" y="114462"/>
                    <a:pt x="60416" y="114982"/>
                    <a:pt x="64288" y="115155"/>
                  </a:cubicBezTo>
                  <a:lnTo>
                    <a:pt x="64288" y="108917"/>
                  </a:lnTo>
                  <a:lnTo>
                    <a:pt x="57601" y="108917"/>
                  </a:lnTo>
                  <a:cubicBezTo>
                    <a:pt x="40002" y="108917"/>
                    <a:pt x="40002" y="106664"/>
                    <a:pt x="40002" y="100946"/>
                  </a:cubicBezTo>
                  <a:lnTo>
                    <a:pt x="40002" y="4946"/>
                  </a:lnTo>
                  <a:close/>
                </a:path>
              </a:pathLst>
            </a:custGeom>
            <a:solidFill>
              <a:srgbClr val="000000"/>
            </a:solidFill>
            <a:ln w="25235"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3F8B953C-C478-69BB-C31C-4A4D30CA4D51}"/>
                </a:ext>
              </a:extLst>
            </p:cNvPr>
            <p:cNvSpPr/>
            <p:nvPr>
              <p:custDataLst>
                <p:tags r:id="rId33"/>
              </p:custDataLst>
            </p:nvPr>
          </p:nvSpPr>
          <p:spPr>
            <a:xfrm>
              <a:off x="8462897" y="4815974"/>
              <a:ext cx="29414" cy="74017"/>
            </a:xfrm>
            <a:custGeom>
              <a:avLst/>
              <a:gdLst>
                <a:gd name="connsiteX0" fmla="*/ 29649 w 29414"/>
                <a:gd name="connsiteY0" fmla="*/ 26085 h 74017"/>
                <a:gd name="connsiteX1" fmla="*/ 13558 w 29414"/>
                <a:gd name="connsiteY1" fmla="*/ 93 h 74017"/>
                <a:gd name="connsiteX2" fmla="*/ 234 w 29414"/>
                <a:gd name="connsiteY2" fmla="*/ 13213 h 74017"/>
                <a:gd name="connsiteX3" fmla="*/ 13558 w 29414"/>
                <a:gd name="connsiteY3" fmla="*/ 26333 h 74017"/>
                <a:gd name="connsiteX4" fmla="*/ 22358 w 29414"/>
                <a:gd name="connsiteY4" fmla="*/ 23115 h 74017"/>
                <a:gd name="connsiteX5" fmla="*/ 23615 w 29414"/>
                <a:gd name="connsiteY5" fmla="*/ 22372 h 74017"/>
                <a:gd name="connsiteX6" fmla="*/ 24118 w 29414"/>
                <a:gd name="connsiteY6" fmla="*/ 26085 h 74017"/>
                <a:gd name="connsiteX7" fmla="*/ 7022 w 29414"/>
                <a:gd name="connsiteY7" fmla="*/ 67426 h 74017"/>
                <a:gd name="connsiteX8" fmla="*/ 4256 w 29414"/>
                <a:gd name="connsiteY8" fmla="*/ 71387 h 74017"/>
                <a:gd name="connsiteX9" fmla="*/ 6770 w 29414"/>
                <a:gd name="connsiteY9" fmla="*/ 74110 h 74017"/>
                <a:gd name="connsiteX10" fmla="*/ 29649 w 29414"/>
                <a:gd name="connsiteY10" fmla="*/ 26085 h 7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4" h="74017">
                  <a:moveTo>
                    <a:pt x="29649" y="26085"/>
                  </a:moveTo>
                  <a:cubicBezTo>
                    <a:pt x="29649" y="9747"/>
                    <a:pt x="23363" y="93"/>
                    <a:pt x="13558" y="93"/>
                  </a:cubicBezTo>
                  <a:cubicBezTo>
                    <a:pt x="5262" y="93"/>
                    <a:pt x="234" y="6281"/>
                    <a:pt x="234" y="13213"/>
                  </a:cubicBezTo>
                  <a:cubicBezTo>
                    <a:pt x="234" y="19897"/>
                    <a:pt x="5262" y="26333"/>
                    <a:pt x="13558" y="26333"/>
                  </a:cubicBezTo>
                  <a:cubicBezTo>
                    <a:pt x="16575" y="26333"/>
                    <a:pt x="19844" y="25343"/>
                    <a:pt x="22358" y="23115"/>
                  </a:cubicBezTo>
                  <a:cubicBezTo>
                    <a:pt x="23112" y="22620"/>
                    <a:pt x="23363" y="22372"/>
                    <a:pt x="23615" y="22372"/>
                  </a:cubicBezTo>
                  <a:cubicBezTo>
                    <a:pt x="23866" y="22372"/>
                    <a:pt x="24118" y="22620"/>
                    <a:pt x="24118" y="26085"/>
                  </a:cubicBezTo>
                  <a:cubicBezTo>
                    <a:pt x="24118" y="44404"/>
                    <a:pt x="15318" y="59257"/>
                    <a:pt x="7022" y="67426"/>
                  </a:cubicBezTo>
                  <a:cubicBezTo>
                    <a:pt x="4256" y="70149"/>
                    <a:pt x="4256" y="70644"/>
                    <a:pt x="4256" y="71387"/>
                  </a:cubicBezTo>
                  <a:cubicBezTo>
                    <a:pt x="4256" y="73120"/>
                    <a:pt x="5513" y="74110"/>
                    <a:pt x="6770" y="74110"/>
                  </a:cubicBezTo>
                  <a:cubicBezTo>
                    <a:pt x="9536" y="74110"/>
                    <a:pt x="29649" y="55049"/>
                    <a:pt x="29649" y="26085"/>
                  </a:cubicBezTo>
                  <a:close/>
                </a:path>
              </a:pathLst>
            </a:custGeom>
            <a:solidFill>
              <a:srgbClr val="000000"/>
            </a:solidFill>
            <a:ln w="25235"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604C96DC-CC73-FB1B-E634-F2224C393D60}"/>
                </a:ext>
              </a:extLst>
            </p:cNvPr>
            <p:cNvSpPr/>
            <p:nvPr>
              <p:custDataLst>
                <p:tags r:id="rId34"/>
              </p:custDataLst>
            </p:nvPr>
          </p:nvSpPr>
          <p:spPr>
            <a:xfrm>
              <a:off x="8544967" y="4732797"/>
              <a:ext cx="131234" cy="157441"/>
            </a:xfrm>
            <a:custGeom>
              <a:avLst/>
              <a:gdLst>
                <a:gd name="connsiteX0" fmla="*/ 19597 w 131234"/>
                <a:gd name="connsiteY0" fmla="*/ 139711 h 157441"/>
                <a:gd name="connsiteX1" fmla="*/ 6021 w 131234"/>
                <a:gd name="connsiteY1" fmla="*/ 149860 h 157441"/>
                <a:gd name="connsiteX2" fmla="*/ 238 w 131234"/>
                <a:gd name="connsiteY2" fmla="*/ 154564 h 157441"/>
                <a:gd name="connsiteX3" fmla="*/ 3507 w 131234"/>
                <a:gd name="connsiteY3" fmla="*/ 157534 h 157441"/>
                <a:gd name="connsiteX4" fmla="*/ 24625 w 131234"/>
                <a:gd name="connsiteY4" fmla="*/ 156792 h 157441"/>
                <a:gd name="connsiteX5" fmla="*/ 49514 w 131234"/>
                <a:gd name="connsiteY5" fmla="*/ 157534 h 157441"/>
                <a:gd name="connsiteX6" fmla="*/ 54040 w 131234"/>
                <a:gd name="connsiteY6" fmla="*/ 152583 h 157441"/>
                <a:gd name="connsiteX7" fmla="*/ 48006 w 131234"/>
                <a:gd name="connsiteY7" fmla="*/ 149860 h 157441"/>
                <a:gd name="connsiteX8" fmla="*/ 35435 w 131234"/>
                <a:gd name="connsiteY8" fmla="*/ 145900 h 157441"/>
                <a:gd name="connsiteX9" fmla="*/ 47754 w 131234"/>
                <a:gd name="connsiteY9" fmla="*/ 96390 h 157441"/>
                <a:gd name="connsiteX10" fmla="*/ 70884 w 131234"/>
                <a:gd name="connsiteY10" fmla="*/ 112233 h 157441"/>
                <a:gd name="connsiteX11" fmla="*/ 131473 w 131234"/>
                <a:gd name="connsiteY11" fmla="*/ 39701 h 157441"/>
                <a:gd name="connsiteX12" fmla="*/ 98036 w 131234"/>
                <a:gd name="connsiteY12" fmla="*/ 93 h 157441"/>
                <a:gd name="connsiteX13" fmla="*/ 65102 w 131234"/>
                <a:gd name="connsiteY13" fmla="*/ 18659 h 157441"/>
                <a:gd name="connsiteX14" fmla="*/ 42475 w 131234"/>
                <a:gd name="connsiteY14" fmla="*/ 93 h 157441"/>
                <a:gd name="connsiteX15" fmla="*/ 23871 w 131234"/>
                <a:gd name="connsiteY15" fmla="*/ 14203 h 157441"/>
                <a:gd name="connsiteX16" fmla="*/ 16077 w 131234"/>
                <a:gd name="connsiteY16" fmla="*/ 38215 h 157441"/>
                <a:gd name="connsiteX17" fmla="*/ 19094 w 131234"/>
                <a:gd name="connsiteY17" fmla="*/ 40691 h 157441"/>
                <a:gd name="connsiteX18" fmla="*/ 23368 w 131234"/>
                <a:gd name="connsiteY18" fmla="*/ 34997 h 157441"/>
                <a:gd name="connsiteX19" fmla="*/ 41721 w 131234"/>
                <a:gd name="connsiteY19" fmla="*/ 5539 h 157441"/>
                <a:gd name="connsiteX20" fmla="*/ 49514 w 131234"/>
                <a:gd name="connsiteY20" fmla="*/ 16926 h 157441"/>
                <a:gd name="connsiteX21" fmla="*/ 47754 w 131234"/>
                <a:gd name="connsiteY21" fmla="*/ 29551 h 157441"/>
                <a:gd name="connsiteX22" fmla="*/ 19597 w 131234"/>
                <a:gd name="connsiteY22" fmla="*/ 139711 h 157441"/>
                <a:gd name="connsiteX23" fmla="*/ 63844 w 131234"/>
                <a:gd name="connsiteY23" fmla="*/ 32274 h 157441"/>
                <a:gd name="connsiteX24" fmla="*/ 76918 w 131234"/>
                <a:gd name="connsiteY24" fmla="*/ 14946 h 157441"/>
                <a:gd name="connsiteX25" fmla="*/ 97282 w 131234"/>
                <a:gd name="connsiteY25" fmla="*/ 5539 h 157441"/>
                <a:gd name="connsiteX26" fmla="*/ 113372 w 131234"/>
                <a:gd name="connsiteY26" fmla="*/ 28808 h 157441"/>
                <a:gd name="connsiteX27" fmla="*/ 100550 w 131234"/>
                <a:gd name="connsiteY27" fmla="*/ 81289 h 157441"/>
                <a:gd name="connsiteX28" fmla="*/ 70632 w 131234"/>
                <a:gd name="connsiteY28" fmla="*/ 106787 h 157441"/>
                <a:gd name="connsiteX29" fmla="*/ 50771 w 131234"/>
                <a:gd name="connsiteY29" fmla="*/ 84755 h 157441"/>
                <a:gd name="connsiteX30" fmla="*/ 51525 w 131234"/>
                <a:gd name="connsiteY30" fmla="*/ 80794 h 157441"/>
                <a:gd name="connsiteX31" fmla="*/ 63844 w 131234"/>
                <a:gd name="connsiteY31" fmla="*/ 32274 h 15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34" h="157441">
                  <a:moveTo>
                    <a:pt x="19597" y="139711"/>
                  </a:moveTo>
                  <a:cubicBezTo>
                    <a:pt x="17585" y="148128"/>
                    <a:pt x="17083" y="149860"/>
                    <a:pt x="6021" y="149860"/>
                  </a:cubicBezTo>
                  <a:cubicBezTo>
                    <a:pt x="3004" y="149860"/>
                    <a:pt x="238" y="149860"/>
                    <a:pt x="238" y="154564"/>
                  </a:cubicBezTo>
                  <a:cubicBezTo>
                    <a:pt x="238" y="156544"/>
                    <a:pt x="1495" y="157534"/>
                    <a:pt x="3507" y="157534"/>
                  </a:cubicBezTo>
                  <a:cubicBezTo>
                    <a:pt x="10295" y="157534"/>
                    <a:pt x="17585" y="156792"/>
                    <a:pt x="24625" y="156792"/>
                  </a:cubicBezTo>
                  <a:cubicBezTo>
                    <a:pt x="32921" y="156792"/>
                    <a:pt x="41469" y="157534"/>
                    <a:pt x="49514" y="157534"/>
                  </a:cubicBezTo>
                  <a:cubicBezTo>
                    <a:pt x="50771" y="157534"/>
                    <a:pt x="54040" y="157534"/>
                    <a:pt x="54040" y="152583"/>
                  </a:cubicBezTo>
                  <a:cubicBezTo>
                    <a:pt x="54040" y="149860"/>
                    <a:pt x="51525" y="149860"/>
                    <a:pt x="48006" y="149860"/>
                  </a:cubicBezTo>
                  <a:cubicBezTo>
                    <a:pt x="35435" y="149860"/>
                    <a:pt x="35435" y="148128"/>
                    <a:pt x="35435" y="145900"/>
                  </a:cubicBezTo>
                  <a:cubicBezTo>
                    <a:pt x="35435" y="142929"/>
                    <a:pt x="45995" y="102578"/>
                    <a:pt x="47754" y="96390"/>
                  </a:cubicBezTo>
                  <a:cubicBezTo>
                    <a:pt x="51023" y="103569"/>
                    <a:pt x="58062" y="112233"/>
                    <a:pt x="70884" y="112233"/>
                  </a:cubicBezTo>
                  <a:cubicBezTo>
                    <a:pt x="100047" y="112233"/>
                    <a:pt x="131473" y="76091"/>
                    <a:pt x="131473" y="39701"/>
                  </a:cubicBezTo>
                  <a:cubicBezTo>
                    <a:pt x="131473" y="16431"/>
                    <a:pt x="117143" y="93"/>
                    <a:pt x="98036" y="93"/>
                  </a:cubicBezTo>
                  <a:cubicBezTo>
                    <a:pt x="85466" y="93"/>
                    <a:pt x="73398" y="9004"/>
                    <a:pt x="65102" y="18659"/>
                  </a:cubicBezTo>
                  <a:cubicBezTo>
                    <a:pt x="62587" y="5291"/>
                    <a:pt x="51777" y="93"/>
                    <a:pt x="42475" y="93"/>
                  </a:cubicBezTo>
                  <a:cubicBezTo>
                    <a:pt x="30910" y="93"/>
                    <a:pt x="26133" y="9747"/>
                    <a:pt x="23871" y="14203"/>
                  </a:cubicBezTo>
                  <a:cubicBezTo>
                    <a:pt x="19345" y="22620"/>
                    <a:pt x="16077" y="37473"/>
                    <a:pt x="16077" y="38215"/>
                  </a:cubicBezTo>
                  <a:cubicBezTo>
                    <a:pt x="16077" y="40691"/>
                    <a:pt x="18591" y="40691"/>
                    <a:pt x="19094" y="40691"/>
                  </a:cubicBezTo>
                  <a:cubicBezTo>
                    <a:pt x="21608" y="40691"/>
                    <a:pt x="21859" y="40443"/>
                    <a:pt x="23368" y="34997"/>
                  </a:cubicBezTo>
                  <a:cubicBezTo>
                    <a:pt x="27642" y="17421"/>
                    <a:pt x="32670" y="5539"/>
                    <a:pt x="41721" y="5539"/>
                  </a:cubicBezTo>
                  <a:cubicBezTo>
                    <a:pt x="45995" y="5539"/>
                    <a:pt x="49514" y="7519"/>
                    <a:pt x="49514" y="16926"/>
                  </a:cubicBezTo>
                  <a:cubicBezTo>
                    <a:pt x="49514" y="22620"/>
                    <a:pt x="48760" y="25343"/>
                    <a:pt x="47754" y="29551"/>
                  </a:cubicBezTo>
                  <a:lnTo>
                    <a:pt x="19597" y="139711"/>
                  </a:lnTo>
                  <a:close/>
                  <a:moveTo>
                    <a:pt x="63844" y="32274"/>
                  </a:moveTo>
                  <a:cubicBezTo>
                    <a:pt x="65604" y="25590"/>
                    <a:pt x="72392" y="18659"/>
                    <a:pt x="76918" y="14946"/>
                  </a:cubicBezTo>
                  <a:cubicBezTo>
                    <a:pt x="85717" y="7272"/>
                    <a:pt x="93008" y="5539"/>
                    <a:pt x="97282" y="5539"/>
                  </a:cubicBezTo>
                  <a:cubicBezTo>
                    <a:pt x="107338" y="5539"/>
                    <a:pt x="113372" y="14203"/>
                    <a:pt x="113372" y="28808"/>
                  </a:cubicBezTo>
                  <a:cubicBezTo>
                    <a:pt x="113372" y="43414"/>
                    <a:pt x="105075" y="71882"/>
                    <a:pt x="100550" y="81289"/>
                  </a:cubicBezTo>
                  <a:cubicBezTo>
                    <a:pt x="92002" y="98618"/>
                    <a:pt x="79935" y="106787"/>
                    <a:pt x="70632" y="106787"/>
                  </a:cubicBezTo>
                  <a:cubicBezTo>
                    <a:pt x="54040" y="106787"/>
                    <a:pt x="50771" y="86240"/>
                    <a:pt x="50771" y="84755"/>
                  </a:cubicBezTo>
                  <a:cubicBezTo>
                    <a:pt x="50771" y="84260"/>
                    <a:pt x="50771" y="83765"/>
                    <a:pt x="51525" y="80794"/>
                  </a:cubicBezTo>
                  <a:lnTo>
                    <a:pt x="63844" y="32274"/>
                  </a:lnTo>
                  <a:close/>
                </a:path>
              </a:pathLst>
            </a:custGeom>
            <a:solidFill>
              <a:srgbClr val="000000"/>
            </a:solidFill>
            <a:ln w="25235"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A94E2709-0D9D-4342-5766-F0654154557A}"/>
                </a:ext>
              </a:extLst>
            </p:cNvPr>
            <p:cNvSpPr/>
            <p:nvPr>
              <p:custDataLst>
                <p:tags r:id="rId35"/>
              </p:custDataLst>
            </p:nvPr>
          </p:nvSpPr>
          <p:spPr>
            <a:xfrm>
              <a:off x="8687773" y="4764458"/>
              <a:ext cx="53323" cy="116620"/>
            </a:xfrm>
            <a:custGeom>
              <a:avLst/>
              <a:gdLst>
                <a:gd name="connsiteX0" fmla="*/ 48991 w 53323"/>
                <a:gd name="connsiteY0" fmla="*/ 6679 h 116620"/>
                <a:gd name="connsiteX1" fmla="*/ 41952 w 53323"/>
                <a:gd name="connsiteY1" fmla="*/ 94 h 116620"/>
                <a:gd name="connsiteX2" fmla="*/ 32097 w 53323"/>
                <a:gd name="connsiteY2" fmla="*/ 9625 h 116620"/>
                <a:gd name="connsiteX3" fmla="*/ 39136 w 53323"/>
                <a:gd name="connsiteY3" fmla="*/ 16210 h 116620"/>
                <a:gd name="connsiteX4" fmla="*/ 48991 w 53323"/>
                <a:gd name="connsiteY4" fmla="*/ 6679 h 116620"/>
                <a:gd name="connsiteX5" fmla="*/ 13090 w 53323"/>
                <a:gd name="connsiteY5" fmla="*/ 94708 h 116620"/>
                <a:gd name="connsiteX6" fmla="*/ 11506 w 53323"/>
                <a:gd name="connsiteY6" fmla="*/ 101986 h 116620"/>
                <a:gd name="connsiteX7" fmla="*/ 28225 w 53323"/>
                <a:gd name="connsiteY7" fmla="*/ 116715 h 116620"/>
                <a:gd name="connsiteX8" fmla="*/ 53567 w 53323"/>
                <a:gd name="connsiteY8" fmla="*/ 90202 h 116620"/>
                <a:gd name="connsiteX9" fmla="*/ 50751 w 53323"/>
                <a:gd name="connsiteY9" fmla="*/ 87950 h 116620"/>
                <a:gd name="connsiteX10" fmla="*/ 47407 w 53323"/>
                <a:gd name="connsiteY10" fmla="*/ 90895 h 116620"/>
                <a:gd name="connsiteX11" fmla="*/ 28753 w 53323"/>
                <a:gd name="connsiteY11" fmla="*/ 111863 h 116620"/>
                <a:gd name="connsiteX12" fmla="*/ 24353 w 53323"/>
                <a:gd name="connsiteY12" fmla="*/ 105798 h 116620"/>
                <a:gd name="connsiteX13" fmla="*/ 27169 w 53323"/>
                <a:gd name="connsiteY13" fmla="*/ 94708 h 116620"/>
                <a:gd name="connsiteX14" fmla="*/ 32801 w 53323"/>
                <a:gd name="connsiteY14" fmla="*/ 80845 h 116620"/>
                <a:gd name="connsiteX15" fmla="*/ 41424 w 53323"/>
                <a:gd name="connsiteY15" fmla="*/ 58838 h 116620"/>
                <a:gd name="connsiteX16" fmla="*/ 42480 w 53323"/>
                <a:gd name="connsiteY16" fmla="*/ 53293 h 116620"/>
                <a:gd name="connsiteX17" fmla="*/ 25761 w 53323"/>
                <a:gd name="connsiteY17" fmla="*/ 38563 h 116620"/>
                <a:gd name="connsiteX18" fmla="*/ 243 w 53323"/>
                <a:gd name="connsiteY18" fmla="*/ 65076 h 116620"/>
                <a:gd name="connsiteX19" fmla="*/ 3235 w 53323"/>
                <a:gd name="connsiteY19" fmla="*/ 67329 h 116620"/>
                <a:gd name="connsiteX20" fmla="*/ 6403 w 53323"/>
                <a:gd name="connsiteY20" fmla="*/ 64556 h 116620"/>
                <a:gd name="connsiteX21" fmla="*/ 25233 w 53323"/>
                <a:gd name="connsiteY21" fmla="*/ 43415 h 116620"/>
                <a:gd name="connsiteX22" fmla="*/ 29633 w 53323"/>
                <a:gd name="connsiteY22" fmla="*/ 49480 h 116620"/>
                <a:gd name="connsiteX23" fmla="*/ 24177 w 53323"/>
                <a:gd name="connsiteY23" fmla="*/ 66809 h 116620"/>
                <a:gd name="connsiteX24" fmla="*/ 13090 w 53323"/>
                <a:gd name="connsiteY24" fmla="*/ 94708 h 1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3" h="116620">
                  <a:moveTo>
                    <a:pt x="48991" y="6679"/>
                  </a:moveTo>
                  <a:cubicBezTo>
                    <a:pt x="48991" y="3906"/>
                    <a:pt x="46879" y="94"/>
                    <a:pt x="41952" y="94"/>
                  </a:cubicBezTo>
                  <a:cubicBezTo>
                    <a:pt x="37200" y="94"/>
                    <a:pt x="32097" y="4600"/>
                    <a:pt x="32097" y="9625"/>
                  </a:cubicBezTo>
                  <a:cubicBezTo>
                    <a:pt x="32097" y="12571"/>
                    <a:pt x="34384" y="16210"/>
                    <a:pt x="39136" y="16210"/>
                  </a:cubicBezTo>
                  <a:cubicBezTo>
                    <a:pt x="44240" y="16210"/>
                    <a:pt x="48991" y="11358"/>
                    <a:pt x="48991" y="6679"/>
                  </a:cubicBezTo>
                  <a:close/>
                  <a:moveTo>
                    <a:pt x="13090" y="94708"/>
                  </a:moveTo>
                  <a:cubicBezTo>
                    <a:pt x="12386" y="96960"/>
                    <a:pt x="11506" y="99040"/>
                    <a:pt x="11506" y="101986"/>
                  </a:cubicBezTo>
                  <a:cubicBezTo>
                    <a:pt x="11506" y="110130"/>
                    <a:pt x="18546" y="116715"/>
                    <a:pt x="28225" y="116715"/>
                  </a:cubicBezTo>
                  <a:cubicBezTo>
                    <a:pt x="45824" y="116715"/>
                    <a:pt x="53567" y="92802"/>
                    <a:pt x="53567" y="90202"/>
                  </a:cubicBezTo>
                  <a:cubicBezTo>
                    <a:pt x="53567" y="87950"/>
                    <a:pt x="51279" y="87950"/>
                    <a:pt x="50751" y="87950"/>
                  </a:cubicBezTo>
                  <a:cubicBezTo>
                    <a:pt x="48287" y="87950"/>
                    <a:pt x="48111" y="88989"/>
                    <a:pt x="47407" y="90895"/>
                  </a:cubicBezTo>
                  <a:cubicBezTo>
                    <a:pt x="43360" y="104758"/>
                    <a:pt x="35616" y="111863"/>
                    <a:pt x="28753" y="111863"/>
                  </a:cubicBezTo>
                  <a:cubicBezTo>
                    <a:pt x="25233" y="111863"/>
                    <a:pt x="24353" y="109610"/>
                    <a:pt x="24353" y="105798"/>
                  </a:cubicBezTo>
                  <a:cubicBezTo>
                    <a:pt x="24353" y="101812"/>
                    <a:pt x="25585" y="98520"/>
                    <a:pt x="27169" y="94708"/>
                  </a:cubicBezTo>
                  <a:cubicBezTo>
                    <a:pt x="28929" y="90029"/>
                    <a:pt x="30865" y="85350"/>
                    <a:pt x="32801" y="80845"/>
                  </a:cubicBezTo>
                  <a:cubicBezTo>
                    <a:pt x="34384" y="76686"/>
                    <a:pt x="40720" y="60917"/>
                    <a:pt x="41424" y="58838"/>
                  </a:cubicBezTo>
                  <a:cubicBezTo>
                    <a:pt x="41952" y="57105"/>
                    <a:pt x="42480" y="55025"/>
                    <a:pt x="42480" y="53293"/>
                  </a:cubicBezTo>
                  <a:cubicBezTo>
                    <a:pt x="42480" y="45148"/>
                    <a:pt x="35440" y="38563"/>
                    <a:pt x="25761" y="38563"/>
                  </a:cubicBezTo>
                  <a:cubicBezTo>
                    <a:pt x="8339" y="38563"/>
                    <a:pt x="243" y="62130"/>
                    <a:pt x="243" y="65076"/>
                  </a:cubicBezTo>
                  <a:cubicBezTo>
                    <a:pt x="243" y="67329"/>
                    <a:pt x="2707" y="67329"/>
                    <a:pt x="3235" y="67329"/>
                  </a:cubicBezTo>
                  <a:cubicBezTo>
                    <a:pt x="5699" y="67329"/>
                    <a:pt x="5875" y="66462"/>
                    <a:pt x="6403" y="64556"/>
                  </a:cubicBezTo>
                  <a:cubicBezTo>
                    <a:pt x="10978" y="49654"/>
                    <a:pt x="18722" y="43415"/>
                    <a:pt x="25233" y="43415"/>
                  </a:cubicBezTo>
                  <a:cubicBezTo>
                    <a:pt x="28049" y="43415"/>
                    <a:pt x="29633" y="44802"/>
                    <a:pt x="29633" y="49480"/>
                  </a:cubicBezTo>
                  <a:cubicBezTo>
                    <a:pt x="29633" y="53466"/>
                    <a:pt x="28577" y="56065"/>
                    <a:pt x="24177" y="66809"/>
                  </a:cubicBezTo>
                  <a:lnTo>
                    <a:pt x="13090" y="94708"/>
                  </a:lnTo>
                  <a:close/>
                </a:path>
              </a:pathLst>
            </a:custGeom>
            <a:solidFill>
              <a:srgbClr val="000000"/>
            </a:solidFill>
            <a:ln w="25235"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671C8AB6-61DC-569B-EC9A-8FB3FE2DBB0D}"/>
                </a:ext>
              </a:extLst>
            </p:cNvPr>
            <p:cNvSpPr/>
            <p:nvPr>
              <p:custDataLst>
                <p:tags r:id="rId36"/>
              </p:custDataLst>
            </p:nvPr>
          </p:nvSpPr>
          <p:spPr>
            <a:xfrm>
              <a:off x="8761719" y="4764285"/>
              <a:ext cx="77785" cy="115061"/>
            </a:xfrm>
            <a:custGeom>
              <a:avLst/>
              <a:gdLst>
                <a:gd name="connsiteX0" fmla="*/ 78032 w 77785"/>
                <a:gd name="connsiteY0" fmla="*/ 83618 h 115061"/>
                <a:gd name="connsiteX1" fmla="*/ 72048 w 77785"/>
                <a:gd name="connsiteY1" fmla="*/ 83618 h 115061"/>
                <a:gd name="connsiteX2" fmla="*/ 67473 w 77785"/>
                <a:gd name="connsiteY2" fmla="*/ 99386 h 115061"/>
                <a:gd name="connsiteX3" fmla="*/ 50050 w 77785"/>
                <a:gd name="connsiteY3" fmla="*/ 100426 h 115061"/>
                <a:gd name="connsiteX4" fmla="*/ 17669 w 77785"/>
                <a:gd name="connsiteY4" fmla="*/ 100426 h 115061"/>
                <a:gd name="connsiteX5" fmla="*/ 52866 w 77785"/>
                <a:gd name="connsiteY5" fmla="*/ 71314 h 115061"/>
                <a:gd name="connsiteX6" fmla="*/ 78032 w 77785"/>
                <a:gd name="connsiteY6" fmla="*/ 33885 h 115061"/>
                <a:gd name="connsiteX7" fmla="*/ 36851 w 77785"/>
                <a:gd name="connsiteY7" fmla="*/ 94 h 115061"/>
                <a:gd name="connsiteX8" fmla="*/ 246 w 77785"/>
                <a:gd name="connsiteY8" fmla="*/ 31112 h 115061"/>
                <a:gd name="connsiteX9" fmla="*/ 9573 w 77785"/>
                <a:gd name="connsiteY9" fmla="*/ 40816 h 115061"/>
                <a:gd name="connsiteX10" fmla="*/ 18901 w 77785"/>
                <a:gd name="connsiteY10" fmla="*/ 31632 h 115061"/>
                <a:gd name="connsiteX11" fmla="*/ 8517 w 77785"/>
                <a:gd name="connsiteY11" fmla="*/ 22448 h 115061"/>
                <a:gd name="connsiteX12" fmla="*/ 34211 w 77785"/>
                <a:gd name="connsiteY12" fmla="*/ 6332 h 115061"/>
                <a:gd name="connsiteX13" fmla="*/ 60961 w 77785"/>
                <a:gd name="connsiteY13" fmla="*/ 33885 h 115061"/>
                <a:gd name="connsiteX14" fmla="*/ 44418 w 77785"/>
                <a:gd name="connsiteY14" fmla="*/ 67155 h 115061"/>
                <a:gd name="connsiteX15" fmla="*/ 2006 w 77785"/>
                <a:gd name="connsiteY15" fmla="*/ 108397 h 115061"/>
                <a:gd name="connsiteX16" fmla="*/ 246 w 77785"/>
                <a:gd name="connsiteY16" fmla="*/ 115155 h 115061"/>
                <a:gd name="connsiteX17" fmla="*/ 72752 w 77785"/>
                <a:gd name="connsiteY17" fmla="*/ 115155 h 115061"/>
                <a:gd name="connsiteX18" fmla="*/ 78032 w 77785"/>
                <a:gd name="connsiteY18" fmla="*/ 83618 h 11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85" h="115061">
                  <a:moveTo>
                    <a:pt x="78032" y="83618"/>
                  </a:moveTo>
                  <a:lnTo>
                    <a:pt x="72048" y="83618"/>
                  </a:lnTo>
                  <a:cubicBezTo>
                    <a:pt x="71520" y="87430"/>
                    <a:pt x="69760" y="97654"/>
                    <a:pt x="67473" y="99386"/>
                  </a:cubicBezTo>
                  <a:cubicBezTo>
                    <a:pt x="66065" y="100426"/>
                    <a:pt x="52514" y="100426"/>
                    <a:pt x="50050" y="100426"/>
                  </a:cubicBezTo>
                  <a:lnTo>
                    <a:pt x="17669" y="100426"/>
                  </a:lnTo>
                  <a:cubicBezTo>
                    <a:pt x="36147" y="84311"/>
                    <a:pt x="42307" y="79459"/>
                    <a:pt x="52866" y="71314"/>
                  </a:cubicBezTo>
                  <a:cubicBezTo>
                    <a:pt x="65889" y="61090"/>
                    <a:pt x="78032" y="50347"/>
                    <a:pt x="78032" y="33885"/>
                  </a:cubicBezTo>
                  <a:cubicBezTo>
                    <a:pt x="78032" y="12917"/>
                    <a:pt x="59377" y="94"/>
                    <a:pt x="36851" y="94"/>
                  </a:cubicBezTo>
                  <a:cubicBezTo>
                    <a:pt x="15029" y="94"/>
                    <a:pt x="246" y="15170"/>
                    <a:pt x="246" y="31112"/>
                  </a:cubicBezTo>
                  <a:cubicBezTo>
                    <a:pt x="246" y="39950"/>
                    <a:pt x="7814" y="40816"/>
                    <a:pt x="9573" y="40816"/>
                  </a:cubicBezTo>
                  <a:cubicBezTo>
                    <a:pt x="13797" y="40816"/>
                    <a:pt x="18901" y="37870"/>
                    <a:pt x="18901" y="31632"/>
                  </a:cubicBezTo>
                  <a:cubicBezTo>
                    <a:pt x="18901" y="28513"/>
                    <a:pt x="17669" y="22448"/>
                    <a:pt x="8517" y="22448"/>
                  </a:cubicBezTo>
                  <a:cubicBezTo>
                    <a:pt x="13973" y="10145"/>
                    <a:pt x="25940" y="6332"/>
                    <a:pt x="34211" y="6332"/>
                  </a:cubicBezTo>
                  <a:cubicBezTo>
                    <a:pt x="51810" y="6332"/>
                    <a:pt x="60961" y="19849"/>
                    <a:pt x="60961" y="33885"/>
                  </a:cubicBezTo>
                  <a:cubicBezTo>
                    <a:pt x="60961" y="48960"/>
                    <a:pt x="50050" y="60917"/>
                    <a:pt x="44418" y="67155"/>
                  </a:cubicBezTo>
                  <a:lnTo>
                    <a:pt x="2006" y="108397"/>
                  </a:lnTo>
                  <a:cubicBezTo>
                    <a:pt x="246" y="109957"/>
                    <a:pt x="246" y="110303"/>
                    <a:pt x="246" y="115155"/>
                  </a:cubicBezTo>
                  <a:lnTo>
                    <a:pt x="72752" y="115155"/>
                  </a:lnTo>
                  <a:lnTo>
                    <a:pt x="78032" y="83618"/>
                  </a:lnTo>
                  <a:close/>
                </a:path>
              </a:pathLst>
            </a:custGeom>
            <a:solidFill>
              <a:srgbClr val="000000"/>
            </a:solidFill>
            <a:ln w="25235"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5BCE02F2-97EF-19E3-54BB-9F9E1ABF7C52}"/>
                </a:ext>
              </a:extLst>
            </p:cNvPr>
            <p:cNvSpPr/>
            <p:nvPr>
              <p:custDataLst>
                <p:tags r:id="rId37"/>
              </p:custDataLst>
            </p:nvPr>
          </p:nvSpPr>
          <p:spPr>
            <a:xfrm>
              <a:off x="8885038" y="4815974"/>
              <a:ext cx="29414" cy="74017"/>
            </a:xfrm>
            <a:custGeom>
              <a:avLst/>
              <a:gdLst>
                <a:gd name="connsiteX0" fmla="*/ 29665 w 29414"/>
                <a:gd name="connsiteY0" fmla="*/ 26085 h 74017"/>
                <a:gd name="connsiteX1" fmla="*/ 13575 w 29414"/>
                <a:gd name="connsiteY1" fmla="*/ 93 h 74017"/>
                <a:gd name="connsiteX2" fmla="*/ 251 w 29414"/>
                <a:gd name="connsiteY2" fmla="*/ 13213 h 74017"/>
                <a:gd name="connsiteX3" fmla="*/ 13575 w 29414"/>
                <a:gd name="connsiteY3" fmla="*/ 26333 h 74017"/>
                <a:gd name="connsiteX4" fmla="*/ 22374 w 29414"/>
                <a:gd name="connsiteY4" fmla="*/ 23115 h 74017"/>
                <a:gd name="connsiteX5" fmla="*/ 23632 w 29414"/>
                <a:gd name="connsiteY5" fmla="*/ 22372 h 74017"/>
                <a:gd name="connsiteX6" fmla="*/ 24134 w 29414"/>
                <a:gd name="connsiteY6" fmla="*/ 26085 h 74017"/>
                <a:gd name="connsiteX7" fmla="*/ 7039 w 29414"/>
                <a:gd name="connsiteY7" fmla="*/ 67426 h 74017"/>
                <a:gd name="connsiteX8" fmla="*/ 4273 w 29414"/>
                <a:gd name="connsiteY8" fmla="*/ 71387 h 74017"/>
                <a:gd name="connsiteX9" fmla="*/ 6787 w 29414"/>
                <a:gd name="connsiteY9" fmla="*/ 74110 h 74017"/>
                <a:gd name="connsiteX10" fmla="*/ 29665 w 29414"/>
                <a:gd name="connsiteY10" fmla="*/ 26085 h 7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4" h="74017">
                  <a:moveTo>
                    <a:pt x="29665" y="26085"/>
                  </a:moveTo>
                  <a:cubicBezTo>
                    <a:pt x="29665" y="9747"/>
                    <a:pt x="23380" y="93"/>
                    <a:pt x="13575" y="93"/>
                  </a:cubicBezTo>
                  <a:cubicBezTo>
                    <a:pt x="5279" y="93"/>
                    <a:pt x="251" y="6281"/>
                    <a:pt x="251" y="13213"/>
                  </a:cubicBezTo>
                  <a:cubicBezTo>
                    <a:pt x="251" y="19897"/>
                    <a:pt x="5279" y="26333"/>
                    <a:pt x="13575" y="26333"/>
                  </a:cubicBezTo>
                  <a:cubicBezTo>
                    <a:pt x="16592" y="26333"/>
                    <a:pt x="19860" y="25343"/>
                    <a:pt x="22374" y="23115"/>
                  </a:cubicBezTo>
                  <a:cubicBezTo>
                    <a:pt x="23129" y="22620"/>
                    <a:pt x="23380" y="22372"/>
                    <a:pt x="23632" y="22372"/>
                  </a:cubicBezTo>
                  <a:cubicBezTo>
                    <a:pt x="23883" y="22372"/>
                    <a:pt x="24134" y="22620"/>
                    <a:pt x="24134" y="26085"/>
                  </a:cubicBezTo>
                  <a:cubicBezTo>
                    <a:pt x="24134" y="44404"/>
                    <a:pt x="15335" y="59257"/>
                    <a:pt x="7039" y="67426"/>
                  </a:cubicBezTo>
                  <a:cubicBezTo>
                    <a:pt x="4273" y="70149"/>
                    <a:pt x="4273" y="70644"/>
                    <a:pt x="4273" y="71387"/>
                  </a:cubicBezTo>
                  <a:cubicBezTo>
                    <a:pt x="4273" y="73120"/>
                    <a:pt x="5530" y="74110"/>
                    <a:pt x="6787" y="74110"/>
                  </a:cubicBezTo>
                  <a:cubicBezTo>
                    <a:pt x="9553" y="74110"/>
                    <a:pt x="29665" y="55049"/>
                    <a:pt x="29665" y="26085"/>
                  </a:cubicBezTo>
                  <a:close/>
                </a:path>
              </a:pathLst>
            </a:custGeom>
            <a:solidFill>
              <a:srgbClr val="000000"/>
            </a:solidFill>
            <a:ln w="25235"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525C1E3E-AF97-C1A7-ADD0-D314FA8D044C}"/>
                </a:ext>
              </a:extLst>
            </p:cNvPr>
            <p:cNvSpPr/>
            <p:nvPr>
              <p:custDataLst>
                <p:tags r:id="rId38"/>
              </p:custDataLst>
            </p:nvPr>
          </p:nvSpPr>
          <p:spPr>
            <a:xfrm>
              <a:off x="8967108" y="4732797"/>
              <a:ext cx="131234" cy="157441"/>
            </a:xfrm>
            <a:custGeom>
              <a:avLst/>
              <a:gdLst>
                <a:gd name="connsiteX0" fmla="*/ 19613 w 131234"/>
                <a:gd name="connsiteY0" fmla="*/ 139711 h 157441"/>
                <a:gd name="connsiteX1" fmla="*/ 6037 w 131234"/>
                <a:gd name="connsiteY1" fmla="*/ 149860 h 157441"/>
                <a:gd name="connsiteX2" fmla="*/ 255 w 131234"/>
                <a:gd name="connsiteY2" fmla="*/ 154564 h 157441"/>
                <a:gd name="connsiteX3" fmla="*/ 3523 w 131234"/>
                <a:gd name="connsiteY3" fmla="*/ 157534 h 157441"/>
                <a:gd name="connsiteX4" fmla="*/ 24642 w 131234"/>
                <a:gd name="connsiteY4" fmla="*/ 156792 h 157441"/>
                <a:gd name="connsiteX5" fmla="*/ 49531 w 131234"/>
                <a:gd name="connsiteY5" fmla="*/ 157534 h 157441"/>
                <a:gd name="connsiteX6" fmla="*/ 54056 w 131234"/>
                <a:gd name="connsiteY6" fmla="*/ 152583 h 157441"/>
                <a:gd name="connsiteX7" fmla="*/ 48022 w 131234"/>
                <a:gd name="connsiteY7" fmla="*/ 149860 h 157441"/>
                <a:gd name="connsiteX8" fmla="*/ 35452 w 131234"/>
                <a:gd name="connsiteY8" fmla="*/ 145900 h 157441"/>
                <a:gd name="connsiteX9" fmla="*/ 47771 w 131234"/>
                <a:gd name="connsiteY9" fmla="*/ 96390 h 157441"/>
                <a:gd name="connsiteX10" fmla="*/ 70901 w 131234"/>
                <a:gd name="connsiteY10" fmla="*/ 112233 h 157441"/>
                <a:gd name="connsiteX11" fmla="*/ 131490 w 131234"/>
                <a:gd name="connsiteY11" fmla="*/ 39701 h 157441"/>
                <a:gd name="connsiteX12" fmla="*/ 98053 w 131234"/>
                <a:gd name="connsiteY12" fmla="*/ 93 h 157441"/>
                <a:gd name="connsiteX13" fmla="*/ 65118 w 131234"/>
                <a:gd name="connsiteY13" fmla="*/ 18659 h 157441"/>
                <a:gd name="connsiteX14" fmla="*/ 42492 w 131234"/>
                <a:gd name="connsiteY14" fmla="*/ 93 h 157441"/>
                <a:gd name="connsiteX15" fmla="*/ 23887 w 131234"/>
                <a:gd name="connsiteY15" fmla="*/ 14203 h 157441"/>
                <a:gd name="connsiteX16" fmla="*/ 16094 w 131234"/>
                <a:gd name="connsiteY16" fmla="*/ 38215 h 157441"/>
                <a:gd name="connsiteX17" fmla="*/ 19111 w 131234"/>
                <a:gd name="connsiteY17" fmla="*/ 40691 h 157441"/>
                <a:gd name="connsiteX18" fmla="*/ 23385 w 131234"/>
                <a:gd name="connsiteY18" fmla="*/ 34997 h 157441"/>
                <a:gd name="connsiteX19" fmla="*/ 41737 w 131234"/>
                <a:gd name="connsiteY19" fmla="*/ 5539 h 157441"/>
                <a:gd name="connsiteX20" fmla="*/ 49531 w 131234"/>
                <a:gd name="connsiteY20" fmla="*/ 16926 h 157441"/>
                <a:gd name="connsiteX21" fmla="*/ 47771 w 131234"/>
                <a:gd name="connsiteY21" fmla="*/ 29551 h 157441"/>
                <a:gd name="connsiteX22" fmla="*/ 19613 w 131234"/>
                <a:gd name="connsiteY22" fmla="*/ 139711 h 157441"/>
                <a:gd name="connsiteX23" fmla="*/ 63861 w 131234"/>
                <a:gd name="connsiteY23" fmla="*/ 32274 h 157441"/>
                <a:gd name="connsiteX24" fmla="*/ 76934 w 131234"/>
                <a:gd name="connsiteY24" fmla="*/ 14946 h 157441"/>
                <a:gd name="connsiteX25" fmla="*/ 97298 w 131234"/>
                <a:gd name="connsiteY25" fmla="*/ 5539 h 157441"/>
                <a:gd name="connsiteX26" fmla="*/ 113389 w 131234"/>
                <a:gd name="connsiteY26" fmla="*/ 28808 h 157441"/>
                <a:gd name="connsiteX27" fmla="*/ 100567 w 131234"/>
                <a:gd name="connsiteY27" fmla="*/ 81289 h 157441"/>
                <a:gd name="connsiteX28" fmla="*/ 70649 w 131234"/>
                <a:gd name="connsiteY28" fmla="*/ 106787 h 157441"/>
                <a:gd name="connsiteX29" fmla="*/ 50788 w 131234"/>
                <a:gd name="connsiteY29" fmla="*/ 84755 h 157441"/>
                <a:gd name="connsiteX30" fmla="*/ 51542 w 131234"/>
                <a:gd name="connsiteY30" fmla="*/ 80794 h 157441"/>
                <a:gd name="connsiteX31" fmla="*/ 63861 w 131234"/>
                <a:gd name="connsiteY31" fmla="*/ 32274 h 15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34" h="157441">
                  <a:moveTo>
                    <a:pt x="19613" y="139711"/>
                  </a:moveTo>
                  <a:cubicBezTo>
                    <a:pt x="17602" y="148128"/>
                    <a:pt x="17099" y="149860"/>
                    <a:pt x="6037" y="149860"/>
                  </a:cubicBezTo>
                  <a:cubicBezTo>
                    <a:pt x="3020" y="149860"/>
                    <a:pt x="255" y="149860"/>
                    <a:pt x="255" y="154564"/>
                  </a:cubicBezTo>
                  <a:cubicBezTo>
                    <a:pt x="255" y="156544"/>
                    <a:pt x="1512" y="157534"/>
                    <a:pt x="3523" y="157534"/>
                  </a:cubicBezTo>
                  <a:cubicBezTo>
                    <a:pt x="10311" y="157534"/>
                    <a:pt x="17602" y="156792"/>
                    <a:pt x="24642" y="156792"/>
                  </a:cubicBezTo>
                  <a:cubicBezTo>
                    <a:pt x="32938" y="156792"/>
                    <a:pt x="41486" y="157534"/>
                    <a:pt x="49531" y="157534"/>
                  </a:cubicBezTo>
                  <a:cubicBezTo>
                    <a:pt x="50788" y="157534"/>
                    <a:pt x="54056" y="157534"/>
                    <a:pt x="54056" y="152583"/>
                  </a:cubicBezTo>
                  <a:cubicBezTo>
                    <a:pt x="54056" y="149860"/>
                    <a:pt x="51542" y="149860"/>
                    <a:pt x="48022" y="149860"/>
                  </a:cubicBezTo>
                  <a:cubicBezTo>
                    <a:pt x="35452" y="149860"/>
                    <a:pt x="35452" y="148128"/>
                    <a:pt x="35452" y="145900"/>
                  </a:cubicBezTo>
                  <a:cubicBezTo>
                    <a:pt x="35452" y="142929"/>
                    <a:pt x="46011" y="102578"/>
                    <a:pt x="47771" y="96390"/>
                  </a:cubicBezTo>
                  <a:cubicBezTo>
                    <a:pt x="51039" y="103569"/>
                    <a:pt x="58079" y="112233"/>
                    <a:pt x="70901" y="112233"/>
                  </a:cubicBezTo>
                  <a:cubicBezTo>
                    <a:pt x="100064" y="112233"/>
                    <a:pt x="131490" y="76091"/>
                    <a:pt x="131490" y="39701"/>
                  </a:cubicBezTo>
                  <a:cubicBezTo>
                    <a:pt x="131490" y="16431"/>
                    <a:pt x="117160" y="93"/>
                    <a:pt x="98053" y="93"/>
                  </a:cubicBezTo>
                  <a:cubicBezTo>
                    <a:pt x="85482" y="93"/>
                    <a:pt x="73415" y="9004"/>
                    <a:pt x="65118" y="18659"/>
                  </a:cubicBezTo>
                  <a:cubicBezTo>
                    <a:pt x="62604" y="5291"/>
                    <a:pt x="51794" y="93"/>
                    <a:pt x="42492" y="93"/>
                  </a:cubicBezTo>
                  <a:cubicBezTo>
                    <a:pt x="30927" y="93"/>
                    <a:pt x="26150" y="9747"/>
                    <a:pt x="23887" y="14203"/>
                  </a:cubicBezTo>
                  <a:cubicBezTo>
                    <a:pt x="19362" y="22620"/>
                    <a:pt x="16094" y="37473"/>
                    <a:pt x="16094" y="38215"/>
                  </a:cubicBezTo>
                  <a:cubicBezTo>
                    <a:pt x="16094" y="40691"/>
                    <a:pt x="18608" y="40691"/>
                    <a:pt x="19111" y="40691"/>
                  </a:cubicBezTo>
                  <a:cubicBezTo>
                    <a:pt x="21625" y="40691"/>
                    <a:pt x="21876" y="40443"/>
                    <a:pt x="23385" y="34997"/>
                  </a:cubicBezTo>
                  <a:cubicBezTo>
                    <a:pt x="27658" y="17421"/>
                    <a:pt x="32687" y="5539"/>
                    <a:pt x="41737" y="5539"/>
                  </a:cubicBezTo>
                  <a:cubicBezTo>
                    <a:pt x="46011" y="5539"/>
                    <a:pt x="49531" y="7519"/>
                    <a:pt x="49531" y="16926"/>
                  </a:cubicBezTo>
                  <a:cubicBezTo>
                    <a:pt x="49531" y="22620"/>
                    <a:pt x="48777" y="25343"/>
                    <a:pt x="47771" y="29551"/>
                  </a:cubicBezTo>
                  <a:lnTo>
                    <a:pt x="19613" y="139711"/>
                  </a:lnTo>
                  <a:close/>
                  <a:moveTo>
                    <a:pt x="63861" y="32274"/>
                  </a:moveTo>
                  <a:cubicBezTo>
                    <a:pt x="65621" y="25590"/>
                    <a:pt x="72409" y="18659"/>
                    <a:pt x="76934" y="14946"/>
                  </a:cubicBezTo>
                  <a:cubicBezTo>
                    <a:pt x="85734" y="7272"/>
                    <a:pt x="93025" y="5539"/>
                    <a:pt x="97298" y="5539"/>
                  </a:cubicBezTo>
                  <a:cubicBezTo>
                    <a:pt x="107355" y="5539"/>
                    <a:pt x="113389" y="14203"/>
                    <a:pt x="113389" y="28808"/>
                  </a:cubicBezTo>
                  <a:cubicBezTo>
                    <a:pt x="113389" y="43414"/>
                    <a:pt x="105092" y="71882"/>
                    <a:pt x="100567" y="81289"/>
                  </a:cubicBezTo>
                  <a:cubicBezTo>
                    <a:pt x="92019" y="98618"/>
                    <a:pt x="79951" y="106787"/>
                    <a:pt x="70649" y="106787"/>
                  </a:cubicBezTo>
                  <a:cubicBezTo>
                    <a:pt x="54056" y="106787"/>
                    <a:pt x="50788" y="86240"/>
                    <a:pt x="50788" y="84755"/>
                  </a:cubicBezTo>
                  <a:cubicBezTo>
                    <a:pt x="50788" y="84260"/>
                    <a:pt x="50788" y="83765"/>
                    <a:pt x="51542" y="80794"/>
                  </a:cubicBezTo>
                  <a:lnTo>
                    <a:pt x="63861" y="32274"/>
                  </a:lnTo>
                  <a:close/>
                </a:path>
              </a:pathLst>
            </a:custGeom>
            <a:solidFill>
              <a:srgbClr val="000000"/>
            </a:solidFill>
            <a:ln w="25235"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BA9B1E6B-EB7E-C68B-0037-164BA82DA960}"/>
                </a:ext>
              </a:extLst>
            </p:cNvPr>
            <p:cNvSpPr/>
            <p:nvPr>
              <p:custDataLst>
                <p:tags r:id="rId39"/>
              </p:custDataLst>
            </p:nvPr>
          </p:nvSpPr>
          <p:spPr>
            <a:xfrm>
              <a:off x="9109914" y="4764458"/>
              <a:ext cx="53323" cy="116620"/>
            </a:xfrm>
            <a:custGeom>
              <a:avLst/>
              <a:gdLst>
                <a:gd name="connsiteX0" fmla="*/ 49008 w 53323"/>
                <a:gd name="connsiteY0" fmla="*/ 6679 h 116620"/>
                <a:gd name="connsiteX1" fmla="*/ 41969 w 53323"/>
                <a:gd name="connsiteY1" fmla="*/ 94 h 116620"/>
                <a:gd name="connsiteX2" fmla="*/ 32113 w 53323"/>
                <a:gd name="connsiteY2" fmla="*/ 9625 h 116620"/>
                <a:gd name="connsiteX3" fmla="*/ 39153 w 53323"/>
                <a:gd name="connsiteY3" fmla="*/ 16210 h 116620"/>
                <a:gd name="connsiteX4" fmla="*/ 49008 w 53323"/>
                <a:gd name="connsiteY4" fmla="*/ 6679 h 116620"/>
                <a:gd name="connsiteX5" fmla="*/ 13107 w 53323"/>
                <a:gd name="connsiteY5" fmla="*/ 94708 h 116620"/>
                <a:gd name="connsiteX6" fmla="*/ 11523 w 53323"/>
                <a:gd name="connsiteY6" fmla="*/ 101986 h 116620"/>
                <a:gd name="connsiteX7" fmla="*/ 28242 w 53323"/>
                <a:gd name="connsiteY7" fmla="*/ 116715 h 116620"/>
                <a:gd name="connsiteX8" fmla="*/ 53584 w 53323"/>
                <a:gd name="connsiteY8" fmla="*/ 90202 h 116620"/>
                <a:gd name="connsiteX9" fmla="*/ 50768 w 53323"/>
                <a:gd name="connsiteY9" fmla="*/ 87950 h 116620"/>
                <a:gd name="connsiteX10" fmla="*/ 47424 w 53323"/>
                <a:gd name="connsiteY10" fmla="*/ 90895 h 116620"/>
                <a:gd name="connsiteX11" fmla="*/ 28770 w 53323"/>
                <a:gd name="connsiteY11" fmla="*/ 111863 h 116620"/>
                <a:gd name="connsiteX12" fmla="*/ 24370 w 53323"/>
                <a:gd name="connsiteY12" fmla="*/ 105798 h 116620"/>
                <a:gd name="connsiteX13" fmla="*/ 27186 w 53323"/>
                <a:gd name="connsiteY13" fmla="*/ 94708 h 116620"/>
                <a:gd name="connsiteX14" fmla="*/ 32817 w 53323"/>
                <a:gd name="connsiteY14" fmla="*/ 80845 h 116620"/>
                <a:gd name="connsiteX15" fmla="*/ 41441 w 53323"/>
                <a:gd name="connsiteY15" fmla="*/ 58838 h 116620"/>
                <a:gd name="connsiteX16" fmla="*/ 42497 w 53323"/>
                <a:gd name="connsiteY16" fmla="*/ 53293 h 116620"/>
                <a:gd name="connsiteX17" fmla="*/ 25778 w 53323"/>
                <a:gd name="connsiteY17" fmla="*/ 38563 h 116620"/>
                <a:gd name="connsiteX18" fmla="*/ 260 w 53323"/>
                <a:gd name="connsiteY18" fmla="*/ 65076 h 116620"/>
                <a:gd name="connsiteX19" fmla="*/ 3252 w 53323"/>
                <a:gd name="connsiteY19" fmla="*/ 67329 h 116620"/>
                <a:gd name="connsiteX20" fmla="*/ 6420 w 53323"/>
                <a:gd name="connsiteY20" fmla="*/ 64556 h 116620"/>
                <a:gd name="connsiteX21" fmla="*/ 25250 w 53323"/>
                <a:gd name="connsiteY21" fmla="*/ 43415 h 116620"/>
                <a:gd name="connsiteX22" fmla="*/ 29650 w 53323"/>
                <a:gd name="connsiteY22" fmla="*/ 49480 h 116620"/>
                <a:gd name="connsiteX23" fmla="*/ 24194 w 53323"/>
                <a:gd name="connsiteY23" fmla="*/ 66809 h 116620"/>
                <a:gd name="connsiteX24" fmla="*/ 13107 w 53323"/>
                <a:gd name="connsiteY24" fmla="*/ 94708 h 1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3" h="116620">
                  <a:moveTo>
                    <a:pt x="49008" y="6679"/>
                  </a:moveTo>
                  <a:cubicBezTo>
                    <a:pt x="49008" y="3906"/>
                    <a:pt x="46896" y="94"/>
                    <a:pt x="41969" y="94"/>
                  </a:cubicBezTo>
                  <a:cubicBezTo>
                    <a:pt x="37217" y="94"/>
                    <a:pt x="32113" y="4600"/>
                    <a:pt x="32113" y="9625"/>
                  </a:cubicBezTo>
                  <a:cubicBezTo>
                    <a:pt x="32113" y="12571"/>
                    <a:pt x="34401" y="16210"/>
                    <a:pt x="39153" y="16210"/>
                  </a:cubicBezTo>
                  <a:cubicBezTo>
                    <a:pt x="44256" y="16210"/>
                    <a:pt x="49008" y="11358"/>
                    <a:pt x="49008" y="6679"/>
                  </a:cubicBezTo>
                  <a:close/>
                  <a:moveTo>
                    <a:pt x="13107" y="94708"/>
                  </a:moveTo>
                  <a:cubicBezTo>
                    <a:pt x="12403" y="96960"/>
                    <a:pt x="11523" y="99040"/>
                    <a:pt x="11523" y="101986"/>
                  </a:cubicBezTo>
                  <a:cubicBezTo>
                    <a:pt x="11523" y="110130"/>
                    <a:pt x="18563" y="116715"/>
                    <a:pt x="28242" y="116715"/>
                  </a:cubicBezTo>
                  <a:cubicBezTo>
                    <a:pt x="45840" y="116715"/>
                    <a:pt x="53584" y="92802"/>
                    <a:pt x="53584" y="90202"/>
                  </a:cubicBezTo>
                  <a:cubicBezTo>
                    <a:pt x="53584" y="87950"/>
                    <a:pt x="51296" y="87950"/>
                    <a:pt x="50768" y="87950"/>
                  </a:cubicBezTo>
                  <a:cubicBezTo>
                    <a:pt x="48304" y="87950"/>
                    <a:pt x="48128" y="88989"/>
                    <a:pt x="47424" y="90895"/>
                  </a:cubicBezTo>
                  <a:cubicBezTo>
                    <a:pt x="43376" y="104758"/>
                    <a:pt x="35633" y="111863"/>
                    <a:pt x="28770" y="111863"/>
                  </a:cubicBezTo>
                  <a:cubicBezTo>
                    <a:pt x="25250" y="111863"/>
                    <a:pt x="24370" y="109610"/>
                    <a:pt x="24370" y="105798"/>
                  </a:cubicBezTo>
                  <a:cubicBezTo>
                    <a:pt x="24370" y="101812"/>
                    <a:pt x="25602" y="98520"/>
                    <a:pt x="27186" y="94708"/>
                  </a:cubicBezTo>
                  <a:cubicBezTo>
                    <a:pt x="28946" y="90029"/>
                    <a:pt x="30881" y="85350"/>
                    <a:pt x="32817" y="80845"/>
                  </a:cubicBezTo>
                  <a:cubicBezTo>
                    <a:pt x="34401" y="76686"/>
                    <a:pt x="40737" y="60917"/>
                    <a:pt x="41441" y="58838"/>
                  </a:cubicBezTo>
                  <a:cubicBezTo>
                    <a:pt x="41969" y="57105"/>
                    <a:pt x="42497" y="55025"/>
                    <a:pt x="42497" y="53293"/>
                  </a:cubicBezTo>
                  <a:cubicBezTo>
                    <a:pt x="42497" y="45148"/>
                    <a:pt x="35457" y="38563"/>
                    <a:pt x="25778" y="38563"/>
                  </a:cubicBezTo>
                  <a:cubicBezTo>
                    <a:pt x="8355" y="38563"/>
                    <a:pt x="260" y="62130"/>
                    <a:pt x="260" y="65076"/>
                  </a:cubicBezTo>
                  <a:cubicBezTo>
                    <a:pt x="260" y="67329"/>
                    <a:pt x="2724" y="67329"/>
                    <a:pt x="3252" y="67329"/>
                  </a:cubicBezTo>
                  <a:cubicBezTo>
                    <a:pt x="5716" y="67329"/>
                    <a:pt x="5892" y="66462"/>
                    <a:pt x="6420" y="64556"/>
                  </a:cubicBezTo>
                  <a:cubicBezTo>
                    <a:pt x="10995" y="49654"/>
                    <a:pt x="18738" y="43415"/>
                    <a:pt x="25250" y="43415"/>
                  </a:cubicBezTo>
                  <a:cubicBezTo>
                    <a:pt x="28066" y="43415"/>
                    <a:pt x="29650" y="44802"/>
                    <a:pt x="29650" y="49480"/>
                  </a:cubicBezTo>
                  <a:cubicBezTo>
                    <a:pt x="29650" y="53466"/>
                    <a:pt x="28594" y="56065"/>
                    <a:pt x="24194" y="66809"/>
                  </a:cubicBezTo>
                  <a:lnTo>
                    <a:pt x="13107" y="94708"/>
                  </a:lnTo>
                  <a:close/>
                </a:path>
              </a:pathLst>
            </a:custGeom>
            <a:solidFill>
              <a:srgbClr val="000000"/>
            </a:solidFill>
            <a:ln w="25235"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7D314CA1-C6F2-9505-5BEA-23D92B1CE8FC}"/>
                </a:ext>
              </a:extLst>
            </p:cNvPr>
            <p:cNvSpPr/>
            <p:nvPr>
              <p:custDataLst>
                <p:tags r:id="rId40"/>
              </p:custDataLst>
            </p:nvPr>
          </p:nvSpPr>
          <p:spPr>
            <a:xfrm>
              <a:off x="9182277" y="4764285"/>
              <a:ext cx="80953" cy="118526"/>
            </a:xfrm>
            <a:custGeom>
              <a:avLst/>
              <a:gdLst>
                <a:gd name="connsiteX0" fmla="*/ 38804 w 80953"/>
                <a:gd name="connsiteY0" fmla="*/ 57278 h 118526"/>
                <a:gd name="connsiteX1" fmla="*/ 62386 w 80953"/>
                <a:gd name="connsiteY1" fmla="*/ 85177 h 118526"/>
                <a:gd name="connsiteX2" fmla="*/ 39508 w 80953"/>
                <a:gd name="connsiteY2" fmla="*/ 113076 h 118526"/>
                <a:gd name="connsiteX3" fmla="*/ 9590 w 80953"/>
                <a:gd name="connsiteY3" fmla="*/ 100946 h 118526"/>
                <a:gd name="connsiteX4" fmla="*/ 19797 w 80953"/>
                <a:gd name="connsiteY4" fmla="*/ 91242 h 118526"/>
                <a:gd name="connsiteX5" fmla="*/ 10118 w 80953"/>
                <a:gd name="connsiteY5" fmla="*/ 81711 h 118526"/>
                <a:gd name="connsiteX6" fmla="*/ 263 w 80953"/>
                <a:gd name="connsiteY6" fmla="*/ 91762 h 118526"/>
                <a:gd name="connsiteX7" fmla="*/ 39860 w 80953"/>
                <a:gd name="connsiteY7" fmla="*/ 118621 h 118526"/>
                <a:gd name="connsiteX8" fmla="*/ 81216 w 80953"/>
                <a:gd name="connsiteY8" fmla="*/ 85177 h 118526"/>
                <a:gd name="connsiteX9" fmla="*/ 50595 w 80953"/>
                <a:gd name="connsiteY9" fmla="*/ 54159 h 118526"/>
                <a:gd name="connsiteX10" fmla="*/ 75761 w 80953"/>
                <a:gd name="connsiteY10" fmla="*/ 24007 h 118526"/>
                <a:gd name="connsiteX11" fmla="*/ 40212 w 80953"/>
                <a:gd name="connsiteY11" fmla="*/ 94 h 118526"/>
                <a:gd name="connsiteX12" fmla="*/ 5718 w 80953"/>
                <a:gd name="connsiteY12" fmla="*/ 23314 h 118526"/>
                <a:gd name="connsiteX13" fmla="*/ 14870 w 80953"/>
                <a:gd name="connsiteY13" fmla="*/ 32498 h 118526"/>
                <a:gd name="connsiteX14" fmla="*/ 23845 w 80953"/>
                <a:gd name="connsiteY14" fmla="*/ 23661 h 118526"/>
                <a:gd name="connsiteX15" fmla="*/ 14870 w 80953"/>
                <a:gd name="connsiteY15" fmla="*/ 14650 h 118526"/>
                <a:gd name="connsiteX16" fmla="*/ 39684 w 80953"/>
                <a:gd name="connsiteY16" fmla="*/ 5119 h 118526"/>
                <a:gd name="connsiteX17" fmla="*/ 58690 w 80953"/>
                <a:gd name="connsiteY17" fmla="*/ 24007 h 118526"/>
                <a:gd name="connsiteX18" fmla="*/ 51651 w 80953"/>
                <a:gd name="connsiteY18" fmla="*/ 44628 h 118526"/>
                <a:gd name="connsiteX19" fmla="*/ 32116 w 80953"/>
                <a:gd name="connsiteY19" fmla="*/ 52080 h 118526"/>
                <a:gd name="connsiteX20" fmla="*/ 26485 w 80953"/>
                <a:gd name="connsiteY20" fmla="*/ 52599 h 118526"/>
                <a:gd name="connsiteX21" fmla="*/ 24725 w 80953"/>
                <a:gd name="connsiteY21" fmla="*/ 54852 h 118526"/>
                <a:gd name="connsiteX22" fmla="*/ 29300 w 80953"/>
                <a:gd name="connsiteY22" fmla="*/ 57278 h 118526"/>
                <a:gd name="connsiteX23" fmla="*/ 38804 w 80953"/>
                <a:gd name="connsiteY23" fmla="*/ 57278 h 11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953" h="118526">
                  <a:moveTo>
                    <a:pt x="38804" y="57278"/>
                  </a:moveTo>
                  <a:cubicBezTo>
                    <a:pt x="52531" y="57278"/>
                    <a:pt x="62386" y="66636"/>
                    <a:pt x="62386" y="85177"/>
                  </a:cubicBezTo>
                  <a:cubicBezTo>
                    <a:pt x="62386" y="106664"/>
                    <a:pt x="49715" y="113076"/>
                    <a:pt x="39508" y="113076"/>
                  </a:cubicBezTo>
                  <a:cubicBezTo>
                    <a:pt x="32468" y="113076"/>
                    <a:pt x="16981" y="111170"/>
                    <a:pt x="9590" y="100946"/>
                  </a:cubicBezTo>
                  <a:cubicBezTo>
                    <a:pt x="17861" y="100599"/>
                    <a:pt x="19797" y="94881"/>
                    <a:pt x="19797" y="91242"/>
                  </a:cubicBezTo>
                  <a:cubicBezTo>
                    <a:pt x="19797" y="85697"/>
                    <a:pt x="15574" y="81711"/>
                    <a:pt x="10118" y="81711"/>
                  </a:cubicBezTo>
                  <a:cubicBezTo>
                    <a:pt x="5190" y="81711"/>
                    <a:pt x="263" y="84657"/>
                    <a:pt x="263" y="91762"/>
                  </a:cubicBezTo>
                  <a:cubicBezTo>
                    <a:pt x="263" y="108051"/>
                    <a:pt x="18565" y="118621"/>
                    <a:pt x="39860" y="118621"/>
                  </a:cubicBezTo>
                  <a:cubicBezTo>
                    <a:pt x="64322" y="118621"/>
                    <a:pt x="81216" y="102506"/>
                    <a:pt x="81216" y="85177"/>
                  </a:cubicBezTo>
                  <a:cubicBezTo>
                    <a:pt x="81216" y="71661"/>
                    <a:pt x="69953" y="58145"/>
                    <a:pt x="50595" y="54159"/>
                  </a:cubicBezTo>
                  <a:cubicBezTo>
                    <a:pt x="69073" y="47574"/>
                    <a:pt x="75761" y="34578"/>
                    <a:pt x="75761" y="24007"/>
                  </a:cubicBezTo>
                  <a:cubicBezTo>
                    <a:pt x="75761" y="10318"/>
                    <a:pt x="59746" y="94"/>
                    <a:pt x="40212" y="94"/>
                  </a:cubicBezTo>
                  <a:cubicBezTo>
                    <a:pt x="20677" y="94"/>
                    <a:pt x="5718" y="9452"/>
                    <a:pt x="5718" y="23314"/>
                  </a:cubicBezTo>
                  <a:cubicBezTo>
                    <a:pt x="5718" y="29206"/>
                    <a:pt x="9590" y="32498"/>
                    <a:pt x="14870" y="32498"/>
                  </a:cubicBezTo>
                  <a:cubicBezTo>
                    <a:pt x="20325" y="32498"/>
                    <a:pt x="23845" y="28513"/>
                    <a:pt x="23845" y="23661"/>
                  </a:cubicBezTo>
                  <a:cubicBezTo>
                    <a:pt x="23845" y="18636"/>
                    <a:pt x="20325" y="14997"/>
                    <a:pt x="14870" y="14650"/>
                  </a:cubicBezTo>
                  <a:cubicBezTo>
                    <a:pt x="21029" y="7026"/>
                    <a:pt x="33172" y="5119"/>
                    <a:pt x="39684" y="5119"/>
                  </a:cubicBezTo>
                  <a:cubicBezTo>
                    <a:pt x="47603" y="5119"/>
                    <a:pt x="58690" y="8932"/>
                    <a:pt x="58690" y="24007"/>
                  </a:cubicBezTo>
                  <a:cubicBezTo>
                    <a:pt x="58690" y="31285"/>
                    <a:pt x="56226" y="39257"/>
                    <a:pt x="51651" y="44628"/>
                  </a:cubicBezTo>
                  <a:cubicBezTo>
                    <a:pt x="45843" y="51213"/>
                    <a:pt x="40915" y="51560"/>
                    <a:pt x="32116" y="52080"/>
                  </a:cubicBezTo>
                  <a:cubicBezTo>
                    <a:pt x="27717" y="52426"/>
                    <a:pt x="27365" y="52426"/>
                    <a:pt x="26485" y="52599"/>
                  </a:cubicBezTo>
                  <a:cubicBezTo>
                    <a:pt x="26133" y="52599"/>
                    <a:pt x="24725" y="52946"/>
                    <a:pt x="24725" y="54852"/>
                  </a:cubicBezTo>
                  <a:cubicBezTo>
                    <a:pt x="24725" y="57278"/>
                    <a:pt x="26309" y="57278"/>
                    <a:pt x="29300" y="57278"/>
                  </a:cubicBezTo>
                  <a:lnTo>
                    <a:pt x="38804" y="57278"/>
                  </a:lnTo>
                  <a:close/>
                </a:path>
              </a:pathLst>
            </a:custGeom>
            <a:solidFill>
              <a:srgbClr val="000000"/>
            </a:solidFill>
            <a:ln w="25235"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5634FB30-718A-BF15-CFBD-D7A0D2F4D7B8}"/>
                </a:ext>
              </a:extLst>
            </p:cNvPr>
            <p:cNvSpPr/>
            <p:nvPr>
              <p:custDataLst>
                <p:tags r:id="rId41"/>
              </p:custDataLst>
            </p:nvPr>
          </p:nvSpPr>
          <p:spPr>
            <a:xfrm>
              <a:off x="9303659" y="4656552"/>
              <a:ext cx="89249" cy="247549"/>
            </a:xfrm>
            <a:custGeom>
              <a:avLst/>
              <a:gdLst>
                <a:gd name="connsiteX0" fmla="*/ 36470 w 89249"/>
                <a:gd name="connsiteY0" fmla="*/ 214718 h 247549"/>
                <a:gd name="connsiteX1" fmla="*/ 2530 w 89249"/>
                <a:gd name="connsiteY1" fmla="*/ 242197 h 247549"/>
                <a:gd name="connsiteX2" fmla="*/ 267 w 89249"/>
                <a:gd name="connsiteY2" fmla="*/ 244920 h 247549"/>
                <a:gd name="connsiteX3" fmla="*/ 5295 w 89249"/>
                <a:gd name="connsiteY3" fmla="*/ 247643 h 247549"/>
                <a:gd name="connsiteX4" fmla="*/ 53314 w 89249"/>
                <a:gd name="connsiteY4" fmla="*/ 216699 h 247549"/>
                <a:gd name="connsiteX5" fmla="*/ 53314 w 89249"/>
                <a:gd name="connsiteY5" fmla="*/ 160257 h 247549"/>
                <a:gd name="connsiteX6" fmla="*/ 63371 w 89249"/>
                <a:gd name="connsiteY6" fmla="*/ 134512 h 247549"/>
                <a:gd name="connsiteX7" fmla="*/ 87254 w 89249"/>
                <a:gd name="connsiteY7" fmla="*/ 126591 h 247549"/>
                <a:gd name="connsiteX8" fmla="*/ 89517 w 89249"/>
                <a:gd name="connsiteY8" fmla="*/ 123868 h 247549"/>
                <a:gd name="connsiteX9" fmla="*/ 85495 w 89249"/>
                <a:gd name="connsiteY9" fmla="*/ 121145 h 247549"/>
                <a:gd name="connsiteX10" fmla="*/ 54069 w 89249"/>
                <a:gd name="connsiteY10" fmla="*/ 99113 h 247549"/>
                <a:gd name="connsiteX11" fmla="*/ 53314 w 89249"/>
                <a:gd name="connsiteY11" fmla="*/ 86983 h 247549"/>
                <a:gd name="connsiteX12" fmla="*/ 53314 w 89249"/>
                <a:gd name="connsiteY12" fmla="*/ 37968 h 247549"/>
                <a:gd name="connsiteX13" fmla="*/ 41247 w 89249"/>
                <a:gd name="connsiteY13" fmla="*/ 10242 h 247549"/>
                <a:gd name="connsiteX14" fmla="*/ 5295 w 89249"/>
                <a:gd name="connsiteY14" fmla="*/ 93 h 247549"/>
                <a:gd name="connsiteX15" fmla="*/ 267 w 89249"/>
                <a:gd name="connsiteY15" fmla="*/ 2816 h 247549"/>
                <a:gd name="connsiteX16" fmla="*/ 4290 w 89249"/>
                <a:gd name="connsiteY16" fmla="*/ 5539 h 247549"/>
                <a:gd name="connsiteX17" fmla="*/ 35716 w 89249"/>
                <a:gd name="connsiteY17" fmla="*/ 27076 h 247549"/>
                <a:gd name="connsiteX18" fmla="*/ 36470 w 89249"/>
                <a:gd name="connsiteY18" fmla="*/ 38710 h 247549"/>
                <a:gd name="connsiteX19" fmla="*/ 36470 w 89249"/>
                <a:gd name="connsiteY19" fmla="*/ 90696 h 247549"/>
                <a:gd name="connsiteX20" fmla="*/ 46526 w 89249"/>
                <a:gd name="connsiteY20" fmla="*/ 114213 h 247549"/>
                <a:gd name="connsiteX21" fmla="*/ 66136 w 89249"/>
                <a:gd name="connsiteY21" fmla="*/ 123868 h 247549"/>
                <a:gd name="connsiteX22" fmla="*/ 36470 w 89249"/>
                <a:gd name="connsiteY22" fmla="*/ 155306 h 247549"/>
                <a:gd name="connsiteX23" fmla="*/ 36470 w 89249"/>
                <a:gd name="connsiteY23" fmla="*/ 214718 h 2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49" h="247549">
                  <a:moveTo>
                    <a:pt x="36470" y="214718"/>
                  </a:moveTo>
                  <a:cubicBezTo>
                    <a:pt x="36470" y="224620"/>
                    <a:pt x="29933" y="240464"/>
                    <a:pt x="2530" y="242197"/>
                  </a:cubicBezTo>
                  <a:cubicBezTo>
                    <a:pt x="1273" y="242444"/>
                    <a:pt x="267" y="243434"/>
                    <a:pt x="267" y="244920"/>
                  </a:cubicBezTo>
                  <a:cubicBezTo>
                    <a:pt x="267" y="247643"/>
                    <a:pt x="3033" y="247643"/>
                    <a:pt x="5295" y="247643"/>
                  </a:cubicBezTo>
                  <a:cubicBezTo>
                    <a:pt x="29682" y="247643"/>
                    <a:pt x="53063" y="235513"/>
                    <a:pt x="53314" y="216699"/>
                  </a:cubicBezTo>
                  <a:lnTo>
                    <a:pt x="53314" y="160257"/>
                  </a:lnTo>
                  <a:cubicBezTo>
                    <a:pt x="53314" y="150603"/>
                    <a:pt x="53314" y="142681"/>
                    <a:pt x="63371" y="134512"/>
                  </a:cubicBezTo>
                  <a:cubicBezTo>
                    <a:pt x="72170" y="127333"/>
                    <a:pt x="81723" y="126838"/>
                    <a:pt x="87254" y="126591"/>
                  </a:cubicBezTo>
                  <a:cubicBezTo>
                    <a:pt x="88511" y="126343"/>
                    <a:pt x="89517" y="125353"/>
                    <a:pt x="89517" y="123868"/>
                  </a:cubicBezTo>
                  <a:cubicBezTo>
                    <a:pt x="89517" y="121392"/>
                    <a:pt x="88009" y="121392"/>
                    <a:pt x="85495" y="121145"/>
                  </a:cubicBezTo>
                  <a:cubicBezTo>
                    <a:pt x="68902" y="120154"/>
                    <a:pt x="56834" y="111243"/>
                    <a:pt x="54069" y="99113"/>
                  </a:cubicBezTo>
                  <a:cubicBezTo>
                    <a:pt x="53314" y="96390"/>
                    <a:pt x="53314" y="95894"/>
                    <a:pt x="53314" y="86983"/>
                  </a:cubicBezTo>
                  <a:lnTo>
                    <a:pt x="53314" y="37968"/>
                  </a:lnTo>
                  <a:cubicBezTo>
                    <a:pt x="53314" y="27571"/>
                    <a:pt x="53314" y="19649"/>
                    <a:pt x="41247" y="10242"/>
                  </a:cubicBezTo>
                  <a:cubicBezTo>
                    <a:pt x="31190" y="2568"/>
                    <a:pt x="13843" y="93"/>
                    <a:pt x="5295" y="93"/>
                  </a:cubicBezTo>
                  <a:cubicBezTo>
                    <a:pt x="3033" y="93"/>
                    <a:pt x="267" y="93"/>
                    <a:pt x="267" y="2816"/>
                  </a:cubicBezTo>
                  <a:cubicBezTo>
                    <a:pt x="267" y="5291"/>
                    <a:pt x="1776" y="5291"/>
                    <a:pt x="4290" y="5539"/>
                  </a:cubicBezTo>
                  <a:cubicBezTo>
                    <a:pt x="20129" y="6529"/>
                    <a:pt x="32448" y="14451"/>
                    <a:pt x="35716" y="27076"/>
                  </a:cubicBezTo>
                  <a:cubicBezTo>
                    <a:pt x="36470" y="29304"/>
                    <a:pt x="36470" y="29799"/>
                    <a:pt x="36470" y="38710"/>
                  </a:cubicBezTo>
                  <a:lnTo>
                    <a:pt x="36470" y="90696"/>
                  </a:lnTo>
                  <a:cubicBezTo>
                    <a:pt x="36470" y="102083"/>
                    <a:pt x="38481" y="106292"/>
                    <a:pt x="46526" y="114213"/>
                  </a:cubicBezTo>
                  <a:cubicBezTo>
                    <a:pt x="51806" y="119412"/>
                    <a:pt x="59097" y="121887"/>
                    <a:pt x="66136" y="123868"/>
                  </a:cubicBezTo>
                  <a:cubicBezTo>
                    <a:pt x="45521" y="129561"/>
                    <a:pt x="36470" y="140949"/>
                    <a:pt x="36470" y="155306"/>
                  </a:cubicBezTo>
                  <a:lnTo>
                    <a:pt x="36470" y="214718"/>
                  </a:lnTo>
                  <a:close/>
                </a:path>
              </a:pathLst>
            </a:custGeom>
            <a:solidFill>
              <a:srgbClr val="000000"/>
            </a:solidFill>
            <a:ln w="25235"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5270F3EF-EC03-422A-E0FB-DBBEB1C26E5C}"/>
                </a:ext>
              </a:extLst>
            </p:cNvPr>
            <p:cNvSpPr/>
            <p:nvPr>
              <p:custDataLst>
                <p:tags r:id="rId42"/>
              </p:custDataLst>
            </p:nvPr>
          </p:nvSpPr>
          <p:spPr>
            <a:xfrm>
              <a:off x="7647801" y="5178387"/>
              <a:ext cx="115396" cy="160164"/>
            </a:xfrm>
            <a:custGeom>
              <a:avLst/>
              <a:gdLst>
                <a:gd name="connsiteX0" fmla="*/ 114844 w 115396"/>
                <a:gd name="connsiteY0" fmla="*/ 16201 h 160164"/>
                <a:gd name="connsiteX1" fmla="*/ 115598 w 115396"/>
                <a:gd name="connsiteY1" fmla="*/ 11745 h 160164"/>
                <a:gd name="connsiteX2" fmla="*/ 108308 w 115396"/>
                <a:gd name="connsiteY2" fmla="*/ 5062 h 160164"/>
                <a:gd name="connsiteX3" fmla="*/ 98000 w 115396"/>
                <a:gd name="connsiteY3" fmla="*/ 15706 h 160164"/>
                <a:gd name="connsiteX4" fmla="*/ 74619 w 115396"/>
                <a:gd name="connsiteY4" fmla="*/ 111 h 160164"/>
                <a:gd name="connsiteX5" fmla="*/ 14784 w 115396"/>
                <a:gd name="connsiteY5" fmla="*/ 70415 h 160164"/>
                <a:gd name="connsiteX6" fmla="*/ 48221 w 115396"/>
                <a:gd name="connsiteY6" fmla="*/ 109528 h 160164"/>
                <a:gd name="connsiteX7" fmla="*/ 77384 w 115396"/>
                <a:gd name="connsiteY7" fmla="*/ 95170 h 160164"/>
                <a:gd name="connsiteX8" fmla="*/ 77636 w 115396"/>
                <a:gd name="connsiteY8" fmla="*/ 95417 h 160164"/>
                <a:gd name="connsiteX9" fmla="*/ 69339 w 115396"/>
                <a:gd name="connsiteY9" fmla="*/ 128094 h 160164"/>
                <a:gd name="connsiteX10" fmla="*/ 33137 w 115396"/>
                <a:gd name="connsiteY10" fmla="*/ 154829 h 160164"/>
                <a:gd name="connsiteX11" fmla="*/ 13024 w 115396"/>
                <a:gd name="connsiteY11" fmla="*/ 152354 h 160164"/>
                <a:gd name="connsiteX12" fmla="*/ 23332 w 115396"/>
                <a:gd name="connsiteY12" fmla="*/ 139481 h 160164"/>
                <a:gd name="connsiteX13" fmla="*/ 13778 w 115396"/>
                <a:gd name="connsiteY13" fmla="*/ 130817 h 160164"/>
                <a:gd name="connsiteX14" fmla="*/ 202 w 115396"/>
                <a:gd name="connsiteY14" fmla="*/ 145175 h 160164"/>
                <a:gd name="connsiteX15" fmla="*/ 33640 w 115396"/>
                <a:gd name="connsiteY15" fmla="*/ 160275 h 160164"/>
                <a:gd name="connsiteX16" fmla="*/ 86938 w 115396"/>
                <a:gd name="connsiteY16" fmla="*/ 126114 h 160164"/>
                <a:gd name="connsiteX17" fmla="*/ 114844 w 115396"/>
                <a:gd name="connsiteY17" fmla="*/ 16201 h 160164"/>
                <a:gd name="connsiteX18" fmla="*/ 82161 w 115396"/>
                <a:gd name="connsiteY18" fmla="*/ 77841 h 160164"/>
                <a:gd name="connsiteX19" fmla="*/ 69339 w 115396"/>
                <a:gd name="connsiteY19" fmla="*/ 95170 h 160164"/>
                <a:gd name="connsiteX20" fmla="*/ 48975 w 115396"/>
                <a:gd name="connsiteY20" fmla="*/ 104082 h 160164"/>
                <a:gd name="connsiteX21" fmla="*/ 32634 w 115396"/>
                <a:gd name="connsiteY21" fmla="*/ 81307 h 160164"/>
                <a:gd name="connsiteX22" fmla="*/ 46713 w 115396"/>
                <a:gd name="connsiteY22" fmla="*/ 27589 h 160164"/>
                <a:gd name="connsiteX23" fmla="*/ 74870 w 115396"/>
                <a:gd name="connsiteY23" fmla="*/ 5557 h 160164"/>
                <a:gd name="connsiteX24" fmla="*/ 94983 w 115396"/>
                <a:gd name="connsiteY24" fmla="*/ 26846 h 160164"/>
                <a:gd name="connsiteX25" fmla="*/ 94229 w 115396"/>
                <a:gd name="connsiteY25" fmla="*/ 30559 h 160164"/>
                <a:gd name="connsiteX26" fmla="*/ 82161 w 115396"/>
                <a:gd name="connsiteY26" fmla="*/ 77841 h 16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396" h="160164">
                  <a:moveTo>
                    <a:pt x="114844" y="16201"/>
                  </a:moveTo>
                  <a:cubicBezTo>
                    <a:pt x="115096" y="14716"/>
                    <a:pt x="115598" y="13478"/>
                    <a:pt x="115598" y="11745"/>
                  </a:cubicBezTo>
                  <a:cubicBezTo>
                    <a:pt x="115598" y="7537"/>
                    <a:pt x="112582" y="5062"/>
                    <a:pt x="108308" y="5062"/>
                  </a:cubicBezTo>
                  <a:cubicBezTo>
                    <a:pt x="105794" y="5062"/>
                    <a:pt x="99006" y="6794"/>
                    <a:pt x="98000" y="15706"/>
                  </a:cubicBezTo>
                  <a:cubicBezTo>
                    <a:pt x="93475" y="6547"/>
                    <a:pt x="84675" y="111"/>
                    <a:pt x="74619" y="111"/>
                  </a:cubicBezTo>
                  <a:cubicBezTo>
                    <a:pt x="45958" y="111"/>
                    <a:pt x="14784" y="34768"/>
                    <a:pt x="14784" y="70415"/>
                  </a:cubicBezTo>
                  <a:cubicBezTo>
                    <a:pt x="14784" y="94922"/>
                    <a:pt x="30120" y="109528"/>
                    <a:pt x="48221" y="109528"/>
                  </a:cubicBezTo>
                  <a:cubicBezTo>
                    <a:pt x="63054" y="109528"/>
                    <a:pt x="74870" y="97893"/>
                    <a:pt x="77384" y="95170"/>
                  </a:cubicBezTo>
                  <a:lnTo>
                    <a:pt x="77636" y="95417"/>
                  </a:lnTo>
                  <a:cubicBezTo>
                    <a:pt x="72356" y="117449"/>
                    <a:pt x="69339" y="127599"/>
                    <a:pt x="69339" y="128094"/>
                  </a:cubicBezTo>
                  <a:cubicBezTo>
                    <a:pt x="68334" y="130322"/>
                    <a:pt x="59786" y="154829"/>
                    <a:pt x="33137" y="154829"/>
                  </a:cubicBezTo>
                  <a:cubicBezTo>
                    <a:pt x="28360" y="154829"/>
                    <a:pt x="20063" y="154582"/>
                    <a:pt x="13024" y="152354"/>
                  </a:cubicBezTo>
                  <a:cubicBezTo>
                    <a:pt x="20566" y="150126"/>
                    <a:pt x="23332" y="143690"/>
                    <a:pt x="23332" y="139481"/>
                  </a:cubicBezTo>
                  <a:cubicBezTo>
                    <a:pt x="23332" y="135520"/>
                    <a:pt x="20566" y="130817"/>
                    <a:pt x="13778" y="130817"/>
                  </a:cubicBezTo>
                  <a:cubicBezTo>
                    <a:pt x="8247" y="130817"/>
                    <a:pt x="202" y="135273"/>
                    <a:pt x="202" y="145175"/>
                  </a:cubicBezTo>
                  <a:cubicBezTo>
                    <a:pt x="202" y="155324"/>
                    <a:pt x="9504" y="160275"/>
                    <a:pt x="33640" y="160275"/>
                  </a:cubicBezTo>
                  <a:cubicBezTo>
                    <a:pt x="65065" y="160275"/>
                    <a:pt x="83167" y="140967"/>
                    <a:pt x="86938" y="126114"/>
                  </a:cubicBezTo>
                  <a:lnTo>
                    <a:pt x="114844" y="16201"/>
                  </a:lnTo>
                  <a:close/>
                  <a:moveTo>
                    <a:pt x="82161" y="77841"/>
                  </a:moveTo>
                  <a:cubicBezTo>
                    <a:pt x="80653" y="84278"/>
                    <a:pt x="74870" y="90466"/>
                    <a:pt x="69339" y="95170"/>
                  </a:cubicBezTo>
                  <a:cubicBezTo>
                    <a:pt x="64060" y="99626"/>
                    <a:pt x="56266" y="104082"/>
                    <a:pt x="48975" y="104082"/>
                  </a:cubicBezTo>
                  <a:cubicBezTo>
                    <a:pt x="36405" y="104082"/>
                    <a:pt x="32634" y="91209"/>
                    <a:pt x="32634" y="81307"/>
                  </a:cubicBezTo>
                  <a:cubicBezTo>
                    <a:pt x="32634" y="69425"/>
                    <a:pt x="39925" y="40214"/>
                    <a:pt x="46713" y="27589"/>
                  </a:cubicBezTo>
                  <a:cubicBezTo>
                    <a:pt x="53501" y="15459"/>
                    <a:pt x="64311" y="5557"/>
                    <a:pt x="74870" y="5557"/>
                  </a:cubicBezTo>
                  <a:cubicBezTo>
                    <a:pt x="91463" y="5557"/>
                    <a:pt x="94983" y="25608"/>
                    <a:pt x="94983" y="26846"/>
                  </a:cubicBezTo>
                  <a:cubicBezTo>
                    <a:pt x="94983" y="28084"/>
                    <a:pt x="94480" y="29569"/>
                    <a:pt x="94229" y="30559"/>
                  </a:cubicBezTo>
                  <a:lnTo>
                    <a:pt x="82161" y="77841"/>
                  </a:lnTo>
                  <a:close/>
                </a:path>
              </a:pathLst>
            </a:custGeom>
            <a:solidFill>
              <a:srgbClr val="000000"/>
            </a:solidFill>
            <a:ln w="25235"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43E2CBA7-1316-9429-4DD5-F1EB845C1513}"/>
                </a:ext>
              </a:extLst>
            </p:cNvPr>
            <p:cNvSpPr/>
            <p:nvPr>
              <p:custDataLst>
                <p:tags r:id="rId43"/>
              </p:custDataLst>
            </p:nvPr>
          </p:nvSpPr>
          <p:spPr>
            <a:xfrm>
              <a:off x="7856876" y="5196953"/>
              <a:ext cx="167186" cy="57926"/>
            </a:xfrm>
            <a:custGeom>
              <a:avLst/>
              <a:gdLst>
                <a:gd name="connsiteX0" fmla="*/ 158849 w 167186"/>
                <a:gd name="connsiteY0" fmla="*/ 10013 h 57926"/>
                <a:gd name="connsiteX1" fmla="*/ 167396 w 167186"/>
                <a:gd name="connsiteY1" fmla="*/ 5062 h 57926"/>
                <a:gd name="connsiteX2" fmla="*/ 159100 w 167186"/>
                <a:gd name="connsiteY2" fmla="*/ 111 h 57926"/>
                <a:gd name="connsiteX3" fmla="*/ 8507 w 167186"/>
                <a:gd name="connsiteY3" fmla="*/ 111 h 57926"/>
                <a:gd name="connsiteX4" fmla="*/ 210 w 167186"/>
                <a:gd name="connsiteY4" fmla="*/ 5062 h 57926"/>
                <a:gd name="connsiteX5" fmla="*/ 8758 w 167186"/>
                <a:gd name="connsiteY5" fmla="*/ 10013 h 57926"/>
                <a:gd name="connsiteX6" fmla="*/ 158849 w 167186"/>
                <a:gd name="connsiteY6" fmla="*/ 10013 h 57926"/>
                <a:gd name="connsiteX7" fmla="*/ 159100 w 167186"/>
                <a:gd name="connsiteY7" fmla="*/ 58037 h 57926"/>
                <a:gd name="connsiteX8" fmla="*/ 167396 w 167186"/>
                <a:gd name="connsiteY8" fmla="*/ 53086 h 57926"/>
                <a:gd name="connsiteX9" fmla="*/ 158849 w 167186"/>
                <a:gd name="connsiteY9" fmla="*/ 48135 h 57926"/>
                <a:gd name="connsiteX10" fmla="*/ 8758 w 167186"/>
                <a:gd name="connsiteY10" fmla="*/ 48135 h 57926"/>
                <a:gd name="connsiteX11" fmla="*/ 210 w 167186"/>
                <a:gd name="connsiteY11" fmla="*/ 53086 h 57926"/>
                <a:gd name="connsiteX12" fmla="*/ 8507 w 167186"/>
                <a:gd name="connsiteY12" fmla="*/ 58037 h 57926"/>
                <a:gd name="connsiteX13" fmla="*/ 159100 w 167186"/>
                <a:gd name="connsiteY13" fmla="*/ 58037 h 5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86" h="57926">
                  <a:moveTo>
                    <a:pt x="158849" y="10013"/>
                  </a:moveTo>
                  <a:cubicBezTo>
                    <a:pt x="162620" y="10013"/>
                    <a:pt x="167396" y="10013"/>
                    <a:pt x="167396" y="5062"/>
                  </a:cubicBezTo>
                  <a:cubicBezTo>
                    <a:pt x="167396" y="111"/>
                    <a:pt x="162620" y="111"/>
                    <a:pt x="159100" y="111"/>
                  </a:cubicBezTo>
                  <a:lnTo>
                    <a:pt x="8507" y="111"/>
                  </a:lnTo>
                  <a:cubicBezTo>
                    <a:pt x="4987" y="111"/>
                    <a:pt x="210" y="111"/>
                    <a:pt x="210" y="5062"/>
                  </a:cubicBezTo>
                  <a:cubicBezTo>
                    <a:pt x="210" y="10013"/>
                    <a:pt x="4987" y="10013"/>
                    <a:pt x="8758" y="10013"/>
                  </a:cubicBezTo>
                  <a:lnTo>
                    <a:pt x="158849" y="10013"/>
                  </a:lnTo>
                  <a:close/>
                  <a:moveTo>
                    <a:pt x="159100" y="58037"/>
                  </a:moveTo>
                  <a:cubicBezTo>
                    <a:pt x="162620" y="58037"/>
                    <a:pt x="167396" y="58037"/>
                    <a:pt x="167396" y="53086"/>
                  </a:cubicBezTo>
                  <a:cubicBezTo>
                    <a:pt x="167396" y="48135"/>
                    <a:pt x="162620" y="48135"/>
                    <a:pt x="158849" y="48135"/>
                  </a:cubicBezTo>
                  <a:lnTo>
                    <a:pt x="8758" y="48135"/>
                  </a:lnTo>
                  <a:cubicBezTo>
                    <a:pt x="4987" y="48135"/>
                    <a:pt x="210" y="48135"/>
                    <a:pt x="210" y="53086"/>
                  </a:cubicBezTo>
                  <a:cubicBezTo>
                    <a:pt x="210" y="58037"/>
                    <a:pt x="4987" y="58037"/>
                    <a:pt x="8507" y="58037"/>
                  </a:cubicBezTo>
                  <a:lnTo>
                    <a:pt x="159100" y="58037"/>
                  </a:lnTo>
                  <a:close/>
                </a:path>
              </a:pathLst>
            </a:custGeom>
            <a:solidFill>
              <a:srgbClr val="000000"/>
            </a:solidFill>
            <a:ln w="25235"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6691F07C-6B55-2ABA-3288-1C1AB3914E47}"/>
                </a:ext>
              </a:extLst>
            </p:cNvPr>
            <p:cNvSpPr/>
            <p:nvPr>
              <p:custDataLst>
                <p:tags r:id="rId44"/>
              </p:custDataLst>
            </p:nvPr>
          </p:nvSpPr>
          <p:spPr>
            <a:xfrm>
              <a:off x="8112948" y="5135561"/>
              <a:ext cx="78690" cy="154966"/>
            </a:xfrm>
            <a:custGeom>
              <a:avLst/>
              <a:gdLst>
                <a:gd name="connsiteX0" fmla="*/ 38937 w 78690"/>
                <a:gd name="connsiteY0" fmla="*/ 53334 h 154966"/>
                <a:gd name="connsiteX1" fmla="*/ 74889 w 78690"/>
                <a:gd name="connsiteY1" fmla="*/ 53334 h 154966"/>
                <a:gd name="connsiteX2" fmla="*/ 74889 w 78690"/>
                <a:gd name="connsiteY2" fmla="*/ 45660 h 154966"/>
                <a:gd name="connsiteX3" fmla="*/ 38937 w 78690"/>
                <a:gd name="connsiteY3" fmla="*/ 45660 h 154966"/>
                <a:gd name="connsiteX4" fmla="*/ 38937 w 78690"/>
                <a:gd name="connsiteY4" fmla="*/ 111 h 154966"/>
                <a:gd name="connsiteX5" fmla="*/ 32652 w 78690"/>
                <a:gd name="connsiteY5" fmla="*/ 111 h 154966"/>
                <a:gd name="connsiteX6" fmla="*/ 221 w 78690"/>
                <a:gd name="connsiteY6" fmla="*/ 47888 h 154966"/>
                <a:gd name="connsiteX7" fmla="*/ 221 w 78690"/>
                <a:gd name="connsiteY7" fmla="*/ 53334 h 154966"/>
                <a:gd name="connsiteX8" fmla="*/ 21590 w 78690"/>
                <a:gd name="connsiteY8" fmla="*/ 53334 h 154966"/>
                <a:gd name="connsiteX9" fmla="*/ 21590 w 78690"/>
                <a:gd name="connsiteY9" fmla="*/ 121658 h 154966"/>
                <a:gd name="connsiteX10" fmla="*/ 54022 w 78690"/>
                <a:gd name="connsiteY10" fmla="*/ 155077 h 154966"/>
                <a:gd name="connsiteX11" fmla="*/ 78911 w 78690"/>
                <a:gd name="connsiteY11" fmla="*/ 121658 h 154966"/>
                <a:gd name="connsiteX12" fmla="*/ 78911 w 78690"/>
                <a:gd name="connsiteY12" fmla="*/ 107547 h 154966"/>
                <a:gd name="connsiteX13" fmla="*/ 72626 w 78690"/>
                <a:gd name="connsiteY13" fmla="*/ 107547 h 154966"/>
                <a:gd name="connsiteX14" fmla="*/ 72626 w 78690"/>
                <a:gd name="connsiteY14" fmla="*/ 121163 h 154966"/>
                <a:gd name="connsiteX15" fmla="*/ 55782 w 78690"/>
                <a:gd name="connsiteY15" fmla="*/ 148888 h 154966"/>
                <a:gd name="connsiteX16" fmla="*/ 38937 w 78690"/>
                <a:gd name="connsiteY16" fmla="*/ 122153 h 154966"/>
                <a:gd name="connsiteX17" fmla="*/ 38937 w 78690"/>
                <a:gd name="connsiteY17" fmla="*/ 53334 h 15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690" h="154966">
                  <a:moveTo>
                    <a:pt x="38937" y="53334"/>
                  </a:moveTo>
                  <a:lnTo>
                    <a:pt x="74889" y="53334"/>
                  </a:lnTo>
                  <a:lnTo>
                    <a:pt x="74889" y="45660"/>
                  </a:lnTo>
                  <a:lnTo>
                    <a:pt x="38937" y="45660"/>
                  </a:lnTo>
                  <a:lnTo>
                    <a:pt x="38937" y="111"/>
                  </a:lnTo>
                  <a:lnTo>
                    <a:pt x="32652" y="111"/>
                  </a:lnTo>
                  <a:cubicBezTo>
                    <a:pt x="32401" y="20410"/>
                    <a:pt x="24859" y="46898"/>
                    <a:pt x="221" y="47888"/>
                  </a:cubicBezTo>
                  <a:lnTo>
                    <a:pt x="221" y="53334"/>
                  </a:lnTo>
                  <a:lnTo>
                    <a:pt x="21590" y="53334"/>
                  </a:lnTo>
                  <a:lnTo>
                    <a:pt x="21590" y="121658"/>
                  </a:lnTo>
                  <a:cubicBezTo>
                    <a:pt x="21590" y="152106"/>
                    <a:pt x="44971" y="155077"/>
                    <a:pt x="54022" y="155077"/>
                  </a:cubicBezTo>
                  <a:cubicBezTo>
                    <a:pt x="71872" y="155077"/>
                    <a:pt x="78911" y="137501"/>
                    <a:pt x="78911" y="121658"/>
                  </a:cubicBezTo>
                  <a:lnTo>
                    <a:pt x="78911" y="107547"/>
                  </a:lnTo>
                  <a:lnTo>
                    <a:pt x="72626" y="107547"/>
                  </a:lnTo>
                  <a:lnTo>
                    <a:pt x="72626" y="121163"/>
                  </a:lnTo>
                  <a:cubicBezTo>
                    <a:pt x="72626" y="139481"/>
                    <a:pt x="65084" y="148888"/>
                    <a:pt x="55782" y="148888"/>
                  </a:cubicBezTo>
                  <a:cubicBezTo>
                    <a:pt x="38937" y="148888"/>
                    <a:pt x="38937" y="126361"/>
                    <a:pt x="38937" y="122153"/>
                  </a:cubicBezTo>
                  <a:lnTo>
                    <a:pt x="38937" y="53334"/>
                  </a:lnTo>
                  <a:close/>
                </a:path>
              </a:pathLst>
            </a:custGeom>
            <a:solidFill>
              <a:srgbClr val="000000"/>
            </a:solidFill>
            <a:ln w="25235"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62503CA1-66F3-AEEE-F8DF-B8F8CF7CCE1C}"/>
                </a:ext>
              </a:extLst>
            </p:cNvPr>
            <p:cNvSpPr/>
            <p:nvPr>
              <p:custDataLst>
                <p:tags r:id="rId45"/>
              </p:custDataLst>
            </p:nvPr>
          </p:nvSpPr>
          <p:spPr>
            <a:xfrm>
              <a:off x="8216501" y="5176902"/>
              <a:ext cx="113384" cy="113625"/>
            </a:xfrm>
            <a:custGeom>
              <a:avLst/>
              <a:gdLst>
                <a:gd name="connsiteX0" fmla="*/ 73384 w 113384"/>
                <a:gd name="connsiteY0" fmla="*/ 92199 h 113625"/>
                <a:gd name="connsiteX1" fmla="*/ 92994 w 113384"/>
                <a:gd name="connsiteY1" fmla="*/ 112498 h 113625"/>
                <a:gd name="connsiteX2" fmla="*/ 113609 w 113384"/>
                <a:gd name="connsiteY2" fmla="*/ 88981 h 113625"/>
                <a:gd name="connsiteX3" fmla="*/ 113609 w 113384"/>
                <a:gd name="connsiteY3" fmla="*/ 75118 h 113625"/>
                <a:gd name="connsiteX4" fmla="*/ 107324 w 113384"/>
                <a:gd name="connsiteY4" fmla="*/ 75118 h 113625"/>
                <a:gd name="connsiteX5" fmla="*/ 107324 w 113384"/>
                <a:gd name="connsiteY5" fmla="*/ 88981 h 113625"/>
                <a:gd name="connsiteX6" fmla="*/ 98274 w 113384"/>
                <a:gd name="connsiteY6" fmla="*/ 104824 h 113625"/>
                <a:gd name="connsiteX7" fmla="*/ 88972 w 113384"/>
                <a:gd name="connsiteY7" fmla="*/ 92447 h 113625"/>
                <a:gd name="connsiteX8" fmla="*/ 88972 w 113384"/>
                <a:gd name="connsiteY8" fmla="*/ 42937 h 113625"/>
                <a:gd name="connsiteX9" fmla="*/ 79921 w 113384"/>
                <a:gd name="connsiteY9" fmla="*/ 13726 h 113625"/>
                <a:gd name="connsiteX10" fmla="*/ 45478 w 113384"/>
                <a:gd name="connsiteY10" fmla="*/ 111 h 113625"/>
                <a:gd name="connsiteX11" fmla="*/ 7515 w 113384"/>
                <a:gd name="connsiteY11" fmla="*/ 28084 h 113625"/>
                <a:gd name="connsiteX12" fmla="*/ 19080 w 113384"/>
                <a:gd name="connsiteY12" fmla="*/ 39719 h 113625"/>
                <a:gd name="connsiteX13" fmla="*/ 30645 w 113384"/>
                <a:gd name="connsiteY13" fmla="*/ 28331 h 113625"/>
                <a:gd name="connsiteX14" fmla="*/ 17823 w 113384"/>
                <a:gd name="connsiteY14" fmla="*/ 16944 h 113625"/>
                <a:gd name="connsiteX15" fmla="*/ 44975 w 113384"/>
                <a:gd name="connsiteY15" fmla="*/ 5557 h 113625"/>
                <a:gd name="connsiteX16" fmla="*/ 71624 w 113384"/>
                <a:gd name="connsiteY16" fmla="*/ 37243 h 113625"/>
                <a:gd name="connsiteX17" fmla="*/ 71624 w 113384"/>
                <a:gd name="connsiteY17" fmla="*/ 46402 h 113625"/>
                <a:gd name="connsiteX18" fmla="*/ 25365 w 113384"/>
                <a:gd name="connsiteY18" fmla="*/ 55314 h 113625"/>
                <a:gd name="connsiteX19" fmla="*/ 225 w 113384"/>
                <a:gd name="connsiteY19" fmla="*/ 87496 h 113625"/>
                <a:gd name="connsiteX20" fmla="*/ 40450 w 113384"/>
                <a:gd name="connsiteY20" fmla="*/ 113736 h 113625"/>
                <a:gd name="connsiteX21" fmla="*/ 73384 w 113384"/>
                <a:gd name="connsiteY21" fmla="*/ 92199 h 113625"/>
                <a:gd name="connsiteX22" fmla="*/ 71624 w 113384"/>
                <a:gd name="connsiteY22" fmla="*/ 51601 h 113625"/>
                <a:gd name="connsiteX23" fmla="*/ 71624 w 113384"/>
                <a:gd name="connsiteY23" fmla="*/ 76356 h 113625"/>
                <a:gd name="connsiteX24" fmla="*/ 42210 w 113384"/>
                <a:gd name="connsiteY24" fmla="*/ 108290 h 113625"/>
                <a:gd name="connsiteX25" fmla="*/ 19583 w 113384"/>
                <a:gd name="connsiteY25" fmla="*/ 87248 h 113625"/>
                <a:gd name="connsiteX26" fmla="*/ 71624 w 113384"/>
                <a:gd name="connsiteY26" fmla="*/ 51601 h 1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384" h="113625">
                  <a:moveTo>
                    <a:pt x="73384" y="92199"/>
                  </a:moveTo>
                  <a:cubicBezTo>
                    <a:pt x="74390" y="102101"/>
                    <a:pt x="81178" y="112498"/>
                    <a:pt x="92994" y="112498"/>
                  </a:cubicBezTo>
                  <a:cubicBezTo>
                    <a:pt x="98274" y="112498"/>
                    <a:pt x="113609" y="109033"/>
                    <a:pt x="113609" y="88981"/>
                  </a:cubicBezTo>
                  <a:lnTo>
                    <a:pt x="113609" y="75118"/>
                  </a:lnTo>
                  <a:lnTo>
                    <a:pt x="107324" y="75118"/>
                  </a:lnTo>
                  <a:lnTo>
                    <a:pt x="107324" y="88981"/>
                  </a:lnTo>
                  <a:cubicBezTo>
                    <a:pt x="107324" y="103339"/>
                    <a:pt x="101039" y="104824"/>
                    <a:pt x="98274" y="104824"/>
                  </a:cubicBezTo>
                  <a:cubicBezTo>
                    <a:pt x="89977" y="104824"/>
                    <a:pt x="88972" y="93684"/>
                    <a:pt x="88972" y="92447"/>
                  </a:cubicBezTo>
                  <a:lnTo>
                    <a:pt x="88972" y="42937"/>
                  </a:lnTo>
                  <a:cubicBezTo>
                    <a:pt x="88972" y="32540"/>
                    <a:pt x="88972" y="22885"/>
                    <a:pt x="79921" y="13726"/>
                  </a:cubicBezTo>
                  <a:cubicBezTo>
                    <a:pt x="70116" y="4071"/>
                    <a:pt x="57546" y="111"/>
                    <a:pt x="45478" y="111"/>
                  </a:cubicBezTo>
                  <a:cubicBezTo>
                    <a:pt x="24863" y="111"/>
                    <a:pt x="7515" y="11745"/>
                    <a:pt x="7515" y="28084"/>
                  </a:cubicBezTo>
                  <a:cubicBezTo>
                    <a:pt x="7515" y="35510"/>
                    <a:pt x="12544" y="39719"/>
                    <a:pt x="19080" y="39719"/>
                  </a:cubicBezTo>
                  <a:cubicBezTo>
                    <a:pt x="26120" y="39719"/>
                    <a:pt x="30645" y="34768"/>
                    <a:pt x="30645" y="28331"/>
                  </a:cubicBezTo>
                  <a:cubicBezTo>
                    <a:pt x="30645" y="25361"/>
                    <a:pt x="29388" y="17192"/>
                    <a:pt x="17823" y="16944"/>
                  </a:cubicBezTo>
                  <a:cubicBezTo>
                    <a:pt x="24611" y="8280"/>
                    <a:pt x="36930" y="5557"/>
                    <a:pt x="44975" y="5557"/>
                  </a:cubicBezTo>
                  <a:cubicBezTo>
                    <a:pt x="57294" y="5557"/>
                    <a:pt x="71624" y="15211"/>
                    <a:pt x="71624" y="37243"/>
                  </a:cubicBezTo>
                  <a:lnTo>
                    <a:pt x="71624" y="46402"/>
                  </a:lnTo>
                  <a:cubicBezTo>
                    <a:pt x="58803" y="47145"/>
                    <a:pt x="41204" y="47888"/>
                    <a:pt x="25365" y="55314"/>
                  </a:cubicBezTo>
                  <a:cubicBezTo>
                    <a:pt x="6510" y="63731"/>
                    <a:pt x="225" y="76604"/>
                    <a:pt x="225" y="87496"/>
                  </a:cubicBezTo>
                  <a:cubicBezTo>
                    <a:pt x="225" y="107547"/>
                    <a:pt x="24611" y="113736"/>
                    <a:pt x="40450" y="113736"/>
                  </a:cubicBezTo>
                  <a:cubicBezTo>
                    <a:pt x="57043" y="113736"/>
                    <a:pt x="68607" y="103834"/>
                    <a:pt x="73384" y="92199"/>
                  </a:cubicBezTo>
                  <a:close/>
                  <a:moveTo>
                    <a:pt x="71624" y="51601"/>
                  </a:moveTo>
                  <a:lnTo>
                    <a:pt x="71624" y="76356"/>
                  </a:lnTo>
                  <a:cubicBezTo>
                    <a:pt x="71624" y="99873"/>
                    <a:pt x="53523" y="108290"/>
                    <a:pt x="42210" y="108290"/>
                  </a:cubicBezTo>
                  <a:cubicBezTo>
                    <a:pt x="29891" y="108290"/>
                    <a:pt x="19583" y="99626"/>
                    <a:pt x="19583" y="87248"/>
                  </a:cubicBezTo>
                  <a:cubicBezTo>
                    <a:pt x="19583" y="73633"/>
                    <a:pt x="30142" y="53086"/>
                    <a:pt x="71624" y="51601"/>
                  </a:cubicBezTo>
                  <a:close/>
                </a:path>
              </a:pathLst>
            </a:custGeom>
            <a:solidFill>
              <a:srgbClr val="000000"/>
            </a:solidFill>
            <a:ln w="25235"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B45434BF-E1D8-EE6C-D676-8DC87377FCEC}"/>
                </a:ext>
              </a:extLst>
            </p:cNvPr>
            <p:cNvSpPr/>
            <p:nvPr>
              <p:custDataLst>
                <p:tags r:id="rId46"/>
              </p:custDataLst>
            </p:nvPr>
          </p:nvSpPr>
          <p:spPr>
            <a:xfrm>
              <a:off x="8339691" y="5178387"/>
              <a:ext cx="126458" cy="109417"/>
            </a:xfrm>
            <a:custGeom>
              <a:avLst/>
              <a:gdLst>
                <a:gd name="connsiteX0" fmla="*/ 19839 w 126458"/>
                <a:gd name="connsiteY0" fmla="*/ 24370 h 109417"/>
                <a:gd name="connsiteX1" fmla="*/ 19839 w 126458"/>
                <a:gd name="connsiteY1" fmla="*/ 90714 h 109417"/>
                <a:gd name="connsiteX2" fmla="*/ 230 w 126458"/>
                <a:gd name="connsiteY2" fmla="*/ 101854 h 109417"/>
                <a:gd name="connsiteX3" fmla="*/ 230 w 126458"/>
                <a:gd name="connsiteY3" fmla="*/ 109528 h 109417"/>
                <a:gd name="connsiteX4" fmla="*/ 28639 w 126458"/>
                <a:gd name="connsiteY4" fmla="*/ 108785 h 109417"/>
                <a:gd name="connsiteX5" fmla="*/ 56796 w 126458"/>
                <a:gd name="connsiteY5" fmla="*/ 109528 h 109417"/>
                <a:gd name="connsiteX6" fmla="*/ 56796 w 126458"/>
                <a:gd name="connsiteY6" fmla="*/ 101854 h 109417"/>
                <a:gd name="connsiteX7" fmla="*/ 37186 w 126458"/>
                <a:gd name="connsiteY7" fmla="*/ 90714 h 109417"/>
                <a:gd name="connsiteX8" fmla="*/ 37186 w 126458"/>
                <a:gd name="connsiteY8" fmla="*/ 45165 h 109417"/>
                <a:gd name="connsiteX9" fmla="*/ 71127 w 126458"/>
                <a:gd name="connsiteY9" fmla="*/ 5557 h 109417"/>
                <a:gd name="connsiteX10" fmla="*/ 89731 w 126458"/>
                <a:gd name="connsiteY10" fmla="*/ 33035 h 109417"/>
                <a:gd name="connsiteX11" fmla="*/ 89731 w 126458"/>
                <a:gd name="connsiteY11" fmla="*/ 90714 h 109417"/>
                <a:gd name="connsiteX12" fmla="*/ 70121 w 126458"/>
                <a:gd name="connsiteY12" fmla="*/ 101854 h 109417"/>
                <a:gd name="connsiteX13" fmla="*/ 70121 w 126458"/>
                <a:gd name="connsiteY13" fmla="*/ 109528 h 109417"/>
                <a:gd name="connsiteX14" fmla="*/ 98530 w 126458"/>
                <a:gd name="connsiteY14" fmla="*/ 108785 h 109417"/>
                <a:gd name="connsiteX15" fmla="*/ 126688 w 126458"/>
                <a:gd name="connsiteY15" fmla="*/ 109528 h 109417"/>
                <a:gd name="connsiteX16" fmla="*/ 126688 w 126458"/>
                <a:gd name="connsiteY16" fmla="*/ 101854 h 109417"/>
                <a:gd name="connsiteX17" fmla="*/ 107078 w 126458"/>
                <a:gd name="connsiteY17" fmla="*/ 94427 h 109417"/>
                <a:gd name="connsiteX18" fmla="*/ 107078 w 126458"/>
                <a:gd name="connsiteY18" fmla="*/ 47145 h 109417"/>
                <a:gd name="connsiteX19" fmla="*/ 99284 w 126458"/>
                <a:gd name="connsiteY19" fmla="*/ 9270 h 109417"/>
                <a:gd name="connsiteX20" fmla="*/ 72886 w 126458"/>
                <a:gd name="connsiteY20" fmla="*/ 111 h 109417"/>
                <a:gd name="connsiteX21" fmla="*/ 35678 w 126458"/>
                <a:gd name="connsiteY21" fmla="*/ 26103 h 109417"/>
                <a:gd name="connsiteX22" fmla="*/ 35678 w 126458"/>
                <a:gd name="connsiteY22" fmla="*/ 111 h 109417"/>
                <a:gd name="connsiteX23" fmla="*/ 230 w 126458"/>
                <a:gd name="connsiteY23" fmla="*/ 2834 h 109417"/>
                <a:gd name="connsiteX24" fmla="*/ 230 w 126458"/>
                <a:gd name="connsiteY24" fmla="*/ 10508 h 109417"/>
                <a:gd name="connsiteX25" fmla="*/ 19839 w 126458"/>
                <a:gd name="connsiteY25" fmla="*/ 24370 h 10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458" h="109417">
                  <a:moveTo>
                    <a:pt x="19839" y="24370"/>
                  </a:moveTo>
                  <a:lnTo>
                    <a:pt x="19839" y="90714"/>
                  </a:lnTo>
                  <a:cubicBezTo>
                    <a:pt x="19839" y="101854"/>
                    <a:pt x="17074" y="101854"/>
                    <a:pt x="230" y="101854"/>
                  </a:cubicBezTo>
                  <a:lnTo>
                    <a:pt x="230" y="109528"/>
                  </a:lnTo>
                  <a:cubicBezTo>
                    <a:pt x="9029" y="109280"/>
                    <a:pt x="21851" y="108785"/>
                    <a:pt x="28639" y="108785"/>
                  </a:cubicBezTo>
                  <a:cubicBezTo>
                    <a:pt x="35175" y="108785"/>
                    <a:pt x="48248" y="109280"/>
                    <a:pt x="56796" y="109528"/>
                  </a:cubicBezTo>
                  <a:lnTo>
                    <a:pt x="56796" y="101854"/>
                  </a:lnTo>
                  <a:cubicBezTo>
                    <a:pt x="39952" y="101854"/>
                    <a:pt x="37186" y="101854"/>
                    <a:pt x="37186" y="90714"/>
                  </a:cubicBezTo>
                  <a:lnTo>
                    <a:pt x="37186" y="45165"/>
                  </a:lnTo>
                  <a:cubicBezTo>
                    <a:pt x="37186" y="19419"/>
                    <a:pt x="55036" y="5557"/>
                    <a:pt x="71127" y="5557"/>
                  </a:cubicBezTo>
                  <a:cubicBezTo>
                    <a:pt x="86965" y="5557"/>
                    <a:pt x="89731" y="18924"/>
                    <a:pt x="89731" y="33035"/>
                  </a:cubicBezTo>
                  <a:lnTo>
                    <a:pt x="89731" y="90714"/>
                  </a:lnTo>
                  <a:cubicBezTo>
                    <a:pt x="89731" y="101854"/>
                    <a:pt x="86965" y="101854"/>
                    <a:pt x="70121" y="101854"/>
                  </a:cubicBezTo>
                  <a:lnTo>
                    <a:pt x="70121" y="109528"/>
                  </a:lnTo>
                  <a:cubicBezTo>
                    <a:pt x="78920" y="109280"/>
                    <a:pt x="91742" y="108785"/>
                    <a:pt x="98530" y="108785"/>
                  </a:cubicBezTo>
                  <a:cubicBezTo>
                    <a:pt x="105067" y="108785"/>
                    <a:pt x="118140" y="109280"/>
                    <a:pt x="126688" y="109528"/>
                  </a:cubicBezTo>
                  <a:lnTo>
                    <a:pt x="126688" y="101854"/>
                  </a:lnTo>
                  <a:cubicBezTo>
                    <a:pt x="113614" y="101854"/>
                    <a:pt x="107329" y="101854"/>
                    <a:pt x="107078" y="94427"/>
                  </a:cubicBezTo>
                  <a:lnTo>
                    <a:pt x="107078" y="47145"/>
                  </a:lnTo>
                  <a:cubicBezTo>
                    <a:pt x="107078" y="25856"/>
                    <a:pt x="107078" y="18182"/>
                    <a:pt x="99284" y="9270"/>
                  </a:cubicBezTo>
                  <a:cubicBezTo>
                    <a:pt x="95765" y="5062"/>
                    <a:pt x="87468" y="111"/>
                    <a:pt x="72886" y="111"/>
                  </a:cubicBezTo>
                  <a:cubicBezTo>
                    <a:pt x="54534" y="111"/>
                    <a:pt x="42717" y="10755"/>
                    <a:pt x="35678" y="26103"/>
                  </a:cubicBezTo>
                  <a:lnTo>
                    <a:pt x="35678" y="111"/>
                  </a:lnTo>
                  <a:lnTo>
                    <a:pt x="230" y="2834"/>
                  </a:lnTo>
                  <a:lnTo>
                    <a:pt x="230" y="10508"/>
                  </a:lnTo>
                  <a:cubicBezTo>
                    <a:pt x="17828" y="10508"/>
                    <a:pt x="19839" y="12241"/>
                    <a:pt x="19839" y="24370"/>
                  </a:cubicBezTo>
                  <a:close/>
                </a:path>
              </a:pathLst>
            </a:custGeom>
            <a:solidFill>
              <a:srgbClr val="000000"/>
            </a:solidFill>
            <a:ln w="25235"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6D34D75A-1B48-9414-3DA5-E0574E10D178}"/>
                </a:ext>
              </a:extLst>
            </p:cNvPr>
            <p:cNvSpPr/>
            <p:nvPr>
              <p:custDataLst>
                <p:tags r:id="rId47"/>
              </p:custDataLst>
            </p:nvPr>
          </p:nvSpPr>
          <p:spPr>
            <a:xfrm>
              <a:off x="8479362" y="5116004"/>
              <a:ext cx="126458" cy="171799"/>
            </a:xfrm>
            <a:custGeom>
              <a:avLst/>
              <a:gdLst>
                <a:gd name="connsiteX0" fmla="*/ 19845 w 126458"/>
                <a:gd name="connsiteY0" fmla="*/ 153096 h 171799"/>
                <a:gd name="connsiteX1" fmla="*/ 235 w 126458"/>
                <a:gd name="connsiteY1" fmla="*/ 164236 h 171799"/>
                <a:gd name="connsiteX2" fmla="*/ 235 w 126458"/>
                <a:gd name="connsiteY2" fmla="*/ 171910 h 171799"/>
                <a:gd name="connsiteX3" fmla="*/ 28644 w 126458"/>
                <a:gd name="connsiteY3" fmla="*/ 171168 h 171799"/>
                <a:gd name="connsiteX4" fmla="*/ 56802 w 126458"/>
                <a:gd name="connsiteY4" fmla="*/ 171910 h 171799"/>
                <a:gd name="connsiteX5" fmla="*/ 56802 w 126458"/>
                <a:gd name="connsiteY5" fmla="*/ 164236 h 171799"/>
                <a:gd name="connsiteX6" fmla="*/ 37192 w 126458"/>
                <a:gd name="connsiteY6" fmla="*/ 153096 h 171799"/>
                <a:gd name="connsiteX7" fmla="*/ 37192 w 126458"/>
                <a:gd name="connsiteY7" fmla="*/ 107547 h 171799"/>
                <a:gd name="connsiteX8" fmla="*/ 71132 w 126458"/>
                <a:gd name="connsiteY8" fmla="*/ 67939 h 171799"/>
                <a:gd name="connsiteX9" fmla="*/ 89736 w 126458"/>
                <a:gd name="connsiteY9" fmla="*/ 95417 h 171799"/>
                <a:gd name="connsiteX10" fmla="*/ 89736 w 126458"/>
                <a:gd name="connsiteY10" fmla="*/ 153096 h 171799"/>
                <a:gd name="connsiteX11" fmla="*/ 70126 w 126458"/>
                <a:gd name="connsiteY11" fmla="*/ 164236 h 171799"/>
                <a:gd name="connsiteX12" fmla="*/ 70126 w 126458"/>
                <a:gd name="connsiteY12" fmla="*/ 171910 h 171799"/>
                <a:gd name="connsiteX13" fmla="*/ 98536 w 126458"/>
                <a:gd name="connsiteY13" fmla="*/ 171168 h 171799"/>
                <a:gd name="connsiteX14" fmla="*/ 126693 w 126458"/>
                <a:gd name="connsiteY14" fmla="*/ 171910 h 171799"/>
                <a:gd name="connsiteX15" fmla="*/ 126693 w 126458"/>
                <a:gd name="connsiteY15" fmla="*/ 164236 h 171799"/>
                <a:gd name="connsiteX16" fmla="*/ 107083 w 126458"/>
                <a:gd name="connsiteY16" fmla="*/ 156810 h 171799"/>
                <a:gd name="connsiteX17" fmla="*/ 107083 w 126458"/>
                <a:gd name="connsiteY17" fmla="*/ 109528 h 171799"/>
                <a:gd name="connsiteX18" fmla="*/ 99290 w 126458"/>
                <a:gd name="connsiteY18" fmla="*/ 71653 h 171799"/>
                <a:gd name="connsiteX19" fmla="*/ 72892 w 126458"/>
                <a:gd name="connsiteY19" fmla="*/ 62493 h 171799"/>
                <a:gd name="connsiteX20" fmla="*/ 36438 w 126458"/>
                <a:gd name="connsiteY20" fmla="*/ 86753 h 171799"/>
                <a:gd name="connsiteX21" fmla="*/ 36438 w 126458"/>
                <a:gd name="connsiteY21" fmla="*/ 111 h 171799"/>
                <a:gd name="connsiteX22" fmla="*/ 235 w 126458"/>
                <a:gd name="connsiteY22" fmla="*/ 2834 h 171799"/>
                <a:gd name="connsiteX23" fmla="*/ 235 w 126458"/>
                <a:gd name="connsiteY23" fmla="*/ 10508 h 171799"/>
                <a:gd name="connsiteX24" fmla="*/ 19845 w 126458"/>
                <a:gd name="connsiteY24" fmla="*/ 24370 h 171799"/>
                <a:gd name="connsiteX25" fmla="*/ 19845 w 126458"/>
                <a:gd name="connsiteY25" fmla="*/ 153096 h 17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458" h="171799">
                  <a:moveTo>
                    <a:pt x="19845" y="153096"/>
                  </a:moveTo>
                  <a:cubicBezTo>
                    <a:pt x="19845" y="164236"/>
                    <a:pt x="17079" y="164236"/>
                    <a:pt x="235" y="164236"/>
                  </a:cubicBezTo>
                  <a:lnTo>
                    <a:pt x="235" y="171910"/>
                  </a:lnTo>
                  <a:cubicBezTo>
                    <a:pt x="9034" y="171663"/>
                    <a:pt x="21856" y="171168"/>
                    <a:pt x="28644" y="171168"/>
                  </a:cubicBezTo>
                  <a:cubicBezTo>
                    <a:pt x="35181" y="171168"/>
                    <a:pt x="48254" y="171663"/>
                    <a:pt x="56802" y="171910"/>
                  </a:cubicBezTo>
                  <a:lnTo>
                    <a:pt x="56802" y="164236"/>
                  </a:lnTo>
                  <a:cubicBezTo>
                    <a:pt x="39958" y="164236"/>
                    <a:pt x="37192" y="164236"/>
                    <a:pt x="37192" y="153096"/>
                  </a:cubicBezTo>
                  <a:lnTo>
                    <a:pt x="37192" y="107547"/>
                  </a:lnTo>
                  <a:cubicBezTo>
                    <a:pt x="37192" y="81802"/>
                    <a:pt x="55042" y="67939"/>
                    <a:pt x="71132" y="67939"/>
                  </a:cubicBezTo>
                  <a:cubicBezTo>
                    <a:pt x="86971" y="67939"/>
                    <a:pt x="89736" y="81307"/>
                    <a:pt x="89736" y="95417"/>
                  </a:cubicBezTo>
                  <a:lnTo>
                    <a:pt x="89736" y="153096"/>
                  </a:lnTo>
                  <a:cubicBezTo>
                    <a:pt x="89736" y="164236"/>
                    <a:pt x="86971" y="164236"/>
                    <a:pt x="70126" y="164236"/>
                  </a:cubicBezTo>
                  <a:lnTo>
                    <a:pt x="70126" y="171910"/>
                  </a:lnTo>
                  <a:cubicBezTo>
                    <a:pt x="78926" y="171663"/>
                    <a:pt x="91748" y="171168"/>
                    <a:pt x="98536" y="171168"/>
                  </a:cubicBezTo>
                  <a:cubicBezTo>
                    <a:pt x="105072" y="171168"/>
                    <a:pt x="118145" y="171663"/>
                    <a:pt x="126693" y="171910"/>
                  </a:cubicBezTo>
                  <a:lnTo>
                    <a:pt x="126693" y="164236"/>
                  </a:lnTo>
                  <a:cubicBezTo>
                    <a:pt x="113620" y="164236"/>
                    <a:pt x="107335" y="164236"/>
                    <a:pt x="107083" y="156810"/>
                  </a:cubicBezTo>
                  <a:lnTo>
                    <a:pt x="107083" y="109528"/>
                  </a:lnTo>
                  <a:cubicBezTo>
                    <a:pt x="107083" y="88238"/>
                    <a:pt x="107083" y="80564"/>
                    <a:pt x="99290" y="71653"/>
                  </a:cubicBezTo>
                  <a:cubicBezTo>
                    <a:pt x="95770" y="67444"/>
                    <a:pt x="87474" y="62493"/>
                    <a:pt x="72892" y="62493"/>
                  </a:cubicBezTo>
                  <a:cubicBezTo>
                    <a:pt x="51774" y="62493"/>
                    <a:pt x="40712" y="77346"/>
                    <a:pt x="36438" y="86753"/>
                  </a:cubicBezTo>
                  <a:lnTo>
                    <a:pt x="36438" y="111"/>
                  </a:lnTo>
                  <a:lnTo>
                    <a:pt x="235" y="2834"/>
                  </a:lnTo>
                  <a:lnTo>
                    <a:pt x="235" y="10508"/>
                  </a:lnTo>
                  <a:cubicBezTo>
                    <a:pt x="17834" y="10508"/>
                    <a:pt x="19845" y="12241"/>
                    <a:pt x="19845" y="24370"/>
                  </a:cubicBezTo>
                  <a:lnTo>
                    <a:pt x="19845" y="153096"/>
                  </a:lnTo>
                  <a:close/>
                </a:path>
              </a:pathLst>
            </a:custGeom>
            <a:solidFill>
              <a:srgbClr val="000000"/>
            </a:solidFill>
            <a:ln w="25235"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6467D238-A71E-21F1-6F16-32CE014AD357}"/>
                </a:ext>
              </a:extLst>
            </p:cNvPr>
            <p:cNvSpPr/>
            <p:nvPr>
              <p:custDataLst>
                <p:tags r:id="rId48"/>
              </p:custDataLst>
            </p:nvPr>
          </p:nvSpPr>
          <p:spPr>
            <a:xfrm>
              <a:off x="8635878" y="5102141"/>
              <a:ext cx="58326" cy="247549"/>
            </a:xfrm>
            <a:custGeom>
              <a:avLst/>
              <a:gdLst>
                <a:gd name="connsiteX0" fmla="*/ 58567 w 58326"/>
                <a:gd name="connsiteY0" fmla="*/ 245185 h 247549"/>
                <a:gd name="connsiteX1" fmla="*/ 54293 w 58326"/>
                <a:gd name="connsiteY1" fmla="*/ 239739 h 247549"/>
                <a:gd name="connsiteX2" fmla="*/ 14822 w 58326"/>
                <a:gd name="connsiteY2" fmla="*/ 123886 h 247549"/>
                <a:gd name="connsiteX3" fmla="*/ 55299 w 58326"/>
                <a:gd name="connsiteY3" fmla="*/ 6794 h 247549"/>
                <a:gd name="connsiteX4" fmla="*/ 58567 w 58326"/>
                <a:gd name="connsiteY4" fmla="*/ 2586 h 247549"/>
                <a:gd name="connsiteX5" fmla="*/ 56053 w 58326"/>
                <a:gd name="connsiteY5" fmla="*/ 111 h 247549"/>
                <a:gd name="connsiteX6" fmla="*/ 16079 w 58326"/>
                <a:gd name="connsiteY6" fmla="*/ 48383 h 247549"/>
                <a:gd name="connsiteX7" fmla="*/ 241 w 58326"/>
                <a:gd name="connsiteY7" fmla="*/ 123886 h 247549"/>
                <a:gd name="connsiteX8" fmla="*/ 16834 w 58326"/>
                <a:gd name="connsiteY8" fmla="*/ 201121 h 247549"/>
                <a:gd name="connsiteX9" fmla="*/ 56053 w 58326"/>
                <a:gd name="connsiteY9" fmla="*/ 247661 h 247549"/>
                <a:gd name="connsiteX10" fmla="*/ 58567 w 58326"/>
                <a:gd name="connsiteY10" fmla="*/ 245185 h 2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6" h="247549">
                  <a:moveTo>
                    <a:pt x="58567" y="245185"/>
                  </a:moveTo>
                  <a:cubicBezTo>
                    <a:pt x="58567" y="244442"/>
                    <a:pt x="58567" y="243947"/>
                    <a:pt x="54293" y="239739"/>
                  </a:cubicBezTo>
                  <a:cubicBezTo>
                    <a:pt x="22867" y="208548"/>
                    <a:pt x="14822" y="161761"/>
                    <a:pt x="14822" y="123886"/>
                  </a:cubicBezTo>
                  <a:cubicBezTo>
                    <a:pt x="14822" y="80812"/>
                    <a:pt x="24376" y="37738"/>
                    <a:pt x="55299" y="6794"/>
                  </a:cubicBezTo>
                  <a:cubicBezTo>
                    <a:pt x="58567" y="3824"/>
                    <a:pt x="58567" y="3329"/>
                    <a:pt x="58567" y="2586"/>
                  </a:cubicBezTo>
                  <a:cubicBezTo>
                    <a:pt x="58567" y="853"/>
                    <a:pt x="57562" y="111"/>
                    <a:pt x="56053" y="111"/>
                  </a:cubicBezTo>
                  <a:cubicBezTo>
                    <a:pt x="53539" y="111"/>
                    <a:pt x="30912" y="16944"/>
                    <a:pt x="16079" y="48383"/>
                  </a:cubicBezTo>
                  <a:cubicBezTo>
                    <a:pt x="3257" y="75613"/>
                    <a:pt x="241" y="103091"/>
                    <a:pt x="241" y="123886"/>
                  </a:cubicBezTo>
                  <a:cubicBezTo>
                    <a:pt x="241" y="143194"/>
                    <a:pt x="3006" y="173148"/>
                    <a:pt x="16834" y="201121"/>
                  </a:cubicBezTo>
                  <a:cubicBezTo>
                    <a:pt x="31918" y="231570"/>
                    <a:pt x="53539" y="247661"/>
                    <a:pt x="56053" y="247661"/>
                  </a:cubicBezTo>
                  <a:cubicBezTo>
                    <a:pt x="57562" y="247661"/>
                    <a:pt x="58567" y="246918"/>
                    <a:pt x="58567" y="245185"/>
                  </a:cubicBezTo>
                  <a:close/>
                </a:path>
              </a:pathLst>
            </a:custGeom>
            <a:solidFill>
              <a:srgbClr val="000000"/>
            </a:solidFill>
            <a:ln w="25235"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4CFC7E19-F3DE-2637-A5BD-9EAC1DB05FED}"/>
                </a:ext>
              </a:extLst>
            </p:cNvPr>
            <p:cNvSpPr/>
            <p:nvPr>
              <p:custDataLst>
                <p:tags r:id="rId49"/>
              </p:custDataLst>
            </p:nvPr>
          </p:nvSpPr>
          <p:spPr>
            <a:xfrm>
              <a:off x="8700714" y="5178387"/>
              <a:ext cx="131234" cy="157441"/>
            </a:xfrm>
            <a:custGeom>
              <a:avLst/>
              <a:gdLst>
                <a:gd name="connsiteX0" fmla="*/ 19603 w 131234"/>
                <a:gd name="connsiteY0" fmla="*/ 139729 h 157441"/>
                <a:gd name="connsiteX1" fmla="*/ 6027 w 131234"/>
                <a:gd name="connsiteY1" fmla="*/ 149878 h 157441"/>
                <a:gd name="connsiteX2" fmla="*/ 244 w 131234"/>
                <a:gd name="connsiteY2" fmla="*/ 154582 h 157441"/>
                <a:gd name="connsiteX3" fmla="*/ 3513 w 131234"/>
                <a:gd name="connsiteY3" fmla="*/ 157552 h 157441"/>
                <a:gd name="connsiteX4" fmla="*/ 24631 w 131234"/>
                <a:gd name="connsiteY4" fmla="*/ 156810 h 157441"/>
                <a:gd name="connsiteX5" fmla="*/ 49520 w 131234"/>
                <a:gd name="connsiteY5" fmla="*/ 157552 h 157441"/>
                <a:gd name="connsiteX6" fmla="*/ 54046 w 131234"/>
                <a:gd name="connsiteY6" fmla="*/ 152601 h 157441"/>
                <a:gd name="connsiteX7" fmla="*/ 48012 w 131234"/>
                <a:gd name="connsiteY7" fmla="*/ 149878 h 157441"/>
                <a:gd name="connsiteX8" fmla="*/ 35442 w 131234"/>
                <a:gd name="connsiteY8" fmla="*/ 145918 h 157441"/>
                <a:gd name="connsiteX9" fmla="*/ 47761 w 131234"/>
                <a:gd name="connsiteY9" fmla="*/ 96408 h 157441"/>
                <a:gd name="connsiteX10" fmla="*/ 70890 w 131234"/>
                <a:gd name="connsiteY10" fmla="*/ 112251 h 157441"/>
                <a:gd name="connsiteX11" fmla="*/ 131479 w 131234"/>
                <a:gd name="connsiteY11" fmla="*/ 39719 h 157441"/>
                <a:gd name="connsiteX12" fmla="*/ 98042 w 131234"/>
                <a:gd name="connsiteY12" fmla="*/ 111 h 157441"/>
                <a:gd name="connsiteX13" fmla="*/ 65108 w 131234"/>
                <a:gd name="connsiteY13" fmla="*/ 18677 h 157441"/>
                <a:gd name="connsiteX14" fmla="*/ 42481 w 131234"/>
                <a:gd name="connsiteY14" fmla="*/ 111 h 157441"/>
                <a:gd name="connsiteX15" fmla="*/ 23877 w 131234"/>
                <a:gd name="connsiteY15" fmla="*/ 14221 h 157441"/>
                <a:gd name="connsiteX16" fmla="*/ 16083 w 131234"/>
                <a:gd name="connsiteY16" fmla="*/ 38233 h 157441"/>
                <a:gd name="connsiteX17" fmla="*/ 19100 w 131234"/>
                <a:gd name="connsiteY17" fmla="*/ 40709 h 157441"/>
                <a:gd name="connsiteX18" fmla="*/ 23374 w 131234"/>
                <a:gd name="connsiteY18" fmla="*/ 35015 h 157441"/>
                <a:gd name="connsiteX19" fmla="*/ 41727 w 131234"/>
                <a:gd name="connsiteY19" fmla="*/ 5557 h 157441"/>
                <a:gd name="connsiteX20" fmla="*/ 49520 w 131234"/>
                <a:gd name="connsiteY20" fmla="*/ 16944 h 157441"/>
                <a:gd name="connsiteX21" fmla="*/ 47761 w 131234"/>
                <a:gd name="connsiteY21" fmla="*/ 29569 h 157441"/>
                <a:gd name="connsiteX22" fmla="*/ 19603 w 131234"/>
                <a:gd name="connsiteY22" fmla="*/ 139729 h 157441"/>
                <a:gd name="connsiteX23" fmla="*/ 63851 w 131234"/>
                <a:gd name="connsiteY23" fmla="*/ 32292 h 157441"/>
                <a:gd name="connsiteX24" fmla="*/ 76924 w 131234"/>
                <a:gd name="connsiteY24" fmla="*/ 14964 h 157441"/>
                <a:gd name="connsiteX25" fmla="*/ 97288 w 131234"/>
                <a:gd name="connsiteY25" fmla="*/ 5557 h 157441"/>
                <a:gd name="connsiteX26" fmla="*/ 113378 w 131234"/>
                <a:gd name="connsiteY26" fmla="*/ 28826 h 157441"/>
                <a:gd name="connsiteX27" fmla="*/ 100556 w 131234"/>
                <a:gd name="connsiteY27" fmla="*/ 81307 h 157441"/>
                <a:gd name="connsiteX28" fmla="*/ 70639 w 131234"/>
                <a:gd name="connsiteY28" fmla="*/ 106805 h 157441"/>
                <a:gd name="connsiteX29" fmla="*/ 50777 w 131234"/>
                <a:gd name="connsiteY29" fmla="*/ 84773 h 157441"/>
                <a:gd name="connsiteX30" fmla="*/ 51532 w 131234"/>
                <a:gd name="connsiteY30" fmla="*/ 80812 h 157441"/>
                <a:gd name="connsiteX31" fmla="*/ 63851 w 131234"/>
                <a:gd name="connsiteY31" fmla="*/ 32292 h 15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34" h="157441">
                  <a:moveTo>
                    <a:pt x="19603" y="139729"/>
                  </a:moveTo>
                  <a:cubicBezTo>
                    <a:pt x="17592" y="148145"/>
                    <a:pt x="17089" y="149878"/>
                    <a:pt x="6027" y="149878"/>
                  </a:cubicBezTo>
                  <a:cubicBezTo>
                    <a:pt x="3010" y="149878"/>
                    <a:pt x="244" y="149878"/>
                    <a:pt x="244" y="154582"/>
                  </a:cubicBezTo>
                  <a:cubicBezTo>
                    <a:pt x="244" y="156562"/>
                    <a:pt x="1501" y="157552"/>
                    <a:pt x="3513" y="157552"/>
                  </a:cubicBezTo>
                  <a:cubicBezTo>
                    <a:pt x="10301" y="157552"/>
                    <a:pt x="17592" y="156810"/>
                    <a:pt x="24631" y="156810"/>
                  </a:cubicBezTo>
                  <a:cubicBezTo>
                    <a:pt x="32927" y="156810"/>
                    <a:pt x="41475" y="157552"/>
                    <a:pt x="49520" y="157552"/>
                  </a:cubicBezTo>
                  <a:cubicBezTo>
                    <a:pt x="50777" y="157552"/>
                    <a:pt x="54046" y="157552"/>
                    <a:pt x="54046" y="152601"/>
                  </a:cubicBezTo>
                  <a:cubicBezTo>
                    <a:pt x="54046" y="149878"/>
                    <a:pt x="51532" y="149878"/>
                    <a:pt x="48012" y="149878"/>
                  </a:cubicBezTo>
                  <a:cubicBezTo>
                    <a:pt x="35442" y="149878"/>
                    <a:pt x="35442" y="148145"/>
                    <a:pt x="35442" y="145918"/>
                  </a:cubicBezTo>
                  <a:cubicBezTo>
                    <a:pt x="35442" y="142947"/>
                    <a:pt x="46001" y="102596"/>
                    <a:pt x="47761" y="96408"/>
                  </a:cubicBezTo>
                  <a:cubicBezTo>
                    <a:pt x="51029" y="103586"/>
                    <a:pt x="58068" y="112251"/>
                    <a:pt x="70890" y="112251"/>
                  </a:cubicBezTo>
                  <a:cubicBezTo>
                    <a:pt x="100053" y="112251"/>
                    <a:pt x="131479" y="76108"/>
                    <a:pt x="131479" y="39719"/>
                  </a:cubicBezTo>
                  <a:cubicBezTo>
                    <a:pt x="131479" y="16449"/>
                    <a:pt x="117149" y="111"/>
                    <a:pt x="98042" y="111"/>
                  </a:cubicBezTo>
                  <a:cubicBezTo>
                    <a:pt x="85472" y="111"/>
                    <a:pt x="73404" y="9022"/>
                    <a:pt x="65108" y="18677"/>
                  </a:cubicBezTo>
                  <a:cubicBezTo>
                    <a:pt x="62594" y="5309"/>
                    <a:pt x="51783" y="111"/>
                    <a:pt x="42481" y="111"/>
                  </a:cubicBezTo>
                  <a:cubicBezTo>
                    <a:pt x="30916" y="111"/>
                    <a:pt x="26139" y="9765"/>
                    <a:pt x="23877" y="14221"/>
                  </a:cubicBezTo>
                  <a:cubicBezTo>
                    <a:pt x="19351" y="22638"/>
                    <a:pt x="16083" y="37491"/>
                    <a:pt x="16083" y="38233"/>
                  </a:cubicBezTo>
                  <a:cubicBezTo>
                    <a:pt x="16083" y="40709"/>
                    <a:pt x="18597" y="40709"/>
                    <a:pt x="19100" y="40709"/>
                  </a:cubicBezTo>
                  <a:cubicBezTo>
                    <a:pt x="21614" y="40709"/>
                    <a:pt x="21866" y="40461"/>
                    <a:pt x="23374" y="35015"/>
                  </a:cubicBezTo>
                  <a:cubicBezTo>
                    <a:pt x="27648" y="17439"/>
                    <a:pt x="32676" y="5557"/>
                    <a:pt x="41727" y="5557"/>
                  </a:cubicBezTo>
                  <a:cubicBezTo>
                    <a:pt x="46001" y="5557"/>
                    <a:pt x="49520" y="7537"/>
                    <a:pt x="49520" y="16944"/>
                  </a:cubicBezTo>
                  <a:cubicBezTo>
                    <a:pt x="49520" y="22638"/>
                    <a:pt x="48766" y="25361"/>
                    <a:pt x="47761" y="29569"/>
                  </a:cubicBezTo>
                  <a:lnTo>
                    <a:pt x="19603" y="139729"/>
                  </a:lnTo>
                  <a:close/>
                  <a:moveTo>
                    <a:pt x="63851" y="32292"/>
                  </a:moveTo>
                  <a:cubicBezTo>
                    <a:pt x="65610" y="25608"/>
                    <a:pt x="72398" y="18677"/>
                    <a:pt x="76924" y="14964"/>
                  </a:cubicBezTo>
                  <a:cubicBezTo>
                    <a:pt x="85723" y="7290"/>
                    <a:pt x="93014" y="5557"/>
                    <a:pt x="97288" y="5557"/>
                  </a:cubicBezTo>
                  <a:cubicBezTo>
                    <a:pt x="107344" y="5557"/>
                    <a:pt x="113378" y="14221"/>
                    <a:pt x="113378" y="28826"/>
                  </a:cubicBezTo>
                  <a:cubicBezTo>
                    <a:pt x="113378" y="43432"/>
                    <a:pt x="105082" y="71900"/>
                    <a:pt x="100556" y="81307"/>
                  </a:cubicBezTo>
                  <a:cubicBezTo>
                    <a:pt x="92008" y="98635"/>
                    <a:pt x="79941" y="106805"/>
                    <a:pt x="70639" y="106805"/>
                  </a:cubicBezTo>
                  <a:cubicBezTo>
                    <a:pt x="54046" y="106805"/>
                    <a:pt x="50777" y="86258"/>
                    <a:pt x="50777" y="84773"/>
                  </a:cubicBezTo>
                  <a:cubicBezTo>
                    <a:pt x="50777" y="84278"/>
                    <a:pt x="50777" y="83782"/>
                    <a:pt x="51532" y="80812"/>
                  </a:cubicBezTo>
                  <a:lnTo>
                    <a:pt x="63851" y="32292"/>
                  </a:lnTo>
                  <a:close/>
                </a:path>
              </a:pathLst>
            </a:custGeom>
            <a:solidFill>
              <a:srgbClr val="000000"/>
            </a:solidFill>
            <a:ln w="25235"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D69D6717-AE01-44C3-D827-9029AA06EE47}"/>
                </a:ext>
              </a:extLst>
            </p:cNvPr>
            <p:cNvSpPr/>
            <p:nvPr>
              <p:custDataLst>
                <p:tags r:id="rId50"/>
              </p:custDataLst>
            </p:nvPr>
          </p:nvSpPr>
          <p:spPr>
            <a:xfrm>
              <a:off x="8854431" y="5209875"/>
              <a:ext cx="64058" cy="115061"/>
            </a:xfrm>
            <a:custGeom>
              <a:avLst/>
              <a:gdLst>
                <a:gd name="connsiteX0" fmla="*/ 40022 w 64058"/>
                <a:gd name="connsiteY0" fmla="*/ 4964 h 115061"/>
                <a:gd name="connsiteX1" fmla="*/ 34743 w 64058"/>
                <a:gd name="connsiteY1" fmla="*/ 112 h 115061"/>
                <a:gd name="connsiteX2" fmla="*/ 249 w 64058"/>
                <a:gd name="connsiteY2" fmla="*/ 11202 h 115061"/>
                <a:gd name="connsiteX3" fmla="*/ 249 w 64058"/>
                <a:gd name="connsiteY3" fmla="*/ 17441 h 115061"/>
                <a:gd name="connsiteX4" fmla="*/ 25767 w 64058"/>
                <a:gd name="connsiteY4" fmla="*/ 12589 h 115061"/>
                <a:gd name="connsiteX5" fmla="*/ 25767 w 64058"/>
                <a:gd name="connsiteY5" fmla="*/ 100964 h 115061"/>
                <a:gd name="connsiteX6" fmla="*/ 8169 w 64058"/>
                <a:gd name="connsiteY6" fmla="*/ 108935 h 115061"/>
                <a:gd name="connsiteX7" fmla="*/ 1481 w 64058"/>
                <a:gd name="connsiteY7" fmla="*/ 108935 h 115061"/>
                <a:gd name="connsiteX8" fmla="*/ 1481 w 64058"/>
                <a:gd name="connsiteY8" fmla="*/ 115173 h 115061"/>
                <a:gd name="connsiteX9" fmla="*/ 32807 w 64058"/>
                <a:gd name="connsiteY9" fmla="*/ 114480 h 115061"/>
                <a:gd name="connsiteX10" fmla="*/ 64308 w 64058"/>
                <a:gd name="connsiteY10" fmla="*/ 115173 h 115061"/>
                <a:gd name="connsiteX11" fmla="*/ 64308 w 64058"/>
                <a:gd name="connsiteY11" fmla="*/ 108935 h 115061"/>
                <a:gd name="connsiteX12" fmla="*/ 57621 w 64058"/>
                <a:gd name="connsiteY12" fmla="*/ 108935 h 115061"/>
                <a:gd name="connsiteX13" fmla="*/ 40022 w 64058"/>
                <a:gd name="connsiteY13" fmla="*/ 100964 h 115061"/>
                <a:gd name="connsiteX14" fmla="*/ 40022 w 64058"/>
                <a:gd name="connsiteY14" fmla="*/ 4964 h 11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8" h="115061">
                  <a:moveTo>
                    <a:pt x="40022" y="4964"/>
                  </a:moveTo>
                  <a:cubicBezTo>
                    <a:pt x="40022" y="285"/>
                    <a:pt x="39670" y="112"/>
                    <a:pt x="34743" y="112"/>
                  </a:cubicBezTo>
                  <a:cubicBezTo>
                    <a:pt x="23480" y="11029"/>
                    <a:pt x="7465" y="11202"/>
                    <a:pt x="249" y="11202"/>
                  </a:cubicBezTo>
                  <a:lnTo>
                    <a:pt x="249" y="17441"/>
                  </a:lnTo>
                  <a:cubicBezTo>
                    <a:pt x="4473" y="17441"/>
                    <a:pt x="16088" y="17441"/>
                    <a:pt x="25767" y="12589"/>
                  </a:cubicBezTo>
                  <a:lnTo>
                    <a:pt x="25767" y="100964"/>
                  </a:lnTo>
                  <a:cubicBezTo>
                    <a:pt x="25767" y="106682"/>
                    <a:pt x="25767" y="108935"/>
                    <a:pt x="8169" y="108935"/>
                  </a:cubicBezTo>
                  <a:lnTo>
                    <a:pt x="1481" y="108935"/>
                  </a:lnTo>
                  <a:lnTo>
                    <a:pt x="1481" y="115173"/>
                  </a:lnTo>
                  <a:cubicBezTo>
                    <a:pt x="4649" y="115000"/>
                    <a:pt x="26295" y="114480"/>
                    <a:pt x="32807" y="114480"/>
                  </a:cubicBezTo>
                  <a:cubicBezTo>
                    <a:pt x="38262" y="114480"/>
                    <a:pt x="60437" y="115000"/>
                    <a:pt x="64308" y="115173"/>
                  </a:cubicBezTo>
                  <a:lnTo>
                    <a:pt x="64308" y="108935"/>
                  </a:lnTo>
                  <a:lnTo>
                    <a:pt x="57621" y="108935"/>
                  </a:lnTo>
                  <a:cubicBezTo>
                    <a:pt x="40022" y="108935"/>
                    <a:pt x="40022" y="106682"/>
                    <a:pt x="40022" y="100964"/>
                  </a:cubicBezTo>
                  <a:lnTo>
                    <a:pt x="40022" y="4964"/>
                  </a:lnTo>
                  <a:close/>
                </a:path>
              </a:pathLst>
            </a:custGeom>
            <a:solidFill>
              <a:srgbClr val="000000"/>
            </a:solidFill>
            <a:ln w="25235"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71869E75-F9CE-71C3-1536-BC3069E96947}"/>
                </a:ext>
              </a:extLst>
            </p:cNvPr>
            <p:cNvSpPr/>
            <p:nvPr>
              <p:custDataLst>
                <p:tags r:id="rId51"/>
              </p:custDataLst>
            </p:nvPr>
          </p:nvSpPr>
          <p:spPr>
            <a:xfrm>
              <a:off x="8953766" y="5250250"/>
              <a:ext cx="20238" cy="74685"/>
            </a:xfrm>
            <a:custGeom>
              <a:avLst/>
              <a:gdLst>
                <a:gd name="connsiteX0" fmla="*/ 20492 w 20238"/>
                <a:gd name="connsiteY0" fmla="*/ 10163 h 74685"/>
                <a:gd name="connsiteX1" fmla="*/ 10461 w 20238"/>
                <a:gd name="connsiteY1" fmla="*/ 112 h 74685"/>
                <a:gd name="connsiteX2" fmla="*/ 253 w 20238"/>
                <a:gd name="connsiteY2" fmla="*/ 9989 h 74685"/>
                <a:gd name="connsiteX3" fmla="*/ 10285 w 20238"/>
                <a:gd name="connsiteY3" fmla="*/ 20040 h 74685"/>
                <a:gd name="connsiteX4" fmla="*/ 20492 w 20238"/>
                <a:gd name="connsiteY4" fmla="*/ 10163 h 74685"/>
                <a:gd name="connsiteX5" fmla="*/ 20492 w 20238"/>
                <a:gd name="connsiteY5" fmla="*/ 64921 h 74685"/>
                <a:gd name="connsiteX6" fmla="*/ 10461 w 20238"/>
                <a:gd name="connsiteY6" fmla="*/ 54870 h 74685"/>
                <a:gd name="connsiteX7" fmla="*/ 253 w 20238"/>
                <a:gd name="connsiteY7" fmla="*/ 64747 h 74685"/>
                <a:gd name="connsiteX8" fmla="*/ 10285 w 20238"/>
                <a:gd name="connsiteY8" fmla="*/ 74798 h 74685"/>
                <a:gd name="connsiteX9" fmla="*/ 20492 w 20238"/>
                <a:gd name="connsiteY9" fmla="*/ 64921 h 7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38" h="74685">
                  <a:moveTo>
                    <a:pt x="20492" y="10163"/>
                  </a:moveTo>
                  <a:cubicBezTo>
                    <a:pt x="20492" y="4098"/>
                    <a:pt x="15564" y="112"/>
                    <a:pt x="10461" y="112"/>
                  </a:cubicBezTo>
                  <a:cubicBezTo>
                    <a:pt x="4301" y="112"/>
                    <a:pt x="253" y="4964"/>
                    <a:pt x="253" y="9989"/>
                  </a:cubicBezTo>
                  <a:cubicBezTo>
                    <a:pt x="253" y="16054"/>
                    <a:pt x="5181" y="20040"/>
                    <a:pt x="10285" y="20040"/>
                  </a:cubicBezTo>
                  <a:cubicBezTo>
                    <a:pt x="16444" y="20040"/>
                    <a:pt x="20492" y="15188"/>
                    <a:pt x="20492" y="10163"/>
                  </a:cubicBezTo>
                  <a:close/>
                  <a:moveTo>
                    <a:pt x="20492" y="64921"/>
                  </a:moveTo>
                  <a:cubicBezTo>
                    <a:pt x="20492" y="58856"/>
                    <a:pt x="15564" y="54870"/>
                    <a:pt x="10461" y="54870"/>
                  </a:cubicBezTo>
                  <a:cubicBezTo>
                    <a:pt x="4301" y="54870"/>
                    <a:pt x="253" y="59722"/>
                    <a:pt x="253" y="64747"/>
                  </a:cubicBezTo>
                  <a:cubicBezTo>
                    <a:pt x="253" y="70812"/>
                    <a:pt x="5181" y="74798"/>
                    <a:pt x="10285" y="74798"/>
                  </a:cubicBezTo>
                  <a:cubicBezTo>
                    <a:pt x="16444" y="74798"/>
                    <a:pt x="20492" y="69946"/>
                    <a:pt x="20492" y="64921"/>
                  </a:cubicBezTo>
                  <a:close/>
                </a:path>
              </a:pathLst>
            </a:custGeom>
            <a:solidFill>
              <a:srgbClr val="000000"/>
            </a:solidFill>
            <a:ln w="25235"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B6CD3757-DC57-04F7-3F30-3EFC31363F94}"/>
                </a:ext>
              </a:extLst>
            </p:cNvPr>
            <p:cNvSpPr/>
            <p:nvPr>
              <p:custDataLst>
                <p:tags r:id="rId52"/>
              </p:custDataLst>
            </p:nvPr>
          </p:nvSpPr>
          <p:spPr>
            <a:xfrm>
              <a:off x="9000651" y="5248517"/>
              <a:ext cx="107527" cy="78151"/>
            </a:xfrm>
            <a:custGeom>
              <a:avLst/>
              <a:gdLst>
                <a:gd name="connsiteX0" fmla="*/ 13455 w 107527"/>
                <a:gd name="connsiteY0" fmla="*/ 65614 h 78151"/>
                <a:gd name="connsiteX1" fmla="*/ 11695 w 107527"/>
                <a:gd name="connsiteY1" fmla="*/ 72718 h 78151"/>
                <a:gd name="connsiteX2" fmla="*/ 17678 w 107527"/>
                <a:gd name="connsiteY2" fmla="*/ 78264 h 78151"/>
                <a:gd name="connsiteX3" fmla="*/ 24542 w 107527"/>
                <a:gd name="connsiteY3" fmla="*/ 74451 h 78151"/>
                <a:gd name="connsiteX4" fmla="*/ 27709 w 107527"/>
                <a:gd name="connsiteY4" fmla="*/ 63708 h 78151"/>
                <a:gd name="connsiteX5" fmla="*/ 31581 w 107527"/>
                <a:gd name="connsiteY5" fmla="*/ 48112 h 78151"/>
                <a:gd name="connsiteX6" fmla="*/ 34573 w 107527"/>
                <a:gd name="connsiteY6" fmla="*/ 36502 h 78151"/>
                <a:gd name="connsiteX7" fmla="*/ 41964 w 107527"/>
                <a:gd name="connsiteY7" fmla="*/ 20906 h 78151"/>
                <a:gd name="connsiteX8" fmla="*/ 68362 w 107527"/>
                <a:gd name="connsiteY8" fmla="*/ 4964 h 78151"/>
                <a:gd name="connsiteX9" fmla="*/ 78745 w 107527"/>
                <a:gd name="connsiteY9" fmla="*/ 17094 h 78151"/>
                <a:gd name="connsiteX10" fmla="*/ 68362 w 107527"/>
                <a:gd name="connsiteY10" fmla="*/ 54004 h 78151"/>
                <a:gd name="connsiteX11" fmla="*/ 65722 w 107527"/>
                <a:gd name="connsiteY11" fmla="*/ 63361 h 78151"/>
                <a:gd name="connsiteX12" fmla="*/ 82441 w 107527"/>
                <a:gd name="connsiteY12" fmla="*/ 78264 h 78151"/>
                <a:gd name="connsiteX13" fmla="*/ 107783 w 107527"/>
                <a:gd name="connsiteY13" fmla="*/ 51751 h 78151"/>
                <a:gd name="connsiteX14" fmla="*/ 104967 w 107527"/>
                <a:gd name="connsiteY14" fmla="*/ 49498 h 78151"/>
                <a:gd name="connsiteX15" fmla="*/ 101623 w 107527"/>
                <a:gd name="connsiteY15" fmla="*/ 52444 h 78151"/>
                <a:gd name="connsiteX16" fmla="*/ 82969 w 107527"/>
                <a:gd name="connsiteY16" fmla="*/ 73412 h 78151"/>
                <a:gd name="connsiteX17" fmla="*/ 78569 w 107527"/>
                <a:gd name="connsiteY17" fmla="*/ 67347 h 78151"/>
                <a:gd name="connsiteX18" fmla="*/ 82617 w 107527"/>
                <a:gd name="connsiteY18" fmla="*/ 53311 h 78151"/>
                <a:gd name="connsiteX19" fmla="*/ 91944 w 107527"/>
                <a:gd name="connsiteY19" fmla="*/ 19867 h 78151"/>
                <a:gd name="connsiteX20" fmla="*/ 69066 w 107527"/>
                <a:gd name="connsiteY20" fmla="*/ 112 h 78151"/>
                <a:gd name="connsiteX21" fmla="*/ 39324 w 107527"/>
                <a:gd name="connsiteY21" fmla="*/ 15881 h 78151"/>
                <a:gd name="connsiteX22" fmla="*/ 20494 w 107527"/>
                <a:gd name="connsiteY22" fmla="*/ 112 h 78151"/>
                <a:gd name="connsiteX23" fmla="*/ 6591 w 107527"/>
                <a:gd name="connsiteY23" fmla="*/ 9469 h 78151"/>
                <a:gd name="connsiteX24" fmla="*/ 256 w 107527"/>
                <a:gd name="connsiteY24" fmla="*/ 26625 h 78151"/>
                <a:gd name="connsiteX25" fmla="*/ 3247 w 107527"/>
                <a:gd name="connsiteY25" fmla="*/ 28877 h 78151"/>
                <a:gd name="connsiteX26" fmla="*/ 7119 w 107527"/>
                <a:gd name="connsiteY26" fmla="*/ 23679 h 78151"/>
                <a:gd name="connsiteX27" fmla="*/ 19966 w 107527"/>
                <a:gd name="connsiteY27" fmla="*/ 4964 h 78151"/>
                <a:gd name="connsiteX28" fmla="*/ 25774 w 107527"/>
                <a:gd name="connsiteY28" fmla="*/ 13455 h 78151"/>
                <a:gd name="connsiteX29" fmla="*/ 22958 w 107527"/>
                <a:gd name="connsiteY29" fmla="*/ 27838 h 78151"/>
                <a:gd name="connsiteX30" fmla="*/ 19086 w 107527"/>
                <a:gd name="connsiteY30" fmla="*/ 43433 h 78151"/>
                <a:gd name="connsiteX31" fmla="*/ 13455 w 107527"/>
                <a:gd name="connsiteY31" fmla="*/ 65614 h 7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527" h="78151">
                  <a:moveTo>
                    <a:pt x="13455" y="65614"/>
                  </a:moveTo>
                  <a:cubicBezTo>
                    <a:pt x="12751" y="67867"/>
                    <a:pt x="11695" y="72199"/>
                    <a:pt x="11695" y="72718"/>
                  </a:cubicBezTo>
                  <a:cubicBezTo>
                    <a:pt x="11695" y="76531"/>
                    <a:pt x="14862" y="78264"/>
                    <a:pt x="17678" y="78264"/>
                  </a:cubicBezTo>
                  <a:cubicBezTo>
                    <a:pt x="20846" y="78264"/>
                    <a:pt x="23662" y="76011"/>
                    <a:pt x="24542" y="74451"/>
                  </a:cubicBezTo>
                  <a:cubicBezTo>
                    <a:pt x="25422" y="72892"/>
                    <a:pt x="26830" y="67347"/>
                    <a:pt x="27709" y="63708"/>
                  </a:cubicBezTo>
                  <a:cubicBezTo>
                    <a:pt x="28589" y="60415"/>
                    <a:pt x="30525" y="52444"/>
                    <a:pt x="31581" y="48112"/>
                  </a:cubicBezTo>
                  <a:cubicBezTo>
                    <a:pt x="32637" y="44300"/>
                    <a:pt x="33693" y="40487"/>
                    <a:pt x="34573" y="36502"/>
                  </a:cubicBezTo>
                  <a:cubicBezTo>
                    <a:pt x="36509" y="29397"/>
                    <a:pt x="36861" y="28011"/>
                    <a:pt x="41964" y="20906"/>
                  </a:cubicBezTo>
                  <a:cubicBezTo>
                    <a:pt x="46892" y="13975"/>
                    <a:pt x="55163" y="4964"/>
                    <a:pt x="68362" y="4964"/>
                  </a:cubicBezTo>
                  <a:cubicBezTo>
                    <a:pt x="78569" y="4964"/>
                    <a:pt x="78745" y="13802"/>
                    <a:pt x="78745" y="17094"/>
                  </a:cubicBezTo>
                  <a:cubicBezTo>
                    <a:pt x="78745" y="27491"/>
                    <a:pt x="71178" y="46726"/>
                    <a:pt x="68362" y="54004"/>
                  </a:cubicBezTo>
                  <a:cubicBezTo>
                    <a:pt x="66426" y="58856"/>
                    <a:pt x="65722" y="60415"/>
                    <a:pt x="65722" y="63361"/>
                  </a:cubicBezTo>
                  <a:cubicBezTo>
                    <a:pt x="65722" y="72545"/>
                    <a:pt x="73466" y="78264"/>
                    <a:pt x="82441" y="78264"/>
                  </a:cubicBezTo>
                  <a:cubicBezTo>
                    <a:pt x="100039" y="78264"/>
                    <a:pt x="107783" y="54350"/>
                    <a:pt x="107783" y="51751"/>
                  </a:cubicBezTo>
                  <a:cubicBezTo>
                    <a:pt x="107783" y="49498"/>
                    <a:pt x="105495" y="49498"/>
                    <a:pt x="104967" y="49498"/>
                  </a:cubicBezTo>
                  <a:cubicBezTo>
                    <a:pt x="102503" y="49498"/>
                    <a:pt x="102327" y="50538"/>
                    <a:pt x="101623" y="52444"/>
                  </a:cubicBezTo>
                  <a:cubicBezTo>
                    <a:pt x="97576" y="66307"/>
                    <a:pt x="90008" y="73412"/>
                    <a:pt x="82969" y="73412"/>
                  </a:cubicBezTo>
                  <a:cubicBezTo>
                    <a:pt x="79273" y="73412"/>
                    <a:pt x="78569" y="70986"/>
                    <a:pt x="78569" y="67347"/>
                  </a:cubicBezTo>
                  <a:cubicBezTo>
                    <a:pt x="78569" y="63361"/>
                    <a:pt x="79449" y="61108"/>
                    <a:pt x="82617" y="53311"/>
                  </a:cubicBezTo>
                  <a:cubicBezTo>
                    <a:pt x="84729" y="47939"/>
                    <a:pt x="91944" y="29571"/>
                    <a:pt x="91944" y="19867"/>
                  </a:cubicBezTo>
                  <a:cubicBezTo>
                    <a:pt x="91944" y="3058"/>
                    <a:pt x="78393" y="112"/>
                    <a:pt x="69066" y="112"/>
                  </a:cubicBezTo>
                  <a:cubicBezTo>
                    <a:pt x="54459" y="112"/>
                    <a:pt x="44604" y="8950"/>
                    <a:pt x="39324" y="15881"/>
                  </a:cubicBezTo>
                  <a:cubicBezTo>
                    <a:pt x="38093" y="3924"/>
                    <a:pt x="27709" y="112"/>
                    <a:pt x="20494" y="112"/>
                  </a:cubicBezTo>
                  <a:cubicBezTo>
                    <a:pt x="12927" y="112"/>
                    <a:pt x="8879" y="5484"/>
                    <a:pt x="6591" y="9469"/>
                  </a:cubicBezTo>
                  <a:cubicBezTo>
                    <a:pt x="2719" y="15881"/>
                    <a:pt x="256" y="25758"/>
                    <a:pt x="256" y="26625"/>
                  </a:cubicBezTo>
                  <a:cubicBezTo>
                    <a:pt x="256" y="28877"/>
                    <a:pt x="2719" y="28877"/>
                    <a:pt x="3247" y="28877"/>
                  </a:cubicBezTo>
                  <a:cubicBezTo>
                    <a:pt x="5711" y="28877"/>
                    <a:pt x="5887" y="28358"/>
                    <a:pt x="7119" y="23679"/>
                  </a:cubicBezTo>
                  <a:cubicBezTo>
                    <a:pt x="9759" y="13455"/>
                    <a:pt x="13103" y="4964"/>
                    <a:pt x="19966" y="4964"/>
                  </a:cubicBezTo>
                  <a:cubicBezTo>
                    <a:pt x="24542" y="4964"/>
                    <a:pt x="25774" y="8776"/>
                    <a:pt x="25774" y="13455"/>
                  </a:cubicBezTo>
                  <a:cubicBezTo>
                    <a:pt x="25774" y="16747"/>
                    <a:pt x="24190" y="23159"/>
                    <a:pt x="22958" y="27838"/>
                  </a:cubicBezTo>
                  <a:cubicBezTo>
                    <a:pt x="21726" y="32516"/>
                    <a:pt x="19966" y="39621"/>
                    <a:pt x="19086" y="43433"/>
                  </a:cubicBezTo>
                  <a:lnTo>
                    <a:pt x="13455" y="65614"/>
                  </a:lnTo>
                  <a:close/>
                </a:path>
              </a:pathLst>
            </a:custGeom>
            <a:solidFill>
              <a:srgbClr val="000000"/>
            </a:solidFill>
            <a:ln w="25235"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08C0869E-DFF9-B5CB-80C7-A6E9F2DAE04F}"/>
                </a:ext>
              </a:extLst>
            </p:cNvPr>
            <p:cNvSpPr/>
            <p:nvPr>
              <p:custDataLst>
                <p:tags r:id="rId53"/>
              </p:custDataLst>
            </p:nvPr>
          </p:nvSpPr>
          <p:spPr>
            <a:xfrm>
              <a:off x="9143559" y="5102141"/>
              <a:ext cx="58326" cy="247549"/>
            </a:xfrm>
            <a:custGeom>
              <a:avLst/>
              <a:gdLst>
                <a:gd name="connsiteX0" fmla="*/ 58588 w 58326"/>
                <a:gd name="connsiteY0" fmla="*/ 123886 h 247549"/>
                <a:gd name="connsiteX1" fmla="*/ 41995 w 58326"/>
                <a:gd name="connsiteY1" fmla="*/ 46650 h 247549"/>
                <a:gd name="connsiteX2" fmla="*/ 2775 w 58326"/>
                <a:gd name="connsiteY2" fmla="*/ 111 h 247549"/>
                <a:gd name="connsiteX3" fmla="*/ 261 w 58326"/>
                <a:gd name="connsiteY3" fmla="*/ 2586 h 247549"/>
                <a:gd name="connsiteX4" fmla="*/ 5038 w 58326"/>
                <a:gd name="connsiteY4" fmla="*/ 8280 h 247549"/>
                <a:gd name="connsiteX5" fmla="*/ 44006 w 58326"/>
                <a:gd name="connsiteY5" fmla="*/ 123886 h 247549"/>
                <a:gd name="connsiteX6" fmla="*/ 3529 w 58326"/>
                <a:gd name="connsiteY6" fmla="*/ 240977 h 247549"/>
                <a:gd name="connsiteX7" fmla="*/ 261 w 58326"/>
                <a:gd name="connsiteY7" fmla="*/ 245185 h 247549"/>
                <a:gd name="connsiteX8" fmla="*/ 2775 w 58326"/>
                <a:gd name="connsiteY8" fmla="*/ 247661 h 247549"/>
                <a:gd name="connsiteX9" fmla="*/ 42749 w 58326"/>
                <a:gd name="connsiteY9" fmla="*/ 199388 h 247549"/>
                <a:gd name="connsiteX10" fmla="*/ 58588 w 58326"/>
                <a:gd name="connsiteY10" fmla="*/ 123886 h 2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6" h="247549">
                  <a:moveTo>
                    <a:pt x="58588" y="123886"/>
                  </a:moveTo>
                  <a:cubicBezTo>
                    <a:pt x="58588" y="104577"/>
                    <a:pt x="55822" y="74623"/>
                    <a:pt x="41995" y="46650"/>
                  </a:cubicBezTo>
                  <a:cubicBezTo>
                    <a:pt x="26910" y="16201"/>
                    <a:pt x="5289" y="111"/>
                    <a:pt x="2775" y="111"/>
                  </a:cubicBezTo>
                  <a:cubicBezTo>
                    <a:pt x="1267" y="111"/>
                    <a:pt x="261" y="1101"/>
                    <a:pt x="261" y="2586"/>
                  </a:cubicBezTo>
                  <a:cubicBezTo>
                    <a:pt x="261" y="3329"/>
                    <a:pt x="261" y="3824"/>
                    <a:pt x="5038" y="8280"/>
                  </a:cubicBezTo>
                  <a:cubicBezTo>
                    <a:pt x="29676" y="32787"/>
                    <a:pt x="44006" y="72148"/>
                    <a:pt x="44006" y="123886"/>
                  </a:cubicBezTo>
                  <a:cubicBezTo>
                    <a:pt x="44006" y="166217"/>
                    <a:pt x="34704" y="209785"/>
                    <a:pt x="3529" y="240977"/>
                  </a:cubicBezTo>
                  <a:cubicBezTo>
                    <a:pt x="261" y="243947"/>
                    <a:pt x="261" y="244442"/>
                    <a:pt x="261" y="245185"/>
                  </a:cubicBezTo>
                  <a:cubicBezTo>
                    <a:pt x="261" y="246670"/>
                    <a:pt x="1267" y="247661"/>
                    <a:pt x="2775" y="247661"/>
                  </a:cubicBezTo>
                  <a:cubicBezTo>
                    <a:pt x="5289" y="247661"/>
                    <a:pt x="27916" y="230827"/>
                    <a:pt x="42749" y="199388"/>
                  </a:cubicBezTo>
                  <a:cubicBezTo>
                    <a:pt x="55571" y="172158"/>
                    <a:pt x="58588" y="144680"/>
                    <a:pt x="58588" y="123886"/>
                  </a:cubicBezTo>
                  <a:close/>
                </a:path>
              </a:pathLst>
            </a:custGeom>
            <a:solidFill>
              <a:srgbClr val="000000"/>
            </a:solidFill>
            <a:ln w="25235" cap="flat">
              <a:noFill/>
              <a:prstDash val="solid"/>
              <a:miter/>
            </a:ln>
          </p:spPr>
          <p:txBody>
            <a:bodyPr rtlCol="0" anchor="ctr"/>
            <a:lstStyle/>
            <a:p>
              <a:endParaRPr lang="en-CN"/>
            </a:p>
          </p:txBody>
        </p:sp>
      </p:grpSp>
    </p:spTree>
    <p:extLst>
      <p:ext uri="{BB962C8B-B14F-4D97-AF65-F5344CB8AC3E}">
        <p14:creationId xmlns:p14="http://schemas.microsoft.com/office/powerpoint/2010/main" val="1248321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基于多示例学习的远程监督关系抽取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453394"/>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输出层</a:t>
            </a:r>
            <a:r>
              <a:rPr lang="zh-CN" altLang="en-US" sz="2000" dirty="0">
                <a:latin typeface="Microsoft YaHei" panose="020B0503020204020204" pitchFamily="34" charset="-122"/>
                <a:ea typeface="Microsoft YaHei" panose="020B0503020204020204" pitchFamily="34" charset="-122"/>
              </a:rPr>
              <a:t>根据全局特征使用</a:t>
            </a:r>
            <a:r>
              <a:rPr lang="en-US" altLang="zh-CN" sz="2000" dirty="0" err="1">
                <a:latin typeface="Microsoft YaHei" panose="020B0503020204020204" pitchFamily="34" charset="-122"/>
                <a:ea typeface="Microsoft YaHei" panose="020B0503020204020204" pitchFamily="34" charset="-122"/>
              </a:rPr>
              <a:t>Softmax</a:t>
            </a:r>
            <a:r>
              <a:rPr lang="zh-CN" altLang="en-US" sz="2000" dirty="0">
                <a:latin typeface="Microsoft YaHei" panose="020B0503020204020204" pitchFamily="34" charset="-122"/>
                <a:ea typeface="Microsoft YaHei" panose="020B0503020204020204" pitchFamily="34" charset="-122"/>
              </a:rPr>
              <a:t>激活函数计算在各关系类别上的概率分布，从而对关系类别作出预测。</a:t>
            </a:r>
          </a:p>
        </p:txBody>
      </p:sp>
      <p:sp>
        <p:nvSpPr>
          <p:cNvPr id="4" name="TextBox 3">
            <a:extLst>
              <a:ext uri="{FF2B5EF4-FFF2-40B4-BE49-F238E27FC236}">
                <a16:creationId xmlns:a16="http://schemas.microsoft.com/office/drawing/2014/main" id="{BFC11CA0-1BC1-4615-561E-57219D57E8C4}"/>
              </a:ext>
            </a:extLst>
          </p:cNvPr>
          <p:cNvSpPr txBox="1"/>
          <p:nvPr/>
        </p:nvSpPr>
        <p:spPr>
          <a:xfrm>
            <a:off x="265216" y="1540998"/>
            <a:ext cx="11802288" cy="85350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为了解决远程监督带来的错误标注问题，</a:t>
            </a:r>
            <a:r>
              <a:rPr lang="en-US" sz="2000" dirty="0">
                <a:latin typeface="Microsoft YaHei" panose="020B0503020204020204" pitchFamily="34" charset="-122"/>
                <a:ea typeface="Microsoft YaHei" panose="020B0503020204020204" pitchFamily="34" charset="-122"/>
              </a:rPr>
              <a:t>PCNN </a:t>
            </a:r>
            <a:r>
              <a:rPr lang="zh-CN" altLang="en-US" sz="2000" dirty="0">
                <a:latin typeface="Microsoft YaHei" panose="020B0503020204020204" pitchFamily="34" charset="-122"/>
                <a:ea typeface="Microsoft YaHei" panose="020B0503020204020204" pitchFamily="34" charset="-122"/>
              </a:rPr>
              <a:t>使用了多示例学习方法，所使用的包级别损失函数定义如下：</a:t>
            </a:r>
            <a:endParaRPr lang="en-CN" sz="2000" dirty="0">
              <a:latin typeface="Microsoft YaHei" panose="020B0503020204020204" pitchFamily="34" charset="-122"/>
              <a:ea typeface="Microsoft YaHei" panose="020B0503020204020204" pitchFamily="34" charset="-122"/>
            </a:endParaRPr>
          </a:p>
        </p:txBody>
      </p:sp>
      <p:grpSp>
        <p:nvGrpSpPr>
          <p:cNvPr id="34" name="Group 33" descr="\documentclass{article}&#10;\usepackage{amsmath,bm}&#10;\pagestyle{empty}&#10;\begin{document}&#10;&#10;\begin{equation*}&#10;    \mathcal{L}(\theta) = - \sum_{i=1}^T \log p(y_i|m_i^j;\theta)&#10;\end{equation*}&#10;&#10;&#10;\end{document}" title="IguanaTex Vector Display">
            <a:extLst>
              <a:ext uri="{FF2B5EF4-FFF2-40B4-BE49-F238E27FC236}">
                <a16:creationId xmlns:a16="http://schemas.microsoft.com/office/drawing/2014/main" id="{D9C3C4F0-95C2-E70B-0A72-EC5F96DF731D}"/>
              </a:ext>
            </a:extLst>
          </p:cNvPr>
          <p:cNvGrpSpPr>
            <a:grpSpLocks noChangeAspect="1"/>
          </p:cNvGrpSpPr>
          <p:nvPr>
            <p:custDataLst>
              <p:tags r:id="rId1"/>
            </p:custDataLst>
          </p:nvPr>
        </p:nvGrpSpPr>
        <p:grpSpPr>
          <a:xfrm>
            <a:off x="4159677" y="2394501"/>
            <a:ext cx="2987007" cy="736395"/>
            <a:chOff x="6971827" y="4186131"/>
            <a:chExt cx="2987007" cy="736395"/>
          </a:xfrm>
        </p:grpSpPr>
        <p:sp>
          <p:nvSpPr>
            <p:cNvPr id="9" name="Freeform 8">
              <a:extLst>
                <a:ext uri="{FF2B5EF4-FFF2-40B4-BE49-F238E27FC236}">
                  <a16:creationId xmlns:a16="http://schemas.microsoft.com/office/drawing/2014/main" id="{D1D24859-57EC-2B88-4397-9E452932EEA2}"/>
                </a:ext>
              </a:extLst>
            </p:cNvPr>
            <p:cNvSpPr/>
            <p:nvPr>
              <p:custDataLst>
                <p:tags r:id="rId47"/>
              </p:custDataLst>
            </p:nvPr>
          </p:nvSpPr>
          <p:spPr>
            <a:xfrm>
              <a:off x="6971827" y="4443788"/>
              <a:ext cx="157903" cy="183968"/>
            </a:xfrm>
            <a:custGeom>
              <a:avLst/>
              <a:gdLst>
                <a:gd name="connsiteX0" fmla="*/ 37879 w 157903"/>
                <a:gd name="connsiteY0" fmla="*/ 154949 h 183968"/>
                <a:gd name="connsiteX1" fmla="*/ 59135 w 157903"/>
                <a:gd name="connsiteY1" fmla="*/ 104086 h 183968"/>
                <a:gd name="connsiteX2" fmla="*/ 93297 w 157903"/>
                <a:gd name="connsiteY2" fmla="*/ 21338 h 183968"/>
                <a:gd name="connsiteX3" fmla="*/ 106456 w 157903"/>
                <a:gd name="connsiteY3" fmla="*/ 15771 h 183968"/>
                <a:gd name="connsiteX4" fmla="*/ 124422 w 157903"/>
                <a:gd name="connsiteY4" fmla="*/ 36774 h 183968"/>
                <a:gd name="connsiteX5" fmla="*/ 123157 w 157903"/>
                <a:gd name="connsiteY5" fmla="*/ 46137 h 183968"/>
                <a:gd name="connsiteX6" fmla="*/ 124928 w 157903"/>
                <a:gd name="connsiteY6" fmla="*/ 47909 h 183968"/>
                <a:gd name="connsiteX7" fmla="*/ 142136 w 157903"/>
                <a:gd name="connsiteY7" fmla="*/ 40570 h 183968"/>
                <a:gd name="connsiteX8" fmla="*/ 148968 w 157903"/>
                <a:gd name="connsiteY8" fmla="*/ 24122 h 183968"/>
                <a:gd name="connsiteX9" fmla="*/ 127712 w 157903"/>
                <a:gd name="connsiteY9" fmla="*/ 82 h 183968"/>
                <a:gd name="connsiteX10" fmla="*/ 72547 w 157903"/>
                <a:gd name="connsiteY10" fmla="*/ 27158 h 183968"/>
                <a:gd name="connsiteX11" fmla="*/ 35601 w 157903"/>
                <a:gd name="connsiteY11" fmla="*/ 112437 h 183968"/>
                <a:gd name="connsiteX12" fmla="*/ 21430 w 157903"/>
                <a:gd name="connsiteY12" fmla="*/ 152925 h 183968"/>
                <a:gd name="connsiteX13" fmla="*/ 9537 w 157903"/>
                <a:gd name="connsiteY13" fmla="*/ 170385 h 183968"/>
                <a:gd name="connsiteX14" fmla="*/ 174 w 157903"/>
                <a:gd name="connsiteY14" fmla="*/ 182532 h 183968"/>
                <a:gd name="connsiteX15" fmla="*/ 2452 w 157903"/>
                <a:gd name="connsiteY15" fmla="*/ 184050 h 183968"/>
                <a:gd name="connsiteX16" fmla="*/ 15357 w 157903"/>
                <a:gd name="connsiteY16" fmla="*/ 178736 h 183968"/>
                <a:gd name="connsiteX17" fmla="*/ 25985 w 157903"/>
                <a:gd name="connsiteY17" fmla="*/ 169626 h 183968"/>
                <a:gd name="connsiteX18" fmla="*/ 63437 w 157903"/>
                <a:gd name="connsiteY18" fmla="*/ 176712 h 183968"/>
                <a:gd name="connsiteX19" fmla="*/ 102154 w 157903"/>
                <a:gd name="connsiteY19" fmla="*/ 184050 h 183968"/>
                <a:gd name="connsiteX20" fmla="*/ 151499 w 157903"/>
                <a:gd name="connsiteY20" fmla="*/ 157480 h 183968"/>
                <a:gd name="connsiteX21" fmla="*/ 158078 w 157903"/>
                <a:gd name="connsiteY21" fmla="*/ 143562 h 183968"/>
                <a:gd name="connsiteX22" fmla="*/ 156307 w 157903"/>
                <a:gd name="connsiteY22" fmla="*/ 141791 h 183968"/>
                <a:gd name="connsiteX23" fmla="*/ 141883 w 157903"/>
                <a:gd name="connsiteY23" fmla="*/ 147611 h 183968"/>
                <a:gd name="connsiteX24" fmla="*/ 133026 w 157903"/>
                <a:gd name="connsiteY24" fmla="*/ 157733 h 183968"/>
                <a:gd name="connsiteX25" fmla="*/ 129230 w 157903"/>
                <a:gd name="connsiteY25" fmla="*/ 165324 h 183968"/>
                <a:gd name="connsiteX26" fmla="*/ 123157 w 157903"/>
                <a:gd name="connsiteY26" fmla="*/ 168361 h 183968"/>
                <a:gd name="connsiteX27" fmla="*/ 81657 w 157903"/>
                <a:gd name="connsiteY27" fmla="*/ 160010 h 183968"/>
                <a:gd name="connsiteX28" fmla="*/ 48001 w 157903"/>
                <a:gd name="connsiteY28" fmla="*/ 153937 h 183968"/>
                <a:gd name="connsiteX29" fmla="*/ 37879 w 157903"/>
                <a:gd name="connsiteY29" fmla="*/ 154949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879" y="154949"/>
                  </a:moveTo>
                  <a:cubicBezTo>
                    <a:pt x="51544" y="133693"/>
                    <a:pt x="55845" y="117498"/>
                    <a:pt x="59135" y="104086"/>
                  </a:cubicBezTo>
                  <a:cubicBezTo>
                    <a:pt x="67992" y="69165"/>
                    <a:pt x="77608" y="38799"/>
                    <a:pt x="93297" y="21338"/>
                  </a:cubicBezTo>
                  <a:cubicBezTo>
                    <a:pt x="96334" y="18049"/>
                    <a:pt x="98358" y="15771"/>
                    <a:pt x="106456" y="15771"/>
                  </a:cubicBezTo>
                  <a:cubicBezTo>
                    <a:pt x="123916" y="15771"/>
                    <a:pt x="124422" y="33232"/>
                    <a:pt x="124422" y="36774"/>
                  </a:cubicBezTo>
                  <a:cubicBezTo>
                    <a:pt x="124422" y="41329"/>
                    <a:pt x="123157" y="44872"/>
                    <a:pt x="123157" y="46137"/>
                  </a:cubicBezTo>
                  <a:cubicBezTo>
                    <a:pt x="123157" y="47909"/>
                    <a:pt x="124675" y="47909"/>
                    <a:pt x="124928" y="47909"/>
                  </a:cubicBezTo>
                  <a:cubicBezTo>
                    <a:pt x="128977" y="47909"/>
                    <a:pt x="135810" y="45125"/>
                    <a:pt x="142136" y="40570"/>
                  </a:cubicBezTo>
                  <a:cubicBezTo>
                    <a:pt x="146691" y="37027"/>
                    <a:pt x="148968" y="34497"/>
                    <a:pt x="148968" y="24122"/>
                  </a:cubicBezTo>
                  <a:cubicBezTo>
                    <a:pt x="148968" y="10457"/>
                    <a:pt x="141883" y="82"/>
                    <a:pt x="127712" y="82"/>
                  </a:cubicBezTo>
                  <a:cubicBezTo>
                    <a:pt x="119614" y="82"/>
                    <a:pt x="97346" y="2106"/>
                    <a:pt x="72547" y="27158"/>
                  </a:cubicBezTo>
                  <a:cubicBezTo>
                    <a:pt x="52303" y="47909"/>
                    <a:pt x="40409" y="93458"/>
                    <a:pt x="35601" y="112437"/>
                  </a:cubicBezTo>
                  <a:cubicBezTo>
                    <a:pt x="31046" y="129897"/>
                    <a:pt x="29022" y="137742"/>
                    <a:pt x="21430" y="152925"/>
                  </a:cubicBezTo>
                  <a:cubicBezTo>
                    <a:pt x="19659" y="155961"/>
                    <a:pt x="13080" y="167096"/>
                    <a:pt x="9537" y="170385"/>
                  </a:cubicBezTo>
                  <a:cubicBezTo>
                    <a:pt x="2705" y="176712"/>
                    <a:pt x="174" y="181267"/>
                    <a:pt x="174" y="182532"/>
                  </a:cubicBezTo>
                  <a:cubicBezTo>
                    <a:pt x="174" y="183038"/>
                    <a:pt x="680" y="184050"/>
                    <a:pt x="2452" y="184050"/>
                  </a:cubicBezTo>
                  <a:cubicBezTo>
                    <a:pt x="3464" y="184050"/>
                    <a:pt x="8778" y="183038"/>
                    <a:pt x="15357" y="178736"/>
                  </a:cubicBezTo>
                  <a:cubicBezTo>
                    <a:pt x="19659" y="176206"/>
                    <a:pt x="20165" y="175699"/>
                    <a:pt x="25985" y="169626"/>
                  </a:cubicBezTo>
                  <a:cubicBezTo>
                    <a:pt x="38638" y="169879"/>
                    <a:pt x="47495" y="172157"/>
                    <a:pt x="63437" y="176712"/>
                  </a:cubicBezTo>
                  <a:cubicBezTo>
                    <a:pt x="76343" y="180254"/>
                    <a:pt x="89248" y="184050"/>
                    <a:pt x="102154" y="184050"/>
                  </a:cubicBezTo>
                  <a:cubicBezTo>
                    <a:pt x="122651" y="184050"/>
                    <a:pt x="143401" y="168614"/>
                    <a:pt x="151499" y="157480"/>
                  </a:cubicBezTo>
                  <a:cubicBezTo>
                    <a:pt x="156560" y="150647"/>
                    <a:pt x="158078" y="144321"/>
                    <a:pt x="158078" y="143562"/>
                  </a:cubicBezTo>
                  <a:cubicBezTo>
                    <a:pt x="158078" y="141791"/>
                    <a:pt x="156560" y="141791"/>
                    <a:pt x="156307" y="141791"/>
                  </a:cubicBezTo>
                  <a:cubicBezTo>
                    <a:pt x="152258" y="141791"/>
                    <a:pt x="146185" y="144574"/>
                    <a:pt x="141883" y="147611"/>
                  </a:cubicBezTo>
                  <a:cubicBezTo>
                    <a:pt x="135050" y="151913"/>
                    <a:pt x="134544" y="153431"/>
                    <a:pt x="133026" y="157733"/>
                  </a:cubicBezTo>
                  <a:cubicBezTo>
                    <a:pt x="131761" y="161782"/>
                    <a:pt x="130242" y="163806"/>
                    <a:pt x="129230" y="165324"/>
                  </a:cubicBezTo>
                  <a:cubicBezTo>
                    <a:pt x="127206" y="168361"/>
                    <a:pt x="126953" y="168361"/>
                    <a:pt x="123157" y="168361"/>
                  </a:cubicBezTo>
                  <a:cubicBezTo>
                    <a:pt x="111011" y="168361"/>
                    <a:pt x="98358" y="164565"/>
                    <a:pt x="81657" y="160010"/>
                  </a:cubicBezTo>
                  <a:cubicBezTo>
                    <a:pt x="74571" y="157986"/>
                    <a:pt x="60653" y="153937"/>
                    <a:pt x="48001" y="153937"/>
                  </a:cubicBezTo>
                  <a:cubicBezTo>
                    <a:pt x="44711" y="153937"/>
                    <a:pt x="41168" y="154190"/>
                    <a:pt x="37879" y="154949"/>
                  </a:cubicBezTo>
                  <a:close/>
                </a:path>
              </a:pathLst>
            </a:custGeom>
            <a:solidFill>
              <a:srgbClr val="000000"/>
            </a:solidFill>
            <a:ln w="25373"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0F1AE20C-D15D-2DC8-EE43-6EA31280BA20}"/>
                </a:ext>
              </a:extLst>
            </p:cNvPr>
            <p:cNvSpPr/>
            <p:nvPr>
              <p:custDataLst>
                <p:tags r:id="rId48"/>
              </p:custDataLst>
            </p:nvPr>
          </p:nvSpPr>
          <p:spPr>
            <a:xfrm>
              <a:off x="7163570" y="4432401"/>
              <a:ext cx="58707" cy="253051"/>
            </a:xfrm>
            <a:custGeom>
              <a:avLst/>
              <a:gdLst>
                <a:gd name="connsiteX0" fmla="*/ 58889 w 58707"/>
                <a:gd name="connsiteY0" fmla="*/ 250603 h 253051"/>
                <a:gd name="connsiteX1" fmla="*/ 54587 w 58707"/>
                <a:gd name="connsiteY1" fmla="*/ 245035 h 253051"/>
                <a:gd name="connsiteX2" fmla="*/ 14858 w 58707"/>
                <a:gd name="connsiteY2" fmla="*/ 126608 h 253051"/>
                <a:gd name="connsiteX3" fmla="*/ 55599 w 58707"/>
                <a:gd name="connsiteY3" fmla="*/ 6914 h 253051"/>
                <a:gd name="connsiteX4" fmla="*/ 58889 w 58707"/>
                <a:gd name="connsiteY4" fmla="*/ 2612 h 253051"/>
                <a:gd name="connsiteX5" fmla="*/ 56358 w 58707"/>
                <a:gd name="connsiteY5" fmla="*/ 82 h 253051"/>
                <a:gd name="connsiteX6" fmla="*/ 16123 w 58707"/>
                <a:gd name="connsiteY6" fmla="*/ 49427 h 253051"/>
                <a:gd name="connsiteX7" fmla="*/ 181 w 58707"/>
                <a:gd name="connsiteY7" fmla="*/ 126608 h 253051"/>
                <a:gd name="connsiteX8" fmla="*/ 16882 w 58707"/>
                <a:gd name="connsiteY8" fmla="*/ 205559 h 253051"/>
                <a:gd name="connsiteX9" fmla="*/ 56358 w 58707"/>
                <a:gd name="connsiteY9" fmla="*/ 253133 h 253051"/>
                <a:gd name="connsiteX10" fmla="*/ 58889 w 58707"/>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9" y="250603"/>
                  </a:moveTo>
                  <a:cubicBezTo>
                    <a:pt x="58889" y="249843"/>
                    <a:pt x="58889" y="249337"/>
                    <a:pt x="54587" y="245035"/>
                  </a:cubicBezTo>
                  <a:cubicBezTo>
                    <a:pt x="22956" y="213151"/>
                    <a:pt x="14858" y="165324"/>
                    <a:pt x="14858" y="126608"/>
                  </a:cubicBezTo>
                  <a:cubicBezTo>
                    <a:pt x="14858" y="82577"/>
                    <a:pt x="24474" y="38546"/>
                    <a:pt x="55599" y="6914"/>
                  </a:cubicBezTo>
                  <a:cubicBezTo>
                    <a:pt x="58889" y="3878"/>
                    <a:pt x="58889" y="3372"/>
                    <a:pt x="58889" y="2612"/>
                  </a:cubicBezTo>
                  <a:cubicBezTo>
                    <a:pt x="58889" y="841"/>
                    <a:pt x="57877" y="82"/>
                    <a:pt x="56358" y="82"/>
                  </a:cubicBezTo>
                  <a:cubicBezTo>
                    <a:pt x="53828" y="82"/>
                    <a:pt x="31053" y="17289"/>
                    <a:pt x="16123" y="49427"/>
                  </a:cubicBezTo>
                  <a:cubicBezTo>
                    <a:pt x="3218" y="77263"/>
                    <a:pt x="181" y="105351"/>
                    <a:pt x="181" y="126608"/>
                  </a:cubicBezTo>
                  <a:cubicBezTo>
                    <a:pt x="181" y="146345"/>
                    <a:pt x="2965" y="176965"/>
                    <a:pt x="16882" y="205559"/>
                  </a:cubicBezTo>
                  <a:cubicBezTo>
                    <a:pt x="32065" y="236685"/>
                    <a:pt x="53828" y="253133"/>
                    <a:pt x="56358" y="253133"/>
                  </a:cubicBezTo>
                  <a:cubicBezTo>
                    <a:pt x="57877" y="253133"/>
                    <a:pt x="58889" y="252374"/>
                    <a:pt x="58889" y="250603"/>
                  </a:cubicBezTo>
                  <a:close/>
                </a:path>
              </a:pathLst>
            </a:custGeom>
            <a:solidFill>
              <a:srgbClr val="000000"/>
            </a:solidFill>
            <a:ln w="25373"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27CB44EE-E5B6-3483-A578-7605642894FF}"/>
                </a:ext>
              </a:extLst>
            </p:cNvPr>
            <p:cNvSpPr/>
            <p:nvPr>
              <p:custDataLst>
                <p:tags r:id="rId49"/>
              </p:custDataLst>
            </p:nvPr>
          </p:nvSpPr>
          <p:spPr>
            <a:xfrm>
              <a:off x="7247555" y="4443788"/>
              <a:ext cx="104510" cy="181184"/>
            </a:xfrm>
            <a:custGeom>
              <a:avLst/>
              <a:gdLst>
                <a:gd name="connsiteX0" fmla="*/ 104695 w 104510"/>
                <a:gd name="connsiteY0" fmla="*/ 51957 h 181184"/>
                <a:gd name="connsiteX1" fmla="*/ 74329 w 104510"/>
                <a:gd name="connsiteY1" fmla="*/ 82 h 181184"/>
                <a:gd name="connsiteX2" fmla="*/ 185 w 104510"/>
                <a:gd name="connsiteY2" fmla="*/ 129391 h 181184"/>
                <a:gd name="connsiteX3" fmla="*/ 30551 w 104510"/>
                <a:gd name="connsiteY3" fmla="*/ 181267 h 181184"/>
                <a:gd name="connsiteX4" fmla="*/ 104695 w 104510"/>
                <a:gd name="connsiteY4" fmla="*/ 51957 h 181184"/>
                <a:gd name="connsiteX5" fmla="*/ 27008 w 104510"/>
                <a:gd name="connsiteY5" fmla="*/ 86625 h 181184"/>
                <a:gd name="connsiteX6" fmla="*/ 46493 w 104510"/>
                <a:gd name="connsiteY6" fmla="*/ 32219 h 181184"/>
                <a:gd name="connsiteX7" fmla="*/ 74076 w 104510"/>
                <a:gd name="connsiteY7" fmla="*/ 5649 h 181184"/>
                <a:gd name="connsiteX8" fmla="*/ 87994 w 104510"/>
                <a:gd name="connsiteY8" fmla="*/ 36268 h 181184"/>
                <a:gd name="connsiteX9" fmla="*/ 79896 w 104510"/>
                <a:gd name="connsiteY9" fmla="*/ 86625 h 181184"/>
                <a:gd name="connsiteX10" fmla="*/ 27008 w 104510"/>
                <a:gd name="connsiteY10" fmla="*/ 86625 h 181184"/>
                <a:gd name="connsiteX11" fmla="*/ 77619 w 104510"/>
                <a:gd name="connsiteY11" fmla="*/ 94723 h 181184"/>
                <a:gd name="connsiteX12" fmla="*/ 59905 w 104510"/>
                <a:gd name="connsiteY12" fmla="*/ 146092 h 181184"/>
                <a:gd name="connsiteX13" fmla="*/ 30551 w 104510"/>
                <a:gd name="connsiteY13" fmla="*/ 175699 h 181184"/>
                <a:gd name="connsiteX14" fmla="*/ 16886 w 104510"/>
                <a:gd name="connsiteY14" fmla="*/ 144827 h 181184"/>
                <a:gd name="connsiteX15" fmla="*/ 24984 w 104510"/>
                <a:gd name="connsiteY15" fmla="*/ 94723 h 181184"/>
                <a:gd name="connsiteX16" fmla="*/ 77619 w 104510"/>
                <a:gd name="connsiteY16" fmla="*/ 94723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695" y="51957"/>
                  </a:moveTo>
                  <a:cubicBezTo>
                    <a:pt x="104695" y="35256"/>
                    <a:pt x="100140" y="82"/>
                    <a:pt x="74329" y="82"/>
                  </a:cubicBezTo>
                  <a:cubicBezTo>
                    <a:pt x="39155" y="82"/>
                    <a:pt x="185" y="71442"/>
                    <a:pt x="185" y="129391"/>
                  </a:cubicBezTo>
                  <a:cubicBezTo>
                    <a:pt x="185" y="153178"/>
                    <a:pt x="7523" y="181267"/>
                    <a:pt x="30551" y="181267"/>
                  </a:cubicBezTo>
                  <a:cubicBezTo>
                    <a:pt x="66231" y="181267"/>
                    <a:pt x="104695" y="108641"/>
                    <a:pt x="104695" y="51957"/>
                  </a:cubicBezTo>
                  <a:close/>
                  <a:moveTo>
                    <a:pt x="27008" y="86625"/>
                  </a:moveTo>
                  <a:cubicBezTo>
                    <a:pt x="31310" y="70430"/>
                    <a:pt x="36371" y="50186"/>
                    <a:pt x="46493" y="32219"/>
                  </a:cubicBezTo>
                  <a:cubicBezTo>
                    <a:pt x="53326" y="19820"/>
                    <a:pt x="62689" y="5649"/>
                    <a:pt x="74076" y="5649"/>
                  </a:cubicBezTo>
                  <a:cubicBezTo>
                    <a:pt x="86475" y="5649"/>
                    <a:pt x="87994" y="21844"/>
                    <a:pt x="87994" y="36268"/>
                  </a:cubicBezTo>
                  <a:cubicBezTo>
                    <a:pt x="87994" y="48668"/>
                    <a:pt x="85969" y="61573"/>
                    <a:pt x="79896" y="86625"/>
                  </a:cubicBezTo>
                  <a:lnTo>
                    <a:pt x="27008" y="86625"/>
                  </a:lnTo>
                  <a:close/>
                  <a:moveTo>
                    <a:pt x="77619" y="94723"/>
                  </a:moveTo>
                  <a:cubicBezTo>
                    <a:pt x="74835" y="106363"/>
                    <a:pt x="69521" y="127873"/>
                    <a:pt x="59905" y="146092"/>
                  </a:cubicBezTo>
                  <a:cubicBezTo>
                    <a:pt x="51048" y="163300"/>
                    <a:pt x="41432" y="175699"/>
                    <a:pt x="30551" y="175699"/>
                  </a:cubicBezTo>
                  <a:cubicBezTo>
                    <a:pt x="22200" y="175699"/>
                    <a:pt x="16886" y="168361"/>
                    <a:pt x="16886" y="144827"/>
                  </a:cubicBezTo>
                  <a:cubicBezTo>
                    <a:pt x="16886" y="134199"/>
                    <a:pt x="18405" y="119522"/>
                    <a:pt x="24984" y="94723"/>
                  </a:cubicBezTo>
                  <a:lnTo>
                    <a:pt x="77619" y="94723"/>
                  </a:lnTo>
                  <a:close/>
                </a:path>
              </a:pathLst>
            </a:custGeom>
            <a:solidFill>
              <a:srgbClr val="000000"/>
            </a:solidFill>
            <a:ln w="25373"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E5FE08DC-78D4-80E9-AE5A-5AFCBD80F07F}"/>
                </a:ext>
              </a:extLst>
            </p:cNvPr>
            <p:cNvSpPr/>
            <p:nvPr>
              <p:custDataLst>
                <p:tags r:id="rId50"/>
              </p:custDataLst>
            </p:nvPr>
          </p:nvSpPr>
          <p:spPr>
            <a:xfrm>
              <a:off x="7377174" y="4432401"/>
              <a:ext cx="58707" cy="253051"/>
            </a:xfrm>
            <a:custGeom>
              <a:avLst/>
              <a:gdLst>
                <a:gd name="connsiteX0" fmla="*/ 58898 w 58707"/>
                <a:gd name="connsiteY0" fmla="*/ 126608 h 253051"/>
                <a:gd name="connsiteX1" fmla="*/ 42196 w 58707"/>
                <a:gd name="connsiteY1" fmla="*/ 47656 h 253051"/>
                <a:gd name="connsiteX2" fmla="*/ 2720 w 58707"/>
                <a:gd name="connsiteY2" fmla="*/ 82 h 253051"/>
                <a:gd name="connsiteX3" fmla="*/ 190 w 58707"/>
                <a:gd name="connsiteY3" fmla="*/ 2612 h 253051"/>
                <a:gd name="connsiteX4" fmla="*/ 4998 w 58707"/>
                <a:gd name="connsiteY4" fmla="*/ 8433 h 253051"/>
                <a:gd name="connsiteX5" fmla="*/ 44221 w 58707"/>
                <a:gd name="connsiteY5" fmla="*/ 126608 h 253051"/>
                <a:gd name="connsiteX6" fmla="*/ 3480 w 58707"/>
                <a:gd name="connsiteY6" fmla="*/ 246301 h 253051"/>
                <a:gd name="connsiteX7" fmla="*/ 190 w 58707"/>
                <a:gd name="connsiteY7" fmla="*/ 250603 h 253051"/>
                <a:gd name="connsiteX8" fmla="*/ 2720 w 58707"/>
                <a:gd name="connsiteY8" fmla="*/ 253133 h 253051"/>
                <a:gd name="connsiteX9" fmla="*/ 42956 w 58707"/>
                <a:gd name="connsiteY9" fmla="*/ 203788 h 253051"/>
                <a:gd name="connsiteX10" fmla="*/ 58898 w 58707"/>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98" y="126608"/>
                  </a:moveTo>
                  <a:cubicBezTo>
                    <a:pt x="58898" y="106870"/>
                    <a:pt x="56114" y="76250"/>
                    <a:pt x="42196" y="47656"/>
                  </a:cubicBezTo>
                  <a:cubicBezTo>
                    <a:pt x="27013" y="16530"/>
                    <a:pt x="5251" y="82"/>
                    <a:pt x="2720" y="82"/>
                  </a:cubicBezTo>
                  <a:cubicBezTo>
                    <a:pt x="1202" y="82"/>
                    <a:pt x="190" y="1094"/>
                    <a:pt x="190" y="2612"/>
                  </a:cubicBezTo>
                  <a:cubicBezTo>
                    <a:pt x="190" y="3372"/>
                    <a:pt x="190" y="3878"/>
                    <a:pt x="4998" y="8433"/>
                  </a:cubicBezTo>
                  <a:cubicBezTo>
                    <a:pt x="29797" y="33485"/>
                    <a:pt x="44221" y="73720"/>
                    <a:pt x="44221" y="126608"/>
                  </a:cubicBezTo>
                  <a:cubicBezTo>
                    <a:pt x="44221" y="169879"/>
                    <a:pt x="34858" y="214416"/>
                    <a:pt x="3480" y="246301"/>
                  </a:cubicBezTo>
                  <a:cubicBezTo>
                    <a:pt x="190" y="249337"/>
                    <a:pt x="190" y="249843"/>
                    <a:pt x="190" y="250603"/>
                  </a:cubicBezTo>
                  <a:cubicBezTo>
                    <a:pt x="190" y="252121"/>
                    <a:pt x="1202" y="253133"/>
                    <a:pt x="2720" y="253133"/>
                  </a:cubicBezTo>
                  <a:cubicBezTo>
                    <a:pt x="5251" y="253133"/>
                    <a:pt x="28026" y="235926"/>
                    <a:pt x="42956" y="203788"/>
                  </a:cubicBezTo>
                  <a:cubicBezTo>
                    <a:pt x="55861" y="175952"/>
                    <a:pt x="58898" y="147864"/>
                    <a:pt x="58898" y="126608"/>
                  </a:cubicBezTo>
                  <a:close/>
                </a:path>
              </a:pathLst>
            </a:custGeom>
            <a:solidFill>
              <a:srgbClr val="000000"/>
            </a:solidFill>
            <a:ln w="25373"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3CA46B8A-7047-5A3B-5310-09251F7F3C72}"/>
                </a:ext>
              </a:extLst>
            </p:cNvPr>
            <p:cNvSpPr/>
            <p:nvPr>
              <p:custDataLst>
                <p:tags r:id="rId51"/>
              </p:custDataLst>
            </p:nvPr>
          </p:nvSpPr>
          <p:spPr>
            <a:xfrm>
              <a:off x="7545620" y="4529320"/>
              <a:ext cx="168278" cy="59213"/>
            </a:xfrm>
            <a:custGeom>
              <a:avLst/>
              <a:gdLst>
                <a:gd name="connsiteX0" fmla="*/ 159872 w 168278"/>
                <a:gd name="connsiteY0" fmla="*/ 10204 h 59213"/>
                <a:gd name="connsiteX1" fmla="*/ 168475 w 168278"/>
                <a:gd name="connsiteY1" fmla="*/ 5143 h 59213"/>
                <a:gd name="connsiteX2" fmla="*/ 160125 w 168278"/>
                <a:gd name="connsiteY2" fmla="*/ 82 h 59213"/>
                <a:gd name="connsiteX3" fmla="*/ 8547 w 168278"/>
                <a:gd name="connsiteY3" fmla="*/ 82 h 59213"/>
                <a:gd name="connsiteX4" fmla="*/ 197 w 168278"/>
                <a:gd name="connsiteY4" fmla="*/ 5143 h 59213"/>
                <a:gd name="connsiteX5" fmla="*/ 8800 w 168278"/>
                <a:gd name="connsiteY5" fmla="*/ 10204 h 59213"/>
                <a:gd name="connsiteX6" fmla="*/ 159872 w 168278"/>
                <a:gd name="connsiteY6" fmla="*/ 10204 h 59213"/>
                <a:gd name="connsiteX7" fmla="*/ 160125 w 168278"/>
                <a:gd name="connsiteY7" fmla="*/ 59296 h 59213"/>
                <a:gd name="connsiteX8" fmla="*/ 168475 w 168278"/>
                <a:gd name="connsiteY8" fmla="*/ 54235 h 59213"/>
                <a:gd name="connsiteX9" fmla="*/ 159872 w 168278"/>
                <a:gd name="connsiteY9" fmla="*/ 49174 h 59213"/>
                <a:gd name="connsiteX10" fmla="*/ 8800 w 168278"/>
                <a:gd name="connsiteY10" fmla="*/ 49174 h 59213"/>
                <a:gd name="connsiteX11" fmla="*/ 197 w 168278"/>
                <a:gd name="connsiteY11" fmla="*/ 54235 h 59213"/>
                <a:gd name="connsiteX12" fmla="*/ 8547 w 168278"/>
                <a:gd name="connsiteY12" fmla="*/ 59296 h 59213"/>
                <a:gd name="connsiteX13" fmla="*/ 160125 w 168278"/>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2" y="10204"/>
                  </a:moveTo>
                  <a:cubicBezTo>
                    <a:pt x="163667" y="10204"/>
                    <a:pt x="168475" y="10204"/>
                    <a:pt x="168475" y="5143"/>
                  </a:cubicBezTo>
                  <a:cubicBezTo>
                    <a:pt x="168475" y="82"/>
                    <a:pt x="163667" y="82"/>
                    <a:pt x="160125" y="82"/>
                  </a:cubicBezTo>
                  <a:lnTo>
                    <a:pt x="8547" y="82"/>
                  </a:lnTo>
                  <a:cubicBezTo>
                    <a:pt x="5004" y="82"/>
                    <a:pt x="197" y="82"/>
                    <a:pt x="197" y="5143"/>
                  </a:cubicBezTo>
                  <a:cubicBezTo>
                    <a:pt x="197" y="10204"/>
                    <a:pt x="5004" y="10204"/>
                    <a:pt x="8800" y="10204"/>
                  </a:cubicBezTo>
                  <a:lnTo>
                    <a:pt x="159872" y="10204"/>
                  </a:lnTo>
                  <a:close/>
                  <a:moveTo>
                    <a:pt x="160125" y="59296"/>
                  </a:moveTo>
                  <a:cubicBezTo>
                    <a:pt x="163667" y="59296"/>
                    <a:pt x="168475" y="59296"/>
                    <a:pt x="168475" y="54235"/>
                  </a:cubicBezTo>
                  <a:cubicBezTo>
                    <a:pt x="168475" y="49174"/>
                    <a:pt x="163667" y="49174"/>
                    <a:pt x="159872" y="49174"/>
                  </a:cubicBezTo>
                  <a:lnTo>
                    <a:pt x="8800" y="49174"/>
                  </a:lnTo>
                  <a:cubicBezTo>
                    <a:pt x="5004" y="49174"/>
                    <a:pt x="197" y="49174"/>
                    <a:pt x="197" y="54235"/>
                  </a:cubicBezTo>
                  <a:cubicBezTo>
                    <a:pt x="197" y="59296"/>
                    <a:pt x="5004" y="59296"/>
                    <a:pt x="8547" y="59296"/>
                  </a:cubicBezTo>
                  <a:lnTo>
                    <a:pt x="160125" y="59296"/>
                  </a:lnTo>
                  <a:close/>
                </a:path>
              </a:pathLst>
            </a:custGeom>
            <a:solidFill>
              <a:srgbClr val="000000"/>
            </a:solidFill>
            <a:ln w="25373"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5C8FF647-EF0B-8E29-901F-72B44986F624}"/>
                </a:ext>
              </a:extLst>
            </p:cNvPr>
            <p:cNvSpPr/>
            <p:nvPr>
              <p:custDataLst>
                <p:tags r:id="rId52"/>
              </p:custDataLst>
            </p:nvPr>
          </p:nvSpPr>
          <p:spPr>
            <a:xfrm>
              <a:off x="7819561" y="4553865"/>
              <a:ext cx="154614" cy="10122"/>
            </a:xfrm>
            <a:custGeom>
              <a:avLst/>
              <a:gdLst>
                <a:gd name="connsiteX0" fmla="*/ 145964 w 154614"/>
                <a:gd name="connsiteY0" fmla="*/ 10204 h 10122"/>
                <a:gd name="connsiteX1" fmla="*/ 154821 w 154614"/>
                <a:gd name="connsiteY1" fmla="*/ 5143 h 10122"/>
                <a:gd name="connsiteX2" fmla="*/ 145964 w 154614"/>
                <a:gd name="connsiteY2" fmla="*/ 82 h 10122"/>
                <a:gd name="connsiteX3" fmla="*/ 9064 w 154614"/>
                <a:gd name="connsiteY3" fmla="*/ 82 h 10122"/>
                <a:gd name="connsiteX4" fmla="*/ 207 w 154614"/>
                <a:gd name="connsiteY4" fmla="*/ 5143 h 10122"/>
                <a:gd name="connsiteX5" fmla="*/ 9064 w 154614"/>
                <a:gd name="connsiteY5" fmla="*/ 10204 h 10122"/>
                <a:gd name="connsiteX6" fmla="*/ 145964 w 154614"/>
                <a:gd name="connsiteY6" fmla="*/ 1020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64" y="10204"/>
                  </a:moveTo>
                  <a:cubicBezTo>
                    <a:pt x="150266" y="10204"/>
                    <a:pt x="154821" y="10204"/>
                    <a:pt x="154821" y="5143"/>
                  </a:cubicBezTo>
                  <a:cubicBezTo>
                    <a:pt x="154821" y="82"/>
                    <a:pt x="150266" y="82"/>
                    <a:pt x="145964" y="82"/>
                  </a:cubicBezTo>
                  <a:lnTo>
                    <a:pt x="9064" y="82"/>
                  </a:lnTo>
                  <a:cubicBezTo>
                    <a:pt x="4762" y="82"/>
                    <a:pt x="207" y="82"/>
                    <a:pt x="207" y="5143"/>
                  </a:cubicBezTo>
                  <a:cubicBezTo>
                    <a:pt x="207" y="10204"/>
                    <a:pt x="4762" y="10204"/>
                    <a:pt x="9064" y="10204"/>
                  </a:cubicBezTo>
                  <a:lnTo>
                    <a:pt x="145964" y="10204"/>
                  </a:lnTo>
                  <a:close/>
                </a:path>
              </a:pathLst>
            </a:custGeom>
            <a:solidFill>
              <a:srgbClr val="000000"/>
            </a:solidFill>
            <a:ln w="25373"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5C2703DD-8EF8-4337-9160-29C01E6958CA}"/>
                </a:ext>
              </a:extLst>
            </p:cNvPr>
            <p:cNvSpPr/>
            <p:nvPr>
              <p:custDataLst>
                <p:tags r:id="rId53"/>
              </p:custDataLst>
            </p:nvPr>
          </p:nvSpPr>
          <p:spPr>
            <a:xfrm>
              <a:off x="8154546" y="4186131"/>
              <a:ext cx="132320" cy="119743"/>
            </a:xfrm>
            <a:custGeom>
              <a:avLst/>
              <a:gdLst>
                <a:gd name="connsiteX0" fmla="*/ 78692 w 132320"/>
                <a:gd name="connsiteY0" fmla="*/ 12646 h 119743"/>
                <a:gd name="connsiteX1" fmla="*/ 84183 w 132320"/>
                <a:gd name="connsiteY1" fmla="*/ 6624 h 119743"/>
                <a:gd name="connsiteX2" fmla="*/ 94811 w 132320"/>
                <a:gd name="connsiteY2" fmla="*/ 6446 h 119743"/>
                <a:gd name="connsiteX3" fmla="*/ 114650 w 132320"/>
                <a:gd name="connsiteY3" fmla="*/ 7863 h 119743"/>
                <a:gd name="connsiteX4" fmla="*/ 122976 w 132320"/>
                <a:gd name="connsiteY4" fmla="*/ 21857 h 119743"/>
                <a:gd name="connsiteX5" fmla="*/ 121736 w 132320"/>
                <a:gd name="connsiteY5" fmla="*/ 36205 h 119743"/>
                <a:gd name="connsiteX6" fmla="*/ 121382 w 132320"/>
                <a:gd name="connsiteY6" fmla="*/ 38154 h 119743"/>
                <a:gd name="connsiteX7" fmla="*/ 124393 w 132320"/>
                <a:gd name="connsiteY7" fmla="*/ 40811 h 119743"/>
                <a:gd name="connsiteX8" fmla="*/ 127758 w 132320"/>
                <a:gd name="connsiteY8" fmla="*/ 36382 h 119743"/>
                <a:gd name="connsiteX9" fmla="*/ 132541 w 132320"/>
                <a:gd name="connsiteY9" fmla="*/ 2549 h 119743"/>
                <a:gd name="connsiteX10" fmla="*/ 127227 w 132320"/>
                <a:gd name="connsiteY10" fmla="*/ 70 h 119743"/>
                <a:gd name="connsiteX11" fmla="*/ 18289 w 132320"/>
                <a:gd name="connsiteY11" fmla="*/ 70 h 119743"/>
                <a:gd name="connsiteX12" fmla="*/ 12266 w 132320"/>
                <a:gd name="connsiteY12" fmla="*/ 3789 h 119743"/>
                <a:gd name="connsiteX13" fmla="*/ 1106 w 132320"/>
                <a:gd name="connsiteY13" fmla="*/ 35142 h 119743"/>
                <a:gd name="connsiteX14" fmla="*/ 221 w 132320"/>
                <a:gd name="connsiteY14" fmla="*/ 38331 h 119743"/>
                <a:gd name="connsiteX15" fmla="*/ 3232 w 132320"/>
                <a:gd name="connsiteY15" fmla="*/ 40811 h 119743"/>
                <a:gd name="connsiteX16" fmla="*/ 6952 w 132320"/>
                <a:gd name="connsiteY16" fmla="*/ 36559 h 119743"/>
                <a:gd name="connsiteX17" fmla="*/ 49996 w 132320"/>
                <a:gd name="connsiteY17" fmla="*/ 6446 h 119743"/>
                <a:gd name="connsiteX18" fmla="*/ 57436 w 132320"/>
                <a:gd name="connsiteY18" fmla="*/ 6446 h 119743"/>
                <a:gd name="connsiteX19" fmla="*/ 62927 w 132320"/>
                <a:gd name="connsiteY19" fmla="*/ 8218 h 119743"/>
                <a:gd name="connsiteX20" fmla="*/ 62218 w 132320"/>
                <a:gd name="connsiteY20" fmla="*/ 11938 h 119743"/>
                <a:gd name="connsiteX21" fmla="*/ 38836 w 132320"/>
                <a:gd name="connsiteY21" fmla="*/ 105111 h 119743"/>
                <a:gd name="connsiteX22" fmla="*/ 18111 w 132320"/>
                <a:gd name="connsiteY22" fmla="*/ 113436 h 119743"/>
                <a:gd name="connsiteX23" fmla="*/ 10140 w 132320"/>
                <a:gd name="connsiteY23" fmla="*/ 117333 h 119743"/>
                <a:gd name="connsiteX24" fmla="*/ 13152 w 132320"/>
                <a:gd name="connsiteY24" fmla="*/ 119813 h 119743"/>
                <a:gd name="connsiteX25" fmla="*/ 28385 w 132320"/>
                <a:gd name="connsiteY25" fmla="*/ 119282 h 119743"/>
                <a:gd name="connsiteX26" fmla="*/ 43619 w 132320"/>
                <a:gd name="connsiteY26" fmla="*/ 119105 h 119743"/>
                <a:gd name="connsiteX27" fmla="*/ 59561 w 132320"/>
                <a:gd name="connsiteY27" fmla="*/ 119282 h 119743"/>
                <a:gd name="connsiteX28" fmla="*/ 74441 w 132320"/>
                <a:gd name="connsiteY28" fmla="*/ 119813 h 119743"/>
                <a:gd name="connsiteX29" fmla="*/ 78515 w 132320"/>
                <a:gd name="connsiteY29" fmla="*/ 115916 h 119743"/>
                <a:gd name="connsiteX30" fmla="*/ 71252 w 132320"/>
                <a:gd name="connsiteY30" fmla="*/ 113436 h 119743"/>
                <a:gd name="connsiteX31" fmla="*/ 60978 w 132320"/>
                <a:gd name="connsiteY31" fmla="*/ 113082 h 119743"/>
                <a:gd name="connsiteX32" fmla="*/ 54601 w 132320"/>
                <a:gd name="connsiteY32" fmla="*/ 109717 h 119743"/>
                <a:gd name="connsiteX33" fmla="*/ 55310 w 132320"/>
                <a:gd name="connsiteY33" fmla="*/ 105642 h 119743"/>
                <a:gd name="connsiteX34" fmla="*/ 78692 w 132320"/>
                <a:gd name="connsiteY34" fmla="*/ 12646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692" y="12646"/>
                  </a:moveTo>
                  <a:cubicBezTo>
                    <a:pt x="79932" y="7509"/>
                    <a:pt x="80286" y="6978"/>
                    <a:pt x="84183" y="6624"/>
                  </a:cubicBezTo>
                  <a:cubicBezTo>
                    <a:pt x="85069" y="6446"/>
                    <a:pt x="91269" y="6446"/>
                    <a:pt x="94811" y="6446"/>
                  </a:cubicBezTo>
                  <a:cubicBezTo>
                    <a:pt x="105617" y="6446"/>
                    <a:pt x="110222" y="6446"/>
                    <a:pt x="114650" y="7863"/>
                  </a:cubicBezTo>
                  <a:cubicBezTo>
                    <a:pt x="122622" y="10343"/>
                    <a:pt x="122976" y="15480"/>
                    <a:pt x="122976" y="21857"/>
                  </a:cubicBezTo>
                  <a:cubicBezTo>
                    <a:pt x="122976" y="24691"/>
                    <a:pt x="122976" y="26994"/>
                    <a:pt x="121736" y="36205"/>
                  </a:cubicBezTo>
                  <a:lnTo>
                    <a:pt x="121382" y="38154"/>
                  </a:lnTo>
                  <a:cubicBezTo>
                    <a:pt x="121382" y="39925"/>
                    <a:pt x="122622" y="40811"/>
                    <a:pt x="124393" y="40811"/>
                  </a:cubicBezTo>
                  <a:cubicBezTo>
                    <a:pt x="127050" y="40811"/>
                    <a:pt x="127404" y="39217"/>
                    <a:pt x="127758" y="36382"/>
                  </a:cubicBezTo>
                  <a:lnTo>
                    <a:pt x="132541" y="2549"/>
                  </a:lnTo>
                  <a:cubicBezTo>
                    <a:pt x="132541" y="70"/>
                    <a:pt x="130416" y="70"/>
                    <a:pt x="127227" y="70"/>
                  </a:cubicBezTo>
                  <a:lnTo>
                    <a:pt x="18289" y="70"/>
                  </a:lnTo>
                  <a:cubicBezTo>
                    <a:pt x="13860" y="70"/>
                    <a:pt x="13506" y="70"/>
                    <a:pt x="12266" y="3789"/>
                  </a:cubicBezTo>
                  <a:lnTo>
                    <a:pt x="1106" y="35142"/>
                  </a:lnTo>
                  <a:cubicBezTo>
                    <a:pt x="929" y="35851"/>
                    <a:pt x="221" y="37445"/>
                    <a:pt x="221" y="38331"/>
                  </a:cubicBezTo>
                  <a:cubicBezTo>
                    <a:pt x="221" y="39039"/>
                    <a:pt x="575" y="40811"/>
                    <a:pt x="3232" y="40811"/>
                  </a:cubicBezTo>
                  <a:cubicBezTo>
                    <a:pt x="5535" y="40811"/>
                    <a:pt x="5889" y="39925"/>
                    <a:pt x="6952" y="36559"/>
                  </a:cubicBezTo>
                  <a:cubicBezTo>
                    <a:pt x="17226" y="8218"/>
                    <a:pt x="23071" y="6446"/>
                    <a:pt x="49996" y="6446"/>
                  </a:cubicBezTo>
                  <a:lnTo>
                    <a:pt x="57436" y="6446"/>
                  </a:lnTo>
                  <a:cubicBezTo>
                    <a:pt x="62750" y="6446"/>
                    <a:pt x="62927" y="6624"/>
                    <a:pt x="62927" y="8218"/>
                  </a:cubicBezTo>
                  <a:cubicBezTo>
                    <a:pt x="62927" y="8395"/>
                    <a:pt x="62927" y="9281"/>
                    <a:pt x="62218" y="11938"/>
                  </a:cubicBezTo>
                  <a:lnTo>
                    <a:pt x="38836" y="105111"/>
                  </a:lnTo>
                  <a:cubicBezTo>
                    <a:pt x="37242" y="111665"/>
                    <a:pt x="36711" y="113436"/>
                    <a:pt x="18111" y="113436"/>
                  </a:cubicBezTo>
                  <a:cubicBezTo>
                    <a:pt x="11735" y="113436"/>
                    <a:pt x="10140" y="113436"/>
                    <a:pt x="10140" y="117333"/>
                  </a:cubicBezTo>
                  <a:cubicBezTo>
                    <a:pt x="10140" y="117865"/>
                    <a:pt x="10495" y="119813"/>
                    <a:pt x="13152" y="119813"/>
                  </a:cubicBezTo>
                  <a:cubicBezTo>
                    <a:pt x="18111" y="119813"/>
                    <a:pt x="23426" y="119282"/>
                    <a:pt x="28385" y="119282"/>
                  </a:cubicBezTo>
                  <a:cubicBezTo>
                    <a:pt x="33345" y="119282"/>
                    <a:pt x="38659" y="119105"/>
                    <a:pt x="43619" y="119105"/>
                  </a:cubicBezTo>
                  <a:cubicBezTo>
                    <a:pt x="48579" y="119105"/>
                    <a:pt x="54601" y="119105"/>
                    <a:pt x="59561" y="119282"/>
                  </a:cubicBezTo>
                  <a:cubicBezTo>
                    <a:pt x="64344" y="119459"/>
                    <a:pt x="69658" y="119813"/>
                    <a:pt x="74441" y="119813"/>
                  </a:cubicBezTo>
                  <a:cubicBezTo>
                    <a:pt x="75858" y="119813"/>
                    <a:pt x="78515" y="119813"/>
                    <a:pt x="78515" y="115916"/>
                  </a:cubicBezTo>
                  <a:cubicBezTo>
                    <a:pt x="78515" y="113436"/>
                    <a:pt x="76743" y="113436"/>
                    <a:pt x="71252" y="113436"/>
                  </a:cubicBezTo>
                  <a:cubicBezTo>
                    <a:pt x="67887" y="113436"/>
                    <a:pt x="64344" y="113259"/>
                    <a:pt x="60978" y="113082"/>
                  </a:cubicBezTo>
                  <a:cubicBezTo>
                    <a:pt x="54956" y="112551"/>
                    <a:pt x="54601" y="111842"/>
                    <a:pt x="54601" y="109717"/>
                  </a:cubicBezTo>
                  <a:cubicBezTo>
                    <a:pt x="54601" y="108477"/>
                    <a:pt x="54601" y="108122"/>
                    <a:pt x="55310" y="105642"/>
                  </a:cubicBezTo>
                  <a:lnTo>
                    <a:pt x="78692" y="12646"/>
                  </a:lnTo>
                  <a:close/>
                </a:path>
              </a:pathLst>
            </a:custGeom>
            <a:solidFill>
              <a:srgbClr val="000000"/>
            </a:solidFill>
            <a:ln w="25373"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ACB7DBC8-C177-713E-B139-28C9CB22B9C1}"/>
                </a:ext>
              </a:extLst>
            </p:cNvPr>
            <p:cNvSpPr/>
            <p:nvPr>
              <p:custDataLst>
                <p:tags r:id="rId54"/>
              </p:custDataLst>
            </p:nvPr>
          </p:nvSpPr>
          <p:spPr>
            <a:xfrm>
              <a:off x="8051721" y="4381789"/>
              <a:ext cx="336810" cy="354271"/>
            </a:xfrm>
            <a:custGeom>
              <a:avLst/>
              <a:gdLst>
                <a:gd name="connsiteX0" fmla="*/ 306408 w 336810"/>
                <a:gd name="connsiteY0" fmla="*/ 354344 h 354271"/>
                <a:gd name="connsiteX1" fmla="*/ 337027 w 336810"/>
                <a:gd name="connsiteY1" fmla="*/ 273368 h 354271"/>
                <a:gd name="connsiteX2" fmla="*/ 330701 w 336810"/>
                <a:gd name="connsiteY2" fmla="*/ 273368 h 354271"/>
                <a:gd name="connsiteX3" fmla="*/ 264908 w 336810"/>
                <a:gd name="connsiteY3" fmla="*/ 324484 h 354271"/>
                <a:gd name="connsiteX4" fmla="*/ 186209 w 336810"/>
                <a:gd name="connsiteY4" fmla="*/ 332329 h 354271"/>
                <a:gd name="connsiteX5" fmla="*/ 33619 w 336810"/>
                <a:gd name="connsiteY5" fmla="*/ 332329 h 354271"/>
                <a:gd name="connsiteX6" fmla="*/ 162422 w 336810"/>
                <a:gd name="connsiteY6" fmla="*/ 181257 h 354271"/>
                <a:gd name="connsiteX7" fmla="*/ 164700 w 336810"/>
                <a:gd name="connsiteY7" fmla="*/ 177208 h 354271"/>
                <a:gd name="connsiteX8" fmla="*/ 162928 w 336810"/>
                <a:gd name="connsiteY8" fmla="*/ 173412 h 354271"/>
                <a:gd name="connsiteX9" fmla="*/ 45006 w 336810"/>
                <a:gd name="connsiteY9" fmla="*/ 12219 h 354271"/>
                <a:gd name="connsiteX10" fmla="*/ 183678 w 336810"/>
                <a:gd name="connsiteY10" fmla="*/ 12219 h 354271"/>
                <a:gd name="connsiteX11" fmla="*/ 242892 w 336810"/>
                <a:gd name="connsiteY11" fmla="*/ 16268 h 354271"/>
                <a:gd name="connsiteX12" fmla="*/ 298564 w 336810"/>
                <a:gd name="connsiteY12" fmla="*/ 35247 h 354271"/>
                <a:gd name="connsiteX13" fmla="*/ 330701 w 336810"/>
                <a:gd name="connsiteY13" fmla="*/ 71180 h 354271"/>
                <a:gd name="connsiteX14" fmla="*/ 337027 w 336810"/>
                <a:gd name="connsiteY14" fmla="*/ 71180 h 354271"/>
                <a:gd name="connsiteX15" fmla="*/ 306408 w 336810"/>
                <a:gd name="connsiteY15" fmla="*/ 73 h 354271"/>
                <a:gd name="connsiteX16" fmla="*/ 7302 w 336810"/>
                <a:gd name="connsiteY16" fmla="*/ 73 h 354271"/>
                <a:gd name="connsiteX17" fmla="*/ 469 w 336810"/>
                <a:gd name="connsiteY17" fmla="*/ 1844 h 354271"/>
                <a:gd name="connsiteX18" fmla="*/ 216 w 336810"/>
                <a:gd name="connsiteY18" fmla="*/ 10195 h 354271"/>
                <a:gd name="connsiteX19" fmla="*/ 134080 w 336810"/>
                <a:gd name="connsiteY19" fmla="*/ 193404 h 354271"/>
                <a:gd name="connsiteX20" fmla="*/ 3000 w 336810"/>
                <a:gd name="connsiteY20" fmla="*/ 347006 h 354271"/>
                <a:gd name="connsiteX21" fmla="*/ 469 w 336810"/>
                <a:gd name="connsiteY21" fmla="*/ 351560 h 354271"/>
                <a:gd name="connsiteX22" fmla="*/ 7302 w 336810"/>
                <a:gd name="connsiteY22" fmla="*/ 354344 h 354271"/>
                <a:gd name="connsiteX23" fmla="*/ 306408 w 336810"/>
                <a:gd name="connsiteY23" fmla="*/ 35434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08" y="354344"/>
                  </a:moveTo>
                  <a:lnTo>
                    <a:pt x="337027" y="273368"/>
                  </a:lnTo>
                  <a:lnTo>
                    <a:pt x="330701" y="273368"/>
                  </a:lnTo>
                  <a:cubicBezTo>
                    <a:pt x="320832" y="299685"/>
                    <a:pt x="294009" y="316892"/>
                    <a:pt x="264908" y="324484"/>
                  </a:cubicBezTo>
                  <a:cubicBezTo>
                    <a:pt x="259594" y="325749"/>
                    <a:pt x="234795" y="332329"/>
                    <a:pt x="186209" y="332329"/>
                  </a:cubicBezTo>
                  <a:lnTo>
                    <a:pt x="33619" y="332329"/>
                  </a:lnTo>
                  <a:lnTo>
                    <a:pt x="162422" y="181257"/>
                  </a:lnTo>
                  <a:cubicBezTo>
                    <a:pt x="164194" y="179233"/>
                    <a:pt x="164700" y="178474"/>
                    <a:pt x="164700" y="177208"/>
                  </a:cubicBezTo>
                  <a:cubicBezTo>
                    <a:pt x="164700" y="176702"/>
                    <a:pt x="164700" y="175943"/>
                    <a:pt x="162928" y="173412"/>
                  </a:cubicBezTo>
                  <a:lnTo>
                    <a:pt x="45006" y="12219"/>
                  </a:lnTo>
                  <a:lnTo>
                    <a:pt x="183678" y="12219"/>
                  </a:lnTo>
                  <a:cubicBezTo>
                    <a:pt x="217587" y="12219"/>
                    <a:pt x="240615" y="15762"/>
                    <a:pt x="242892" y="16268"/>
                  </a:cubicBezTo>
                  <a:cubicBezTo>
                    <a:pt x="256557" y="18292"/>
                    <a:pt x="278573" y="22594"/>
                    <a:pt x="298564" y="35247"/>
                  </a:cubicBezTo>
                  <a:cubicBezTo>
                    <a:pt x="304890" y="39295"/>
                    <a:pt x="322097" y="50683"/>
                    <a:pt x="330701" y="71180"/>
                  </a:cubicBezTo>
                  <a:lnTo>
                    <a:pt x="337027" y="71180"/>
                  </a:lnTo>
                  <a:lnTo>
                    <a:pt x="306408" y="73"/>
                  </a:lnTo>
                  <a:lnTo>
                    <a:pt x="7302" y="73"/>
                  </a:lnTo>
                  <a:cubicBezTo>
                    <a:pt x="1482" y="73"/>
                    <a:pt x="1229" y="326"/>
                    <a:pt x="469" y="1844"/>
                  </a:cubicBezTo>
                  <a:cubicBezTo>
                    <a:pt x="216" y="2603"/>
                    <a:pt x="216" y="7411"/>
                    <a:pt x="216" y="10195"/>
                  </a:cubicBezTo>
                  <a:lnTo>
                    <a:pt x="134080" y="193404"/>
                  </a:lnTo>
                  <a:lnTo>
                    <a:pt x="3000" y="347006"/>
                  </a:lnTo>
                  <a:cubicBezTo>
                    <a:pt x="469" y="350042"/>
                    <a:pt x="469" y="351307"/>
                    <a:pt x="469" y="351560"/>
                  </a:cubicBezTo>
                  <a:cubicBezTo>
                    <a:pt x="469" y="354344"/>
                    <a:pt x="2747" y="354344"/>
                    <a:pt x="7302" y="354344"/>
                  </a:cubicBezTo>
                  <a:lnTo>
                    <a:pt x="306408" y="354344"/>
                  </a:lnTo>
                  <a:close/>
                </a:path>
              </a:pathLst>
            </a:custGeom>
            <a:solidFill>
              <a:srgbClr val="000000"/>
            </a:solidFill>
            <a:ln w="25373"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2C25EE8E-F193-9F06-8715-850EB877F30E}"/>
                </a:ext>
              </a:extLst>
            </p:cNvPr>
            <p:cNvSpPr/>
            <p:nvPr>
              <p:custDataLst>
                <p:tags r:id="rId55"/>
              </p:custDataLst>
            </p:nvPr>
          </p:nvSpPr>
          <p:spPr>
            <a:xfrm>
              <a:off x="8064729" y="4803314"/>
              <a:ext cx="53672" cy="119212"/>
            </a:xfrm>
            <a:custGeom>
              <a:avLst/>
              <a:gdLst>
                <a:gd name="connsiteX0" fmla="*/ 49284 w 53672"/>
                <a:gd name="connsiteY0" fmla="*/ 6825 h 119212"/>
                <a:gd name="connsiteX1" fmla="*/ 42198 w 53672"/>
                <a:gd name="connsiteY1" fmla="*/ 94 h 119212"/>
                <a:gd name="connsiteX2" fmla="*/ 32279 w 53672"/>
                <a:gd name="connsiteY2" fmla="*/ 9836 h 119212"/>
                <a:gd name="connsiteX3" fmla="*/ 39364 w 53672"/>
                <a:gd name="connsiteY3" fmla="*/ 16567 h 119212"/>
                <a:gd name="connsiteX4" fmla="*/ 49284 w 53672"/>
                <a:gd name="connsiteY4" fmla="*/ 6825 h 119212"/>
                <a:gd name="connsiteX5" fmla="*/ 13148 w 53672"/>
                <a:gd name="connsiteY5" fmla="*/ 96810 h 119212"/>
                <a:gd name="connsiteX6" fmla="*/ 11554 w 53672"/>
                <a:gd name="connsiteY6" fmla="*/ 104250 h 119212"/>
                <a:gd name="connsiteX7" fmla="*/ 28382 w 53672"/>
                <a:gd name="connsiteY7" fmla="*/ 119306 h 119212"/>
                <a:gd name="connsiteX8" fmla="*/ 53889 w 53672"/>
                <a:gd name="connsiteY8" fmla="*/ 92204 h 119212"/>
                <a:gd name="connsiteX9" fmla="*/ 51055 w 53672"/>
                <a:gd name="connsiteY9" fmla="*/ 89902 h 119212"/>
                <a:gd name="connsiteX10" fmla="*/ 47690 w 53672"/>
                <a:gd name="connsiteY10" fmla="*/ 92913 h 119212"/>
                <a:gd name="connsiteX11" fmla="*/ 28913 w 53672"/>
                <a:gd name="connsiteY11" fmla="*/ 114346 h 119212"/>
                <a:gd name="connsiteX12" fmla="*/ 24485 w 53672"/>
                <a:gd name="connsiteY12" fmla="*/ 108147 h 119212"/>
                <a:gd name="connsiteX13" fmla="*/ 27319 w 53672"/>
                <a:gd name="connsiteY13" fmla="*/ 96810 h 119212"/>
                <a:gd name="connsiteX14" fmla="*/ 32987 w 53672"/>
                <a:gd name="connsiteY14" fmla="*/ 82639 h 119212"/>
                <a:gd name="connsiteX15" fmla="*/ 41667 w 53672"/>
                <a:gd name="connsiteY15" fmla="*/ 60143 h 119212"/>
                <a:gd name="connsiteX16" fmla="*/ 42730 w 53672"/>
                <a:gd name="connsiteY16" fmla="*/ 54474 h 119212"/>
                <a:gd name="connsiteX17" fmla="*/ 25902 w 53672"/>
                <a:gd name="connsiteY17" fmla="*/ 39418 h 119212"/>
                <a:gd name="connsiteX18" fmla="*/ 217 w 53672"/>
                <a:gd name="connsiteY18" fmla="*/ 66520 h 119212"/>
                <a:gd name="connsiteX19" fmla="*/ 3228 w 53672"/>
                <a:gd name="connsiteY19" fmla="*/ 68822 h 119212"/>
                <a:gd name="connsiteX20" fmla="*/ 6417 w 53672"/>
                <a:gd name="connsiteY20" fmla="*/ 65988 h 119212"/>
                <a:gd name="connsiteX21" fmla="*/ 25370 w 53672"/>
                <a:gd name="connsiteY21" fmla="*/ 44378 h 119212"/>
                <a:gd name="connsiteX22" fmla="*/ 29799 w 53672"/>
                <a:gd name="connsiteY22" fmla="*/ 50577 h 119212"/>
                <a:gd name="connsiteX23" fmla="*/ 24308 w 53672"/>
                <a:gd name="connsiteY23" fmla="*/ 68291 h 119212"/>
                <a:gd name="connsiteX24" fmla="*/ 13148 w 53672"/>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84" y="6825"/>
                  </a:moveTo>
                  <a:cubicBezTo>
                    <a:pt x="49284" y="3991"/>
                    <a:pt x="47158" y="94"/>
                    <a:pt x="42198" y="94"/>
                  </a:cubicBezTo>
                  <a:cubicBezTo>
                    <a:pt x="37416" y="94"/>
                    <a:pt x="32279" y="4699"/>
                    <a:pt x="32279" y="9836"/>
                  </a:cubicBezTo>
                  <a:cubicBezTo>
                    <a:pt x="32279" y="12848"/>
                    <a:pt x="34582" y="16567"/>
                    <a:pt x="39364" y="16567"/>
                  </a:cubicBezTo>
                  <a:cubicBezTo>
                    <a:pt x="44501" y="16567"/>
                    <a:pt x="49284" y="11608"/>
                    <a:pt x="49284" y="6825"/>
                  </a:cubicBezTo>
                  <a:close/>
                  <a:moveTo>
                    <a:pt x="13148" y="96810"/>
                  </a:moveTo>
                  <a:cubicBezTo>
                    <a:pt x="12440" y="99113"/>
                    <a:pt x="11554" y="101238"/>
                    <a:pt x="11554" y="104250"/>
                  </a:cubicBezTo>
                  <a:cubicBezTo>
                    <a:pt x="11554" y="112575"/>
                    <a:pt x="18639" y="119306"/>
                    <a:pt x="28382" y="119306"/>
                  </a:cubicBezTo>
                  <a:cubicBezTo>
                    <a:pt x="46095" y="119306"/>
                    <a:pt x="53889" y="94861"/>
                    <a:pt x="53889" y="92204"/>
                  </a:cubicBezTo>
                  <a:cubicBezTo>
                    <a:pt x="53889" y="89902"/>
                    <a:pt x="51587" y="89902"/>
                    <a:pt x="51055" y="89902"/>
                  </a:cubicBezTo>
                  <a:cubicBezTo>
                    <a:pt x="48575" y="89902"/>
                    <a:pt x="48398" y="90964"/>
                    <a:pt x="47690" y="92913"/>
                  </a:cubicBezTo>
                  <a:cubicBezTo>
                    <a:pt x="43615" y="107084"/>
                    <a:pt x="35821" y="114346"/>
                    <a:pt x="28913" y="114346"/>
                  </a:cubicBezTo>
                  <a:cubicBezTo>
                    <a:pt x="25370" y="114346"/>
                    <a:pt x="24485" y="112044"/>
                    <a:pt x="24485" y="108147"/>
                  </a:cubicBezTo>
                  <a:cubicBezTo>
                    <a:pt x="24485" y="104072"/>
                    <a:pt x="25725" y="100707"/>
                    <a:pt x="27319" y="96810"/>
                  </a:cubicBezTo>
                  <a:cubicBezTo>
                    <a:pt x="29090" y="92027"/>
                    <a:pt x="31039" y="87245"/>
                    <a:pt x="32987" y="82639"/>
                  </a:cubicBezTo>
                  <a:cubicBezTo>
                    <a:pt x="34582" y="78388"/>
                    <a:pt x="40958" y="62268"/>
                    <a:pt x="41667" y="60143"/>
                  </a:cubicBezTo>
                  <a:cubicBezTo>
                    <a:pt x="42198" y="58371"/>
                    <a:pt x="42730" y="56246"/>
                    <a:pt x="42730" y="54474"/>
                  </a:cubicBezTo>
                  <a:cubicBezTo>
                    <a:pt x="42730" y="46149"/>
                    <a:pt x="35644" y="39418"/>
                    <a:pt x="25902" y="39418"/>
                  </a:cubicBezTo>
                  <a:cubicBezTo>
                    <a:pt x="8365" y="39418"/>
                    <a:pt x="217" y="63508"/>
                    <a:pt x="217" y="66520"/>
                  </a:cubicBezTo>
                  <a:cubicBezTo>
                    <a:pt x="217" y="68822"/>
                    <a:pt x="2697" y="68822"/>
                    <a:pt x="3228" y="68822"/>
                  </a:cubicBezTo>
                  <a:cubicBezTo>
                    <a:pt x="5708" y="68822"/>
                    <a:pt x="5886" y="67937"/>
                    <a:pt x="6417" y="65988"/>
                  </a:cubicBezTo>
                  <a:cubicBezTo>
                    <a:pt x="11022" y="50755"/>
                    <a:pt x="18816" y="44378"/>
                    <a:pt x="25370" y="44378"/>
                  </a:cubicBezTo>
                  <a:cubicBezTo>
                    <a:pt x="28205" y="44378"/>
                    <a:pt x="29799" y="45795"/>
                    <a:pt x="29799" y="50577"/>
                  </a:cubicBezTo>
                  <a:cubicBezTo>
                    <a:pt x="29799" y="54652"/>
                    <a:pt x="28736" y="57309"/>
                    <a:pt x="24308" y="68291"/>
                  </a:cubicBezTo>
                  <a:lnTo>
                    <a:pt x="13148" y="96810"/>
                  </a:lnTo>
                  <a:close/>
                </a:path>
              </a:pathLst>
            </a:custGeom>
            <a:solidFill>
              <a:srgbClr val="000000"/>
            </a:solidFill>
            <a:ln w="25373"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C98072EA-F12B-117D-82B3-A38CEBBC3345}"/>
                </a:ext>
              </a:extLst>
            </p:cNvPr>
            <p:cNvSpPr/>
            <p:nvPr>
              <p:custDataLst>
                <p:tags r:id="rId56"/>
              </p:custDataLst>
            </p:nvPr>
          </p:nvSpPr>
          <p:spPr>
            <a:xfrm>
              <a:off x="8140399" y="4852558"/>
              <a:ext cx="130371" cy="47649"/>
            </a:xfrm>
            <a:custGeom>
              <a:avLst/>
              <a:gdLst>
                <a:gd name="connsiteX0" fmla="*/ 123861 w 130371"/>
                <a:gd name="connsiteY0" fmla="*/ 8773 h 47649"/>
                <a:gd name="connsiteX1" fmla="*/ 130592 w 130371"/>
                <a:gd name="connsiteY1" fmla="*/ 4345 h 47649"/>
                <a:gd name="connsiteX2" fmla="*/ 124038 w 130371"/>
                <a:gd name="connsiteY2" fmla="*/ 94 h 47649"/>
                <a:gd name="connsiteX3" fmla="*/ 6774 w 130371"/>
                <a:gd name="connsiteY3" fmla="*/ 94 h 47649"/>
                <a:gd name="connsiteX4" fmla="*/ 220 w 130371"/>
                <a:gd name="connsiteY4" fmla="*/ 4345 h 47649"/>
                <a:gd name="connsiteX5" fmla="*/ 6951 w 130371"/>
                <a:gd name="connsiteY5" fmla="*/ 8773 h 47649"/>
                <a:gd name="connsiteX6" fmla="*/ 123861 w 130371"/>
                <a:gd name="connsiteY6" fmla="*/ 8773 h 47649"/>
                <a:gd name="connsiteX7" fmla="*/ 124038 w 130371"/>
                <a:gd name="connsiteY7" fmla="*/ 47743 h 47649"/>
                <a:gd name="connsiteX8" fmla="*/ 130592 w 130371"/>
                <a:gd name="connsiteY8" fmla="*/ 43492 h 47649"/>
                <a:gd name="connsiteX9" fmla="*/ 123861 w 130371"/>
                <a:gd name="connsiteY9" fmla="*/ 39064 h 47649"/>
                <a:gd name="connsiteX10" fmla="*/ 6951 w 130371"/>
                <a:gd name="connsiteY10" fmla="*/ 39064 h 47649"/>
                <a:gd name="connsiteX11" fmla="*/ 220 w 130371"/>
                <a:gd name="connsiteY11" fmla="*/ 43492 h 47649"/>
                <a:gd name="connsiteX12" fmla="*/ 6774 w 130371"/>
                <a:gd name="connsiteY12" fmla="*/ 47743 h 47649"/>
                <a:gd name="connsiteX13" fmla="*/ 124038 w 130371"/>
                <a:gd name="connsiteY13" fmla="*/ 4774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61" y="8773"/>
                  </a:moveTo>
                  <a:cubicBezTo>
                    <a:pt x="126518" y="8773"/>
                    <a:pt x="130592" y="8773"/>
                    <a:pt x="130592" y="4345"/>
                  </a:cubicBezTo>
                  <a:cubicBezTo>
                    <a:pt x="130592" y="94"/>
                    <a:pt x="126341" y="94"/>
                    <a:pt x="124038" y="94"/>
                  </a:cubicBezTo>
                  <a:lnTo>
                    <a:pt x="6774" y="94"/>
                  </a:lnTo>
                  <a:cubicBezTo>
                    <a:pt x="4471" y="94"/>
                    <a:pt x="220" y="94"/>
                    <a:pt x="220" y="4345"/>
                  </a:cubicBezTo>
                  <a:cubicBezTo>
                    <a:pt x="220" y="8773"/>
                    <a:pt x="4294" y="8773"/>
                    <a:pt x="6951" y="8773"/>
                  </a:cubicBezTo>
                  <a:lnTo>
                    <a:pt x="123861" y="8773"/>
                  </a:lnTo>
                  <a:close/>
                  <a:moveTo>
                    <a:pt x="124038" y="47743"/>
                  </a:moveTo>
                  <a:cubicBezTo>
                    <a:pt x="126341" y="47743"/>
                    <a:pt x="130592" y="47743"/>
                    <a:pt x="130592" y="43492"/>
                  </a:cubicBezTo>
                  <a:cubicBezTo>
                    <a:pt x="130592" y="39064"/>
                    <a:pt x="126518" y="39064"/>
                    <a:pt x="123861" y="39064"/>
                  </a:cubicBezTo>
                  <a:lnTo>
                    <a:pt x="6951" y="39064"/>
                  </a:lnTo>
                  <a:cubicBezTo>
                    <a:pt x="4294" y="39064"/>
                    <a:pt x="220" y="39064"/>
                    <a:pt x="220" y="43492"/>
                  </a:cubicBezTo>
                  <a:cubicBezTo>
                    <a:pt x="220" y="47743"/>
                    <a:pt x="4471" y="47743"/>
                    <a:pt x="6774" y="47743"/>
                  </a:cubicBezTo>
                  <a:lnTo>
                    <a:pt x="124038" y="47743"/>
                  </a:lnTo>
                  <a:close/>
                </a:path>
              </a:pathLst>
            </a:custGeom>
            <a:solidFill>
              <a:srgbClr val="000000"/>
            </a:solidFill>
            <a:ln w="25373"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3C0EBCCD-AC34-4E16-67F4-D4598FB0DD55}"/>
                </a:ext>
              </a:extLst>
            </p:cNvPr>
            <p:cNvSpPr/>
            <p:nvPr>
              <p:custDataLst>
                <p:tags r:id="rId57"/>
              </p:custDataLst>
            </p:nvPr>
          </p:nvSpPr>
          <p:spPr>
            <a:xfrm>
              <a:off x="8302653" y="4803137"/>
              <a:ext cx="64477" cy="117618"/>
            </a:xfrm>
            <a:custGeom>
              <a:avLst/>
              <a:gdLst>
                <a:gd name="connsiteX0" fmla="*/ 40259 w 64477"/>
                <a:gd name="connsiteY0" fmla="*/ 5054 h 117618"/>
                <a:gd name="connsiteX1" fmla="*/ 34945 w 64477"/>
                <a:gd name="connsiteY1" fmla="*/ 94 h 117618"/>
                <a:gd name="connsiteX2" fmla="*/ 226 w 64477"/>
                <a:gd name="connsiteY2" fmla="*/ 11430 h 117618"/>
                <a:gd name="connsiteX3" fmla="*/ 226 w 64477"/>
                <a:gd name="connsiteY3" fmla="*/ 17807 h 117618"/>
                <a:gd name="connsiteX4" fmla="*/ 25911 w 64477"/>
                <a:gd name="connsiteY4" fmla="*/ 12847 h 117618"/>
                <a:gd name="connsiteX5" fmla="*/ 25911 w 64477"/>
                <a:gd name="connsiteY5" fmla="*/ 103187 h 117618"/>
                <a:gd name="connsiteX6" fmla="*/ 8197 w 64477"/>
                <a:gd name="connsiteY6" fmla="*/ 111335 h 117618"/>
                <a:gd name="connsiteX7" fmla="*/ 1466 w 64477"/>
                <a:gd name="connsiteY7" fmla="*/ 111335 h 117618"/>
                <a:gd name="connsiteX8" fmla="*/ 1466 w 64477"/>
                <a:gd name="connsiteY8" fmla="*/ 117712 h 117618"/>
                <a:gd name="connsiteX9" fmla="*/ 32996 w 64477"/>
                <a:gd name="connsiteY9" fmla="*/ 117003 h 117618"/>
                <a:gd name="connsiteX10" fmla="*/ 64704 w 64477"/>
                <a:gd name="connsiteY10" fmla="*/ 117712 h 117618"/>
                <a:gd name="connsiteX11" fmla="*/ 64704 w 64477"/>
                <a:gd name="connsiteY11" fmla="*/ 111335 h 117618"/>
                <a:gd name="connsiteX12" fmla="*/ 57972 w 64477"/>
                <a:gd name="connsiteY12" fmla="*/ 111335 h 117618"/>
                <a:gd name="connsiteX13" fmla="*/ 40259 w 64477"/>
                <a:gd name="connsiteY13" fmla="*/ 103187 h 117618"/>
                <a:gd name="connsiteX14" fmla="*/ 40259 w 64477"/>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9" y="5054"/>
                  </a:moveTo>
                  <a:cubicBezTo>
                    <a:pt x="40259" y="271"/>
                    <a:pt x="39905" y="94"/>
                    <a:pt x="34945" y="94"/>
                  </a:cubicBezTo>
                  <a:cubicBezTo>
                    <a:pt x="23608" y="11253"/>
                    <a:pt x="7489" y="11430"/>
                    <a:pt x="226" y="11430"/>
                  </a:cubicBezTo>
                  <a:lnTo>
                    <a:pt x="226" y="17807"/>
                  </a:lnTo>
                  <a:cubicBezTo>
                    <a:pt x="4477" y="17807"/>
                    <a:pt x="16168" y="17807"/>
                    <a:pt x="25911" y="12847"/>
                  </a:cubicBezTo>
                  <a:lnTo>
                    <a:pt x="25911" y="103187"/>
                  </a:lnTo>
                  <a:cubicBezTo>
                    <a:pt x="25911" y="109032"/>
                    <a:pt x="25911" y="111335"/>
                    <a:pt x="8197" y="111335"/>
                  </a:cubicBezTo>
                  <a:lnTo>
                    <a:pt x="1466" y="111335"/>
                  </a:lnTo>
                  <a:lnTo>
                    <a:pt x="1466" y="117712"/>
                  </a:lnTo>
                  <a:cubicBezTo>
                    <a:pt x="4655" y="117535"/>
                    <a:pt x="26442" y="117003"/>
                    <a:pt x="32996" y="117003"/>
                  </a:cubicBezTo>
                  <a:cubicBezTo>
                    <a:pt x="38487" y="117003"/>
                    <a:pt x="60807" y="117535"/>
                    <a:pt x="64704" y="117712"/>
                  </a:cubicBezTo>
                  <a:lnTo>
                    <a:pt x="64704" y="111335"/>
                  </a:lnTo>
                  <a:lnTo>
                    <a:pt x="57972" y="111335"/>
                  </a:lnTo>
                  <a:cubicBezTo>
                    <a:pt x="40259" y="111335"/>
                    <a:pt x="40259" y="109032"/>
                    <a:pt x="40259" y="103187"/>
                  </a:cubicBezTo>
                  <a:lnTo>
                    <a:pt x="40259" y="5054"/>
                  </a:lnTo>
                  <a:close/>
                </a:path>
              </a:pathLst>
            </a:custGeom>
            <a:solidFill>
              <a:srgbClr val="000000"/>
            </a:solidFill>
            <a:ln w="25373"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553B108C-3BE0-2828-1EE2-F40804BDC0A1}"/>
                </a:ext>
              </a:extLst>
            </p:cNvPr>
            <p:cNvSpPr/>
            <p:nvPr>
              <p:custDataLst>
                <p:tags r:id="rId58"/>
              </p:custDataLst>
            </p:nvPr>
          </p:nvSpPr>
          <p:spPr>
            <a:xfrm>
              <a:off x="8453594" y="4446572"/>
              <a:ext cx="56177" cy="175617"/>
            </a:xfrm>
            <a:custGeom>
              <a:avLst/>
              <a:gdLst>
                <a:gd name="connsiteX0" fmla="*/ 36672 w 56177"/>
                <a:gd name="connsiteY0" fmla="*/ 82 h 175617"/>
                <a:gd name="connsiteX1" fmla="*/ 232 w 56177"/>
                <a:gd name="connsiteY1" fmla="*/ 2866 h 175617"/>
                <a:gd name="connsiteX2" fmla="*/ 232 w 56177"/>
                <a:gd name="connsiteY2" fmla="*/ 10710 h 175617"/>
                <a:gd name="connsiteX3" fmla="*/ 19970 w 56177"/>
                <a:gd name="connsiteY3" fmla="*/ 24881 h 175617"/>
                <a:gd name="connsiteX4" fmla="*/ 19970 w 56177"/>
                <a:gd name="connsiteY4" fmla="*/ 156468 h 175617"/>
                <a:gd name="connsiteX5" fmla="*/ 232 w 56177"/>
                <a:gd name="connsiteY5" fmla="*/ 167855 h 175617"/>
                <a:gd name="connsiteX6" fmla="*/ 232 w 56177"/>
                <a:gd name="connsiteY6" fmla="*/ 175699 h 175617"/>
                <a:gd name="connsiteX7" fmla="*/ 28321 w 56177"/>
                <a:gd name="connsiteY7" fmla="*/ 174940 h 175617"/>
                <a:gd name="connsiteX8" fmla="*/ 56410 w 56177"/>
                <a:gd name="connsiteY8" fmla="*/ 175699 h 175617"/>
                <a:gd name="connsiteX9" fmla="*/ 56410 w 56177"/>
                <a:gd name="connsiteY9" fmla="*/ 167855 h 175617"/>
                <a:gd name="connsiteX10" fmla="*/ 36672 w 56177"/>
                <a:gd name="connsiteY10" fmla="*/ 156468 h 175617"/>
                <a:gd name="connsiteX11" fmla="*/ 36672 w 56177"/>
                <a:gd name="connsiteY11" fmla="*/ 82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5617">
                  <a:moveTo>
                    <a:pt x="36672" y="82"/>
                  </a:moveTo>
                  <a:lnTo>
                    <a:pt x="232" y="2866"/>
                  </a:lnTo>
                  <a:lnTo>
                    <a:pt x="232" y="10710"/>
                  </a:lnTo>
                  <a:cubicBezTo>
                    <a:pt x="17946" y="10710"/>
                    <a:pt x="19970" y="12481"/>
                    <a:pt x="19970" y="24881"/>
                  </a:cubicBezTo>
                  <a:lnTo>
                    <a:pt x="19970" y="156468"/>
                  </a:lnTo>
                  <a:cubicBezTo>
                    <a:pt x="19970" y="167855"/>
                    <a:pt x="17187" y="167855"/>
                    <a:pt x="232" y="167855"/>
                  </a:cubicBezTo>
                  <a:lnTo>
                    <a:pt x="232" y="175699"/>
                  </a:lnTo>
                  <a:cubicBezTo>
                    <a:pt x="8583" y="175446"/>
                    <a:pt x="21995" y="174940"/>
                    <a:pt x="28321" y="174940"/>
                  </a:cubicBezTo>
                  <a:cubicBezTo>
                    <a:pt x="34647" y="174940"/>
                    <a:pt x="47047" y="175446"/>
                    <a:pt x="56410" y="175699"/>
                  </a:cubicBezTo>
                  <a:lnTo>
                    <a:pt x="56410" y="167855"/>
                  </a:lnTo>
                  <a:cubicBezTo>
                    <a:pt x="39455" y="167855"/>
                    <a:pt x="36672" y="167855"/>
                    <a:pt x="36672" y="156468"/>
                  </a:cubicBezTo>
                  <a:lnTo>
                    <a:pt x="36672" y="82"/>
                  </a:lnTo>
                  <a:close/>
                </a:path>
              </a:pathLst>
            </a:custGeom>
            <a:solidFill>
              <a:srgbClr val="000000"/>
            </a:solidFill>
            <a:ln w="25373"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39C1979A-7CEA-A4AE-EF1E-A51DA0667154}"/>
                </a:ext>
              </a:extLst>
            </p:cNvPr>
            <p:cNvSpPr/>
            <p:nvPr>
              <p:custDataLst>
                <p:tags r:id="rId59"/>
              </p:custDataLst>
            </p:nvPr>
          </p:nvSpPr>
          <p:spPr>
            <a:xfrm>
              <a:off x="8522621" y="4508822"/>
              <a:ext cx="112101" cy="116150"/>
            </a:xfrm>
            <a:custGeom>
              <a:avLst/>
              <a:gdLst>
                <a:gd name="connsiteX0" fmla="*/ 112337 w 112101"/>
                <a:gd name="connsiteY0" fmla="*/ 59296 h 116150"/>
                <a:gd name="connsiteX1" fmla="*/ 56413 w 112101"/>
                <a:gd name="connsiteY1" fmla="*/ 82 h 116150"/>
                <a:gd name="connsiteX2" fmla="*/ 235 w 112101"/>
                <a:gd name="connsiteY2" fmla="*/ 59296 h 116150"/>
                <a:gd name="connsiteX3" fmla="*/ 56160 w 112101"/>
                <a:gd name="connsiteY3" fmla="*/ 116232 h 116150"/>
                <a:gd name="connsiteX4" fmla="*/ 112337 w 112101"/>
                <a:gd name="connsiteY4" fmla="*/ 59296 h 116150"/>
                <a:gd name="connsiteX5" fmla="*/ 56413 w 112101"/>
                <a:gd name="connsiteY5" fmla="*/ 109906 h 116150"/>
                <a:gd name="connsiteX6" fmla="*/ 27565 w 112101"/>
                <a:gd name="connsiteY6" fmla="*/ 92952 h 116150"/>
                <a:gd name="connsiteX7" fmla="*/ 21238 w 112101"/>
                <a:gd name="connsiteY7" fmla="*/ 57272 h 116150"/>
                <a:gd name="connsiteX8" fmla="*/ 27312 w 112101"/>
                <a:gd name="connsiteY8" fmla="*/ 22604 h 116150"/>
                <a:gd name="connsiteX9" fmla="*/ 56160 w 112101"/>
                <a:gd name="connsiteY9" fmla="*/ 5649 h 116150"/>
                <a:gd name="connsiteX10" fmla="*/ 84754 w 112101"/>
                <a:gd name="connsiteY10" fmla="*/ 22097 h 116150"/>
                <a:gd name="connsiteX11" fmla="*/ 91334 w 112101"/>
                <a:gd name="connsiteY11" fmla="*/ 57272 h 116150"/>
                <a:gd name="connsiteX12" fmla="*/ 85767 w 112101"/>
                <a:gd name="connsiteY12" fmla="*/ 91180 h 116150"/>
                <a:gd name="connsiteX13" fmla="*/ 56413 w 112101"/>
                <a:gd name="connsiteY13" fmla="*/ 10990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37" y="59296"/>
                  </a:moveTo>
                  <a:cubicBezTo>
                    <a:pt x="112337" y="26905"/>
                    <a:pt x="87032" y="82"/>
                    <a:pt x="56413" y="82"/>
                  </a:cubicBezTo>
                  <a:cubicBezTo>
                    <a:pt x="24781" y="82"/>
                    <a:pt x="235" y="27665"/>
                    <a:pt x="235" y="59296"/>
                  </a:cubicBezTo>
                  <a:cubicBezTo>
                    <a:pt x="235" y="91940"/>
                    <a:pt x="26553" y="116232"/>
                    <a:pt x="56160" y="116232"/>
                  </a:cubicBezTo>
                  <a:cubicBezTo>
                    <a:pt x="86779" y="116232"/>
                    <a:pt x="112337" y="91433"/>
                    <a:pt x="112337" y="59296"/>
                  </a:cubicBezTo>
                  <a:close/>
                  <a:moveTo>
                    <a:pt x="56413" y="109906"/>
                  </a:moveTo>
                  <a:cubicBezTo>
                    <a:pt x="45531" y="109906"/>
                    <a:pt x="34397" y="104592"/>
                    <a:pt x="27565" y="92952"/>
                  </a:cubicBezTo>
                  <a:cubicBezTo>
                    <a:pt x="21238" y="81817"/>
                    <a:pt x="21238" y="66381"/>
                    <a:pt x="21238" y="57272"/>
                  </a:cubicBezTo>
                  <a:cubicBezTo>
                    <a:pt x="21238" y="47403"/>
                    <a:pt x="21238" y="33738"/>
                    <a:pt x="27312" y="22604"/>
                  </a:cubicBezTo>
                  <a:cubicBezTo>
                    <a:pt x="34144" y="10963"/>
                    <a:pt x="46038" y="5649"/>
                    <a:pt x="56160" y="5649"/>
                  </a:cubicBezTo>
                  <a:cubicBezTo>
                    <a:pt x="67294" y="5649"/>
                    <a:pt x="78175" y="11216"/>
                    <a:pt x="84754" y="22097"/>
                  </a:cubicBezTo>
                  <a:cubicBezTo>
                    <a:pt x="91334" y="32979"/>
                    <a:pt x="91334" y="47656"/>
                    <a:pt x="91334" y="57272"/>
                  </a:cubicBezTo>
                  <a:cubicBezTo>
                    <a:pt x="91334" y="66381"/>
                    <a:pt x="91334" y="80046"/>
                    <a:pt x="85767" y="91180"/>
                  </a:cubicBezTo>
                  <a:cubicBezTo>
                    <a:pt x="80199" y="102568"/>
                    <a:pt x="69065" y="109906"/>
                    <a:pt x="56413" y="109906"/>
                  </a:cubicBezTo>
                  <a:close/>
                </a:path>
              </a:pathLst>
            </a:custGeom>
            <a:solidFill>
              <a:srgbClr val="000000"/>
            </a:solidFill>
            <a:ln w="25373"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857606FE-9D67-3365-DEBA-CE2D86DCE88C}"/>
                </a:ext>
              </a:extLst>
            </p:cNvPr>
            <p:cNvSpPr/>
            <p:nvPr>
              <p:custDataLst>
                <p:tags r:id="rId60"/>
              </p:custDataLst>
            </p:nvPr>
          </p:nvSpPr>
          <p:spPr>
            <a:xfrm>
              <a:off x="8649147" y="4507557"/>
              <a:ext cx="115644" cy="166760"/>
            </a:xfrm>
            <a:custGeom>
              <a:avLst/>
              <a:gdLst>
                <a:gd name="connsiteX0" fmla="*/ 49332 w 115644"/>
                <a:gd name="connsiteY0" fmla="*/ 71189 h 166760"/>
                <a:gd name="connsiteX1" fmla="*/ 27317 w 115644"/>
                <a:gd name="connsiteY1" fmla="*/ 40064 h 166760"/>
                <a:gd name="connsiteX2" fmla="*/ 31366 w 115644"/>
                <a:gd name="connsiteY2" fmla="*/ 18808 h 166760"/>
                <a:gd name="connsiteX3" fmla="*/ 49332 w 115644"/>
                <a:gd name="connsiteY3" fmla="*/ 8686 h 166760"/>
                <a:gd name="connsiteX4" fmla="*/ 71348 w 115644"/>
                <a:gd name="connsiteY4" fmla="*/ 39811 h 166760"/>
                <a:gd name="connsiteX5" fmla="*/ 67299 w 115644"/>
                <a:gd name="connsiteY5" fmla="*/ 61067 h 166760"/>
                <a:gd name="connsiteX6" fmla="*/ 49332 w 115644"/>
                <a:gd name="connsiteY6" fmla="*/ 71189 h 166760"/>
                <a:gd name="connsiteX7" fmla="*/ 19978 w 115644"/>
                <a:gd name="connsiteY7" fmla="*/ 81058 h 166760"/>
                <a:gd name="connsiteX8" fmla="*/ 24280 w 115644"/>
                <a:gd name="connsiteY8" fmla="*/ 69165 h 166760"/>
                <a:gd name="connsiteX9" fmla="*/ 49332 w 115644"/>
                <a:gd name="connsiteY9" fmla="*/ 77010 h 166760"/>
                <a:gd name="connsiteX10" fmla="*/ 90326 w 115644"/>
                <a:gd name="connsiteY10" fmla="*/ 40064 h 166760"/>
                <a:gd name="connsiteX11" fmla="*/ 79951 w 115644"/>
                <a:gd name="connsiteY11" fmla="*/ 15518 h 166760"/>
                <a:gd name="connsiteX12" fmla="*/ 102726 w 115644"/>
                <a:gd name="connsiteY12" fmla="*/ 5649 h 166760"/>
                <a:gd name="connsiteX13" fmla="*/ 105256 w 115644"/>
                <a:gd name="connsiteY13" fmla="*/ 5902 h 166760"/>
                <a:gd name="connsiteX14" fmla="*/ 101208 w 115644"/>
                <a:gd name="connsiteY14" fmla="*/ 12735 h 166760"/>
                <a:gd name="connsiteX15" fmla="*/ 108546 w 115644"/>
                <a:gd name="connsiteY15" fmla="*/ 20073 h 166760"/>
                <a:gd name="connsiteX16" fmla="*/ 115885 w 115644"/>
                <a:gd name="connsiteY16" fmla="*/ 12481 h 166760"/>
                <a:gd name="connsiteX17" fmla="*/ 102979 w 115644"/>
                <a:gd name="connsiteY17" fmla="*/ 82 h 166760"/>
                <a:gd name="connsiteX18" fmla="*/ 76156 w 115644"/>
                <a:gd name="connsiteY18" fmla="*/ 11975 h 166760"/>
                <a:gd name="connsiteX19" fmla="*/ 49332 w 115644"/>
                <a:gd name="connsiteY19" fmla="*/ 2866 h 166760"/>
                <a:gd name="connsiteX20" fmla="*/ 8338 w 115644"/>
                <a:gd name="connsiteY20" fmla="*/ 39811 h 166760"/>
                <a:gd name="connsiteX21" fmla="*/ 20231 w 115644"/>
                <a:gd name="connsiteY21" fmla="*/ 65875 h 166760"/>
                <a:gd name="connsiteX22" fmla="*/ 12387 w 115644"/>
                <a:gd name="connsiteY22" fmla="*/ 86878 h 166760"/>
                <a:gd name="connsiteX23" fmla="*/ 23521 w 115644"/>
                <a:gd name="connsiteY23" fmla="*/ 109400 h 166760"/>
                <a:gd name="connsiteX24" fmla="*/ 240 w 115644"/>
                <a:gd name="connsiteY24" fmla="*/ 134705 h 166760"/>
                <a:gd name="connsiteX25" fmla="*/ 56165 w 115644"/>
                <a:gd name="connsiteY25" fmla="*/ 166843 h 166760"/>
                <a:gd name="connsiteX26" fmla="*/ 112342 w 115644"/>
                <a:gd name="connsiteY26" fmla="*/ 134199 h 166760"/>
                <a:gd name="connsiteX27" fmla="*/ 95894 w 115644"/>
                <a:gd name="connsiteY27" fmla="*/ 105351 h 166760"/>
                <a:gd name="connsiteX28" fmla="*/ 52369 w 115644"/>
                <a:gd name="connsiteY28" fmla="*/ 98266 h 166760"/>
                <a:gd name="connsiteX29" fmla="*/ 33390 w 115644"/>
                <a:gd name="connsiteY29" fmla="*/ 98013 h 166760"/>
                <a:gd name="connsiteX30" fmla="*/ 19978 w 115644"/>
                <a:gd name="connsiteY30" fmla="*/ 81058 h 166760"/>
                <a:gd name="connsiteX31" fmla="*/ 56418 w 115644"/>
                <a:gd name="connsiteY31" fmla="*/ 161022 h 166760"/>
                <a:gd name="connsiteX32" fmla="*/ 13399 w 115644"/>
                <a:gd name="connsiteY32" fmla="*/ 134705 h 166760"/>
                <a:gd name="connsiteX33" fmla="*/ 34149 w 115644"/>
                <a:gd name="connsiteY33" fmla="*/ 112943 h 166760"/>
                <a:gd name="connsiteX34" fmla="*/ 49079 w 115644"/>
                <a:gd name="connsiteY34" fmla="*/ 112943 h 166760"/>
                <a:gd name="connsiteX35" fmla="*/ 99183 w 115644"/>
                <a:gd name="connsiteY35" fmla="*/ 134705 h 166760"/>
                <a:gd name="connsiteX36" fmla="*/ 56418 w 115644"/>
                <a:gd name="connsiteY36" fmla="*/ 161022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32" y="71189"/>
                  </a:moveTo>
                  <a:cubicBezTo>
                    <a:pt x="27317" y="71189"/>
                    <a:pt x="27317" y="45884"/>
                    <a:pt x="27317" y="40064"/>
                  </a:cubicBezTo>
                  <a:cubicBezTo>
                    <a:pt x="27317" y="33232"/>
                    <a:pt x="27570" y="25134"/>
                    <a:pt x="31366" y="18808"/>
                  </a:cubicBezTo>
                  <a:cubicBezTo>
                    <a:pt x="33390" y="15771"/>
                    <a:pt x="39210" y="8686"/>
                    <a:pt x="49332" y="8686"/>
                  </a:cubicBezTo>
                  <a:cubicBezTo>
                    <a:pt x="71348" y="8686"/>
                    <a:pt x="71348" y="33991"/>
                    <a:pt x="71348" y="39811"/>
                  </a:cubicBezTo>
                  <a:cubicBezTo>
                    <a:pt x="71348" y="46643"/>
                    <a:pt x="71095" y="54741"/>
                    <a:pt x="67299" y="61067"/>
                  </a:cubicBezTo>
                  <a:cubicBezTo>
                    <a:pt x="65274" y="64104"/>
                    <a:pt x="59454" y="71189"/>
                    <a:pt x="49332" y="71189"/>
                  </a:cubicBezTo>
                  <a:close/>
                  <a:moveTo>
                    <a:pt x="19978" y="81058"/>
                  </a:moveTo>
                  <a:cubicBezTo>
                    <a:pt x="19978" y="80046"/>
                    <a:pt x="19978" y="74226"/>
                    <a:pt x="24280" y="69165"/>
                  </a:cubicBezTo>
                  <a:cubicBezTo>
                    <a:pt x="34149" y="76250"/>
                    <a:pt x="44524" y="77010"/>
                    <a:pt x="49332" y="77010"/>
                  </a:cubicBezTo>
                  <a:cubicBezTo>
                    <a:pt x="72866" y="77010"/>
                    <a:pt x="90326" y="59549"/>
                    <a:pt x="90326" y="40064"/>
                  </a:cubicBezTo>
                  <a:cubicBezTo>
                    <a:pt x="90326" y="30701"/>
                    <a:pt x="86278" y="21338"/>
                    <a:pt x="79951" y="15518"/>
                  </a:cubicBezTo>
                  <a:cubicBezTo>
                    <a:pt x="89061" y="6914"/>
                    <a:pt x="98171" y="5649"/>
                    <a:pt x="102726" y="5649"/>
                  </a:cubicBezTo>
                  <a:cubicBezTo>
                    <a:pt x="103232" y="5649"/>
                    <a:pt x="104497" y="5649"/>
                    <a:pt x="105256" y="5902"/>
                  </a:cubicBezTo>
                  <a:cubicBezTo>
                    <a:pt x="102473" y="6914"/>
                    <a:pt x="101208" y="9698"/>
                    <a:pt x="101208" y="12735"/>
                  </a:cubicBezTo>
                  <a:cubicBezTo>
                    <a:pt x="101208" y="17036"/>
                    <a:pt x="104497" y="20073"/>
                    <a:pt x="108546" y="20073"/>
                  </a:cubicBezTo>
                  <a:cubicBezTo>
                    <a:pt x="111077" y="20073"/>
                    <a:pt x="115885" y="18302"/>
                    <a:pt x="115885" y="12481"/>
                  </a:cubicBezTo>
                  <a:cubicBezTo>
                    <a:pt x="115885" y="8180"/>
                    <a:pt x="112848" y="82"/>
                    <a:pt x="102979" y="82"/>
                  </a:cubicBezTo>
                  <a:cubicBezTo>
                    <a:pt x="97918" y="82"/>
                    <a:pt x="86784" y="1600"/>
                    <a:pt x="76156" y="11975"/>
                  </a:cubicBezTo>
                  <a:cubicBezTo>
                    <a:pt x="65527" y="3625"/>
                    <a:pt x="54899" y="2866"/>
                    <a:pt x="49332" y="2866"/>
                  </a:cubicBezTo>
                  <a:cubicBezTo>
                    <a:pt x="25798" y="2866"/>
                    <a:pt x="8338" y="20326"/>
                    <a:pt x="8338" y="39811"/>
                  </a:cubicBezTo>
                  <a:cubicBezTo>
                    <a:pt x="8338" y="50945"/>
                    <a:pt x="13905" y="60561"/>
                    <a:pt x="20231" y="65875"/>
                  </a:cubicBezTo>
                  <a:cubicBezTo>
                    <a:pt x="16942" y="69671"/>
                    <a:pt x="12387" y="78022"/>
                    <a:pt x="12387" y="86878"/>
                  </a:cubicBezTo>
                  <a:cubicBezTo>
                    <a:pt x="12387" y="94723"/>
                    <a:pt x="15676" y="104339"/>
                    <a:pt x="23521" y="109400"/>
                  </a:cubicBezTo>
                  <a:cubicBezTo>
                    <a:pt x="8338" y="113702"/>
                    <a:pt x="240" y="124583"/>
                    <a:pt x="240" y="134705"/>
                  </a:cubicBezTo>
                  <a:cubicBezTo>
                    <a:pt x="240" y="152925"/>
                    <a:pt x="25292" y="166843"/>
                    <a:pt x="56165" y="166843"/>
                  </a:cubicBezTo>
                  <a:cubicBezTo>
                    <a:pt x="86025" y="166843"/>
                    <a:pt x="112342" y="153937"/>
                    <a:pt x="112342" y="134199"/>
                  </a:cubicBezTo>
                  <a:cubicBezTo>
                    <a:pt x="112342" y="125342"/>
                    <a:pt x="108799" y="112437"/>
                    <a:pt x="95894" y="105351"/>
                  </a:cubicBezTo>
                  <a:cubicBezTo>
                    <a:pt x="82482" y="98266"/>
                    <a:pt x="67805" y="98266"/>
                    <a:pt x="52369" y="98266"/>
                  </a:cubicBezTo>
                  <a:cubicBezTo>
                    <a:pt x="46042" y="98266"/>
                    <a:pt x="35161" y="98266"/>
                    <a:pt x="33390" y="98013"/>
                  </a:cubicBezTo>
                  <a:cubicBezTo>
                    <a:pt x="25292" y="97001"/>
                    <a:pt x="19978" y="89156"/>
                    <a:pt x="19978" y="81058"/>
                  </a:cubicBezTo>
                  <a:close/>
                  <a:moveTo>
                    <a:pt x="56418" y="161022"/>
                  </a:moveTo>
                  <a:cubicBezTo>
                    <a:pt x="30859" y="161022"/>
                    <a:pt x="13399" y="148117"/>
                    <a:pt x="13399" y="134705"/>
                  </a:cubicBezTo>
                  <a:cubicBezTo>
                    <a:pt x="13399" y="123065"/>
                    <a:pt x="23015" y="113702"/>
                    <a:pt x="34149" y="112943"/>
                  </a:cubicBezTo>
                  <a:lnTo>
                    <a:pt x="49079" y="112943"/>
                  </a:lnTo>
                  <a:cubicBezTo>
                    <a:pt x="70841" y="112943"/>
                    <a:pt x="99183" y="112943"/>
                    <a:pt x="99183" y="134705"/>
                  </a:cubicBezTo>
                  <a:cubicBezTo>
                    <a:pt x="99183" y="148370"/>
                    <a:pt x="81217" y="161022"/>
                    <a:pt x="56418" y="161022"/>
                  </a:cubicBezTo>
                  <a:close/>
                </a:path>
              </a:pathLst>
            </a:custGeom>
            <a:solidFill>
              <a:srgbClr val="000000"/>
            </a:solidFill>
            <a:ln w="25373"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926B2783-6B86-DBBD-862B-E8483FB46381}"/>
                </a:ext>
              </a:extLst>
            </p:cNvPr>
            <p:cNvSpPr/>
            <p:nvPr>
              <p:custDataLst>
                <p:tags r:id="rId61"/>
              </p:custDataLst>
            </p:nvPr>
          </p:nvSpPr>
          <p:spPr>
            <a:xfrm>
              <a:off x="8806178" y="4510341"/>
              <a:ext cx="132092" cy="160940"/>
            </a:xfrm>
            <a:custGeom>
              <a:avLst/>
              <a:gdLst>
                <a:gd name="connsiteX0" fmla="*/ 19732 w 132092"/>
                <a:gd name="connsiteY0" fmla="*/ 142803 h 160940"/>
                <a:gd name="connsiteX1" fmla="*/ 6067 w 132092"/>
                <a:gd name="connsiteY1" fmla="*/ 153178 h 160940"/>
                <a:gd name="connsiteX2" fmla="*/ 247 w 132092"/>
                <a:gd name="connsiteY2" fmla="*/ 157986 h 160940"/>
                <a:gd name="connsiteX3" fmla="*/ 3537 w 132092"/>
                <a:gd name="connsiteY3" fmla="*/ 161022 h 160940"/>
                <a:gd name="connsiteX4" fmla="*/ 24793 w 132092"/>
                <a:gd name="connsiteY4" fmla="*/ 160263 h 160940"/>
                <a:gd name="connsiteX5" fmla="*/ 49845 w 132092"/>
                <a:gd name="connsiteY5" fmla="*/ 161022 h 160940"/>
                <a:gd name="connsiteX6" fmla="*/ 54400 w 132092"/>
                <a:gd name="connsiteY6" fmla="*/ 155961 h 160940"/>
                <a:gd name="connsiteX7" fmla="*/ 48327 w 132092"/>
                <a:gd name="connsiteY7" fmla="*/ 153178 h 160940"/>
                <a:gd name="connsiteX8" fmla="*/ 35674 w 132092"/>
                <a:gd name="connsiteY8" fmla="*/ 149129 h 160940"/>
                <a:gd name="connsiteX9" fmla="*/ 48074 w 132092"/>
                <a:gd name="connsiteY9" fmla="*/ 98519 h 160940"/>
                <a:gd name="connsiteX10" fmla="*/ 71354 w 132092"/>
                <a:gd name="connsiteY10" fmla="*/ 114714 h 160940"/>
                <a:gd name="connsiteX11" fmla="*/ 132340 w 132092"/>
                <a:gd name="connsiteY11" fmla="*/ 40570 h 160940"/>
                <a:gd name="connsiteX12" fmla="*/ 98684 w 132092"/>
                <a:gd name="connsiteY12" fmla="*/ 82 h 160940"/>
                <a:gd name="connsiteX13" fmla="*/ 65534 w 132092"/>
                <a:gd name="connsiteY13" fmla="*/ 19061 h 160940"/>
                <a:gd name="connsiteX14" fmla="*/ 42760 w 132092"/>
                <a:gd name="connsiteY14" fmla="*/ 82 h 160940"/>
                <a:gd name="connsiteX15" fmla="*/ 24034 w 132092"/>
                <a:gd name="connsiteY15" fmla="*/ 14506 h 160940"/>
                <a:gd name="connsiteX16" fmla="*/ 16189 w 132092"/>
                <a:gd name="connsiteY16" fmla="*/ 39052 h 160940"/>
                <a:gd name="connsiteX17" fmla="*/ 19226 w 132092"/>
                <a:gd name="connsiteY17" fmla="*/ 41582 h 160940"/>
                <a:gd name="connsiteX18" fmla="*/ 23528 w 132092"/>
                <a:gd name="connsiteY18" fmla="*/ 35762 h 160940"/>
                <a:gd name="connsiteX19" fmla="*/ 42000 w 132092"/>
                <a:gd name="connsiteY19" fmla="*/ 5649 h 160940"/>
                <a:gd name="connsiteX20" fmla="*/ 49845 w 132092"/>
                <a:gd name="connsiteY20" fmla="*/ 17289 h 160940"/>
                <a:gd name="connsiteX21" fmla="*/ 48074 w 132092"/>
                <a:gd name="connsiteY21" fmla="*/ 30195 h 160940"/>
                <a:gd name="connsiteX22" fmla="*/ 19732 w 132092"/>
                <a:gd name="connsiteY22" fmla="*/ 142803 h 160940"/>
                <a:gd name="connsiteX23" fmla="*/ 64269 w 132092"/>
                <a:gd name="connsiteY23" fmla="*/ 32979 h 160940"/>
                <a:gd name="connsiteX24" fmla="*/ 77428 w 132092"/>
                <a:gd name="connsiteY24" fmla="*/ 15265 h 160940"/>
                <a:gd name="connsiteX25" fmla="*/ 97925 w 132092"/>
                <a:gd name="connsiteY25" fmla="*/ 5649 h 160940"/>
                <a:gd name="connsiteX26" fmla="*/ 114120 w 132092"/>
                <a:gd name="connsiteY26" fmla="*/ 29436 h 160940"/>
                <a:gd name="connsiteX27" fmla="*/ 101214 w 132092"/>
                <a:gd name="connsiteY27" fmla="*/ 83083 h 160940"/>
                <a:gd name="connsiteX28" fmla="*/ 71101 w 132092"/>
                <a:gd name="connsiteY28" fmla="*/ 109147 h 160940"/>
                <a:gd name="connsiteX29" fmla="*/ 51110 w 132092"/>
                <a:gd name="connsiteY29" fmla="*/ 86625 h 160940"/>
                <a:gd name="connsiteX30" fmla="*/ 51869 w 132092"/>
                <a:gd name="connsiteY30" fmla="*/ 82577 h 160940"/>
                <a:gd name="connsiteX31" fmla="*/ 64269 w 132092"/>
                <a:gd name="connsiteY31" fmla="*/ 3297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32" y="142803"/>
                  </a:moveTo>
                  <a:cubicBezTo>
                    <a:pt x="17708" y="151407"/>
                    <a:pt x="17201" y="153178"/>
                    <a:pt x="6067" y="153178"/>
                  </a:cubicBezTo>
                  <a:cubicBezTo>
                    <a:pt x="3031" y="153178"/>
                    <a:pt x="247" y="153178"/>
                    <a:pt x="247" y="157986"/>
                  </a:cubicBezTo>
                  <a:cubicBezTo>
                    <a:pt x="247" y="160010"/>
                    <a:pt x="1512" y="161022"/>
                    <a:pt x="3537" y="161022"/>
                  </a:cubicBezTo>
                  <a:cubicBezTo>
                    <a:pt x="10369" y="161022"/>
                    <a:pt x="17708" y="160263"/>
                    <a:pt x="24793" y="160263"/>
                  </a:cubicBezTo>
                  <a:cubicBezTo>
                    <a:pt x="33144" y="160263"/>
                    <a:pt x="41747" y="161022"/>
                    <a:pt x="49845" y="161022"/>
                  </a:cubicBezTo>
                  <a:cubicBezTo>
                    <a:pt x="51110" y="161022"/>
                    <a:pt x="54400" y="161022"/>
                    <a:pt x="54400" y="155961"/>
                  </a:cubicBezTo>
                  <a:cubicBezTo>
                    <a:pt x="54400" y="153178"/>
                    <a:pt x="51869" y="153178"/>
                    <a:pt x="48327" y="153178"/>
                  </a:cubicBezTo>
                  <a:cubicBezTo>
                    <a:pt x="35674" y="153178"/>
                    <a:pt x="35674" y="151407"/>
                    <a:pt x="35674" y="149129"/>
                  </a:cubicBezTo>
                  <a:cubicBezTo>
                    <a:pt x="35674" y="146092"/>
                    <a:pt x="46302" y="104845"/>
                    <a:pt x="48074" y="98519"/>
                  </a:cubicBezTo>
                  <a:cubicBezTo>
                    <a:pt x="51363" y="105857"/>
                    <a:pt x="58449" y="114714"/>
                    <a:pt x="71354" y="114714"/>
                  </a:cubicBezTo>
                  <a:cubicBezTo>
                    <a:pt x="100708" y="114714"/>
                    <a:pt x="132340" y="77769"/>
                    <a:pt x="132340" y="40570"/>
                  </a:cubicBezTo>
                  <a:cubicBezTo>
                    <a:pt x="132340" y="16783"/>
                    <a:pt x="117916" y="82"/>
                    <a:pt x="98684" y="82"/>
                  </a:cubicBezTo>
                  <a:cubicBezTo>
                    <a:pt x="86031" y="82"/>
                    <a:pt x="73885" y="9192"/>
                    <a:pt x="65534" y="19061"/>
                  </a:cubicBezTo>
                  <a:cubicBezTo>
                    <a:pt x="63004" y="5396"/>
                    <a:pt x="52122" y="82"/>
                    <a:pt x="42760" y="82"/>
                  </a:cubicBezTo>
                  <a:cubicBezTo>
                    <a:pt x="31119" y="82"/>
                    <a:pt x="26311" y="9951"/>
                    <a:pt x="24034" y="14506"/>
                  </a:cubicBezTo>
                  <a:cubicBezTo>
                    <a:pt x="19479" y="23110"/>
                    <a:pt x="16189" y="38293"/>
                    <a:pt x="16189" y="39052"/>
                  </a:cubicBezTo>
                  <a:cubicBezTo>
                    <a:pt x="16189" y="41582"/>
                    <a:pt x="18720" y="41582"/>
                    <a:pt x="19226" y="41582"/>
                  </a:cubicBezTo>
                  <a:cubicBezTo>
                    <a:pt x="21756" y="41582"/>
                    <a:pt x="22009" y="41329"/>
                    <a:pt x="23528" y="35762"/>
                  </a:cubicBezTo>
                  <a:cubicBezTo>
                    <a:pt x="27830" y="17796"/>
                    <a:pt x="32891" y="5649"/>
                    <a:pt x="42000" y="5649"/>
                  </a:cubicBezTo>
                  <a:cubicBezTo>
                    <a:pt x="46302" y="5649"/>
                    <a:pt x="49845" y="7674"/>
                    <a:pt x="49845" y="17289"/>
                  </a:cubicBezTo>
                  <a:cubicBezTo>
                    <a:pt x="49845" y="23110"/>
                    <a:pt x="49086" y="25893"/>
                    <a:pt x="48074" y="30195"/>
                  </a:cubicBezTo>
                  <a:lnTo>
                    <a:pt x="19732" y="142803"/>
                  </a:lnTo>
                  <a:close/>
                  <a:moveTo>
                    <a:pt x="64269" y="32979"/>
                  </a:moveTo>
                  <a:cubicBezTo>
                    <a:pt x="66040" y="26146"/>
                    <a:pt x="72873" y="19061"/>
                    <a:pt x="77428" y="15265"/>
                  </a:cubicBezTo>
                  <a:cubicBezTo>
                    <a:pt x="86284" y="7420"/>
                    <a:pt x="93623" y="5649"/>
                    <a:pt x="97925" y="5649"/>
                  </a:cubicBezTo>
                  <a:cubicBezTo>
                    <a:pt x="108047" y="5649"/>
                    <a:pt x="114120" y="14506"/>
                    <a:pt x="114120" y="29436"/>
                  </a:cubicBezTo>
                  <a:cubicBezTo>
                    <a:pt x="114120" y="44366"/>
                    <a:pt x="105769" y="73467"/>
                    <a:pt x="101214" y="83083"/>
                  </a:cubicBezTo>
                  <a:cubicBezTo>
                    <a:pt x="92611" y="100796"/>
                    <a:pt x="80464" y="109147"/>
                    <a:pt x="71101" y="109147"/>
                  </a:cubicBezTo>
                  <a:cubicBezTo>
                    <a:pt x="54400" y="109147"/>
                    <a:pt x="51110" y="88144"/>
                    <a:pt x="51110" y="86625"/>
                  </a:cubicBezTo>
                  <a:cubicBezTo>
                    <a:pt x="51110" y="86119"/>
                    <a:pt x="51110" y="85613"/>
                    <a:pt x="51869" y="82577"/>
                  </a:cubicBezTo>
                  <a:lnTo>
                    <a:pt x="64269" y="32979"/>
                  </a:lnTo>
                  <a:close/>
                </a:path>
              </a:pathLst>
            </a:custGeom>
            <a:solidFill>
              <a:srgbClr val="000000"/>
            </a:solidFill>
            <a:ln w="25373"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4D2ABEC3-0464-8457-C31D-1FB3DE591DAE}"/>
                </a:ext>
              </a:extLst>
            </p:cNvPr>
            <p:cNvSpPr/>
            <p:nvPr>
              <p:custDataLst>
                <p:tags r:id="rId62"/>
              </p:custDataLst>
            </p:nvPr>
          </p:nvSpPr>
          <p:spPr>
            <a:xfrm>
              <a:off x="8966644" y="4432401"/>
              <a:ext cx="58707" cy="253051"/>
            </a:xfrm>
            <a:custGeom>
              <a:avLst/>
              <a:gdLst>
                <a:gd name="connsiteX0" fmla="*/ 58960 w 58707"/>
                <a:gd name="connsiteY0" fmla="*/ 250603 h 253051"/>
                <a:gd name="connsiteX1" fmla="*/ 54658 w 58707"/>
                <a:gd name="connsiteY1" fmla="*/ 245035 h 253051"/>
                <a:gd name="connsiteX2" fmla="*/ 14929 w 58707"/>
                <a:gd name="connsiteY2" fmla="*/ 126608 h 253051"/>
                <a:gd name="connsiteX3" fmla="*/ 55670 w 58707"/>
                <a:gd name="connsiteY3" fmla="*/ 6914 h 253051"/>
                <a:gd name="connsiteX4" fmla="*/ 58960 w 58707"/>
                <a:gd name="connsiteY4" fmla="*/ 2612 h 253051"/>
                <a:gd name="connsiteX5" fmla="*/ 56429 w 58707"/>
                <a:gd name="connsiteY5" fmla="*/ 82 h 253051"/>
                <a:gd name="connsiteX6" fmla="*/ 16194 w 58707"/>
                <a:gd name="connsiteY6" fmla="*/ 49427 h 253051"/>
                <a:gd name="connsiteX7" fmla="*/ 252 w 58707"/>
                <a:gd name="connsiteY7" fmla="*/ 126608 h 253051"/>
                <a:gd name="connsiteX8" fmla="*/ 16953 w 58707"/>
                <a:gd name="connsiteY8" fmla="*/ 205559 h 253051"/>
                <a:gd name="connsiteX9" fmla="*/ 56429 w 58707"/>
                <a:gd name="connsiteY9" fmla="*/ 253133 h 253051"/>
                <a:gd name="connsiteX10" fmla="*/ 58960 w 58707"/>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0" y="250603"/>
                  </a:moveTo>
                  <a:cubicBezTo>
                    <a:pt x="58960" y="249843"/>
                    <a:pt x="58960" y="249337"/>
                    <a:pt x="54658" y="245035"/>
                  </a:cubicBezTo>
                  <a:cubicBezTo>
                    <a:pt x="23027" y="213151"/>
                    <a:pt x="14929" y="165324"/>
                    <a:pt x="14929" y="126608"/>
                  </a:cubicBezTo>
                  <a:cubicBezTo>
                    <a:pt x="14929" y="82577"/>
                    <a:pt x="24545" y="38546"/>
                    <a:pt x="55670" y="6914"/>
                  </a:cubicBezTo>
                  <a:cubicBezTo>
                    <a:pt x="58960" y="3878"/>
                    <a:pt x="58960" y="3372"/>
                    <a:pt x="58960" y="2612"/>
                  </a:cubicBezTo>
                  <a:cubicBezTo>
                    <a:pt x="58960" y="841"/>
                    <a:pt x="57948" y="82"/>
                    <a:pt x="56429" y="82"/>
                  </a:cubicBezTo>
                  <a:cubicBezTo>
                    <a:pt x="53899" y="82"/>
                    <a:pt x="31124" y="17289"/>
                    <a:pt x="16194" y="49427"/>
                  </a:cubicBezTo>
                  <a:cubicBezTo>
                    <a:pt x="3289" y="77263"/>
                    <a:pt x="252" y="105351"/>
                    <a:pt x="252" y="126608"/>
                  </a:cubicBezTo>
                  <a:cubicBezTo>
                    <a:pt x="252" y="146345"/>
                    <a:pt x="3036" y="176965"/>
                    <a:pt x="16953" y="205559"/>
                  </a:cubicBezTo>
                  <a:cubicBezTo>
                    <a:pt x="32136" y="236685"/>
                    <a:pt x="53899" y="253133"/>
                    <a:pt x="56429" y="253133"/>
                  </a:cubicBezTo>
                  <a:cubicBezTo>
                    <a:pt x="57948" y="253133"/>
                    <a:pt x="58960" y="252374"/>
                    <a:pt x="58960" y="250603"/>
                  </a:cubicBezTo>
                  <a:close/>
                </a:path>
              </a:pathLst>
            </a:custGeom>
            <a:solidFill>
              <a:srgbClr val="000000"/>
            </a:solidFill>
            <a:ln w="25373"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559413B2-A520-610C-325D-A2D23941C813}"/>
                </a:ext>
              </a:extLst>
            </p:cNvPr>
            <p:cNvSpPr/>
            <p:nvPr>
              <p:custDataLst>
                <p:tags r:id="rId63"/>
              </p:custDataLst>
            </p:nvPr>
          </p:nvSpPr>
          <p:spPr>
            <a:xfrm>
              <a:off x="9047339" y="4510341"/>
              <a:ext cx="116656" cy="163724"/>
            </a:xfrm>
            <a:custGeom>
              <a:avLst/>
              <a:gdLst>
                <a:gd name="connsiteX0" fmla="*/ 115900 w 116656"/>
                <a:gd name="connsiteY0" fmla="*/ 15518 h 163724"/>
                <a:gd name="connsiteX1" fmla="*/ 116912 w 116656"/>
                <a:gd name="connsiteY1" fmla="*/ 9698 h 163724"/>
                <a:gd name="connsiteX2" fmla="*/ 109574 w 116656"/>
                <a:gd name="connsiteY2" fmla="*/ 2866 h 163724"/>
                <a:gd name="connsiteX3" fmla="*/ 100717 w 116656"/>
                <a:gd name="connsiteY3" fmla="*/ 8180 h 163724"/>
                <a:gd name="connsiteX4" fmla="*/ 97174 w 116656"/>
                <a:gd name="connsiteY4" fmla="*/ 21844 h 163724"/>
                <a:gd name="connsiteX5" fmla="*/ 92113 w 116656"/>
                <a:gd name="connsiteY5" fmla="*/ 42088 h 163724"/>
                <a:gd name="connsiteX6" fmla="*/ 80726 w 116656"/>
                <a:gd name="connsiteY6" fmla="*/ 87638 h 163724"/>
                <a:gd name="connsiteX7" fmla="*/ 52131 w 116656"/>
                <a:gd name="connsiteY7" fmla="*/ 109147 h 163724"/>
                <a:gd name="connsiteX8" fmla="*/ 36442 w 116656"/>
                <a:gd name="connsiteY8" fmla="*/ 88650 h 163724"/>
                <a:gd name="connsiteX9" fmla="*/ 49348 w 116656"/>
                <a:gd name="connsiteY9" fmla="*/ 39052 h 163724"/>
                <a:gd name="connsiteX10" fmla="*/ 54409 w 116656"/>
                <a:gd name="connsiteY10" fmla="*/ 20832 h 163724"/>
                <a:gd name="connsiteX11" fmla="*/ 33659 w 116656"/>
                <a:gd name="connsiteY11" fmla="*/ 82 h 163724"/>
                <a:gd name="connsiteX12" fmla="*/ 256 w 116656"/>
                <a:gd name="connsiteY12" fmla="*/ 39052 h 163724"/>
                <a:gd name="connsiteX13" fmla="*/ 3293 w 116656"/>
                <a:gd name="connsiteY13" fmla="*/ 41582 h 163724"/>
                <a:gd name="connsiteX14" fmla="*/ 7341 w 116656"/>
                <a:gd name="connsiteY14" fmla="*/ 37027 h 163724"/>
                <a:gd name="connsiteX15" fmla="*/ 32899 w 116656"/>
                <a:gd name="connsiteY15" fmla="*/ 5649 h 163724"/>
                <a:gd name="connsiteX16" fmla="*/ 39226 w 116656"/>
                <a:gd name="connsiteY16" fmla="*/ 13747 h 163724"/>
                <a:gd name="connsiteX17" fmla="*/ 34924 w 116656"/>
                <a:gd name="connsiteY17" fmla="*/ 31460 h 163724"/>
                <a:gd name="connsiteX18" fmla="*/ 20247 w 116656"/>
                <a:gd name="connsiteY18" fmla="*/ 84601 h 163724"/>
                <a:gd name="connsiteX19" fmla="*/ 51119 w 116656"/>
                <a:gd name="connsiteY19" fmla="*/ 114714 h 163724"/>
                <a:gd name="connsiteX20" fmla="*/ 76677 w 116656"/>
                <a:gd name="connsiteY20" fmla="*/ 103327 h 163724"/>
                <a:gd name="connsiteX21" fmla="*/ 60229 w 116656"/>
                <a:gd name="connsiteY21" fmla="*/ 142297 h 163724"/>
                <a:gd name="connsiteX22" fmla="*/ 32393 w 116656"/>
                <a:gd name="connsiteY22" fmla="*/ 158239 h 163724"/>
                <a:gd name="connsiteX23" fmla="*/ 13161 w 116656"/>
                <a:gd name="connsiteY23" fmla="*/ 147611 h 163724"/>
                <a:gd name="connsiteX24" fmla="*/ 24043 w 116656"/>
                <a:gd name="connsiteY24" fmla="*/ 144574 h 163724"/>
                <a:gd name="connsiteX25" fmla="*/ 29104 w 116656"/>
                <a:gd name="connsiteY25" fmla="*/ 134199 h 163724"/>
                <a:gd name="connsiteX26" fmla="*/ 19741 w 116656"/>
                <a:gd name="connsiteY26" fmla="*/ 125342 h 163724"/>
                <a:gd name="connsiteX27" fmla="*/ 5570 w 116656"/>
                <a:gd name="connsiteY27" fmla="*/ 141791 h 163724"/>
                <a:gd name="connsiteX28" fmla="*/ 32393 w 116656"/>
                <a:gd name="connsiteY28" fmla="*/ 163806 h 163724"/>
                <a:gd name="connsiteX29" fmla="*/ 91607 w 116656"/>
                <a:gd name="connsiteY29" fmla="*/ 112184 h 163724"/>
                <a:gd name="connsiteX30" fmla="*/ 115900 w 116656"/>
                <a:gd name="connsiteY30" fmla="*/ 15518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00" y="15518"/>
                  </a:moveTo>
                  <a:cubicBezTo>
                    <a:pt x="116912" y="11975"/>
                    <a:pt x="116912" y="11469"/>
                    <a:pt x="116912" y="9698"/>
                  </a:cubicBezTo>
                  <a:cubicBezTo>
                    <a:pt x="116912" y="5143"/>
                    <a:pt x="113370" y="2866"/>
                    <a:pt x="109574" y="2866"/>
                  </a:cubicBezTo>
                  <a:cubicBezTo>
                    <a:pt x="107043" y="2866"/>
                    <a:pt x="102995" y="4384"/>
                    <a:pt x="100717" y="8180"/>
                  </a:cubicBezTo>
                  <a:cubicBezTo>
                    <a:pt x="100211" y="9445"/>
                    <a:pt x="98187" y="17289"/>
                    <a:pt x="97174" y="21844"/>
                  </a:cubicBezTo>
                  <a:cubicBezTo>
                    <a:pt x="95403" y="28424"/>
                    <a:pt x="93632" y="35256"/>
                    <a:pt x="92113" y="42088"/>
                  </a:cubicBezTo>
                  <a:lnTo>
                    <a:pt x="80726" y="87638"/>
                  </a:lnTo>
                  <a:cubicBezTo>
                    <a:pt x="79714" y="91433"/>
                    <a:pt x="68833" y="109147"/>
                    <a:pt x="52131" y="109147"/>
                  </a:cubicBezTo>
                  <a:cubicBezTo>
                    <a:pt x="39226" y="109147"/>
                    <a:pt x="36442" y="98013"/>
                    <a:pt x="36442" y="88650"/>
                  </a:cubicBezTo>
                  <a:cubicBezTo>
                    <a:pt x="36442" y="77010"/>
                    <a:pt x="40744" y="61320"/>
                    <a:pt x="49348" y="39052"/>
                  </a:cubicBezTo>
                  <a:cubicBezTo>
                    <a:pt x="53397" y="28677"/>
                    <a:pt x="54409" y="25893"/>
                    <a:pt x="54409" y="20832"/>
                  </a:cubicBezTo>
                  <a:cubicBezTo>
                    <a:pt x="54409" y="9445"/>
                    <a:pt x="46311" y="82"/>
                    <a:pt x="33659" y="82"/>
                  </a:cubicBezTo>
                  <a:cubicBezTo>
                    <a:pt x="9619" y="82"/>
                    <a:pt x="256" y="36774"/>
                    <a:pt x="256" y="39052"/>
                  </a:cubicBezTo>
                  <a:cubicBezTo>
                    <a:pt x="256" y="41582"/>
                    <a:pt x="2786" y="41582"/>
                    <a:pt x="3293" y="41582"/>
                  </a:cubicBezTo>
                  <a:cubicBezTo>
                    <a:pt x="5823" y="41582"/>
                    <a:pt x="6076" y="41076"/>
                    <a:pt x="7341" y="37027"/>
                  </a:cubicBezTo>
                  <a:cubicBezTo>
                    <a:pt x="14174" y="13241"/>
                    <a:pt x="24296" y="5649"/>
                    <a:pt x="32899" y="5649"/>
                  </a:cubicBezTo>
                  <a:cubicBezTo>
                    <a:pt x="34924" y="5649"/>
                    <a:pt x="39226" y="5649"/>
                    <a:pt x="39226" y="13747"/>
                  </a:cubicBezTo>
                  <a:cubicBezTo>
                    <a:pt x="39226" y="20073"/>
                    <a:pt x="36695" y="26652"/>
                    <a:pt x="34924" y="31460"/>
                  </a:cubicBezTo>
                  <a:cubicBezTo>
                    <a:pt x="24802" y="58284"/>
                    <a:pt x="20247" y="72708"/>
                    <a:pt x="20247" y="84601"/>
                  </a:cubicBezTo>
                  <a:cubicBezTo>
                    <a:pt x="20247" y="107123"/>
                    <a:pt x="36189" y="114714"/>
                    <a:pt x="51119" y="114714"/>
                  </a:cubicBezTo>
                  <a:cubicBezTo>
                    <a:pt x="60988" y="114714"/>
                    <a:pt x="69592" y="110412"/>
                    <a:pt x="76677" y="103327"/>
                  </a:cubicBezTo>
                  <a:cubicBezTo>
                    <a:pt x="73388" y="116485"/>
                    <a:pt x="70351" y="128885"/>
                    <a:pt x="60229" y="142297"/>
                  </a:cubicBezTo>
                  <a:cubicBezTo>
                    <a:pt x="53650" y="150900"/>
                    <a:pt x="44034" y="158239"/>
                    <a:pt x="32393" y="158239"/>
                  </a:cubicBezTo>
                  <a:cubicBezTo>
                    <a:pt x="28851" y="158239"/>
                    <a:pt x="17463" y="157480"/>
                    <a:pt x="13161" y="147611"/>
                  </a:cubicBezTo>
                  <a:cubicBezTo>
                    <a:pt x="17210" y="147611"/>
                    <a:pt x="20500" y="147611"/>
                    <a:pt x="24043" y="144574"/>
                  </a:cubicBezTo>
                  <a:cubicBezTo>
                    <a:pt x="26573" y="142297"/>
                    <a:pt x="29104" y="139007"/>
                    <a:pt x="29104" y="134199"/>
                  </a:cubicBezTo>
                  <a:cubicBezTo>
                    <a:pt x="29104" y="126354"/>
                    <a:pt x="22271" y="125342"/>
                    <a:pt x="19741" y="125342"/>
                  </a:cubicBezTo>
                  <a:cubicBezTo>
                    <a:pt x="13921" y="125342"/>
                    <a:pt x="5570" y="129391"/>
                    <a:pt x="5570" y="141791"/>
                  </a:cubicBezTo>
                  <a:cubicBezTo>
                    <a:pt x="5570" y="154443"/>
                    <a:pt x="16704" y="163806"/>
                    <a:pt x="32393" y="163806"/>
                  </a:cubicBezTo>
                  <a:cubicBezTo>
                    <a:pt x="58458" y="163806"/>
                    <a:pt x="84522" y="140778"/>
                    <a:pt x="91607" y="112184"/>
                  </a:cubicBezTo>
                  <a:lnTo>
                    <a:pt x="115900" y="15518"/>
                  </a:lnTo>
                  <a:close/>
                </a:path>
              </a:pathLst>
            </a:custGeom>
            <a:solidFill>
              <a:srgbClr val="000000"/>
            </a:solidFill>
            <a:ln w="25373"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7EBC5132-301D-F1A2-2671-9DBB5DB28F83}"/>
                </a:ext>
              </a:extLst>
            </p:cNvPr>
            <p:cNvSpPr/>
            <p:nvPr>
              <p:custDataLst>
                <p:tags r:id="rId64"/>
              </p:custDataLst>
            </p:nvPr>
          </p:nvSpPr>
          <p:spPr>
            <a:xfrm>
              <a:off x="9172393" y="4542706"/>
              <a:ext cx="53672" cy="119212"/>
            </a:xfrm>
            <a:custGeom>
              <a:avLst/>
              <a:gdLst>
                <a:gd name="connsiteX0" fmla="*/ 49327 w 53672"/>
                <a:gd name="connsiteY0" fmla="*/ 6815 h 119212"/>
                <a:gd name="connsiteX1" fmla="*/ 42242 w 53672"/>
                <a:gd name="connsiteY1" fmla="*/ 83 h 119212"/>
                <a:gd name="connsiteX2" fmla="*/ 32322 w 53672"/>
                <a:gd name="connsiteY2" fmla="*/ 9826 h 119212"/>
                <a:gd name="connsiteX3" fmla="*/ 39408 w 53672"/>
                <a:gd name="connsiteY3" fmla="*/ 16557 h 119212"/>
                <a:gd name="connsiteX4" fmla="*/ 49327 w 53672"/>
                <a:gd name="connsiteY4" fmla="*/ 6815 h 119212"/>
                <a:gd name="connsiteX5" fmla="*/ 13192 w 53672"/>
                <a:gd name="connsiteY5" fmla="*/ 96800 h 119212"/>
                <a:gd name="connsiteX6" fmla="*/ 11597 w 53672"/>
                <a:gd name="connsiteY6" fmla="*/ 104239 h 119212"/>
                <a:gd name="connsiteX7" fmla="*/ 28425 w 53672"/>
                <a:gd name="connsiteY7" fmla="*/ 119296 h 119212"/>
                <a:gd name="connsiteX8" fmla="*/ 53933 w 53672"/>
                <a:gd name="connsiteY8" fmla="*/ 92194 h 119212"/>
                <a:gd name="connsiteX9" fmla="*/ 51099 w 53672"/>
                <a:gd name="connsiteY9" fmla="*/ 89891 h 119212"/>
                <a:gd name="connsiteX10" fmla="*/ 47733 w 53672"/>
                <a:gd name="connsiteY10" fmla="*/ 92903 h 119212"/>
                <a:gd name="connsiteX11" fmla="*/ 28957 w 53672"/>
                <a:gd name="connsiteY11" fmla="*/ 114336 h 119212"/>
                <a:gd name="connsiteX12" fmla="*/ 24528 w 53672"/>
                <a:gd name="connsiteY12" fmla="*/ 108136 h 119212"/>
                <a:gd name="connsiteX13" fmla="*/ 27363 w 53672"/>
                <a:gd name="connsiteY13" fmla="*/ 96800 h 119212"/>
                <a:gd name="connsiteX14" fmla="*/ 33031 w 53672"/>
                <a:gd name="connsiteY14" fmla="*/ 82629 h 119212"/>
                <a:gd name="connsiteX15" fmla="*/ 41711 w 53672"/>
                <a:gd name="connsiteY15" fmla="*/ 60132 h 119212"/>
                <a:gd name="connsiteX16" fmla="*/ 42773 w 53672"/>
                <a:gd name="connsiteY16" fmla="*/ 54464 h 119212"/>
                <a:gd name="connsiteX17" fmla="*/ 25945 w 53672"/>
                <a:gd name="connsiteY17" fmla="*/ 39408 h 119212"/>
                <a:gd name="connsiteX18" fmla="*/ 261 w 53672"/>
                <a:gd name="connsiteY18" fmla="*/ 66509 h 119212"/>
                <a:gd name="connsiteX19" fmla="*/ 3272 w 53672"/>
                <a:gd name="connsiteY19" fmla="*/ 68812 h 119212"/>
                <a:gd name="connsiteX20" fmla="*/ 6461 w 53672"/>
                <a:gd name="connsiteY20" fmla="*/ 65978 h 119212"/>
                <a:gd name="connsiteX21" fmla="*/ 25414 w 53672"/>
                <a:gd name="connsiteY21" fmla="*/ 44367 h 119212"/>
                <a:gd name="connsiteX22" fmla="*/ 29842 w 53672"/>
                <a:gd name="connsiteY22" fmla="*/ 50567 h 119212"/>
                <a:gd name="connsiteX23" fmla="*/ 24351 w 53672"/>
                <a:gd name="connsiteY23" fmla="*/ 68281 h 119212"/>
                <a:gd name="connsiteX24" fmla="*/ 13192 w 53672"/>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7" y="6815"/>
                  </a:moveTo>
                  <a:cubicBezTo>
                    <a:pt x="49327" y="3980"/>
                    <a:pt x="47202" y="83"/>
                    <a:pt x="42242" y="83"/>
                  </a:cubicBezTo>
                  <a:cubicBezTo>
                    <a:pt x="37459" y="83"/>
                    <a:pt x="32322" y="4689"/>
                    <a:pt x="32322" y="9826"/>
                  </a:cubicBezTo>
                  <a:cubicBezTo>
                    <a:pt x="32322" y="12837"/>
                    <a:pt x="34625" y="16557"/>
                    <a:pt x="39408" y="16557"/>
                  </a:cubicBezTo>
                  <a:cubicBezTo>
                    <a:pt x="44545" y="16557"/>
                    <a:pt x="49327" y="11597"/>
                    <a:pt x="49327" y="6815"/>
                  </a:cubicBezTo>
                  <a:close/>
                  <a:moveTo>
                    <a:pt x="13192" y="96800"/>
                  </a:moveTo>
                  <a:cubicBezTo>
                    <a:pt x="12483" y="99102"/>
                    <a:pt x="11597" y="101228"/>
                    <a:pt x="11597" y="104239"/>
                  </a:cubicBezTo>
                  <a:cubicBezTo>
                    <a:pt x="11597" y="112565"/>
                    <a:pt x="18683" y="119296"/>
                    <a:pt x="28425" y="119296"/>
                  </a:cubicBezTo>
                  <a:cubicBezTo>
                    <a:pt x="46139" y="119296"/>
                    <a:pt x="53933" y="94851"/>
                    <a:pt x="53933" y="92194"/>
                  </a:cubicBezTo>
                  <a:cubicBezTo>
                    <a:pt x="53933" y="89891"/>
                    <a:pt x="51630" y="89891"/>
                    <a:pt x="51099" y="89891"/>
                  </a:cubicBezTo>
                  <a:cubicBezTo>
                    <a:pt x="48619" y="89891"/>
                    <a:pt x="48442" y="90954"/>
                    <a:pt x="47733" y="92903"/>
                  </a:cubicBezTo>
                  <a:cubicBezTo>
                    <a:pt x="43659" y="107073"/>
                    <a:pt x="35865" y="114336"/>
                    <a:pt x="28957" y="114336"/>
                  </a:cubicBezTo>
                  <a:cubicBezTo>
                    <a:pt x="25414" y="114336"/>
                    <a:pt x="24528" y="112033"/>
                    <a:pt x="24528" y="108136"/>
                  </a:cubicBezTo>
                  <a:cubicBezTo>
                    <a:pt x="24528" y="104062"/>
                    <a:pt x="25768" y="100697"/>
                    <a:pt x="27363" y="96800"/>
                  </a:cubicBezTo>
                  <a:cubicBezTo>
                    <a:pt x="29134" y="92017"/>
                    <a:pt x="31082" y="87234"/>
                    <a:pt x="33031" y="82629"/>
                  </a:cubicBezTo>
                  <a:cubicBezTo>
                    <a:pt x="34625" y="78377"/>
                    <a:pt x="41002" y="62258"/>
                    <a:pt x="41711" y="60132"/>
                  </a:cubicBezTo>
                  <a:cubicBezTo>
                    <a:pt x="42242" y="58361"/>
                    <a:pt x="42773" y="56236"/>
                    <a:pt x="42773" y="54464"/>
                  </a:cubicBezTo>
                  <a:cubicBezTo>
                    <a:pt x="42773" y="46139"/>
                    <a:pt x="35688" y="39408"/>
                    <a:pt x="25945" y="39408"/>
                  </a:cubicBezTo>
                  <a:cubicBezTo>
                    <a:pt x="8409" y="39408"/>
                    <a:pt x="261" y="63498"/>
                    <a:pt x="261" y="66509"/>
                  </a:cubicBezTo>
                  <a:cubicBezTo>
                    <a:pt x="261" y="68812"/>
                    <a:pt x="2741" y="68812"/>
                    <a:pt x="3272" y="68812"/>
                  </a:cubicBezTo>
                  <a:cubicBezTo>
                    <a:pt x="5752" y="68812"/>
                    <a:pt x="5929" y="67926"/>
                    <a:pt x="6461" y="65978"/>
                  </a:cubicBezTo>
                  <a:cubicBezTo>
                    <a:pt x="11066" y="50744"/>
                    <a:pt x="18860" y="44367"/>
                    <a:pt x="25414" y="44367"/>
                  </a:cubicBezTo>
                  <a:cubicBezTo>
                    <a:pt x="28248" y="44367"/>
                    <a:pt x="29842" y="45784"/>
                    <a:pt x="29842" y="50567"/>
                  </a:cubicBezTo>
                  <a:cubicBezTo>
                    <a:pt x="29842" y="54641"/>
                    <a:pt x="28780" y="57298"/>
                    <a:pt x="24351" y="68281"/>
                  </a:cubicBezTo>
                  <a:lnTo>
                    <a:pt x="13192" y="96800"/>
                  </a:lnTo>
                  <a:close/>
                </a:path>
              </a:pathLst>
            </a:custGeom>
            <a:solidFill>
              <a:srgbClr val="000000"/>
            </a:solidFill>
            <a:ln w="25373"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5903EF8A-D28D-856B-2431-408C378465EA}"/>
                </a:ext>
              </a:extLst>
            </p:cNvPr>
            <p:cNvSpPr/>
            <p:nvPr>
              <p:custDataLst>
                <p:tags r:id="rId65"/>
              </p:custDataLst>
            </p:nvPr>
          </p:nvSpPr>
          <p:spPr>
            <a:xfrm>
              <a:off x="9278428" y="4432401"/>
              <a:ext cx="10122" cy="253051"/>
            </a:xfrm>
            <a:custGeom>
              <a:avLst/>
              <a:gdLst>
                <a:gd name="connsiteX0" fmla="*/ 10386 w 10122"/>
                <a:gd name="connsiteY0" fmla="*/ 9192 h 253051"/>
                <a:gd name="connsiteX1" fmla="*/ 5325 w 10122"/>
                <a:gd name="connsiteY1" fmla="*/ 82 h 253051"/>
                <a:gd name="connsiteX2" fmla="*/ 264 w 10122"/>
                <a:gd name="connsiteY2" fmla="*/ 9192 h 253051"/>
                <a:gd name="connsiteX3" fmla="*/ 264 w 10122"/>
                <a:gd name="connsiteY3" fmla="*/ 244023 h 253051"/>
                <a:gd name="connsiteX4" fmla="*/ 5325 w 10122"/>
                <a:gd name="connsiteY4" fmla="*/ 253133 h 253051"/>
                <a:gd name="connsiteX5" fmla="*/ 10386 w 10122"/>
                <a:gd name="connsiteY5" fmla="*/ 244023 h 253051"/>
                <a:gd name="connsiteX6" fmla="*/ 10386 w 10122"/>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86" y="9192"/>
                  </a:moveTo>
                  <a:cubicBezTo>
                    <a:pt x="10386" y="4637"/>
                    <a:pt x="10386" y="82"/>
                    <a:pt x="5325" y="82"/>
                  </a:cubicBezTo>
                  <a:cubicBezTo>
                    <a:pt x="264" y="82"/>
                    <a:pt x="264" y="4637"/>
                    <a:pt x="264" y="9192"/>
                  </a:cubicBezTo>
                  <a:lnTo>
                    <a:pt x="264" y="244023"/>
                  </a:lnTo>
                  <a:cubicBezTo>
                    <a:pt x="264" y="248578"/>
                    <a:pt x="264" y="253133"/>
                    <a:pt x="5325" y="253133"/>
                  </a:cubicBezTo>
                  <a:cubicBezTo>
                    <a:pt x="10386" y="253133"/>
                    <a:pt x="10386" y="248578"/>
                    <a:pt x="10386" y="244023"/>
                  </a:cubicBezTo>
                  <a:lnTo>
                    <a:pt x="10386" y="9192"/>
                  </a:lnTo>
                  <a:close/>
                </a:path>
              </a:pathLst>
            </a:custGeom>
            <a:solidFill>
              <a:srgbClr val="000000"/>
            </a:solidFill>
            <a:ln w="25373"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44DF5288-65B9-C1EE-BF9F-370351994893}"/>
                </a:ext>
              </a:extLst>
            </p:cNvPr>
            <p:cNvSpPr/>
            <p:nvPr>
              <p:custDataLst>
                <p:tags r:id="rId66"/>
              </p:custDataLst>
            </p:nvPr>
          </p:nvSpPr>
          <p:spPr>
            <a:xfrm>
              <a:off x="9325946" y="4510341"/>
              <a:ext cx="207248" cy="114632"/>
            </a:xfrm>
            <a:custGeom>
              <a:avLst/>
              <a:gdLst>
                <a:gd name="connsiteX0" fmla="*/ 15197 w 207248"/>
                <a:gd name="connsiteY0" fmla="*/ 97001 h 114632"/>
                <a:gd name="connsiteX1" fmla="*/ 12919 w 207248"/>
                <a:gd name="connsiteY1" fmla="*/ 107882 h 114632"/>
                <a:gd name="connsiteX2" fmla="*/ 20258 w 207248"/>
                <a:gd name="connsiteY2" fmla="*/ 114714 h 114632"/>
                <a:gd name="connsiteX3" fmla="*/ 29621 w 207248"/>
                <a:gd name="connsiteY3" fmla="*/ 107629 h 114632"/>
                <a:gd name="connsiteX4" fmla="*/ 34429 w 207248"/>
                <a:gd name="connsiteY4" fmla="*/ 88903 h 114632"/>
                <a:gd name="connsiteX5" fmla="*/ 39996 w 207248"/>
                <a:gd name="connsiteY5" fmla="*/ 66128 h 114632"/>
                <a:gd name="connsiteX6" fmla="*/ 44298 w 207248"/>
                <a:gd name="connsiteY6" fmla="*/ 49174 h 114632"/>
                <a:gd name="connsiteX7" fmla="*/ 47587 w 207248"/>
                <a:gd name="connsiteY7" fmla="*/ 36521 h 114632"/>
                <a:gd name="connsiteX8" fmla="*/ 88835 w 207248"/>
                <a:gd name="connsiteY8" fmla="*/ 5649 h 114632"/>
                <a:gd name="connsiteX9" fmla="*/ 102499 w 207248"/>
                <a:gd name="connsiteY9" fmla="*/ 23363 h 114632"/>
                <a:gd name="connsiteX10" fmla="*/ 98704 w 207248"/>
                <a:gd name="connsiteY10" fmla="*/ 44366 h 114632"/>
                <a:gd name="connsiteX11" fmla="*/ 91618 w 207248"/>
                <a:gd name="connsiteY11" fmla="*/ 73720 h 114632"/>
                <a:gd name="connsiteX12" fmla="*/ 86557 w 207248"/>
                <a:gd name="connsiteY12" fmla="*/ 92952 h 114632"/>
                <a:gd name="connsiteX13" fmla="*/ 83268 w 207248"/>
                <a:gd name="connsiteY13" fmla="*/ 107882 h 114632"/>
                <a:gd name="connsiteX14" fmla="*/ 90606 w 207248"/>
                <a:gd name="connsiteY14" fmla="*/ 114714 h 114632"/>
                <a:gd name="connsiteX15" fmla="*/ 101993 w 207248"/>
                <a:gd name="connsiteY15" fmla="*/ 100290 h 114632"/>
                <a:gd name="connsiteX16" fmla="*/ 117176 w 207248"/>
                <a:gd name="connsiteY16" fmla="*/ 39305 h 114632"/>
                <a:gd name="connsiteX17" fmla="*/ 158930 w 207248"/>
                <a:gd name="connsiteY17" fmla="*/ 5649 h 114632"/>
                <a:gd name="connsiteX18" fmla="*/ 172595 w 207248"/>
                <a:gd name="connsiteY18" fmla="*/ 23363 h 114632"/>
                <a:gd name="connsiteX19" fmla="*/ 156905 w 207248"/>
                <a:gd name="connsiteY19" fmla="*/ 80046 h 114632"/>
                <a:gd name="connsiteX20" fmla="*/ 153616 w 207248"/>
                <a:gd name="connsiteY20" fmla="*/ 93964 h 114632"/>
                <a:gd name="connsiteX21" fmla="*/ 174366 w 207248"/>
                <a:gd name="connsiteY21" fmla="*/ 114714 h 114632"/>
                <a:gd name="connsiteX22" fmla="*/ 207516 w 207248"/>
                <a:gd name="connsiteY22" fmla="*/ 75744 h 114632"/>
                <a:gd name="connsiteX23" fmla="*/ 204479 w 207248"/>
                <a:gd name="connsiteY23" fmla="*/ 73214 h 114632"/>
                <a:gd name="connsiteX24" fmla="*/ 200683 w 207248"/>
                <a:gd name="connsiteY24" fmla="*/ 77769 h 114632"/>
                <a:gd name="connsiteX25" fmla="*/ 174872 w 207248"/>
                <a:gd name="connsiteY25" fmla="*/ 109147 h 114632"/>
                <a:gd name="connsiteX26" fmla="*/ 168799 w 207248"/>
                <a:gd name="connsiteY26" fmla="*/ 100796 h 114632"/>
                <a:gd name="connsiteX27" fmla="*/ 173354 w 207248"/>
                <a:gd name="connsiteY27" fmla="*/ 82830 h 114632"/>
                <a:gd name="connsiteX28" fmla="*/ 188790 w 207248"/>
                <a:gd name="connsiteY28" fmla="*/ 27158 h 114632"/>
                <a:gd name="connsiteX29" fmla="*/ 159689 w 207248"/>
                <a:gd name="connsiteY29" fmla="*/ 82 h 114632"/>
                <a:gd name="connsiteX30" fmla="*/ 118442 w 207248"/>
                <a:gd name="connsiteY30" fmla="*/ 24628 h 114632"/>
                <a:gd name="connsiteX31" fmla="*/ 110344 w 207248"/>
                <a:gd name="connsiteY31" fmla="*/ 6661 h 114632"/>
                <a:gd name="connsiteX32" fmla="*/ 89594 w 207248"/>
                <a:gd name="connsiteY32" fmla="*/ 82 h 114632"/>
                <a:gd name="connsiteX33" fmla="*/ 50118 w 207248"/>
                <a:gd name="connsiteY33" fmla="*/ 22097 h 114632"/>
                <a:gd name="connsiteX34" fmla="*/ 26837 w 207248"/>
                <a:gd name="connsiteY34" fmla="*/ 82 h 114632"/>
                <a:gd name="connsiteX35" fmla="*/ 8111 w 207248"/>
                <a:gd name="connsiteY35" fmla="*/ 14506 h 114632"/>
                <a:gd name="connsiteX36" fmla="*/ 267 w 207248"/>
                <a:gd name="connsiteY36" fmla="*/ 39052 h 114632"/>
                <a:gd name="connsiteX37" fmla="*/ 3303 w 207248"/>
                <a:gd name="connsiteY37" fmla="*/ 41582 h 114632"/>
                <a:gd name="connsiteX38" fmla="*/ 7605 w 207248"/>
                <a:gd name="connsiteY38" fmla="*/ 35762 h 114632"/>
                <a:gd name="connsiteX39" fmla="*/ 26078 w 207248"/>
                <a:gd name="connsiteY39" fmla="*/ 5649 h 114632"/>
                <a:gd name="connsiteX40" fmla="*/ 33923 w 207248"/>
                <a:gd name="connsiteY40" fmla="*/ 17289 h 114632"/>
                <a:gd name="connsiteX41" fmla="*/ 29874 w 207248"/>
                <a:gd name="connsiteY41" fmla="*/ 38546 h 114632"/>
                <a:gd name="connsiteX42" fmla="*/ 15197 w 207248"/>
                <a:gd name="connsiteY42" fmla="*/ 9700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197" y="97001"/>
                  </a:moveTo>
                  <a:cubicBezTo>
                    <a:pt x="14438" y="100796"/>
                    <a:pt x="12919" y="106616"/>
                    <a:pt x="12919" y="107882"/>
                  </a:cubicBezTo>
                  <a:cubicBezTo>
                    <a:pt x="12919" y="112437"/>
                    <a:pt x="16462" y="114714"/>
                    <a:pt x="20258" y="114714"/>
                  </a:cubicBezTo>
                  <a:cubicBezTo>
                    <a:pt x="23295" y="114714"/>
                    <a:pt x="27849" y="112690"/>
                    <a:pt x="29621" y="107629"/>
                  </a:cubicBezTo>
                  <a:cubicBezTo>
                    <a:pt x="29874" y="107123"/>
                    <a:pt x="32910" y="95229"/>
                    <a:pt x="34429" y="88903"/>
                  </a:cubicBezTo>
                  <a:lnTo>
                    <a:pt x="39996" y="66128"/>
                  </a:lnTo>
                  <a:cubicBezTo>
                    <a:pt x="41514" y="60561"/>
                    <a:pt x="43032" y="54994"/>
                    <a:pt x="44298" y="49174"/>
                  </a:cubicBezTo>
                  <a:cubicBezTo>
                    <a:pt x="45310" y="44872"/>
                    <a:pt x="47334" y="37534"/>
                    <a:pt x="47587" y="36521"/>
                  </a:cubicBezTo>
                  <a:cubicBezTo>
                    <a:pt x="51383" y="28677"/>
                    <a:pt x="64795" y="5649"/>
                    <a:pt x="88835" y="5649"/>
                  </a:cubicBezTo>
                  <a:cubicBezTo>
                    <a:pt x="100222" y="5649"/>
                    <a:pt x="102499" y="15012"/>
                    <a:pt x="102499" y="23363"/>
                  </a:cubicBezTo>
                  <a:cubicBezTo>
                    <a:pt x="102499" y="29689"/>
                    <a:pt x="100728" y="36774"/>
                    <a:pt x="98704" y="44366"/>
                  </a:cubicBezTo>
                  <a:lnTo>
                    <a:pt x="91618" y="73720"/>
                  </a:lnTo>
                  <a:lnTo>
                    <a:pt x="86557" y="92952"/>
                  </a:lnTo>
                  <a:cubicBezTo>
                    <a:pt x="85545" y="98013"/>
                    <a:pt x="83268" y="106616"/>
                    <a:pt x="83268" y="107882"/>
                  </a:cubicBezTo>
                  <a:cubicBezTo>
                    <a:pt x="83268" y="112437"/>
                    <a:pt x="86810" y="114714"/>
                    <a:pt x="90606" y="114714"/>
                  </a:cubicBezTo>
                  <a:cubicBezTo>
                    <a:pt x="98451" y="114714"/>
                    <a:pt x="99969" y="108388"/>
                    <a:pt x="101993" y="100290"/>
                  </a:cubicBezTo>
                  <a:cubicBezTo>
                    <a:pt x="105536" y="86119"/>
                    <a:pt x="114899" y="49174"/>
                    <a:pt x="117176" y="39305"/>
                  </a:cubicBezTo>
                  <a:cubicBezTo>
                    <a:pt x="117936" y="36015"/>
                    <a:pt x="131347" y="5649"/>
                    <a:pt x="158930" y="5649"/>
                  </a:cubicBezTo>
                  <a:cubicBezTo>
                    <a:pt x="169811" y="5649"/>
                    <a:pt x="172595" y="14253"/>
                    <a:pt x="172595" y="23363"/>
                  </a:cubicBezTo>
                  <a:cubicBezTo>
                    <a:pt x="172595" y="37787"/>
                    <a:pt x="161967" y="66634"/>
                    <a:pt x="156905" y="80046"/>
                  </a:cubicBezTo>
                  <a:cubicBezTo>
                    <a:pt x="154628" y="86119"/>
                    <a:pt x="153616" y="88903"/>
                    <a:pt x="153616" y="93964"/>
                  </a:cubicBezTo>
                  <a:cubicBezTo>
                    <a:pt x="153616" y="105857"/>
                    <a:pt x="162473" y="114714"/>
                    <a:pt x="174366" y="114714"/>
                  </a:cubicBezTo>
                  <a:cubicBezTo>
                    <a:pt x="198153" y="114714"/>
                    <a:pt x="207516" y="77769"/>
                    <a:pt x="207516" y="75744"/>
                  </a:cubicBezTo>
                  <a:cubicBezTo>
                    <a:pt x="207516" y="73214"/>
                    <a:pt x="205238" y="73214"/>
                    <a:pt x="204479" y="73214"/>
                  </a:cubicBezTo>
                  <a:cubicBezTo>
                    <a:pt x="201949" y="73214"/>
                    <a:pt x="201949" y="73973"/>
                    <a:pt x="200683" y="77769"/>
                  </a:cubicBezTo>
                  <a:cubicBezTo>
                    <a:pt x="196888" y="91180"/>
                    <a:pt x="188790" y="109147"/>
                    <a:pt x="174872" y="109147"/>
                  </a:cubicBezTo>
                  <a:cubicBezTo>
                    <a:pt x="170570" y="109147"/>
                    <a:pt x="168799" y="106616"/>
                    <a:pt x="168799" y="100796"/>
                  </a:cubicBezTo>
                  <a:cubicBezTo>
                    <a:pt x="168799" y="94470"/>
                    <a:pt x="171076" y="88397"/>
                    <a:pt x="173354" y="82830"/>
                  </a:cubicBezTo>
                  <a:cubicBezTo>
                    <a:pt x="178162" y="69671"/>
                    <a:pt x="188790" y="41582"/>
                    <a:pt x="188790" y="27158"/>
                  </a:cubicBezTo>
                  <a:cubicBezTo>
                    <a:pt x="188790" y="10710"/>
                    <a:pt x="178668" y="82"/>
                    <a:pt x="159689" y="82"/>
                  </a:cubicBezTo>
                  <a:cubicBezTo>
                    <a:pt x="140710" y="82"/>
                    <a:pt x="127805" y="11216"/>
                    <a:pt x="118442" y="24628"/>
                  </a:cubicBezTo>
                  <a:cubicBezTo>
                    <a:pt x="118189" y="21338"/>
                    <a:pt x="117430" y="12735"/>
                    <a:pt x="110344" y="6661"/>
                  </a:cubicBezTo>
                  <a:cubicBezTo>
                    <a:pt x="104018" y="1347"/>
                    <a:pt x="95920" y="82"/>
                    <a:pt x="89594" y="82"/>
                  </a:cubicBezTo>
                  <a:cubicBezTo>
                    <a:pt x="66819" y="82"/>
                    <a:pt x="54420" y="16277"/>
                    <a:pt x="50118" y="22097"/>
                  </a:cubicBezTo>
                  <a:cubicBezTo>
                    <a:pt x="48853" y="7674"/>
                    <a:pt x="38225" y="82"/>
                    <a:pt x="26837" y="82"/>
                  </a:cubicBezTo>
                  <a:cubicBezTo>
                    <a:pt x="15197" y="82"/>
                    <a:pt x="10389" y="9951"/>
                    <a:pt x="8111" y="14506"/>
                  </a:cubicBezTo>
                  <a:cubicBezTo>
                    <a:pt x="3557" y="23363"/>
                    <a:pt x="267" y="38293"/>
                    <a:pt x="267" y="39052"/>
                  </a:cubicBezTo>
                  <a:cubicBezTo>
                    <a:pt x="267" y="41582"/>
                    <a:pt x="2797" y="41582"/>
                    <a:pt x="3303" y="41582"/>
                  </a:cubicBezTo>
                  <a:cubicBezTo>
                    <a:pt x="5834" y="41582"/>
                    <a:pt x="6087" y="41329"/>
                    <a:pt x="7605" y="35762"/>
                  </a:cubicBezTo>
                  <a:cubicBezTo>
                    <a:pt x="11907" y="17796"/>
                    <a:pt x="16968" y="5649"/>
                    <a:pt x="26078" y="5649"/>
                  </a:cubicBezTo>
                  <a:cubicBezTo>
                    <a:pt x="30127" y="5649"/>
                    <a:pt x="33923" y="7674"/>
                    <a:pt x="33923" y="17289"/>
                  </a:cubicBezTo>
                  <a:cubicBezTo>
                    <a:pt x="33923" y="22604"/>
                    <a:pt x="33164" y="25387"/>
                    <a:pt x="29874" y="38546"/>
                  </a:cubicBezTo>
                  <a:lnTo>
                    <a:pt x="15197" y="97001"/>
                  </a:lnTo>
                  <a:close/>
                </a:path>
              </a:pathLst>
            </a:custGeom>
            <a:solidFill>
              <a:srgbClr val="000000"/>
            </a:solidFill>
            <a:ln w="25373"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8D48E010-237D-432A-FA07-6F4A70AB781B}"/>
                </a:ext>
              </a:extLst>
            </p:cNvPr>
            <p:cNvSpPr/>
            <p:nvPr>
              <p:custDataLst>
                <p:tags r:id="rId67"/>
              </p:custDataLst>
            </p:nvPr>
          </p:nvSpPr>
          <p:spPr>
            <a:xfrm>
              <a:off x="9540790" y="4383144"/>
              <a:ext cx="77762" cy="153576"/>
            </a:xfrm>
            <a:custGeom>
              <a:avLst/>
              <a:gdLst>
                <a:gd name="connsiteX0" fmla="*/ 78038 w 77762"/>
                <a:gd name="connsiteY0" fmla="*/ 6808 h 153576"/>
                <a:gd name="connsiteX1" fmla="*/ 70953 w 77762"/>
                <a:gd name="connsiteY1" fmla="*/ 77 h 153576"/>
                <a:gd name="connsiteX2" fmla="*/ 61033 w 77762"/>
                <a:gd name="connsiteY2" fmla="*/ 9820 h 153576"/>
                <a:gd name="connsiteX3" fmla="*/ 68119 w 77762"/>
                <a:gd name="connsiteY3" fmla="*/ 16551 h 153576"/>
                <a:gd name="connsiteX4" fmla="*/ 78038 w 77762"/>
                <a:gd name="connsiteY4" fmla="*/ 6808 h 153576"/>
                <a:gd name="connsiteX5" fmla="*/ 40485 w 77762"/>
                <a:gd name="connsiteY5" fmla="*/ 126198 h 153576"/>
                <a:gd name="connsiteX6" fmla="*/ 17635 w 77762"/>
                <a:gd name="connsiteY6" fmla="*/ 148694 h 153576"/>
                <a:gd name="connsiteX7" fmla="*/ 11258 w 77762"/>
                <a:gd name="connsiteY7" fmla="*/ 147631 h 153576"/>
                <a:gd name="connsiteX8" fmla="*/ 17281 w 77762"/>
                <a:gd name="connsiteY8" fmla="*/ 138597 h 153576"/>
                <a:gd name="connsiteX9" fmla="*/ 10372 w 77762"/>
                <a:gd name="connsiteY9" fmla="*/ 132043 h 153576"/>
                <a:gd name="connsiteX10" fmla="*/ 276 w 77762"/>
                <a:gd name="connsiteY10" fmla="*/ 142494 h 153576"/>
                <a:gd name="connsiteX11" fmla="*/ 17812 w 77762"/>
                <a:gd name="connsiteY11" fmla="*/ 153654 h 153576"/>
                <a:gd name="connsiteX12" fmla="*/ 54656 w 77762"/>
                <a:gd name="connsiteY12" fmla="*/ 125666 h 153576"/>
                <a:gd name="connsiteX13" fmla="*/ 70599 w 77762"/>
                <a:gd name="connsiteY13" fmla="*/ 62252 h 153576"/>
                <a:gd name="connsiteX14" fmla="*/ 71484 w 77762"/>
                <a:gd name="connsiteY14" fmla="*/ 56052 h 153576"/>
                <a:gd name="connsiteX15" fmla="*/ 52531 w 77762"/>
                <a:gd name="connsiteY15" fmla="*/ 39401 h 153576"/>
                <a:gd name="connsiteX16" fmla="*/ 21532 w 77762"/>
                <a:gd name="connsiteY16" fmla="*/ 66503 h 153576"/>
                <a:gd name="connsiteX17" fmla="*/ 24543 w 77762"/>
                <a:gd name="connsiteY17" fmla="*/ 68806 h 153576"/>
                <a:gd name="connsiteX18" fmla="*/ 28086 w 77762"/>
                <a:gd name="connsiteY18" fmla="*/ 65617 h 153576"/>
                <a:gd name="connsiteX19" fmla="*/ 51999 w 77762"/>
                <a:gd name="connsiteY19" fmla="*/ 44361 h 153576"/>
                <a:gd name="connsiteX20" fmla="*/ 58022 w 77762"/>
                <a:gd name="connsiteY20" fmla="*/ 53041 h 153576"/>
                <a:gd name="connsiteX21" fmla="*/ 57490 w 77762"/>
                <a:gd name="connsiteY21" fmla="*/ 58355 h 153576"/>
                <a:gd name="connsiteX22" fmla="*/ 40485 w 77762"/>
                <a:gd name="connsiteY22" fmla="*/ 126198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38" y="6808"/>
                  </a:moveTo>
                  <a:cubicBezTo>
                    <a:pt x="78038" y="3797"/>
                    <a:pt x="75735" y="77"/>
                    <a:pt x="70953" y="77"/>
                  </a:cubicBezTo>
                  <a:cubicBezTo>
                    <a:pt x="65816" y="77"/>
                    <a:pt x="61033" y="5037"/>
                    <a:pt x="61033" y="9820"/>
                  </a:cubicBezTo>
                  <a:cubicBezTo>
                    <a:pt x="61033" y="12654"/>
                    <a:pt x="63159" y="16551"/>
                    <a:pt x="68119" y="16551"/>
                  </a:cubicBezTo>
                  <a:cubicBezTo>
                    <a:pt x="72901" y="16551"/>
                    <a:pt x="78038" y="11945"/>
                    <a:pt x="78038" y="6808"/>
                  </a:cubicBezTo>
                  <a:close/>
                  <a:moveTo>
                    <a:pt x="40485" y="126198"/>
                  </a:moveTo>
                  <a:cubicBezTo>
                    <a:pt x="37474" y="138420"/>
                    <a:pt x="28086" y="148694"/>
                    <a:pt x="17635" y="148694"/>
                  </a:cubicBezTo>
                  <a:cubicBezTo>
                    <a:pt x="15332" y="148694"/>
                    <a:pt x="13207" y="148340"/>
                    <a:pt x="11258" y="147631"/>
                  </a:cubicBezTo>
                  <a:cubicBezTo>
                    <a:pt x="15864" y="145506"/>
                    <a:pt x="17281" y="141254"/>
                    <a:pt x="17281" y="138597"/>
                  </a:cubicBezTo>
                  <a:cubicBezTo>
                    <a:pt x="17281" y="134346"/>
                    <a:pt x="13915" y="132043"/>
                    <a:pt x="10372" y="132043"/>
                  </a:cubicBezTo>
                  <a:cubicBezTo>
                    <a:pt x="4881" y="132043"/>
                    <a:pt x="276" y="136826"/>
                    <a:pt x="276" y="142494"/>
                  </a:cubicBezTo>
                  <a:cubicBezTo>
                    <a:pt x="276" y="149225"/>
                    <a:pt x="7184" y="153654"/>
                    <a:pt x="17812" y="153654"/>
                  </a:cubicBezTo>
                  <a:cubicBezTo>
                    <a:pt x="28440" y="153654"/>
                    <a:pt x="49165" y="147277"/>
                    <a:pt x="54656" y="125666"/>
                  </a:cubicBezTo>
                  <a:lnTo>
                    <a:pt x="70599" y="62252"/>
                  </a:lnTo>
                  <a:cubicBezTo>
                    <a:pt x="71130" y="60303"/>
                    <a:pt x="71484" y="58709"/>
                    <a:pt x="71484" y="56052"/>
                  </a:cubicBezTo>
                  <a:cubicBezTo>
                    <a:pt x="71484" y="46310"/>
                    <a:pt x="63159" y="39401"/>
                    <a:pt x="52531" y="39401"/>
                  </a:cubicBezTo>
                  <a:cubicBezTo>
                    <a:pt x="32869" y="39401"/>
                    <a:pt x="21532" y="64023"/>
                    <a:pt x="21532" y="66503"/>
                  </a:cubicBezTo>
                  <a:cubicBezTo>
                    <a:pt x="21532" y="68806"/>
                    <a:pt x="24012" y="68806"/>
                    <a:pt x="24543" y="68806"/>
                  </a:cubicBezTo>
                  <a:cubicBezTo>
                    <a:pt x="26669" y="68806"/>
                    <a:pt x="26846" y="68274"/>
                    <a:pt x="28086" y="65617"/>
                  </a:cubicBezTo>
                  <a:cubicBezTo>
                    <a:pt x="32514" y="55344"/>
                    <a:pt x="41725" y="44361"/>
                    <a:pt x="51999" y="44361"/>
                  </a:cubicBezTo>
                  <a:cubicBezTo>
                    <a:pt x="56428" y="44361"/>
                    <a:pt x="58022" y="47372"/>
                    <a:pt x="58022" y="53041"/>
                  </a:cubicBezTo>
                  <a:cubicBezTo>
                    <a:pt x="58022" y="54989"/>
                    <a:pt x="57668" y="57469"/>
                    <a:pt x="57490" y="58355"/>
                  </a:cubicBezTo>
                  <a:lnTo>
                    <a:pt x="40485" y="126198"/>
                  </a:lnTo>
                  <a:close/>
                </a:path>
              </a:pathLst>
            </a:custGeom>
            <a:solidFill>
              <a:srgbClr val="000000"/>
            </a:solidFill>
            <a:ln w="25373"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AA60F777-ED60-6925-1172-5F0A3191C7F8}"/>
                </a:ext>
              </a:extLst>
            </p:cNvPr>
            <p:cNvSpPr/>
            <p:nvPr>
              <p:custDataLst>
                <p:tags r:id="rId68"/>
              </p:custDataLst>
            </p:nvPr>
          </p:nvSpPr>
          <p:spPr>
            <a:xfrm>
              <a:off x="9549115" y="4575284"/>
              <a:ext cx="53672" cy="119212"/>
            </a:xfrm>
            <a:custGeom>
              <a:avLst/>
              <a:gdLst>
                <a:gd name="connsiteX0" fmla="*/ 49342 w 53672"/>
                <a:gd name="connsiteY0" fmla="*/ 6816 h 119212"/>
                <a:gd name="connsiteX1" fmla="*/ 42257 w 53672"/>
                <a:gd name="connsiteY1" fmla="*/ 85 h 119212"/>
                <a:gd name="connsiteX2" fmla="*/ 32337 w 53672"/>
                <a:gd name="connsiteY2" fmla="*/ 9827 h 119212"/>
                <a:gd name="connsiteX3" fmla="*/ 39423 w 53672"/>
                <a:gd name="connsiteY3" fmla="*/ 16558 h 119212"/>
                <a:gd name="connsiteX4" fmla="*/ 49342 w 53672"/>
                <a:gd name="connsiteY4" fmla="*/ 6816 h 119212"/>
                <a:gd name="connsiteX5" fmla="*/ 13207 w 53672"/>
                <a:gd name="connsiteY5" fmla="*/ 96801 h 119212"/>
                <a:gd name="connsiteX6" fmla="*/ 11612 w 53672"/>
                <a:gd name="connsiteY6" fmla="*/ 104241 h 119212"/>
                <a:gd name="connsiteX7" fmla="*/ 28440 w 53672"/>
                <a:gd name="connsiteY7" fmla="*/ 119297 h 119212"/>
                <a:gd name="connsiteX8" fmla="*/ 53948 w 53672"/>
                <a:gd name="connsiteY8" fmla="*/ 92195 h 119212"/>
                <a:gd name="connsiteX9" fmla="*/ 51114 w 53672"/>
                <a:gd name="connsiteY9" fmla="*/ 89893 h 119212"/>
                <a:gd name="connsiteX10" fmla="*/ 47748 w 53672"/>
                <a:gd name="connsiteY10" fmla="*/ 92904 h 119212"/>
                <a:gd name="connsiteX11" fmla="*/ 28972 w 53672"/>
                <a:gd name="connsiteY11" fmla="*/ 114337 h 119212"/>
                <a:gd name="connsiteX12" fmla="*/ 24543 w 53672"/>
                <a:gd name="connsiteY12" fmla="*/ 108138 h 119212"/>
                <a:gd name="connsiteX13" fmla="*/ 27377 w 53672"/>
                <a:gd name="connsiteY13" fmla="*/ 96801 h 119212"/>
                <a:gd name="connsiteX14" fmla="*/ 33046 w 53672"/>
                <a:gd name="connsiteY14" fmla="*/ 82630 h 119212"/>
                <a:gd name="connsiteX15" fmla="*/ 41725 w 53672"/>
                <a:gd name="connsiteY15" fmla="*/ 60134 h 119212"/>
                <a:gd name="connsiteX16" fmla="*/ 42788 w 53672"/>
                <a:gd name="connsiteY16" fmla="*/ 54465 h 119212"/>
                <a:gd name="connsiteX17" fmla="*/ 25960 w 53672"/>
                <a:gd name="connsiteY17" fmla="*/ 39409 h 119212"/>
                <a:gd name="connsiteX18" fmla="*/ 276 w 53672"/>
                <a:gd name="connsiteY18" fmla="*/ 66511 h 119212"/>
                <a:gd name="connsiteX19" fmla="*/ 3287 w 53672"/>
                <a:gd name="connsiteY19" fmla="*/ 68813 h 119212"/>
                <a:gd name="connsiteX20" fmla="*/ 6475 w 53672"/>
                <a:gd name="connsiteY20" fmla="*/ 65979 h 119212"/>
                <a:gd name="connsiteX21" fmla="*/ 25429 w 53672"/>
                <a:gd name="connsiteY21" fmla="*/ 44369 h 119212"/>
                <a:gd name="connsiteX22" fmla="*/ 29857 w 53672"/>
                <a:gd name="connsiteY22" fmla="*/ 50568 h 119212"/>
                <a:gd name="connsiteX23" fmla="*/ 24366 w 53672"/>
                <a:gd name="connsiteY23" fmla="*/ 68282 h 119212"/>
                <a:gd name="connsiteX24" fmla="*/ 13207 w 53672"/>
                <a:gd name="connsiteY24" fmla="*/ 9680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42" y="6816"/>
                  </a:moveTo>
                  <a:cubicBezTo>
                    <a:pt x="49342" y="3982"/>
                    <a:pt x="47217" y="85"/>
                    <a:pt x="42257" y="85"/>
                  </a:cubicBezTo>
                  <a:cubicBezTo>
                    <a:pt x="37474" y="85"/>
                    <a:pt x="32337" y="4690"/>
                    <a:pt x="32337" y="9827"/>
                  </a:cubicBezTo>
                  <a:cubicBezTo>
                    <a:pt x="32337" y="12839"/>
                    <a:pt x="34640" y="16558"/>
                    <a:pt x="39423" y="16558"/>
                  </a:cubicBezTo>
                  <a:cubicBezTo>
                    <a:pt x="44560" y="16558"/>
                    <a:pt x="49342" y="11599"/>
                    <a:pt x="49342" y="6816"/>
                  </a:cubicBezTo>
                  <a:close/>
                  <a:moveTo>
                    <a:pt x="13207" y="96801"/>
                  </a:moveTo>
                  <a:cubicBezTo>
                    <a:pt x="12498" y="99104"/>
                    <a:pt x="11612" y="101229"/>
                    <a:pt x="11612" y="104241"/>
                  </a:cubicBezTo>
                  <a:cubicBezTo>
                    <a:pt x="11612" y="112566"/>
                    <a:pt x="18698" y="119297"/>
                    <a:pt x="28440" y="119297"/>
                  </a:cubicBezTo>
                  <a:cubicBezTo>
                    <a:pt x="46154" y="119297"/>
                    <a:pt x="53948" y="94852"/>
                    <a:pt x="53948" y="92195"/>
                  </a:cubicBezTo>
                  <a:cubicBezTo>
                    <a:pt x="53948" y="89893"/>
                    <a:pt x="51645" y="89893"/>
                    <a:pt x="51114" y="89893"/>
                  </a:cubicBezTo>
                  <a:cubicBezTo>
                    <a:pt x="48634" y="89893"/>
                    <a:pt x="48457" y="90955"/>
                    <a:pt x="47748" y="92904"/>
                  </a:cubicBezTo>
                  <a:cubicBezTo>
                    <a:pt x="43674" y="107075"/>
                    <a:pt x="35880" y="114337"/>
                    <a:pt x="28972" y="114337"/>
                  </a:cubicBezTo>
                  <a:cubicBezTo>
                    <a:pt x="25429" y="114337"/>
                    <a:pt x="24543" y="112035"/>
                    <a:pt x="24543" y="108138"/>
                  </a:cubicBezTo>
                  <a:cubicBezTo>
                    <a:pt x="24543" y="104063"/>
                    <a:pt x="25783" y="100698"/>
                    <a:pt x="27377" y="96801"/>
                  </a:cubicBezTo>
                  <a:cubicBezTo>
                    <a:pt x="29149" y="92018"/>
                    <a:pt x="31097" y="87236"/>
                    <a:pt x="33046" y="82630"/>
                  </a:cubicBezTo>
                  <a:cubicBezTo>
                    <a:pt x="34640" y="78379"/>
                    <a:pt x="41017" y="62259"/>
                    <a:pt x="41725" y="60134"/>
                  </a:cubicBezTo>
                  <a:cubicBezTo>
                    <a:pt x="42257" y="58362"/>
                    <a:pt x="42788" y="56237"/>
                    <a:pt x="42788" y="54465"/>
                  </a:cubicBezTo>
                  <a:cubicBezTo>
                    <a:pt x="42788" y="46140"/>
                    <a:pt x="35703" y="39409"/>
                    <a:pt x="25960" y="39409"/>
                  </a:cubicBezTo>
                  <a:cubicBezTo>
                    <a:pt x="8424" y="39409"/>
                    <a:pt x="276" y="63499"/>
                    <a:pt x="276" y="66511"/>
                  </a:cubicBezTo>
                  <a:cubicBezTo>
                    <a:pt x="276" y="68813"/>
                    <a:pt x="2756" y="68813"/>
                    <a:pt x="3287" y="68813"/>
                  </a:cubicBezTo>
                  <a:cubicBezTo>
                    <a:pt x="5767" y="68813"/>
                    <a:pt x="5944" y="67928"/>
                    <a:pt x="6475" y="65979"/>
                  </a:cubicBezTo>
                  <a:cubicBezTo>
                    <a:pt x="11081" y="50746"/>
                    <a:pt x="18875" y="44369"/>
                    <a:pt x="25429" y="44369"/>
                  </a:cubicBezTo>
                  <a:cubicBezTo>
                    <a:pt x="28263" y="44369"/>
                    <a:pt x="29857" y="45786"/>
                    <a:pt x="29857" y="50568"/>
                  </a:cubicBezTo>
                  <a:cubicBezTo>
                    <a:pt x="29857" y="54643"/>
                    <a:pt x="28794" y="57300"/>
                    <a:pt x="24366" y="68282"/>
                  </a:cubicBezTo>
                  <a:lnTo>
                    <a:pt x="13207" y="96801"/>
                  </a:lnTo>
                  <a:close/>
                </a:path>
              </a:pathLst>
            </a:custGeom>
            <a:solidFill>
              <a:srgbClr val="000000"/>
            </a:solidFill>
            <a:ln w="25373"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6103D4A1-F1B2-0E77-9E17-E7CDA74D9904}"/>
                </a:ext>
              </a:extLst>
            </p:cNvPr>
            <p:cNvSpPr/>
            <p:nvPr>
              <p:custDataLst>
                <p:tags r:id="rId69"/>
              </p:custDataLst>
            </p:nvPr>
          </p:nvSpPr>
          <p:spPr>
            <a:xfrm>
              <a:off x="9669177" y="4513124"/>
              <a:ext cx="27582" cy="157903"/>
            </a:xfrm>
            <a:custGeom>
              <a:avLst/>
              <a:gdLst>
                <a:gd name="connsiteX0" fmla="*/ 27103 w 27582"/>
                <a:gd name="connsiteY0" fmla="*/ 13494 h 157903"/>
                <a:gd name="connsiteX1" fmla="*/ 13692 w 27582"/>
                <a:gd name="connsiteY1" fmla="*/ 82 h 157903"/>
                <a:gd name="connsiteX2" fmla="*/ 280 w 27582"/>
                <a:gd name="connsiteY2" fmla="*/ 13494 h 157903"/>
                <a:gd name="connsiteX3" fmla="*/ 13692 w 27582"/>
                <a:gd name="connsiteY3" fmla="*/ 26905 h 157903"/>
                <a:gd name="connsiteX4" fmla="*/ 27103 w 27582"/>
                <a:gd name="connsiteY4" fmla="*/ 13494 h 157903"/>
                <a:gd name="connsiteX5" fmla="*/ 22295 w 27582"/>
                <a:gd name="connsiteY5" fmla="*/ 106363 h 157903"/>
                <a:gd name="connsiteX6" fmla="*/ 6100 w 27582"/>
                <a:gd name="connsiteY6" fmla="*/ 151913 h 157903"/>
                <a:gd name="connsiteX7" fmla="*/ 4329 w 27582"/>
                <a:gd name="connsiteY7" fmla="*/ 155202 h 157903"/>
                <a:gd name="connsiteX8" fmla="*/ 6859 w 27582"/>
                <a:gd name="connsiteY8" fmla="*/ 157986 h 157903"/>
                <a:gd name="connsiteX9" fmla="*/ 27862 w 27582"/>
                <a:gd name="connsiteY9" fmla="*/ 108388 h 157903"/>
                <a:gd name="connsiteX10" fmla="*/ 13692 w 27582"/>
                <a:gd name="connsiteY10" fmla="*/ 82324 h 157903"/>
                <a:gd name="connsiteX11" fmla="*/ 280 w 27582"/>
                <a:gd name="connsiteY11" fmla="*/ 95735 h 157903"/>
                <a:gd name="connsiteX12" fmla="*/ 13692 w 27582"/>
                <a:gd name="connsiteY12" fmla="*/ 109147 h 157903"/>
                <a:gd name="connsiteX13" fmla="*/ 15716 w 27582"/>
                <a:gd name="connsiteY13" fmla="*/ 108894 h 157903"/>
                <a:gd name="connsiteX14" fmla="*/ 22295 w 27582"/>
                <a:gd name="connsiteY14" fmla="*/ 106363 h 15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82" h="157903">
                  <a:moveTo>
                    <a:pt x="27103" y="13494"/>
                  </a:moveTo>
                  <a:cubicBezTo>
                    <a:pt x="27103" y="6155"/>
                    <a:pt x="21030" y="82"/>
                    <a:pt x="13692" y="82"/>
                  </a:cubicBezTo>
                  <a:cubicBezTo>
                    <a:pt x="6353" y="82"/>
                    <a:pt x="280" y="6155"/>
                    <a:pt x="280" y="13494"/>
                  </a:cubicBezTo>
                  <a:cubicBezTo>
                    <a:pt x="280" y="20832"/>
                    <a:pt x="6353" y="26905"/>
                    <a:pt x="13692" y="26905"/>
                  </a:cubicBezTo>
                  <a:cubicBezTo>
                    <a:pt x="21030" y="26905"/>
                    <a:pt x="27103" y="20832"/>
                    <a:pt x="27103" y="13494"/>
                  </a:cubicBezTo>
                  <a:close/>
                  <a:moveTo>
                    <a:pt x="22295" y="106363"/>
                  </a:moveTo>
                  <a:cubicBezTo>
                    <a:pt x="22295" y="113449"/>
                    <a:pt x="22295" y="133187"/>
                    <a:pt x="6100" y="151913"/>
                  </a:cubicBezTo>
                  <a:cubicBezTo>
                    <a:pt x="4329" y="153937"/>
                    <a:pt x="4329" y="154443"/>
                    <a:pt x="4329" y="155202"/>
                  </a:cubicBezTo>
                  <a:cubicBezTo>
                    <a:pt x="4329" y="156974"/>
                    <a:pt x="5594" y="157986"/>
                    <a:pt x="6859" y="157986"/>
                  </a:cubicBezTo>
                  <a:cubicBezTo>
                    <a:pt x="9643" y="157986"/>
                    <a:pt x="27862" y="137742"/>
                    <a:pt x="27862" y="108388"/>
                  </a:cubicBezTo>
                  <a:cubicBezTo>
                    <a:pt x="27862" y="101049"/>
                    <a:pt x="27356" y="82324"/>
                    <a:pt x="13692" y="82324"/>
                  </a:cubicBezTo>
                  <a:cubicBezTo>
                    <a:pt x="4835" y="82324"/>
                    <a:pt x="280" y="89156"/>
                    <a:pt x="280" y="95735"/>
                  </a:cubicBezTo>
                  <a:cubicBezTo>
                    <a:pt x="280" y="102315"/>
                    <a:pt x="4582" y="109147"/>
                    <a:pt x="13692" y="109147"/>
                  </a:cubicBezTo>
                  <a:cubicBezTo>
                    <a:pt x="14957" y="109147"/>
                    <a:pt x="15463" y="109147"/>
                    <a:pt x="15716" y="108894"/>
                  </a:cubicBezTo>
                  <a:cubicBezTo>
                    <a:pt x="17487" y="108641"/>
                    <a:pt x="20271" y="108135"/>
                    <a:pt x="22295" y="106363"/>
                  </a:cubicBezTo>
                  <a:close/>
                </a:path>
              </a:pathLst>
            </a:custGeom>
            <a:solidFill>
              <a:srgbClr val="000000"/>
            </a:solidFill>
            <a:ln w="25373"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29877462-76F8-4006-F216-E2F51BDB44D9}"/>
                </a:ext>
              </a:extLst>
            </p:cNvPr>
            <p:cNvSpPr/>
            <p:nvPr>
              <p:custDataLst>
                <p:tags r:id="rId70"/>
              </p:custDataLst>
            </p:nvPr>
          </p:nvSpPr>
          <p:spPr>
            <a:xfrm>
              <a:off x="9770509" y="4443788"/>
              <a:ext cx="104510" cy="181184"/>
            </a:xfrm>
            <a:custGeom>
              <a:avLst/>
              <a:gdLst>
                <a:gd name="connsiteX0" fmla="*/ 104794 w 104510"/>
                <a:gd name="connsiteY0" fmla="*/ 51957 h 181184"/>
                <a:gd name="connsiteX1" fmla="*/ 74428 w 104510"/>
                <a:gd name="connsiteY1" fmla="*/ 82 h 181184"/>
                <a:gd name="connsiteX2" fmla="*/ 284 w 104510"/>
                <a:gd name="connsiteY2" fmla="*/ 129391 h 181184"/>
                <a:gd name="connsiteX3" fmla="*/ 30650 w 104510"/>
                <a:gd name="connsiteY3" fmla="*/ 181267 h 181184"/>
                <a:gd name="connsiteX4" fmla="*/ 104794 w 104510"/>
                <a:gd name="connsiteY4" fmla="*/ 51957 h 181184"/>
                <a:gd name="connsiteX5" fmla="*/ 27108 w 104510"/>
                <a:gd name="connsiteY5" fmla="*/ 86625 h 181184"/>
                <a:gd name="connsiteX6" fmla="*/ 46593 w 104510"/>
                <a:gd name="connsiteY6" fmla="*/ 32219 h 181184"/>
                <a:gd name="connsiteX7" fmla="*/ 74175 w 104510"/>
                <a:gd name="connsiteY7" fmla="*/ 5649 h 181184"/>
                <a:gd name="connsiteX8" fmla="*/ 88093 w 104510"/>
                <a:gd name="connsiteY8" fmla="*/ 36268 h 181184"/>
                <a:gd name="connsiteX9" fmla="*/ 79995 w 104510"/>
                <a:gd name="connsiteY9" fmla="*/ 86625 h 181184"/>
                <a:gd name="connsiteX10" fmla="*/ 27108 w 104510"/>
                <a:gd name="connsiteY10" fmla="*/ 86625 h 181184"/>
                <a:gd name="connsiteX11" fmla="*/ 77718 w 104510"/>
                <a:gd name="connsiteY11" fmla="*/ 94723 h 181184"/>
                <a:gd name="connsiteX12" fmla="*/ 60004 w 104510"/>
                <a:gd name="connsiteY12" fmla="*/ 146092 h 181184"/>
                <a:gd name="connsiteX13" fmla="*/ 30650 w 104510"/>
                <a:gd name="connsiteY13" fmla="*/ 175699 h 181184"/>
                <a:gd name="connsiteX14" fmla="*/ 16986 w 104510"/>
                <a:gd name="connsiteY14" fmla="*/ 144827 h 181184"/>
                <a:gd name="connsiteX15" fmla="*/ 25083 w 104510"/>
                <a:gd name="connsiteY15" fmla="*/ 94723 h 181184"/>
                <a:gd name="connsiteX16" fmla="*/ 77718 w 104510"/>
                <a:gd name="connsiteY16" fmla="*/ 94723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94" y="51957"/>
                  </a:moveTo>
                  <a:cubicBezTo>
                    <a:pt x="104794" y="35256"/>
                    <a:pt x="100239" y="82"/>
                    <a:pt x="74428" y="82"/>
                  </a:cubicBezTo>
                  <a:cubicBezTo>
                    <a:pt x="39254" y="82"/>
                    <a:pt x="284" y="71442"/>
                    <a:pt x="284" y="129391"/>
                  </a:cubicBezTo>
                  <a:cubicBezTo>
                    <a:pt x="284" y="153178"/>
                    <a:pt x="7623" y="181267"/>
                    <a:pt x="30650" y="181267"/>
                  </a:cubicBezTo>
                  <a:cubicBezTo>
                    <a:pt x="66331" y="181267"/>
                    <a:pt x="104794" y="108641"/>
                    <a:pt x="104794" y="51957"/>
                  </a:cubicBezTo>
                  <a:close/>
                  <a:moveTo>
                    <a:pt x="27108" y="86625"/>
                  </a:moveTo>
                  <a:cubicBezTo>
                    <a:pt x="31410" y="70430"/>
                    <a:pt x="36471" y="50186"/>
                    <a:pt x="46593" y="32219"/>
                  </a:cubicBezTo>
                  <a:cubicBezTo>
                    <a:pt x="53425" y="19820"/>
                    <a:pt x="62788" y="5649"/>
                    <a:pt x="74175" y="5649"/>
                  </a:cubicBezTo>
                  <a:cubicBezTo>
                    <a:pt x="86575" y="5649"/>
                    <a:pt x="88093" y="21844"/>
                    <a:pt x="88093" y="36268"/>
                  </a:cubicBezTo>
                  <a:cubicBezTo>
                    <a:pt x="88093" y="48668"/>
                    <a:pt x="86069" y="61573"/>
                    <a:pt x="79995" y="86625"/>
                  </a:cubicBezTo>
                  <a:lnTo>
                    <a:pt x="27108" y="86625"/>
                  </a:lnTo>
                  <a:close/>
                  <a:moveTo>
                    <a:pt x="77718" y="94723"/>
                  </a:moveTo>
                  <a:cubicBezTo>
                    <a:pt x="74934" y="106363"/>
                    <a:pt x="69620" y="127873"/>
                    <a:pt x="60004" y="146092"/>
                  </a:cubicBezTo>
                  <a:cubicBezTo>
                    <a:pt x="51148" y="163300"/>
                    <a:pt x="41532" y="175699"/>
                    <a:pt x="30650" y="175699"/>
                  </a:cubicBezTo>
                  <a:cubicBezTo>
                    <a:pt x="22300" y="175699"/>
                    <a:pt x="16986" y="168361"/>
                    <a:pt x="16986" y="144827"/>
                  </a:cubicBezTo>
                  <a:cubicBezTo>
                    <a:pt x="16986" y="134199"/>
                    <a:pt x="18504" y="119522"/>
                    <a:pt x="25083" y="94723"/>
                  </a:cubicBezTo>
                  <a:lnTo>
                    <a:pt x="77718" y="94723"/>
                  </a:lnTo>
                  <a:close/>
                </a:path>
              </a:pathLst>
            </a:custGeom>
            <a:solidFill>
              <a:srgbClr val="000000"/>
            </a:solidFill>
            <a:ln w="25373"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3ADE9074-809A-5D20-F1E9-2DCB2890D5DE}"/>
                </a:ext>
              </a:extLst>
            </p:cNvPr>
            <p:cNvSpPr/>
            <p:nvPr>
              <p:custDataLst>
                <p:tags r:id="rId71"/>
              </p:custDataLst>
            </p:nvPr>
          </p:nvSpPr>
          <p:spPr>
            <a:xfrm>
              <a:off x="9900127" y="4432401"/>
              <a:ext cx="58707" cy="253051"/>
            </a:xfrm>
            <a:custGeom>
              <a:avLst/>
              <a:gdLst>
                <a:gd name="connsiteX0" fmla="*/ 58997 w 58707"/>
                <a:gd name="connsiteY0" fmla="*/ 126608 h 253051"/>
                <a:gd name="connsiteX1" fmla="*/ 42296 w 58707"/>
                <a:gd name="connsiteY1" fmla="*/ 47656 h 253051"/>
                <a:gd name="connsiteX2" fmla="*/ 2820 w 58707"/>
                <a:gd name="connsiteY2" fmla="*/ 82 h 253051"/>
                <a:gd name="connsiteX3" fmla="*/ 289 w 58707"/>
                <a:gd name="connsiteY3" fmla="*/ 2612 h 253051"/>
                <a:gd name="connsiteX4" fmla="*/ 5097 w 58707"/>
                <a:gd name="connsiteY4" fmla="*/ 8433 h 253051"/>
                <a:gd name="connsiteX5" fmla="*/ 44320 w 58707"/>
                <a:gd name="connsiteY5" fmla="*/ 126608 h 253051"/>
                <a:gd name="connsiteX6" fmla="*/ 3579 w 58707"/>
                <a:gd name="connsiteY6" fmla="*/ 246301 h 253051"/>
                <a:gd name="connsiteX7" fmla="*/ 289 w 58707"/>
                <a:gd name="connsiteY7" fmla="*/ 250603 h 253051"/>
                <a:gd name="connsiteX8" fmla="*/ 2820 w 58707"/>
                <a:gd name="connsiteY8" fmla="*/ 253133 h 253051"/>
                <a:gd name="connsiteX9" fmla="*/ 43055 w 58707"/>
                <a:gd name="connsiteY9" fmla="*/ 203788 h 253051"/>
                <a:gd name="connsiteX10" fmla="*/ 58997 w 58707"/>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7" y="126608"/>
                  </a:moveTo>
                  <a:cubicBezTo>
                    <a:pt x="58997" y="106870"/>
                    <a:pt x="56213" y="76250"/>
                    <a:pt x="42296" y="47656"/>
                  </a:cubicBezTo>
                  <a:cubicBezTo>
                    <a:pt x="27113" y="16530"/>
                    <a:pt x="5350" y="82"/>
                    <a:pt x="2820" y="82"/>
                  </a:cubicBezTo>
                  <a:cubicBezTo>
                    <a:pt x="1301" y="82"/>
                    <a:pt x="289" y="1094"/>
                    <a:pt x="289" y="2612"/>
                  </a:cubicBezTo>
                  <a:cubicBezTo>
                    <a:pt x="289" y="3372"/>
                    <a:pt x="289" y="3878"/>
                    <a:pt x="5097" y="8433"/>
                  </a:cubicBezTo>
                  <a:cubicBezTo>
                    <a:pt x="29896" y="33485"/>
                    <a:pt x="44320" y="73720"/>
                    <a:pt x="44320" y="126608"/>
                  </a:cubicBezTo>
                  <a:cubicBezTo>
                    <a:pt x="44320" y="169879"/>
                    <a:pt x="34957" y="214416"/>
                    <a:pt x="3579" y="246301"/>
                  </a:cubicBezTo>
                  <a:cubicBezTo>
                    <a:pt x="289" y="249337"/>
                    <a:pt x="289" y="249843"/>
                    <a:pt x="289" y="250603"/>
                  </a:cubicBezTo>
                  <a:cubicBezTo>
                    <a:pt x="289" y="252121"/>
                    <a:pt x="1301" y="253133"/>
                    <a:pt x="2820" y="253133"/>
                  </a:cubicBezTo>
                  <a:cubicBezTo>
                    <a:pt x="5350" y="253133"/>
                    <a:pt x="28125" y="235926"/>
                    <a:pt x="43055" y="203788"/>
                  </a:cubicBezTo>
                  <a:cubicBezTo>
                    <a:pt x="55960" y="175952"/>
                    <a:pt x="58997" y="147864"/>
                    <a:pt x="58997" y="126608"/>
                  </a:cubicBezTo>
                  <a:close/>
                </a:path>
              </a:pathLst>
            </a:custGeom>
            <a:solidFill>
              <a:srgbClr val="000000"/>
            </a:solidFill>
            <a:ln w="25373" cap="flat">
              <a:noFill/>
              <a:prstDash val="solid"/>
              <a:miter/>
            </a:ln>
          </p:spPr>
          <p:txBody>
            <a:bodyPr rtlCol="0" anchor="ctr"/>
            <a:lstStyle/>
            <a:p>
              <a:endParaRPr lang="en-CN"/>
            </a:p>
          </p:txBody>
        </p:sp>
      </p:grpSp>
      <p:grpSp>
        <p:nvGrpSpPr>
          <p:cNvPr id="18439" name="Group 18438" descr="\documentclass{article}&#10;\usepackage{amsmath,bm}&#10;\pagestyle{empty}&#10;\begin{document}&#10;&#10;&#10;$    j^* = \mathop{\arg\max}_j p(y_i|m_i^j;\theta), 1 \le j \le q_i$&#10;&#10;\end{document}" title="IguanaTex Vector Display">
            <a:extLst>
              <a:ext uri="{FF2B5EF4-FFF2-40B4-BE49-F238E27FC236}">
                <a16:creationId xmlns:a16="http://schemas.microsoft.com/office/drawing/2014/main" id="{3B02F4D2-3468-6388-2863-D6774A9A7D8F}"/>
              </a:ext>
            </a:extLst>
          </p:cNvPr>
          <p:cNvGrpSpPr>
            <a:grpSpLocks noChangeAspect="1"/>
          </p:cNvGrpSpPr>
          <p:nvPr>
            <p:custDataLst>
              <p:tags r:id="rId2"/>
            </p:custDataLst>
          </p:nvPr>
        </p:nvGrpSpPr>
        <p:grpSpPr>
          <a:xfrm>
            <a:off x="3680522" y="3347279"/>
            <a:ext cx="3945317" cy="337037"/>
            <a:chOff x="4472813" y="3895176"/>
            <a:chExt cx="3945317" cy="337037"/>
          </a:xfrm>
        </p:grpSpPr>
        <p:sp>
          <p:nvSpPr>
            <p:cNvPr id="38" name="Freeform 37">
              <a:extLst>
                <a:ext uri="{FF2B5EF4-FFF2-40B4-BE49-F238E27FC236}">
                  <a16:creationId xmlns:a16="http://schemas.microsoft.com/office/drawing/2014/main" id="{DC371F56-9F44-C8C1-B02F-E1363D3BEEA7}"/>
                </a:ext>
              </a:extLst>
            </p:cNvPr>
            <p:cNvSpPr/>
            <p:nvPr>
              <p:custDataLst>
                <p:tags r:id="rId19"/>
              </p:custDataLst>
            </p:nvPr>
          </p:nvSpPr>
          <p:spPr>
            <a:xfrm>
              <a:off x="4472813" y="3966954"/>
              <a:ext cx="103090" cy="219142"/>
            </a:xfrm>
            <a:custGeom>
              <a:avLst/>
              <a:gdLst>
                <a:gd name="connsiteX0" fmla="*/ 103167 w 103090"/>
                <a:gd name="connsiteY0" fmla="*/ 9173 h 219142"/>
                <a:gd name="connsiteX1" fmla="*/ 93612 w 103090"/>
                <a:gd name="connsiteY1" fmla="*/ 63 h 219142"/>
                <a:gd name="connsiteX2" fmla="*/ 80286 w 103090"/>
                <a:gd name="connsiteY2" fmla="*/ 13474 h 219142"/>
                <a:gd name="connsiteX3" fmla="*/ 89589 w 103090"/>
                <a:gd name="connsiteY3" fmla="*/ 22584 h 219142"/>
                <a:gd name="connsiteX4" fmla="*/ 103167 w 103090"/>
                <a:gd name="connsiteY4" fmla="*/ 9173 h 219142"/>
                <a:gd name="connsiteX5" fmla="*/ 52628 w 103090"/>
                <a:gd name="connsiteY5" fmla="*/ 179982 h 219142"/>
                <a:gd name="connsiteX6" fmla="*/ 21700 w 103090"/>
                <a:gd name="connsiteY6" fmla="*/ 213638 h 219142"/>
                <a:gd name="connsiteX7" fmla="*/ 11894 w 103090"/>
                <a:gd name="connsiteY7" fmla="*/ 211360 h 219142"/>
                <a:gd name="connsiteX8" fmla="*/ 23209 w 103090"/>
                <a:gd name="connsiteY8" fmla="*/ 197949 h 219142"/>
                <a:gd name="connsiteX9" fmla="*/ 13654 w 103090"/>
                <a:gd name="connsiteY9" fmla="*/ 189092 h 219142"/>
                <a:gd name="connsiteX10" fmla="*/ 77 w 103090"/>
                <a:gd name="connsiteY10" fmla="*/ 203516 h 219142"/>
                <a:gd name="connsiteX11" fmla="*/ 22203 w 103090"/>
                <a:gd name="connsiteY11" fmla="*/ 219205 h 219142"/>
                <a:gd name="connsiteX12" fmla="*/ 69474 w 103090"/>
                <a:gd name="connsiteY12" fmla="*/ 180741 h 219142"/>
                <a:gd name="connsiteX13" fmla="*/ 92606 w 103090"/>
                <a:gd name="connsiteY13" fmla="*/ 88125 h 219142"/>
                <a:gd name="connsiteX14" fmla="*/ 93864 w 103090"/>
                <a:gd name="connsiteY14" fmla="*/ 78762 h 219142"/>
                <a:gd name="connsiteX15" fmla="*/ 70731 w 103090"/>
                <a:gd name="connsiteY15" fmla="*/ 55481 h 219142"/>
                <a:gd name="connsiteX16" fmla="*/ 30752 w 103090"/>
                <a:gd name="connsiteY16" fmla="*/ 94451 h 219142"/>
                <a:gd name="connsiteX17" fmla="*/ 33770 w 103090"/>
                <a:gd name="connsiteY17" fmla="*/ 96981 h 219142"/>
                <a:gd name="connsiteX18" fmla="*/ 38295 w 103090"/>
                <a:gd name="connsiteY18" fmla="*/ 91920 h 219142"/>
                <a:gd name="connsiteX19" fmla="*/ 69977 w 103090"/>
                <a:gd name="connsiteY19" fmla="*/ 61048 h 219142"/>
                <a:gd name="connsiteX20" fmla="*/ 78023 w 103090"/>
                <a:gd name="connsiteY20" fmla="*/ 72688 h 219142"/>
                <a:gd name="connsiteX21" fmla="*/ 76263 w 103090"/>
                <a:gd name="connsiteY21" fmla="*/ 85594 h 219142"/>
                <a:gd name="connsiteX22" fmla="*/ 52628 w 103090"/>
                <a:gd name="connsiteY22" fmla="*/ 179982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90" h="219142">
                  <a:moveTo>
                    <a:pt x="103167" y="9173"/>
                  </a:moveTo>
                  <a:cubicBezTo>
                    <a:pt x="103167" y="4365"/>
                    <a:pt x="99647" y="63"/>
                    <a:pt x="93612" y="63"/>
                  </a:cubicBezTo>
                  <a:cubicBezTo>
                    <a:pt x="87829" y="63"/>
                    <a:pt x="80286" y="5883"/>
                    <a:pt x="80286" y="13474"/>
                  </a:cubicBezTo>
                  <a:cubicBezTo>
                    <a:pt x="80286" y="18535"/>
                    <a:pt x="83806" y="22584"/>
                    <a:pt x="89589" y="22584"/>
                  </a:cubicBezTo>
                  <a:cubicBezTo>
                    <a:pt x="96378" y="22584"/>
                    <a:pt x="103167" y="16005"/>
                    <a:pt x="103167" y="9173"/>
                  </a:cubicBezTo>
                  <a:close/>
                  <a:moveTo>
                    <a:pt x="52628" y="179982"/>
                  </a:moveTo>
                  <a:cubicBezTo>
                    <a:pt x="47850" y="199214"/>
                    <a:pt x="35781" y="213638"/>
                    <a:pt x="21700" y="213638"/>
                  </a:cubicBezTo>
                  <a:cubicBezTo>
                    <a:pt x="20192" y="213638"/>
                    <a:pt x="16420" y="213638"/>
                    <a:pt x="11894" y="211360"/>
                  </a:cubicBezTo>
                  <a:cubicBezTo>
                    <a:pt x="19438" y="209589"/>
                    <a:pt x="23209" y="203010"/>
                    <a:pt x="23209" y="197949"/>
                  </a:cubicBezTo>
                  <a:cubicBezTo>
                    <a:pt x="23209" y="193900"/>
                    <a:pt x="20443" y="189092"/>
                    <a:pt x="13654" y="189092"/>
                  </a:cubicBezTo>
                  <a:cubicBezTo>
                    <a:pt x="7368" y="189092"/>
                    <a:pt x="77" y="194406"/>
                    <a:pt x="77" y="203516"/>
                  </a:cubicBezTo>
                  <a:cubicBezTo>
                    <a:pt x="77" y="213638"/>
                    <a:pt x="10134" y="219205"/>
                    <a:pt x="22203" y="219205"/>
                  </a:cubicBezTo>
                  <a:cubicBezTo>
                    <a:pt x="39804" y="219205"/>
                    <a:pt x="63188" y="205793"/>
                    <a:pt x="69474" y="180741"/>
                  </a:cubicBezTo>
                  <a:lnTo>
                    <a:pt x="92606" y="88125"/>
                  </a:lnTo>
                  <a:cubicBezTo>
                    <a:pt x="93864" y="83064"/>
                    <a:pt x="93864" y="79521"/>
                    <a:pt x="93864" y="78762"/>
                  </a:cubicBezTo>
                  <a:cubicBezTo>
                    <a:pt x="93864" y="64338"/>
                    <a:pt x="83303" y="55481"/>
                    <a:pt x="70731" y="55481"/>
                  </a:cubicBezTo>
                  <a:cubicBezTo>
                    <a:pt x="45084" y="55481"/>
                    <a:pt x="30752" y="92173"/>
                    <a:pt x="30752" y="94451"/>
                  </a:cubicBezTo>
                  <a:cubicBezTo>
                    <a:pt x="30752" y="96981"/>
                    <a:pt x="33267" y="96981"/>
                    <a:pt x="33770" y="96981"/>
                  </a:cubicBezTo>
                  <a:cubicBezTo>
                    <a:pt x="36033" y="96981"/>
                    <a:pt x="36284" y="96728"/>
                    <a:pt x="38295" y="91920"/>
                  </a:cubicBezTo>
                  <a:cubicBezTo>
                    <a:pt x="44581" y="76484"/>
                    <a:pt x="56148" y="61048"/>
                    <a:pt x="69977" y="61048"/>
                  </a:cubicBezTo>
                  <a:cubicBezTo>
                    <a:pt x="73497" y="61048"/>
                    <a:pt x="78023" y="62060"/>
                    <a:pt x="78023" y="72688"/>
                  </a:cubicBezTo>
                  <a:cubicBezTo>
                    <a:pt x="78023" y="78509"/>
                    <a:pt x="77269" y="81292"/>
                    <a:pt x="76263" y="85594"/>
                  </a:cubicBezTo>
                  <a:lnTo>
                    <a:pt x="52628" y="179982"/>
                  </a:lnTo>
                  <a:close/>
                </a:path>
              </a:pathLst>
            </a:custGeom>
            <a:solidFill>
              <a:srgbClr val="000000"/>
            </a:solidFill>
            <a:ln w="25238"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37BEC952-EF94-E002-605B-9AD2CCD83E55}"/>
                </a:ext>
              </a:extLst>
            </p:cNvPr>
            <p:cNvSpPr/>
            <p:nvPr>
              <p:custDataLst>
                <p:tags r:id="rId20"/>
              </p:custDataLst>
            </p:nvPr>
          </p:nvSpPr>
          <p:spPr>
            <a:xfrm>
              <a:off x="4609684" y="3960023"/>
              <a:ext cx="71459" cy="76345"/>
            </a:xfrm>
            <a:custGeom>
              <a:avLst/>
              <a:gdLst>
                <a:gd name="connsiteX0" fmla="*/ 41267 w 71459"/>
                <a:gd name="connsiteY0" fmla="*/ 38320 h 76345"/>
                <a:gd name="connsiteX1" fmla="*/ 66612 w 71459"/>
                <a:gd name="connsiteY1" fmla="*/ 27338 h 76345"/>
                <a:gd name="connsiteX2" fmla="*/ 71540 w 71459"/>
                <a:gd name="connsiteY2" fmla="*/ 21847 h 76345"/>
                <a:gd name="connsiteX3" fmla="*/ 66084 w 71459"/>
                <a:gd name="connsiteY3" fmla="*/ 16179 h 76345"/>
                <a:gd name="connsiteX4" fmla="*/ 62388 w 71459"/>
                <a:gd name="connsiteY4" fmla="*/ 17773 h 76345"/>
                <a:gd name="connsiteX5" fmla="*/ 38451 w 71459"/>
                <a:gd name="connsiteY5" fmla="*/ 33892 h 76345"/>
                <a:gd name="connsiteX6" fmla="*/ 41091 w 71459"/>
                <a:gd name="connsiteY6" fmla="*/ 7676 h 76345"/>
                <a:gd name="connsiteX7" fmla="*/ 35811 w 71459"/>
                <a:gd name="connsiteY7" fmla="*/ 59 h 76345"/>
                <a:gd name="connsiteX8" fmla="*/ 30355 w 71459"/>
                <a:gd name="connsiteY8" fmla="*/ 5373 h 76345"/>
                <a:gd name="connsiteX9" fmla="*/ 31235 w 71459"/>
                <a:gd name="connsiteY9" fmla="*/ 14053 h 76345"/>
                <a:gd name="connsiteX10" fmla="*/ 33171 w 71459"/>
                <a:gd name="connsiteY10" fmla="*/ 33892 h 76345"/>
                <a:gd name="connsiteX11" fmla="*/ 9410 w 71459"/>
                <a:gd name="connsiteY11" fmla="*/ 17773 h 76345"/>
                <a:gd name="connsiteX12" fmla="*/ 5538 w 71459"/>
                <a:gd name="connsiteY12" fmla="*/ 16179 h 76345"/>
                <a:gd name="connsiteX13" fmla="*/ 81 w 71459"/>
                <a:gd name="connsiteY13" fmla="*/ 21847 h 76345"/>
                <a:gd name="connsiteX14" fmla="*/ 3778 w 71459"/>
                <a:gd name="connsiteY14" fmla="*/ 26984 h 76345"/>
                <a:gd name="connsiteX15" fmla="*/ 30355 w 71459"/>
                <a:gd name="connsiteY15" fmla="*/ 38143 h 76345"/>
                <a:gd name="connsiteX16" fmla="*/ 5010 w 71459"/>
                <a:gd name="connsiteY16" fmla="*/ 49126 h 76345"/>
                <a:gd name="connsiteX17" fmla="*/ 81 w 71459"/>
                <a:gd name="connsiteY17" fmla="*/ 54617 h 76345"/>
                <a:gd name="connsiteX18" fmla="*/ 5538 w 71459"/>
                <a:gd name="connsiteY18" fmla="*/ 60285 h 76345"/>
                <a:gd name="connsiteX19" fmla="*/ 9234 w 71459"/>
                <a:gd name="connsiteY19" fmla="*/ 58691 h 76345"/>
                <a:gd name="connsiteX20" fmla="*/ 33171 w 71459"/>
                <a:gd name="connsiteY20" fmla="*/ 42572 h 76345"/>
                <a:gd name="connsiteX21" fmla="*/ 30355 w 71459"/>
                <a:gd name="connsiteY21" fmla="*/ 71091 h 76345"/>
                <a:gd name="connsiteX22" fmla="*/ 35811 w 71459"/>
                <a:gd name="connsiteY22" fmla="*/ 76405 h 76345"/>
                <a:gd name="connsiteX23" fmla="*/ 41267 w 71459"/>
                <a:gd name="connsiteY23" fmla="*/ 71091 h 76345"/>
                <a:gd name="connsiteX24" fmla="*/ 40387 w 71459"/>
                <a:gd name="connsiteY24" fmla="*/ 62411 h 76345"/>
                <a:gd name="connsiteX25" fmla="*/ 38451 w 71459"/>
                <a:gd name="connsiteY25" fmla="*/ 42572 h 76345"/>
                <a:gd name="connsiteX26" fmla="*/ 59572 w 71459"/>
                <a:gd name="connsiteY26" fmla="*/ 56743 h 76345"/>
                <a:gd name="connsiteX27" fmla="*/ 66084 w 71459"/>
                <a:gd name="connsiteY27" fmla="*/ 60285 h 76345"/>
                <a:gd name="connsiteX28" fmla="*/ 71540 w 71459"/>
                <a:gd name="connsiteY28" fmla="*/ 54617 h 76345"/>
                <a:gd name="connsiteX29" fmla="*/ 67844 w 71459"/>
                <a:gd name="connsiteY29" fmla="*/ 49480 h 76345"/>
                <a:gd name="connsiteX30" fmla="*/ 41267 w 71459"/>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59" h="76345">
                  <a:moveTo>
                    <a:pt x="41267" y="38320"/>
                  </a:moveTo>
                  <a:cubicBezTo>
                    <a:pt x="55700" y="31944"/>
                    <a:pt x="62212" y="29464"/>
                    <a:pt x="66612" y="27338"/>
                  </a:cubicBezTo>
                  <a:cubicBezTo>
                    <a:pt x="69956" y="25921"/>
                    <a:pt x="71540" y="25212"/>
                    <a:pt x="71540" y="21847"/>
                  </a:cubicBezTo>
                  <a:cubicBezTo>
                    <a:pt x="71540" y="18836"/>
                    <a:pt x="69252" y="16179"/>
                    <a:pt x="66084" y="16179"/>
                  </a:cubicBezTo>
                  <a:cubicBezTo>
                    <a:pt x="64852" y="16179"/>
                    <a:pt x="64500" y="16179"/>
                    <a:pt x="62388" y="17773"/>
                  </a:cubicBezTo>
                  <a:lnTo>
                    <a:pt x="38451" y="33892"/>
                  </a:lnTo>
                  <a:lnTo>
                    <a:pt x="41091" y="7676"/>
                  </a:lnTo>
                  <a:cubicBezTo>
                    <a:pt x="41443" y="4488"/>
                    <a:pt x="41091" y="59"/>
                    <a:pt x="35811" y="59"/>
                  </a:cubicBezTo>
                  <a:cubicBezTo>
                    <a:pt x="33699" y="59"/>
                    <a:pt x="30355" y="1476"/>
                    <a:pt x="30355" y="5373"/>
                  </a:cubicBezTo>
                  <a:cubicBezTo>
                    <a:pt x="30355" y="6967"/>
                    <a:pt x="31059" y="12282"/>
                    <a:pt x="31235" y="14053"/>
                  </a:cubicBezTo>
                  <a:cubicBezTo>
                    <a:pt x="31587" y="17064"/>
                    <a:pt x="32819" y="29818"/>
                    <a:pt x="33171" y="33892"/>
                  </a:cubicBezTo>
                  <a:lnTo>
                    <a:pt x="9410" y="17773"/>
                  </a:lnTo>
                  <a:cubicBezTo>
                    <a:pt x="7650" y="16710"/>
                    <a:pt x="7122" y="16179"/>
                    <a:pt x="5538" y="16179"/>
                  </a:cubicBezTo>
                  <a:cubicBezTo>
                    <a:pt x="2370" y="16179"/>
                    <a:pt x="81" y="18836"/>
                    <a:pt x="81" y="21847"/>
                  </a:cubicBezTo>
                  <a:cubicBezTo>
                    <a:pt x="81" y="25390"/>
                    <a:pt x="2193" y="26275"/>
                    <a:pt x="3778" y="26984"/>
                  </a:cubicBezTo>
                  <a:lnTo>
                    <a:pt x="30355" y="38143"/>
                  </a:lnTo>
                  <a:cubicBezTo>
                    <a:pt x="15922" y="44520"/>
                    <a:pt x="9410" y="47000"/>
                    <a:pt x="5010" y="49126"/>
                  </a:cubicBezTo>
                  <a:cubicBezTo>
                    <a:pt x="1665" y="50543"/>
                    <a:pt x="81" y="51251"/>
                    <a:pt x="81" y="54617"/>
                  </a:cubicBezTo>
                  <a:cubicBezTo>
                    <a:pt x="81" y="57628"/>
                    <a:pt x="2370" y="60285"/>
                    <a:pt x="5538" y="60285"/>
                  </a:cubicBezTo>
                  <a:cubicBezTo>
                    <a:pt x="6770" y="60285"/>
                    <a:pt x="7122" y="60285"/>
                    <a:pt x="9234" y="58691"/>
                  </a:cubicBezTo>
                  <a:lnTo>
                    <a:pt x="33171" y="42572"/>
                  </a:lnTo>
                  <a:lnTo>
                    <a:pt x="30355" y="71091"/>
                  </a:lnTo>
                  <a:cubicBezTo>
                    <a:pt x="30355" y="74988"/>
                    <a:pt x="33699" y="76405"/>
                    <a:pt x="35811" y="76405"/>
                  </a:cubicBezTo>
                  <a:cubicBezTo>
                    <a:pt x="37923" y="76405"/>
                    <a:pt x="41267" y="74988"/>
                    <a:pt x="41267" y="71091"/>
                  </a:cubicBezTo>
                  <a:cubicBezTo>
                    <a:pt x="41267" y="69496"/>
                    <a:pt x="40563" y="64182"/>
                    <a:pt x="40387" y="62411"/>
                  </a:cubicBezTo>
                  <a:cubicBezTo>
                    <a:pt x="40035" y="59400"/>
                    <a:pt x="38803" y="46646"/>
                    <a:pt x="38451" y="42572"/>
                  </a:cubicBezTo>
                  <a:lnTo>
                    <a:pt x="59572" y="56743"/>
                  </a:lnTo>
                  <a:cubicBezTo>
                    <a:pt x="64148" y="60285"/>
                    <a:pt x="64500" y="60285"/>
                    <a:pt x="66084" y="60285"/>
                  </a:cubicBezTo>
                  <a:cubicBezTo>
                    <a:pt x="69252" y="60285"/>
                    <a:pt x="71540" y="57628"/>
                    <a:pt x="71540" y="54617"/>
                  </a:cubicBezTo>
                  <a:cubicBezTo>
                    <a:pt x="71540" y="51074"/>
                    <a:pt x="69428" y="50189"/>
                    <a:pt x="67844" y="49480"/>
                  </a:cubicBezTo>
                  <a:lnTo>
                    <a:pt x="41267" y="38320"/>
                  </a:lnTo>
                  <a:close/>
                </a:path>
              </a:pathLst>
            </a:custGeom>
            <a:solidFill>
              <a:srgbClr val="000000"/>
            </a:solidFill>
            <a:ln w="25238"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824E20E9-AE42-5AE7-CC64-B9FC9A43C0CE}"/>
                </a:ext>
              </a:extLst>
            </p:cNvPr>
            <p:cNvSpPr/>
            <p:nvPr>
              <p:custDataLst>
                <p:tags r:id="rId21"/>
              </p:custDataLst>
            </p:nvPr>
          </p:nvSpPr>
          <p:spPr>
            <a:xfrm>
              <a:off x="4793535" y="4041351"/>
              <a:ext cx="167207" cy="59213"/>
            </a:xfrm>
            <a:custGeom>
              <a:avLst/>
              <a:gdLst>
                <a:gd name="connsiteX0" fmla="*/ 158747 w 167207"/>
                <a:gd name="connsiteY0" fmla="*/ 10185 h 59213"/>
                <a:gd name="connsiteX1" fmla="*/ 167296 w 167207"/>
                <a:gd name="connsiteY1" fmla="*/ 5124 h 59213"/>
                <a:gd name="connsiteX2" fmla="*/ 158998 w 167207"/>
                <a:gd name="connsiteY2" fmla="*/ 63 h 59213"/>
                <a:gd name="connsiteX3" fmla="*/ 8386 w 167207"/>
                <a:gd name="connsiteY3" fmla="*/ 63 h 59213"/>
                <a:gd name="connsiteX4" fmla="*/ 89 w 167207"/>
                <a:gd name="connsiteY4" fmla="*/ 5124 h 59213"/>
                <a:gd name="connsiteX5" fmla="*/ 8638 w 167207"/>
                <a:gd name="connsiteY5" fmla="*/ 10185 h 59213"/>
                <a:gd name="connsiteX6" fmla="*/ 158747 w 167207"/>
                <a:gd name="connsiteY6" fmla="*/ 10185 h 59213"/>
                <a:gd name="connsiteX7" fmla="*/ 158998 w 167207"/>
                <a:gd name="connsiteY7" fmla="*/ 59277 h 59213"/>
                <a:gd name="connsiteX8" fmla="*/ 167296 w 167207"/>
                <a:gd name="connsiteY8" fmla="*/ 54216 h 59213"/>
                <a:gd name="connsiteX9" fmla="*/ 158747 w 167207"/>
                <a:gd name="connsiteY9" fmla="*/ 49155 h 59213"/>
                <a:gd name="connsiteX10" fmla="*/ 8638 w 167207"/>
                <a:gd name="connsiteY10" fmla="*/ 49155 h 59213"/>
                <a:gd name="connsiteX11" fmla="*/ 89 w 167207"/>
                <a:gd name="connsiteY11" fmla="*/ 54216 h 59213"/>
                <a:gd name="connsiteX12" fmla="*/ 8386 w 167207"/>
                <a:gd name="connsiteY12" fmla="*/ 59277 h 59213"/>
                <a:gd name="connsiteX13" fmla="*/ 158998 w 167207"/>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07" h="59213">
                  <a:moveTo>
                    <a:pt x="158747" y="10185"/>
                  </a:moveTo>
                  <a:cubicBezTo>
                    <a:pt x="162518" y="10185"/>
                    <a:pt x="167296" y="10185"/>
                    <a:pt x="167296" y="5124"/>
                  </a:cubicBezTo>
                  <a:cubicBezTo>
                    <a:pt x="167296" y="63"/>
                    <a:pt x="162518" y="63"/>
                    <a:pt x="158998" y="63"/>
                  </a:cubicBezTo>
                  <a:lnTo>
                    <a:pt x="8386" y="63"/>
                  </a:lnTo>
                  <a:cubicBezTo>
                    <a:pt x="4866" y="63"/>
                    <a:pt x="89" y="63"/>
                    <a:pt x="89" y="5124"/>
                  </a:cubicBezTo>
                  <a:cubicBezTo>
                    <a:pt x="89" y="10185"/>
                    <a:pt x="4866" y="10185"/>
                    <a:pt x="8638" y="10185"/>
                  </a:cubicBezTo>
                  <a:lnTo>
                    <a:pt x="158747" y="10185"/>
                  </a:lnTo>
                  <a:close/>
                  <a:moveTo>
                    <a:pt x="158998" y="59277"/>
                  </a:moveTo>
                  <a:cubicBezTo>
                    <a:pt x="162518" y="59277"/>
                    <a:pt x="167296" y="59277"/>
                    <a:pt x="167296" y="54216"/>
                  </a:cubicBezTo>
                  <a:cubicBezTo>
                    <a:pt x="167296" y="49155"/>
                    <a:pt x="162518" y="49155"/>
                    <a:pt x="158747" y="49155"/>
                  </a:cubicBezTo>
                  <a:lnTo>
                    <a:pt x="8638" y="49155"/>
                  </a:lnTo>
                  <a:cubicBezTo>
                    <a:pt x="4866" y="49155"/>
                    <a:pt x="89" y="49155"/>
                    <a:pt x="89" y="54216"/>
                  </a:cubicBezTo>
                  <a:cubicBezTo>
                    <a:pt x="89" y="59277"/>
                    <a:pt x="4866" y="59277"/>
                    <a:pt x="8386" y="59277"/>
                  </a:cubicBezTo>
                  <a:lnTo>
                    <a:pt x="158998" y="59277"/>
                  </a:lnTo>
                  <a:close/>
                </a:path>
              </a:pathLst>
            </a:custGeom>
            <a:solidFill>
              <a:srgbClr val="000000"/>
            </a:solidFill>
            <a:ln w="25238"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40C7B1FD-835A-E392-A8CD-9ACBF95ECEE1}"/>
                </a:ext>
              </a:extLst>
            </p:cNvPr>
            <p:cNvSpPr/>
            <p:nvPr>
              <p:custDataLst>
                <p:tags r:id="rId22"/>
              </p:custDataLst>
            </p:nvPr>
          </p:nvSpPr>
          <p:spPr>
            <a:xfrm>
              <a:off x="5055422" y="4020854"/>
              <a:ext cx="113399" cy="116150"/>
            </a:xfrm>
            <a:custGeom>
              <a:avLst/>
              <a:gdLst>
                <a:gd name="connsiteX0" fmla="*/ 73268 w 113399"/>
                <a:gd name="connsiteY0" fmla="*/ 94198 h 116150"/>
                <a:gd name="connsiteX1" fmla="*/ 92880 w 113399"/>
                <a:gd name="connsiteY1" fmla="*/ 114948 h 116150"/>
                <a:gd name="connsiteX2" fmla="*/ 113498 w 113399"/>
                <a:gd name="connsiteY2" fmla="*/ 90908 h 116150"/>
                <a:gd name="connsiteX3" fmla="*/ 113498 w 113399"/>
                <a:gd name="connsiteY3" fmla="*/ 76737 h 116150"/>
                <a:gd name="connsiteX4" fmla="*/ 107212 w 113399"/>
                <a:gd name="connsiteY4" fmla="*/ 76737 h 116150"/>
                <a:gd name="connsiteX5" fmla="*/ 107212 w 113399"/>
                <a:gd name="connsiteY5" fmla="*/ 90908 h 116150"/>
                <a:gd name="connsiteX6" fmla="*/ 98161 w 113399"/>
                <a:gd name="connsiteY6" fmla="*/ 107103 h 116150"/>
                <a:gd name="connsiteX7" fmla="*/ 88857 w 113399"/>
                <a:gd name="connsiteY7" fmla="*/ 94451 h 116150"/>
                <a:gd name="connsiteX8" fmla="*/ 88857 w 113399"/>
                <a:gd name="connsiteY8" fmla="*/ 43841 h 116150"/>
                <a:gd name="connsiteX9" fmla="*/ 79806 w 113399"/>
                <a:gd name="connsiteY9" fmla="*/ 13981 h 116150"/>
                <a:gd name="connsiteX10" fmla="*/ 45358 w 113399"/>
                <a:gd name="connsiteY10" fmla="*/ 63 h 116150"/>
                <a:gd name="connsiteX11" fmla="*/ 7391 w 113399"/>
                <a:gd name="connsiteY11" fmla="*/ 28658 h 116150"/>
                <a:gd name="connsiteX12" fmla="*/ 18957 w 113399"/>
                <a:gd name="connsiteY12" fmla="*/ 40551 h 116150"/>
                <a:gd name="connsiteX13" fmla="*/ 30523 w 113399"/>
                <a:gd name="connsiteY13" fmla="*/ 28911 h 116150"/>
                <a:gd name="connsiteX14" fmla="*/ 17700 w 113399"/>
                <a:gd name="connsiteY14" fmla="*/ 17270 h 116150"/>
                <a:gd name="connsiteX15" fmla="*/ 44855 w 113399"/>
                <a:gd name="connsiteY15" fmla="*/ 5630 h 116150"/>
                <a:gd name="connsiteX16" fmla="*/ 71508 w 113399"/>
                <a:gd name="connsiteY16" fmla="*/ 38020 h 116150"/>
                <a:gd name="connsiteX17" fmla="*/ 71508 w 113399"/>
                <a:gd name="connsiteY17" fmla="*/ 47383 h 116150"/>
                <a:gd name="connsiteX18" fmla="*/ 25243 w 113399"/>
                <a:gd name="connsiteY18" fmla="*/ 56493 h 116150"/>
                <a:gd name="connsiteX19" fmla="*/ 99 w 113399"/>
                <a:gd name="connsiteY19" fmla="*/ 89390 h 116150"/>
                <a:gd name="connsiteX20" fmla="*/ 40330 w 113399"/>
                <a:gd name="connsiteY20" fmla="*/ 116213 h 116150"/>
                <a:gd name="connsiteX21" fmla="*/ 73268 w 113399"/>
                <a:gd name="connsiteY21" fmla="*/ 94198 h 116150"/>
                <a:gd name="connsiteX22" fmla="*/ 71508 w 113399"/>
                <a:gd name="connsiteY22" fmla="*/ 52697 h 116150"/>
                <a:gd name="connsiteX23" fmla="*/ 71508 w 113399"/>
                <a:gd name="connsiteY23" fmla="*/ 78002 h 116150"/>
                <a:gd name="connsiteX24" fmla="*/ 42090 w 113399"/>
                <a:gd name="connsiteY24" fmla="*/ 110646 h 116150"/>
                <a:gd name="connsiteX25" fmla="*/ 19460 w 113399"/>
                <a:gd name="connsiteY25" fmla="*/ 89137 h 116150"/>
                <a:gd name="connsiteX26" fmla="*/ 71508 w 113399"/>
                <a:gd name="connsiteY26" fmla="*/ 5269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399" h="116150">
                  <a:moveTo>
                    <a:pt x="73268" y="94198"/>
                  </a:moveTo>
                  <a:cubicBezTo>
                    <a:pt x="74274" y="104320"/>
                    <a:pt x="81063" y="114948"/>
                    <a:pt x="92880" y="114948"/>
                  </a:cubicBezTo>
                  <a:cubicBezTo>
                    <a:pt x="98161" y="114948"/>
                    <a:pt x="113498" y="111405"/>
                    <a:pt x="113498" y="90908"/>
                  </a:cubicBezTo>
                  <a:lnTo>
                    <a:pt x="113498" y="76737"/>
                  </a:lnTo>
                  <a:lnTo>
                    <a:pt x="107212" y="76737"/>
                  </a:lnTo>
                  <a:lnTo>
                    <a:pt x="107212" y="90908"/>
                  </a:lnTo>
                  <a:cubicBezTo>
                    <a:pt x="107212" y="105585"/>
                    <a:pt x="100926" y="107103"/>
                    <a:pt x="98161" y="107103"/>
                  </a:cubicBezTo>
                  <a:cubicBezTo>
                    <a:pt x="89863" y="107103"/>
                    <a:pt x="88857" y="95716"/>
                    <a:pt x="88857" y="94451"/>
                  </a:cubicBezTo>
                  <a:lnTo>
                    <a:pt x="88857" y="43841"/>
                  </a:lnTo>
                  <a:cubicBezTo>
                    <a:pt x="88857" y="33212"/>
                    <a:pt x="88857" y="23343"/>
                    <a:pt x="79806" y="13981"/>
                  </a:cubicBezTo>
                  <a:cubicBezTo>
                    <a:pt x="69999" y="4112"/>
                    <a:pt x="57427" y="63"/>
                    <a:pt x="45358" y="63"/>
                  </a:cubicBezTo>
                  <a:cubicBezTo>
                    <a:pt x="24740" y="63"/>
                    <a:pt x="7391" y="11956"/>
                    <a:pt x="7391" y="28658"/>
                  </a:cubicBezTo>
                  <a:cubicBezTo>
                    <a:pt x="7391" y="36249"/>
                    <a:pt x="12420" y="40551"/>
                    <a:pt x="18957" y="40551"/>
                  </a:cubicBezTo>
                  <a:cubicBezTo>
                    <a:pt x="25997" y="40551"/>
                    <a:pt x="30523" y="35490"/>
                    <a:pt x="30523" y="28911"/>
                  </a:cubicBezTo>
                  <a:cubicBezTo>
                    <a:pt x="30523" y="25874"/>
                    <a:pt x="29266" y="17523"/>
                    <a:pt x="17700" y="17270"/>
                  </a:cubicBezTo>
                  <a:cubicBezTo>
                    <a:pt x="24489" y="8413"/>
                    <a:pt x="36809" y="5630"/>
                    <a:pt x="44855" y="5630"/>
                  </a:cubicBezTo>
                  <a:cubicBezTo>
                    <a:pt x="57176" y="5630"/>
                    <a:pt x="71508" y="15499"/>
                    <a:pt x="71508" y="38020"/>
                  </a:cubicBezTo>
                  <a:lnTo>
                    <a:pt x="71508" y="47383"/>
                  </a:lnTo>
                  <a:cubicBezTo>
                    <a:pt x="58685" y="48142"/>
                    <a:pt x="41084" y="48902"/>
                    <a:pt x="25243" y="56493"/>
                  </a:cubicBezTo>
                  <a:cubicBezTo>
                    <a:pt x="6385" y="65097"/>
                    <a:pt x="99" y="78256"/>
                    <a:pt x="99" y="89390"/>
                  </a:cubicBezTo>
                  <a:cubicBezTo>
                    <a:pt x="99" y="109887"/>
                    <a:pt x="24489" y="116213"/>
                    <a:pt x="40330" y="116213"/>
                  </a:cubicBezTo>
                  <a:cubicBezTo>
                    <a:pt x="56925" y="116213"/>
                    <a:pt x="68491" y="106091"/>
                    <a:pt x="73268" y="94198"/>
                  </a:cubicBezTo>
                  <a:close/>
                  <a:moveTo>
                    <a:pt x="71508" y="52697"/>
                  </a:moveTo>
                  <a:lnTo>
                    <a:pt x="71508" y="78002"/>
                  </a:lnTo>
                  <a:cubicBezTo>
                    <a:pt x="71508" y="102042"/>
                    <a:pt x="53404" y="110646"/>
                    <a:pt x="42090" y="110646"/>
                  </a:cubicBezTo>
                  <a:cubicBezTo>
                    <a:pt x="29769" y="110646"/>
                    <a:pt x="19460" y="101789"/>
                    <a:pt x="19460" y="89137"/>
                  </a:cubicBezTo>
                  <a:cubicBezTo>
                    <a:pt x="19460" y="75219"/>
                    <a:pt x="30021" y="54216"/>
                    <a:pt x="71508" y="52697"/>
                  </a:cubicBezTo>
                  <a:close/>
                </a:path>
              </a:pathLst>
            </a:custGeom>
            <a:solidFill>
              <a:srgbClr val="000000"/>
            </a:solidFill>
            <a:ln w="25238"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3DCAC553-4230-F037-5E98-0A1909987D82}"/>
                </a:ext>
              </a:extLst>
            </p:cNvPr>
            <p:cNvSpPr/>
            <p:nvPr>
              <p:custDataLst>
                <p:tags r:id="rId23"/>
              </p:custDataLst>
            </p:nvPr>
          </p:nvSpPr>
          <p:spPr>
            <a:xfrm>
              <a:off x="5177622" y="4022373"/>
              <a:ext cx="84483" cy="111848"/>
            </a:xfrm>
            <a:custGeom>
              <a:avLst/>
              <a:gdLst>
                <a:gd name="connsiteX0" fmla="*/ 35054 w 84483"/>
                <a:gd name="connsiteY0" fmla="*/ 27898 h 111848"/>
                <a:gd name="connsiteX1" fmla="*/ 35054 w 84483"/>
                <a:gd name="connsiteY1" fmla="*/ 63 h 111848"/>
                <a:gd name="connsiteX2" fmla="*/ 104 w 84483"/>
                <a:gd name="connsiteY2" fmla="*/ 2846 h 111848"/>
                <a:gd name="connsiteX3" fmla="*/ 104 w 84483"/>
                <a:gd name="connsiteY3" fmla="*/ 10691 h 111848"/>
                <a:gd name="connsiteX4" fmla="*/ 19716 w 84483"/>
                <a:gd name="connsiteY4" fmla="*/ 24862 h 111848"/>
                <a:gd name="connsiteX5" fmla="*/ 19716 w 84483"/>
                <a:gd name="connsiteY5" fmla="*/ 92679 h 111848"/>
                <a:gd name="connsiteX6" fmla="*/ 104 w 84483"/>
                <a:gd name="connsiteY6" fmla="*/ 104067 h 111848"/>
                <a:gd name="connsiteX7" fmla="*/ 104 w 84483"/>
                <a:gd name="connsiteY7" fmla="*/ 111911 h 111848"/>
                <a:gd name="connsiteX8" fmla="*/ 28768 w 84483"/>
                <a:gd name="connsiteY8" fmla="*/ 111152 h 111848"/>
                <a:gd name="connsiteX9" fmla="*/ 60701 w 84483"/>
                <a:gd name="connsiteY9" fmla="*/ 111911 h 111848"/>
                <a:gd name="connsiteX10" fmla="*/ 60701 w 84483"/>
                <a:gd name="connsiteY10" fmla="*/ 104067 h 111848"/>
                <a:gd name="connsiteX11" fmla="*/ 55421 w 84483"/>
                <a:gd name="connsiteY11" fmla="*/ 104067 h 111848"/>
                <a:gd name="connsiteX12" fmla="*/ 36311 w 84483"/>
                <a:gd name="connsiteY12" fmla="*/ 92173 h 111848"/>
                <a:gd name="connsiteX13" fmla="*/ 36311 w 84483"/>
                <a:gd name="connsiteY13" fmla="*/ 53203 h 111848"/>
                <a:gd name="connsiteX14" fmla="*/ 65981 w 84483"/>
                <a:gd name="connsiteY14" fmla="*/ 5630 h 111848"/>
                <a:gd name="connsiteX15" fmla="*/ 68747 w 84483"/>
                <a:gd name="connsiteY15" fmla="*/ 5883 h 111848"/>
                <a:gd name="connsiteX16" fmla="*/ 62964 w 84483"/>
                <a:gd name="connsiteY16" fmla="*/ 15752 h 111848"/>
                <a:gd name="connsiteX17" fmla="*/ 73776 w 84483"/>
                <a:gd name="connsiteY17" fmla="*/ 26633 h 111848"/>
                <a:gd name="connsiteX18" fmla="*/ 84588 w 84483"/>
                <a:gd name="connsiteY18" fmla="*/ 15499 h 111848"/>
                <a:gd name="connsiteX19" fmla="*/ 65981 w 84483"/>
                <a:gd name="connsiteY19" fmla="*/ 63 h 111848"/>
                <a:gd name="connsiteX20" fmla="*/ 35054 w 84483"/>
                <a:gd name="connsiteY20" fmla="*/ 2789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483" h="111848">
                  <a:moveTo>
                    <a:pt x="35054" y="27898"/>
                  </a:moveTo>
                  <a:lnTo>
                    <a:pt x="35054" y="63"/>
                  </a:lnTo>
                  <a:lnTo>
                    <a:pt x="104" y="2846"/>
                  </a:lnTo>
                  <a:lnTo>
                    <a:pt x="104" y="10691"/>
                  </a:lnTo>
                  <a:cubicBezTo>
                    <a:pt x="17705" y="10691"/>
                    <a:pt x="19716" y="12462"/>
                    <a:pt x="19716" y="24862"/>
                  </a:cubicBezTo>
                  <a:lnTo>
                    <a:pt x="19716" y="92679"/>
                  </a:lnTo>
                  <a:cubicBezTo>
                    <a:pt x="19716" y="104067"/>
                    <a:pt x="16951" y="104067"/>
                    <a:pt x="104" y="104067"/>
                  </a:cubicBezTo>
                  <a:lnTo>
                    <a:pt x="104" y="111911"/>
                  </a:lnTo>
                  <a:cubicBezTo>
                    <a:pt x="9910" y="111658"/>
                    <a:pt x="21728" y="111152"/>
                    <a:pt x="28768" y="111152"/>
                  </a:cubicBezTo>
                  <a:cubicBezTo>
                    <a:pt x="38826" y="111152"/>
                    <a:pt x="50644" y="111152"/>
                    <a:pt x="60701" y="111911"/>
                  </a:cubicBezTo>
                  <a:lnTo>
                    <a:pt x="60701" y="104067"/>
                  </a:lnTo>
                  <a:lnTo>
                    <a:pt x="55421" y="104067"/>
                  </a:lnTo>
                  <a:cubicBezTo>
                    <a:pt x="36814" y="104067"/>
                    <a:pt x="36311" y="101283"/>
                    <a:pt x="36311" y="92173"/>
                  </a:cubicBezTo>
                  <a:lnTo>
                    <a:pt x="36311" y="53203"/>
                  </a:lnTo>
                  <a:cubicBezTo>
                    <a:pt x="36311" y="28151"/>
                    <a:pt x="46872" y="5630"/>
                    <a:pt x="65981" y="5630"/>
                  </a:cubicBezTo>
                  <a:cubicBezTo>
                    <a:pt x="67741" y="5630"/>
                    <a:pt x="68244" y="5630"/>
                    <a:pt x="68747" y="5883"/>
                  </a:cubicBezTo>
                  <a:cubicBezTo>
                    <a:pt x="67993" y="6136"/>
                    <a:pt x="62964" y="9173"/>
                    <a:pt x="62964" y="15752"/>
                  </a:cubicBezTo>
                  <a:cubicBezTo>
                    <a:pt x="62964" y="22837"/>
                    <a:pt x="68244" y="26633"/>
                    <a:pt x="73776" y="26633"/>
                  </a:cubicBezTo>
                  <a:cubicBezTo>
                    <a:pt x="78302" y="26633"/>
                    <a:pt x="84588" y="23597"/>
                    <a:pt x="84588" y="15499"/>
                  </a:cubicBezTo>
                  <a:cubicBezTo>
                    <a:pt x="84588" y="7401"/>
                    <a:pt x="76793" y="63"/>
                    <a:pt x="65981" y="63"/>
                  </a:cubicBezTo>
                  <a:cubicBezTo>
                    <a:pt x="47626" y="63"/>
                    <a:pt x="38574" y="17017"/>
                    <a:pt x="35054" y="27898"/>
                  </a:cubicBezTo>
                  <a:close/>
                </a:path>
              </a:pathLst>
            </a:custGeom>
            <a:solidFill>
              <a:srgbClr val="000000"/>
            </a:solidFill>
            <a:ln w="25238"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9B64C33C-9C24-0D0A-6567-871740EA7BE2}"/>
                </a:ext>
              </a:extLst>
            </p:cNvPr>
            <p:cNvSpPr/>
            <p:nvPr>
              <p:custDataLst>
                <p:tags r:id="rId24"/>
              </p:custDataLst>
            </p:nvPr>
          </p:nvSpPr>
          <p:spPr>
            <a:xfrm>
              <a:off x="5276103" y="4019589"/>
              <a:ext cx="114907" cy="166760"/>
            </a:xfrm>
            <a:custGeom>
              <a:avLst/>
              <a:gdLst>
                <a:gd name="connsiteX0" fmla="*/ 48887 w 114907"/>
                <a:gd name="connsiteY0" fmla="*/ 71170 h 166760"/>
                <a:gd name="connsiteX1" fmla="*/ 27012 w 114907"/>
                <a:gd name="connsiteY1" fmla="*/ 40045 h 166760"/>
                <a:gd name="connsiteX2" fmla="*/ 31035 w 114907"/>
                <a:gd name="connsiteY2" fmla="*/ 18789 h 166760"/>
                <a:gd name="connsiteX3" fmla="*/ 48887 w 114907"/>
                <a:gd name="connsiteY3" fmla="*/ 8667 h 166760"/>
                <a:gd name="connsiteX4" fmla="*/ 70763 w 114907"/>
                <a:gd name="connsiteY4" fmla="*/ 39792 h 166760"/>
                <a:gd name="connsiteX5" fmla="*/ 66740 w 114907"/>
                <a:gd name="connsiteY5" fmla="*/ 61048 h 166760"/>
                <a:gd name="connsiteX6" fmla="*/ 48887 w 114907"/>
                <a:gd name="connsiteY6" fmla="*/ 71170 h 166760"/>
                <a:gd name="connsiteX7" fmla="*/ 19720 w 114907"/>
                <a:gd name="connsiteY7" fmla="*/ 81039 h 166760"/>
                <a:gd name="connsiteX8" fmla="*/ 23995 w 114907"/>
                <a:gd name="connsiteY8" fmla="*/ 69146 h 166760"/>
                <a:gd name="connsiteX9" fmla="*/ 48887 w 114907"/>
                <a:gd name="connsiteY9" fmla="*/ 76990 h 166760"/>
                <a:gd name="connsiteX10" fmla="*/ 89621 w 114907"/>
                <a:gd name="connsiteY10" fmla="*/ 40045 h 166760"/>
                <a:gd name="connsiteX11" fmla="*/ 79312 w 114907"/>
                <a:gd name="connsiteY11" fmla="*/ 15499 h 166760"/>
                <a:gd name="connsiteX12" fmla="*/ 101941 w 114907"/>
                <a:gd name="connsiteY12" fmla="*/ 5630 h 166760"/>
                <a:gd name="connsiteX13" fmla="*/ 104455 w 114907"/>
                <a:gd name="connsiteY13" fmla="*/ 5883 h 166760"/>
                <a:gd name="connsiteX14" fmla="*/ 100432 w 114907"/>
                <a:gd name="connsiteY14" fmla="*/ 12715 h 166760"/>
                <a:gd name="connsiteX15" fmla="*/ 107724 w 114907"/>
                <a:gd name="connsiteY15" fmla="*/ 20054 h 166760"/>
                <a:gd name="connsiteX16" fmla="*/ 115016 w 114907"/>
                <a:gd name="connsiteY16" fmla="*/ 12462 h 166760"/>
                <a:gd name="connsiteX17" fmla="*/ 102192 w 114907"/>
                <a:gd name="connsiteY17" fmla="*/ 63 h 166760"/>
                <a:gd name="connsiteX18" fmla="*/ 75540 w 114907"/>
                <a:gd name="connsiteY18" fmla="*/ 11956 h 166760"/>
                <a:gd name="connsiteX19" fmla="*/ 48887 w 114907"/>
                <a:gd name="connsiteY19" fmla="*/ 2846 h 166760"/>
                <a:gd name="connsiteX20" fmla="*/ 8154 w 114907"/>
                <a:gd name="connsiteY20" fmla="*/ 39792 h 166760"/>
                <a:gd name="connsiteX21" fmla="*/ 19972 w 114907"/>
                <a:gd name="connsiteY21" fmla="*/ 65856 h 166760"/>
                <a:gd name="connsiteX22" fmla="*/ 12177 w 114907"/>
                <a:gd name="connsiteY22" fmla="*/ 86859 h 166760"/>
                <a:gd name="connsiteX23" fmla="*/ 23241 w 114907"/>
                <a:gd name="connsiteY23" fmla="*/ 109381 h 166760"/>
                <a:gd name="connsiteX24" fmla="*/ 108 w 114907"/>
                <a:gd name="connsiteY24" fmla="*/ 134686 h 166760"/>
                <a:gd name="connsiteX25" fmla="*/ 55676 w 114907"/>
                <a:gd name="connsiteY25" fmla="*/ 166823 h 166760"/>
                <a:gd name="connsiteX26" fmla="*/ 111496 w 114907"/>
                <a:gd name="connsiteY26" fmla="*/ 134180 h 166760"/>
                <a:gd name="connsiteX27" fmla="*/ 95152 w 114907"/>
                <a:gd name="connsiteY27" fmla="*/ 105332 h 166760"/>
                <a:gd name="connsiteX28" fmla="*/ 51905 w 114907"/>
                <a:gd name="connsiteY28" fmla="*/ 98247 h 166760"/>
                <a:gd name="connsiteX29" fmla="*/ 33047 w 114907"/>
                <a:gd name="connsiteY29" fmla="*/ 97994 h 166760"/>
                <a:gd name="connsiteX30" fmla="*/ 19720 w 114907"/>
                <a:gd name="connsiteY30" fmla="*/ 81039 h 166760"/>
                <a:gd name="connsiteX31" fmla="*/ 55928 w 114907"/>
                <a:gd name="connsiteY31" fmla="*/ 161003 h 166760"/>
                <a:gd name="connsiteX32" fmla="*/ 13183 w 114907"/>
                <a:gd name="connsiteY32" fmla="*/ 134686 h 166760"/>
                <a:gd name="connsiteX33" fmla="*/ 33801 w 114907"/>
                <a:gd name="connsiteY33" fmla="*/ 112924 h 166760"/>
                <a:gd name="connsiteX34" fmla="*/ 48636 w 114907"/>
                <a:gd name="connsiteY34" fmla="*/ 112924 h 166760"/>
                <a:gd name="connsiteX35" fmla="*/ 98421 w 114907"/>
                <a:gd name="connsiteY35" fmla="*/ 134686 h 166760"/>
                <a:gd name="connsiteX36" fmla="*/ 55928 w 114907"/>
                <a:gd name="connsiteY36" fmla="*/ 16100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907" h="166760">
                  <a:moveTo>
                    <a:pt x="48887" y="71170"/>
                  </a:moveTo>
                  <a:cubicBezTo>
                    <a:pt x="27012" y="71170"/>
                    <a:pt x="27012" y="45865"/>
                    <a:pt x="27012" y="40045"/>
                  </a:cubicBezTo>
                  <a:cubicBezTo>
                    <a:pt x="27012" y="33212"/>
                    <a:pt x="27264" y="25115"/>
                    <a:pt x="31035" y="18789"/>
                  </a:cubicBezTo>
                  <a:cubicBezTo>
                    <a:pt x="33047" y="15752"/>
                    <a:pt x="38830" y="8667"/>
                    <a:pt x="48887" y="8667"/>
                  </a:cubicBezTo>
                  <a:cubicBezTo>
                    <a:pt x="70763" y="8667"/>
                    <a:pt x="70763" y="33972"/>
                    <a:pt x="70763" y="39792"/>
                  </a:cubicBezTo>
                  <a:cubicBezTo>
                    <a:pt x="70763" y="46624"/>
                    <a:pt x="70511" y="54722"/>
                    <a:pt x="66740" y="61048"/>
                  </a:cubicBezTo>
                  <a:cubicBezTo>
                    <a:pt x="64728" y="64085"/>
                    <a:pt x="58945" y="71170"/>
                    <a:pt x="48887" y="71170"/>
                  </a:cubicBezTo>
                  <a:close/>
                  <a:moveTo>
                    <a:pt x="19720" y="81039"/>
                  </a:moveTo>
                  <a:cubicBezTo>
                    <a:pt x="19720" y="80027"/>
                    <a:pt x="19720" y="74207"/>
                    <a:pt x="23995" y="69146"/>
                  </a:cubicBezTo>
                  <a:cubicBezTo>
                    <a:pt x="33801" y="76231"/>
                    <a:pt x="44110" y="76990"/>
                    <a:pt x="48887" y="76990"/>
                  </a:cubicBezTo>
                  <a:cubicBezTo>
                    <a:pt x="72271" y="76990"/>
                    <a:pt x="89621" y="59530"/>
                    <a:pt x="89621" y="40045"/>
                  </a:cubicBezTo>
                  <a:cubicBezTo>
                    <a:pt x="89621" y="30682"/>
                    <a:pt x="85597" y="21319"/>
                    <a:pt x="79312" y="15499"/>
                  </a:cubicBezTo>
                  <a:cubicBezTo>
                    <a:pt x="88363" y="6895"/>
                    <a:pt x="97415" y="5630"/>
                    <a:pt x="101941" y="5630"/>
                  </a:cubicBezTo>
                  <a:cubicBezTo>
                    <a:pt x="102444" y="5630"/>
                    <a:pt x="103701" y="5630"/>
                    <a:pt x="104455" y="5883"/>
                  </a:cubicBezTo>
                  <a:cubicBezTo>
                    <a:pt x="101690" y="6895"/>
                    <a:pt x="100432" y="9679"/>
                    <a:pt x="100432" y="12715"/>
                  </a:cubicBezTo>
                  <a:cubicBezTo>
                    <a:pt x="100432" y="17017"/>
                    <a:pt x="103701" y="20054"/>
                    <a:pt x="107724" y="20054"/>
                  </a:cubicBezTo>
                  <a:cubicBezTo>
                    <a:pt x="110239" y="20054"/>
                    <a:pt x="115016" y="18282"/>
                    <a:pt x="115016" y="12462"/>
                  </a:cubicBezTo>
                  <a:cubicBezTo>
                    <a:pt x="115016" y="8160"/>
                    <a:pt x="111999" y="63"/>
                    <a:pt x="102192" y="63"/>
                  </a:cubicBezTo>
                  <a:cubicBezTo>
                    <a:pt x="97164" y="63"/>
                    <a:pt x="86100" y="1581"/>
                    <a:pt x="75540" y="11956"/>
                  </a:cubicBezTo>
                  <a:cubicBezTo>
                    <a:pt x="64979" y="3605"/>
                    <a:pt x="54419" y="2846"/>
                    <a:pt x="48887" y="2846"/>
                  </a:cubicBezTo>
                  <a:cubicBezTo>
                    <a:pt x="25504" y="2846"/>
                    <a:pt x="8154" y="20307"/>
                    <a:pt x="8154" y="39792"/>
                  </a:cubicBezTo>
                  <a:cubicBezTo>
                    <a:pt x="8154" y="50926"/>
                    <a:pt x="13686" y="60542"/>
                    <a:pt x="19972" y="65856"/>
                  </a:cubicBezTo>
                  <a:cubicBezTo>
                    <a:pt x="16703" y="69652"/>
                    <a:pt x="12177" y="78002"/>
                    <a:pt x="12177" y="86859"/>
                  </a:cubicBezTo>
                  <a:cubicBezTo>
                    <a:pt x="12177" y="94704"/>
                    <a:pt x="15446" y="104320"/>
                    <a:pt x="23241" y="109381"/>
                  </a:cubicBezTo>
                  <a:cubicBezTo>
                    <a:pt x="8154" y="113683"/>
                    <a:pt x="108" y="124564"/>
                    <a:pt x="108" y="134686"/>
                  </a:cubicBezTo>
                  <a:cubicBezTo>
                    <a:pt x="108" y="152906"/>
                    <a:pt x="25001" y="166823"/>
                    <a:pt x="55676" y="166823"/>
                  </a:cubicBezTo>
                  <a:cubicBezTo>
                    <a:pt x="85346" y="166823"/>
                    <a:pt x="111496" y="153918"/>
                    <a:pt x="111496" y="134180"/>
                  </a:cubicBezTo>
                  <a:cubicBezTo>
                    <a:pt x="111496" y="125323"/>
                    <a:pt x="107976" y="112417"/>
                    <a:pt x="95152" y="105332"/>
                  </a:cubicBezTo>
                  <a:cubicBezTo>
                    <a:pt x="81826" y="98247"/>
                    <a:pt x="67242" y="98247"/>
                    <a:pt x="51905" y="98247"/>
                  </a:cubicBezTo>
                  <a:cubicBezTo>
                    <a:pt x="45619" y="98247"/>
                    <a:pt x="34807" y="98247"/>
                    <a:pt x="33047" y="97994"/>
                  </a:cubicBezTo>
                  <a:cubicBezTo>
                    <a:pt x="25001" y="96981"/>
                    <a:pt x="19720" y="89137"/>
                    <a:pt x="19720" y="81039"/>
                  </a:cubicBezTo>
                  <a:close/>
                  <a:moveTo>
                    <a:pt x="55928" y="161003"/>
                  </a:moveTo>
                  <a:cubicBezTo>
                    <a:pt x="30532" y="161003"/>
                    <a:pt x="13183" y="148098"/>
                    <a:pt x="13183" y="134686"/>
                  </a:cubicBezTo>
                  <a:cubicBezTo>
                    <a:pt x="13183" y="123046"/>
                    <a:pt x="22738" y="113683"/>
                    <a:pt x="33801" y="112924"/>
                  </a:cubicBezTo>
                  <a:lnTo>
                    <a:pt x="48636" y="112924"/>
                  </a:lnTo>
                  <a:cubicBezTo>
                    <a:pt x="70260" y="112924"/>
                    <a:pt x="98421" y="112924"/>
                    <a:pt x="98421" y="134686"/>
                  </a:cubicBezTo>
                  <a:cubicBezTo>
                    <a:pt x="98421" y="148351"/>
                    <a:pt x="80569" y="161003"/>
                    <a:pt x="55928" y="161003"/>
                  </a:cubicBezTo>
                  <a:close/>
                </a:path>
              </a:pathLst>
            </a:custGeom>
            <a:solidFill>
              <a:srgbClr val="000000"/>
            </a:solidFill>
            <a:ln w="25238"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951E5633-2094-C0DF-1C54-48EED12347E7}"/>
                </a:ext>
              </a:extLst>
            </p:cNvPr>
            <p:cNvSpPr/>
            <p:nvPr>
              <p:custDataLst>
                <p:tags r:id="rId25"/>
              </p:custDataLst>
            </p:nvPr>
          </p:nvSpPr>
          <p:spPr>
            <a:xfrm>
              <a:off x="5448225" y="4022373"/>
              <a:ext cx="196374" cy="111848"/>
            </a:xfrm>
            <a:custGeom>
              <a:avLst/>
              <a:gdLst>
                <a:gd name="connsiteX0" fmla="*/ 19727 w 196374"/>
                <a:gd name="connsiteY0" fmla="*/ 24862 h 111848"/>
                <a:gd name="connsiteX1" fmla="*/ 19727 w 196374"/>
                <a:gd name="connsiteY1" fmla="*/ 92679 h 111848"/>
                <a:gd name="connsiteX2" fmla="*/ 115 w 196374"/>
                <a:gd name="connsiteY2" fmla="*/ 104067 h 111848"/>
                <a:gd name="connsiteX3" fmla="*/ 115 w 196374"/>
                <a:gd name="connsiteY3" fmla="*/ 111911 h 111848"/>
                <a:gd name="connsiteX4" fmla="*/ 28528 w 196374"/>
                <a:gd name="connsiteY4" fmla="*/ 111152 h 111848"/>
                <a:gd name="connsiteX5" fmla="*/ 56689 w 196374"/>
                <a:gd name="connsiteY5" fmla="*/ 111911 h 111848"/>
                <a:gd name="connsiteX6" fmla="*/ 56689 w 196374"/>
                <a:gd name="connsiteY6" fmla="*/ 104067 h 111848"/>
                <a:gd name="connsiteX7" fmla="*/ 37077 w 196374"/>
                <a:gd name="connsiteY7" fmla="*/ 92679 h 111848"/>
                <a:gd name="connsiteX8" fmla="*/ 37077 w 196374"/>
                <a:gd name="connsiteY8" fmla="*/ 46118 h 111848"/>
                <a:gd name="connsiteX9" fmla="*/ 71021 w 196374"/>
                <a:gd name="connsiteY9" fmla="*/ 5630 h 111848"/>
                <a:gd name="connsiteX10" fmla="*/ 89627 w 196374"/>
                <a:gd name="connsiteY10" fmla="*/ 33719 h 111848"/>
                <a:gd name="connsiteX11" fmla="*/ 89627 w 196374"/>
                <a:gd name="connsiteY11" fmla="*/ 92679 h 111848"/>
                <a:gd name="connsiteX12" fmla="*/ 70015 w 196374"/>
                <a:gd name="connsiteY12" fmla="*/ 104067 h 111848"/>
                <a:gd name="connsiteX13" fmla="*/ 70015 w 196374"/>
                <a:gd name="connsiteY13" fmla="*/ 111911 h 111848"/>
                <a:gd name="connsiteX14" fmla="*/ 98428 w 196374"/>
                <a:gd name="connsiteY14" fmla="*/ 111152 h 111848"/>
                <a:gd name="connsiteX15" fmla="*/ 126589 w 196374"/>
                <a:gd name="connsiteY15" fmla="*/ 111911 h 111848"/>
                <a:gd name="connsiteX16" fmla="*/ 126589 w 196374"/>
                <a:gd name="connsiteY16" fmla="*/ 104067 h 111848"/>
                <a:gd name="connsiteX17" fmla="*/ 106977 w 196374"/>
                <a:gd name="connsiteY17" fmla="*/ 92679 h 111848"/>
                <a:gd name="connsiteX18" fmla="*/ 106977 w 196374"/>
                <a:gd name="connsiteY18" fmla="*/ 46118 h 111848"/>
                <a:gd name="connsiteX19" fmla="*/ 140921 w 196374"/>
                <a:gd name="connsiteY19" fmla="*/ 5630 h 111848"/>
                <a:gd name="connsiteX20" fmla="*/ 159527 w 196374"/>
                <a:gd name="connsiteY20" fmla="*/ 33719 h 111848"/>
                <a:gd name="connsiteX21" fmla="*/ 159527 w 196374"/>
                <a:gd name="connsiteY21" fmla="*/ 92679 h 111848"/>
                <a:gd name="connsiteX22" fmla="*/ 139915 w 196374"/>
                <a:gd name="connsiteY22" fmla="*/ 104067 h 111848"/>
                <a:gd name="connsiteX23" fmla="*/ 139915 w 196374"/>
                <a:gd name="connsiteY23" fmla="*/ 111911 h 111848"/>
                <a:gd name="connsiteX24" fmla="*/ 168328 w 196374"/>
                <a:gd name="connsiteY24" fmla="*/ 111152 h 111848"/>
                <a:gd name="connsiteX25" fmla="*/ 196489 w 196374"/>
                <a:gd name="connsiteY25" fmla="*/ 111911 h 111848"/>
                <a:gd name="connsiteX26" fmla="*/ 196489 w 196374"/>
                <a:gd name="connsiteY26" fmla="*/ 104067 h 111848"/>
                <a:gd name="connsiteX27" fmla="*/ 176877 w 196374"/>
                <a:gd name="connsiteY27" fmla="*/ 96475 h 111848"/>
                <a:gd name="connsiteX28" fmla="*/ 176877 w 196374"/>
                <a:gd name="connsiteY28" fmla="*/ 48142 h 111848"/>
                <a:gd name="connsiteX29" fmla="*/ 169082 w 196374"/>
                <a:gd name="connsiteY29" fmla="*/ 9426 h 111848"/>
                <a:gd name="connsiteX30" fmla="*/ 142681 w 196374"/>
                <a:gd name="connsiteY30" fmla="*/ 63 h 111848"/>
                <a:gd name="connsiteX31" fmla="*/ 106222 w 196374"/>
                <a:gd name="connsiteY31" fmla="*/ 24862 h 111848"/>
                <a:gd name="connsiteX32" fmla="*/ 72781 w 196374"/>
                <a:gd name="connsiteY32" fmla="*/ 63 h 111848"/>
                <a:gd name="connsiteX33" fmla="*/ 35568 w 196374"/>
                <a:gd name="connsiteY33" fmla="*/ 26633 h 111848"/>
                <a:gd name="connsiteX34" fmla="*/ 35568 w 196374"/>
                <a:gd name="connsiteY34" fmla="*/ 63 h 111848"/>
                <a:gd name="connsiteX35" fmla="*/ 115 w 196374"/>
                <a:gd name="connsiteY35" fmla="*/ 2846 h 111848"/>
                <a:gd name="connsiteX36" fmla="*/ 115 w 196374"/>
                <a:gd name="connsiteY36" fmla="*/ 10691 h 111848"/>
                <a:gd name="connsiteX37" fmla="*/ 19727 w 196374"/>
                <a:gd name="connsiteY37" fmla="*/ 2486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374" h="111848">
                  <a:moveTo>
                    <a:pt x="19727" y="24862"/>
                  </a:moveTo>
                  <a:lnTo>
                    <a:pt x="19727" y="92679"/>
                  </a:lnTo>
                  <a:cubicBezTo>
                    <a:pt x="19727" y="104067"/>
                    <a:pt x="16961" y="104067"/>
                    <a:pt x="115" y="104067"/>
                  </a:cubicBezTo>
                  <a:lnTo>
                    <a:pt x="115" y="111911"/>
                  </a:lnTo>
                  <a:cubicBezTo>
                    <a:pt x="8915" y="111658"/>
                    <a:pt x="21739" y="111152"/>
                    <a:pt x="28528" y="111152"/>
                  </a:cubicBezTo>
                  <a:cubicBezTo>
                    <a:pt x="35065" y="111152"/>
                    <a:pt x="48140" y="111658"/>
                    <a:pt x="56689" y="111911"/>
                  </a:cubicBezTo>
                  <a:lnTo>
                    <a:pt x="56689" y="104067"/>
                  </a:lnTo>
                  <a:cubicBezTo>
                    <a:pt x="39842" y="104067"/>
                    <a:pt x="37077" y="104067"/>
                    <a:pt x="37077" y="92679"/>
                  </a:cubicBezTo>
                  <a:lnTo>
                    <a:pt x="37077" y="46118"/>
                  </a:lnTo>
                  <a:cubicBezTo>
                    <a:pt x="37077" y="19801"/>
                    <a:pt x="54929" y="5630"/>
                    <a:pt x="71021" y="5630"/>
                  </a:cubicBezTo>
                  <a:cubicBezTo>
                    <a:pt x="86861" y="5630"/>
                    <a:pt x="89627" y="19295"/>
                    <a:pt x="89627" y="33719"/>
                  </a:cubicBezTo>
                  <a:lnTo>
                    <a:pt x="89627" y="92679"/>
                  </a:lnTo>
                  <a:cubicBezTo>
                    <a:pt x="89627" y="104067"/>
                    <a:pt x="86861" y="104067"/>
                    <a:pt x="70015" y="104067"/>
                  </a:cubicBezTo>
                  <a:lnTo>
                    <a:pt x="70015" y="111911"/>
                  </a:lnTo>
                  <a:cubicBezTo>
                    <a:pt x="78815" y="111658"/>
                    <a:pt x="91639" y="111152"/>
                    <a:pt x="98428" y="111152"/>
                  </a:cubicBezTo>
                  <a:cubicBezTo>
                    <a:pt x="104965" y="111152"/>
                    <a:pt x="118040" y="111658"/>
                    <a:pt x="126589" y="111911"/>
                  </a:cubicBezTo>
                  <a:lnTo>
                    <a:pt x="126589" y="104067"/>
                  </a:lnTo>
                  <a:cubicBezTo>
                    <a:pt x="109742" y="104067"/>
                    <a:pt x="106977" y="104067"/>
                    <a:pt x="106977" y="92679"/>
                  </a:cubicBezTo>
                  <a:lnTo>
                    <a:pt x="106977" y="46118"/>
                  </a:lnTo>
                  <a:cubicBezTo>
                    <a:pt x="106977" y="19801"/>
                    <a:pt x="124829" y="5630"/>
                    <a:pt x="140921" y="5630"/>
                  </a:cubicBezTo>
                  <a:cubicBezTo>
                    <a:pt x="156762" y="5630"/>
                    <a:pt x="159527" y="19295"/>
                    <a:pt x="159527" y="33719"/>
                  </a:cubicBezTo>
                  <a:lnTo>
                    <a:pt x="159527" y="92679"/>
                  </a:lnTo>
                  <a:cubicBezTo>
                    <a:pt x="159527" y="104067"/>
                    <a:pt x="156762" y="104067"/>
                    <a:pt x="139915" y="104067"/>
                  </a:cubicBezTo>
                  <a:lnTo>
                    <a:pt x="139915" y="111911"/>
                  </a:lnTo>
                  <a:cubicBezTo>
                    <a:pt x="148716" y="111658"/>
                    <a:pt x="161539" y="111152"/>
                    <a:pt x="168328" y="111152"/>
                  </a:cubicBezTo>
                  <a:cubicBezTo>
                    <a:pt x="174865" y="111152"/>
                    <a:pt x="187940" y="111658"/>
                    <a:pt x="196489" y="111911"/>
                  </a:cubicBezTo>
                  <a:lnTo>
                    <a:pt x="196489" y="104067"/>
                  </a:lnTo>
                  <a:cubicBezTo>
                    <a:pt x="183414" y="104067"/>
                    <a:pt x="177128" y="104067"/>
                    <a:pt x="176877" y="96475"/>
                  </a:cubicBezTo>
                  <a:lnTo>
                    <a:pt x="176877" y="48142"/>
                  </a:lnTo>
                  <a:cubicBezTo>
                    <a:pt x="176877" y="26380"/>
                    <a:pt x="176877" y="18536"/>
                    <a:pt x="169082" y="9426"/>
                  </a:cubicBezTo>
                  <a:cubicBezTo>
                    <a:pt x="165562" y="5124"/>
                    <a:pt x="157264" y="63"/>
                    <a:pt x="142681" y="63"/>
                  </a:cubicBezTo>
                  <a:cubicBezTo>
                    <a:pt x="121560" y="63"/>
                    <a:pt x="110497" y="15246"/>
                    <a:pt x="106222" y="24862"/>
                  </a:cubicBezTo>
                  <a:cubicBezTo>
                    <a:pt x="102702" y="2846"/>
                    <a:pt x="84096" y="63"/>
                    <a:pt x="72781" y="63"/>
                  </a:cubicBezTo>
                  <a:cubicBezTo>
                    <a:pt x="54426" y="63"/>
                    <a:pt x="42608" y="10944"/>
                    <a:pt x="35568" y="26633"/>
                  </a:cubicBezTo>
                  <a:lnTo>
                    <a:pt x="35568" y="63"/>
                  </a:lnTo>
                  <a:lnTo>
                    <a:pt x="115" y="2846"/>
                  </a:lnTo>
                  <a:lnTo>
                    <a:pt x="115" y="10691"/>
                  </a:lnTo>
                  <a:cubicBezTo>
                    <a:pt x="17716" y="10691"/>
                    <a:pt x="19727" y="12462"/>
                    <a:pt x="19727" y="24862"/>
                  </a:cubicBezTo>
                  <a:close/>
                </a:path>
              </a:pathLst>
            </a:custGeom>
            <a:solidFill>
              <a:srgbClr val="000000"/>
            </a:solidFill>
            <a:ln w="25238"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48595125-5528-EF11-F1A6-02E47F3111A3}"/>
                </a:ext>
              </a:extLst>
            </p:cNvPr>
            <p:cNvSpPr/>
            <p:nvPr>
              <p:custDataLst>
                <p:tags r:id="rId26"/>
              </p:custDataLst>
            </p:nvPr>
          </p:nvSpPr>
          <p:spPr>
            <a:xfrm>
              <a:off x="5660273" y="4020854"/>
              <a:ext cx="113399" cy="116150"/>
            </a:xfrm>
            <a:custGeom>
              <a:avLst/>
              <a:gdLst>
                <a:gd name="connsiteX0" fmla="*/ 73292 w 113399"/>
                <a:gd name="connsiteY0" fmla="*/ 94198 h 116150"/>
                <a:gd name="connsiteX1" fmla="*/ 92904 w 113399"/>
                <a:gd name="connsiteY1" fmla="*/ 114948 h 116150"/>
                <a:gd name="connsiteX2" fmla="*/ 113522 w 113399"/>
                <a:gd name="connsiteY2" fmla="*/ 90908 h 116150"/>
                <a:gd name="connsiteX3" fmla="*/ 113522 w 113399"/>
                <a:gd name="connsiteY3" fmla="*/ 76737 h 116150"/>
                <a:gd name="connsiteX4" fmla="*/ 107236 w 113399"/>
                <a:gd name="connsiteY4" fmla="*/ 76737 h 116150"/>
                <a:gd name="connsiteX5" fmla="*/ 107236 w 113399"/>
                <a:gd name="connsiteY5" fmla="*/ 90908 h 116150"/>
                <a:gd name="connsiteX6" fmla="*/ 98185 w 113399"/>
                <a:gd name="connsiteY6" fmla="*/ 107103 h 116150"/>
                <a:gd name="connsiteX7" fmla="*/ 88881 w 113399"/>
                <a:gd name="connsiteY7" fmla="*/ 94451 h 116150"/>
                <a:gd name="connsiteX8" fmla="*/ 88881 w 113399"/>
                <a:gd name="connsiteY8" fmla="*/ 43841 h 116150"/>
                <a:gd name="connsiteX9" fmla="*/ 79829 w 113399"/>
                <a:gd name="connsiteY9" fmla="*/ 13981 h 116150"/>
                <a:gd name="connsiteX10" fmla="*/ 45382 w 113399"/>
                <a:gd name="connsiteY10" fmla="*/ 63 h 116150"/>
                <a:gd name="connsiteX11" fmla="*/ 7415 w 113399"/>
                <a:gd name="connsiteY11" fmla="*/ 28658 h 116150"/>
                <a:gd name="connsiteX12" fmla="*/ 18981 w 113399"/>
                <a:gd name="connsiteY12" fmla="*/ 40551 h 116150"/>
                <a:gd name="connsiteX13" fmla="*/ 30547 w 113399"/>
                <a:gd name="connsiteY13" fmla="*/ 28911 h 116150"/>
                <a:gd name="connsiteX14" fmla="*/ 17724 w 113399"/>
                <a:gd name="connsiteY14" fmla="*/ 17270 h 116150"/>
                <a:gd name="connsiteX15" fmla="*/ 44879 w 113399"/>
                <a:gd name="connsiteY15" fmla="*/ 5630 h 116150"/>
                <a:gd name="connsiteX16" fmla="*/ 71532 w 113399"/>
                <a:gd name="connsiteY16" fmla="*/ 38020 h 116150"/>
                <a:gd name="connsiteX17" fmla="*/ 71532 w 113399"/>
                <a:gd name="connsiteY17" fmla="*/ 47383 h 116150"/>
                <a:gd name="connsiteX18" fmla="*/ 25267 w 113399"/>
                <a:gd name="connsiteY18" fmla="*/ 56493 h 116150"/>
                <a:gd name="connsiteX19" fmla="*/ 123 w 113399"/>
                <a:gd name="connsiteY19" fmla="*/ 89390 h 116150"/>
                <a:gd name="connsiteX20" fmla="*/ 40353 w 113399"/>
                <a:gd name="connsiteY20" fmla="*/ 116213 h 116150"/>
                <a:gd name="connsiteX21" fmla="*/ 73292 w 113399"/>
                <a:gd name="connsiteY21" fmla="*/ 94198 h 116150"/>
                <a:gd name="connsiteX22" fmla="*/ 71532 w 113399"/>
                <a:gd name="connsiteY22" fmla="*/ 52697 h 116150"/>
                <a:gd name="connsiteX23" fmla="*/ 71532 w 113399"/>
                <a:gd name="connsiteY23" fmla="*/ 78002 h 116150"/>
                <a:gd name="connsiteX24" fmla="*/ 42114 w 113399"/>
                <a:gd name="connsiteY24" fmla="*/ 110646 h 116150"/>
                <a:gd name="connsiteX25" fmla="*/ 19484 w 113399"/>
                <a:gd name="connsiteY25" fmla="*/ 89137 h 116150"/>
                <a:gd name="connsiteX26" fmla="*/ 71532 w 113399"/>
                <a:gd name="connsiteY26" fmla="*/ 5269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399" h="116150">
                  <a:moveTo>
                    <a:pt x="73292" y="94198"/>
                  </a:moveTo>
                  <a:cubicBezTo>
                    <a:pt x="74298" y="104320"/>
                    <a:pt x="81087" y="114948"/>
                    <a:pt x="92904" y="114948"/>
                  </a:cubicBezTo>
                  <a:cubicBezTo>
                    <a:pt x="98185" y="114948"/>
                    <a:pt x="113522" y="111405"/>
                    <a:pt x="113522" y="90908"/>
                  </a:cubicBezTo>
                  <a:lnTo>
                    <a:pt x="113522" y="76737"/>
                  </a:lnTo>
                  <a:lnTo>
                    <a:pt x="107236" y="76737"/>
                  </a:lnTo>
                  <a:lnTo>
                    <a:pt x="107236" y="90908"/>
                  </a:lnTo>
                  <a:cubicBezTo>
                    <a:pt x="107236" y="105585"/>
                    <a:pt x="100950" y="107103"/>
                    <a:pt x="98185" y="107103"/>
                  </a:cubicBezTo>
                  <a:cubicBezTo>
                    <a:pt x="89887" y="107103"/>
                    <a:pt x="88881" y="95716"/>
                    <a:pt x="88881" y="94451"/>
                  </a:cubicBezTo>
                  <a:lnTo>
                    <a:pt x="88881" y="43841"/>
                  </a:lnTo>
                  <a:cubicBezTo>
                    <a:pt x="88881" y="33212"/>
                    <a:pt x="88881" y="23343"/>
                    <a:pt x="79829" y="13981"/>
                  </a:cubicBezTo>
                  <a:cubicBezTo>
                    <a:pt x="70023" y="4112"/>
                    <a:pt x="57451" y="63"/>
                    <a:pt x="45382" y="63"/>
                  </a:cubicBezTo>
                  <a:cubicBezTo>
                    <a:pt x="24764" y="63"/>
                    <a:pt x="7415" y="11956"/>
                    <a:pt x="7415" y="28658"/>
                  </a:cubicBezTo>
                  <a:cubicBezTo>
                    <a:pt x="7415" y="36249"/>
                    <a:pt x="12444" y="40551"/>
                    <a:pt x="18981" y="40551"/>
                  </a:cubicBezTo>
                  <a:cubicBezTo>
                    <a:pt x="26021" y="40551"/>
                    <a:pt x="30547" y="35490"/>
                    <a:pt x="30547" y="28911"/>
                  </a:cubicBezTo>
                  <a:cubicBezTo>
                    <a:pt x="30547" y="25874"/>
                    <a:pt x="29290" y="17523"/>
                    <a:pt x="17724" y="17270"/>
                  </a:cubicBezTo>
                  <a:cubicBezTo>
                    <a:pt x="24513" y="8413"/>
                    <a:pt x="36833" y="5630"/>
                    <a:pt x="44879" y="5630"/>
                  </a:cubicBezTo>
                  <a:cubicBezTo>
                    <a:pt x="57200" y="5630"/>
                    <a:pt x="71532" y="15499"/>
                    <a:pt x="71532" y="38020"/>
                  </a:cubicBezTo>
                  <a:lnTo>
                    <a:pt x="71532" y="47383"/>
                  </a:lnTo>
                  <a:cubicBezTo>
                    <a:pt x="58709" y="48142"/>
                    <a:pt x="41108" y="48902"/>
                    <a:pt x="25267" y="56493"/>
                  </a:cubicBezTo>
                  <a:cubicBezTo>
                    <a:pt x="6409" y="65097"/>
                    <a:pt x="123" y="78256"/>
                    <a:pt x="123" y="89390"/>
                  </a:cubicBezTo>
                  <a:cubicBezTo>
                    <a:pt x="123" y="109887"/>
                    <a:pt x="24513" y="116213"/>
                    <a:pt x="40353" y="116213"/>
                  </a:cubicBezTo>
                  <a:cubicBezTo>
                    <a:pt x="56948" y="116213"/>
                    <a:pt x="68515" y="106091"/>
                    <a:pt x="73292" y="94198"/>
                  </a:cubicBezTo>
                  <a:close/>
                  <a:moveTo>
                    <a:pt x="71532" y="52697"/>
                  </a:moveTo>
                  <a:lnTo>
                    <a:pt x="71532" y="78002"/>
                  </a:lnTo>
                  <a:cubicBezTo>
                    <a:pt x="71532" y="102042"/>
                    <a:pt x="53428" y="110646"/>
                    <a:pt x="42114" y="110646"/>
                  </a:cubicBezTo>
                  <a:cubicBezTo>
                    <a:pt x="29793" y="110646"/>
                    <a:pt x="19484" y="101789"/>
                    <a:pt x="19484" y="89137"/>
                  </a:cubicBezTo>
                  <a:cubicBezTo>
                    <a:pt x="19484" y="75219"/>
                    <a:pt x="30044" y="54216"/>
                    <a:pt x="71532" y="52697"/>
                  </a:cubicBezTo>
                  <a:close/>
                </a:path>
              </a:pathLst>
            </a:custGeom>
            <a:solidFill>
              <a:srgbClr val="000000"/>
            </a:solidFill>
            <a:ln w="25238"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5162C2D7-CAF3-5AB7-946A-4CEDC3FFCE1E}"/>
                </a:ext>
              </a:extLst>
            </p:cNvPr>
            <p:cNvSpPr/>
            <p:nvPr>
              <p:custDataLst>
                <p:tags r:id="rId27"/>
              </p:custDataLst>
            </p:nvPr>
          </p:nvSpPr>
          <p:spPr>
            <a:xfrm>
              <a:off x="5778450" y="4025156"/>
              <a:ext cx="126725" cy="109065"/>
            </a:xfrm>
            <a:custGeom>
              <a:avLst/>
              <a:gdLst>
                <a:gd name="connsiteX0" fmla="*/ 69274 w 126725"/>
                <a:gd name="connsiteY0" fmla="*/ 49661 h 109065"/>
                <a:gd name="connsiteX1" fmla="*/ 92406 w 126725"/>
                <a:gd name="connsiteY1" fmla="*/ 21066 h 109065"/>
                <a:gd name="connsiteX2" fmla="*/ 122328 w 126725"/>
                <a:gd name="connsiteY2" fmla="*/ 7907 h 109065"/>
                <a:gd name="connsiteX3" fmla="*/ 122328 w 126725"/>
                <a:gd name="connsiteY3" fmla="*/ 63 h 109065"/>
                <a:gd name="connsiteX4" fmla="*/ 101710 w 126725"/>
                <a:gd name="connsiteY4" fmla="*/ 822 h 109065"/>
                <a:gd name="connsiteX5" fmla="*/ 77571 w 126725"/>
                <a:gd name="connsiteY5" fmla="*/ 63 h 109065"/>
                <a:gd name="connsiteX6" fmla="*/ 77571 w 126725"/>
                <a:gd name="connsiteY6" fmla="*/ 7907 h 109065"/>
                <a:gd name="connsiteX7" fmla="*/ 84863 w 126725"/>
                <a:gd name="connsiteY7" fmla="*/ 15752 h 109065"/>
                <a:gd name="connsiteX8" fmla="*/ 81092 w 126725"/>
                <a:gd name="connsiteY8" fmla="*/ 24609 h 109065"/>
                <a:gd name="connsiteX9" fmla="*/ 65502 w 126725"/>
                <a:gd name="connsiteY9" fmla="*/ 44347 h 109065"/>
                <a:gd name="connsiteX10" fmla="*/ 45890 w 126725"/>
                <a:gd name="connsiteY10" fmla="*/ 18789 h 109065"/>
                <a:gd name="connsiteX11" fmla="*/ 43627 w 126725"/>
                <a:gd name="connsiteY11" fmla="*/ 14234 h 109065"/>
                <a:gd name="connsiteX12" fmla="*/ 52428 w 126725"/>
                <a:gd name="connsiteY12" fmla="*/ 7907 h 109065"/>
                <a:gd name="connsiteX13" fmla="*/ 52428 w 126725"/>
                <a:gd name="connsiteY13" fmla="*/ 63 h 109065"/>
                <a:gd name="connsiteX14" fmla="*/ 25272 w 126725"/>
                <a:gd name="connsiteY14" fmla="*/ 822 h 109065"/>
                <a:gd name="connsiteX15" fmla="*/ 1385 w 126725"/>
                <a:gd name="connsiteY15" fmla="*/ 63 h 109065"/>
                <a:gd name="connsiteX16" fmla="*/ 1385 w 126725"/>
                <a:gd name="connsiteY16" fmla="*/ 7907 h 109065"/>
                <a:gd name="connsiteX17" fmla="*/ 31055 w 126725"/>
                <a:gd name="connsiteY17" fmla="*/ 23343 h 109065"/>
                <a:gd name="connsiteX18" fmla="*/ 55948 w 126725"/>
                <a:gd name="connsiteY18" fmla="*/ 55987 h 109065"/>
                <a:gd name="connsiteX19" fmla="*/ 32312 w 126725"/>
                <a:gd name="connsiteY19" fmla="*/ 86100 h 109065"/>
                <a:gd name="connsiteX20" fmla="*/ 128 w 126725"/>
                <a:gd name="connsiteY20" fmla="*/ 101283 h 109065"/>
                <a:gd name="connsiteX21" fmla="*/ 128 w 126725"/>
                <a:gd name="connsiteY21" fmla="*/ 109128 h 109065"/>
                <a:gd name="connsiteX22" fmla="*/ 20998 w 126725"/>
                <a:gd name="connsiteY22" fmla="*/ 108369 h 109065"/>
                <a:gd name="connsiteX23" fmla="*/ 44884 w 126725"/>
                <a:gd name="connsiteY23" fmla="*/ 109128 h 109065"/>
                <a:gd name="connsiteX24" fmla="*/ 44884 w 126725"/>
                <a:gd name="connsiteY24" fmla="*/ 101283 h 109065"/>
                <a:gd name="connsiteX25" fmla="*/ 37593 w 126725"/>
                <a:gd name="connsiteY25" fmla="*/ 93439 h 109065"/>
                <a:gd name="connsiteX26" fmla="*/ 60222 w 126725"/>
                <a:gd name="connsiteY26" fmla="*/ 61301 h 109065"/>
                <a:gd name="connsiteX27" fmla="*/ 79332 w 126725"/>
                <a:gd name="connsiteY27" fmla="*/ 86606 h 109065"/>
                <a:gd name="connsiteX28" fmla="*/ 84612 w 126725"/>
                <a:gd name="connsiteY28" fmla="*/ 94957 h 109065"/>
                <a:gd name="connsiteX29" fmla="*/ 75560 w 126725"/>
                <a:gd name="connsiteY29" fmla="*/ 101283 h 109065"/>
                <a:gd name="connsiteX30" fmla="*/ 75560 w 126725"/>
                <a:gd name="connsiteY30" fmla="*/ 109128 h 109065"/>
                <a:gd name="connsiteX31" fmla="*/ 102715 w 126725"/>
                <a:gd name="connsiteY31" fmla="*/ 108369 h 109065"/>
                <a:gd name="connsiteX32" fmla="*/ 126854 w 126725"/>
                <a:gd name="connsiteY32" fmla="*/ 109128 h 109065"/>
                <a:gd name="connsiteX33" fmla="*/ 126854 w 126725"/>
                <a:gd name="connsiteY33" fmla="*/ 101283 h 109065"/>
                <a:gd name="connsiteX34" fmla="*/ 102967 w 126725"/>
                <a:gd name="connsiteY34" fmla="*/ 93439 h 109065"/>
                <a:gd name="connsiteX35" fmla="*/ 69274 w 126725"/>
                <a:gd name="connsiteY35" fmla="*/ 49661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725" h="109065">
                  <a:moveTo>
                    <a:pt x="69274" y="49661"/>
                  </a:moveTo>
                  <a:cubicBezTo>
                    <a:pt x="76817" y="40045"/>
                    <a:pt x="86372" y="27645"/>
                    <a:pt x="92406" y="21066"/>
                  </a:cubicBezTo>
                  <a:cubicBezTo>
                    <a:pt x="100201" y="11956"/>
                    <a:pt x="110510" y="8160"/>
                    <a:pt x="122328" y="7907"/>
                  </a:cubicBezTo>
                  <a:lnTo>
                    <a:pt x="122328" y="63"/>
                  </a:lnTo>
                  <a:cubicBezTo>
                    <a:pt x="115790" y="569"/>
                    <a:pt x="108247" y="822"/>
                    <a:pt x="101710" y="822"/>
                  </a:cubicBezTo>
                  <a:cubicBezTo>
                    <a:pt x="94166" y="822"/>
                    <a:pt x="80840" y="316"/>
                    <a:pt x="77571" y="63"/>
                  </a:cubicBezTo>
                  <a:lnTo>
                    <a:pt x="77571" y="7907"/>
                  </a:lnTo>
                  <a:cubicBezTo>
                    <a:pt x="82852" y="8413"/>
                    <a:pt x="84863" y="11703"/>
                    <a:pt x="84863" y="15752"/>
                  </a:cubicBezTo>
                  <a:cubicBezTo>
                    <a:pt x="84863" y="19801"/>
                    <a:pt x="82349" y="23090"/>
                    <a:pt x="81092" y="24609"/>
                  </a:cubicBezTo>
                  <a:lnTo>
                    <a:pt x="65502" y="44347"/>
                  </a:lnTo>
                  <a:lnTo>
                    <a:pt x="45890" y="18789"/>
                  </a:lnTo>
                  <a:cubicBezTo>
                    <a:pt x="43627" y="16258"/>
                    <a:pt x="43627" y="15752"/>
                    <a:pt x="43627" y="14234"/>
                  </a:cubicBezTo>
                  <a:cubicBezTo>
                    <a:pt x="43627" y="10438"/>
                    <a:pt x="47399" y="8160"/>
                    <a:pt x="52428" y="7907"/>
                  </a:cubicBezTo>
                  <a:lnTo>
                    <a:pt x="52428" y="63"/>
                  </a:lnTo>
                  <a:cubicBezTo>
                    <a:pt x="45890" y="316"/>
                    <a:pt x="29295" y="822"/>
                    <a:pt x="25272" y="822"/>
                  </a:cubicBezTo>
                  <a:cubicBezTo>
                    <a:pt x="19992" y="822"/>
                    <a:pt x="8174" y="569"/>
                    <a:pt x="1385" y="63"/>
                  </a:cubicBezTo>
                  <a:lnTo>
                    <a:pt x="1385" y="7907"/>
                  </a:lnTo>
                  <a:cubicBezTo>
                    <a:pt x="18986" y="7907"/>
                    <a:pt x="19238" y="8160"/>
                    <a:pt x="31055" y="23343"/>
                  </a:cubicBezTo>
                  <a:lnTo>
                    <a:pt x="55948" y="55987"/>
                  </a:lnTo>
                  <a:lnTo>
                    <a:pt x="32312" y="86100"/>
                  </a:lnTo>
                  <a:cubicBezTo>
                    <a:pt x="20243" y="100777"/>
                    <a:pt x="5408" y="101283"/>
                    <a:pt x="128" y="101283"/>
                  </a:cubicBezTo>
                  <a:lnTo>
                    <a:pt x="128" y="109128"/>
                  </a:lnTo>
                  <a:cubicBezTo>
                    <a:pt x="6666" y="108622"/>
                    <a:pt x="14460" y="108369"/>
                    <a:pt x="20998" y="108369"/>
                  </a:cubicBezTo>
                  <a:cubicBezTo>
                    <a:pt x="28289" y="108369"/>
                    <a:pt x="38850" y="108875"/>
                    <a:pt x="44884" y="109128"/>
                  </a:cubicBezTo>
                  <a:lnTo>
                    <a:pt x="44884" y="101283"/>
                  </a:lnTo>
                  <a:cubicBezTo>
                    <a:pt x="39353" y="100524"/>
                    <a:pt x="37593" y="97234"/>
                    <a:pt x="37593" y="93439"/>
                  </a:cubicBezTo>
                  <a:cubicBezTo>
                    <a:pt x="37593" y="87871"/>
                    <a:pt x="44884" y="79521"/>
                    <a:pt x="60222" y="61301"/>
                  </a:cubicBezTo>
                  <a:lnTo>
                    <a:pt x="79332" y="86606"/>
                  </a:lnTo>
                  <a:cubicBezTo>
                    <a:pt x="81343" y="89390"/>
                    <a:pt x="84612" y="93439"/>
                    <a:pt x="84612" y="94957"/>
                  </a:cubicBezTo>
                  <a:cubicBezTo>
                    <a:pt x="84612" y="97234"/>
                    <a:pt x="82349" y="101030"/>
                    <a:pt x="75560" y="101283"/>
                  </a:cubicBezTo>
                  <a:lnTo>
                    <a:pt x="75560" y="109128"/>
                  </a:lnTo>
                  <a:cubicBezTo>
                    <a:pt x="83103" y="108875"/>
                    <a:pt x="97184" y="108369"/>
                    <a:pt x="102715" y="108369"/>
                  </a:cubicBezTo>
                  <a:cubicBezTo>
                    <a:pt x="109504" y="108369"/>
                    <a:pt x="119310" y="108622"/>
                    <a:pt x="126854" y="109128"/>
                  </a:cubicBezTo>
                  <a:lnTo>
                    <a:pt x="126854" y="101283"/>
                  </a:lnTo>
                  <a:cubicBezTo>
                    <a:pt x="113276" y="101283"/>
                    <a:pt x="108750" y="100777"/>
                    <a:pt x="102967" y="93439"/>
                  </a:cubicBezTo>
                  <a:lnTo>
                    <a:pt x="69274" y="49661"/>
                  </a:lnTo>
                  <a:close/>
                </a:path>
              </a:pathLst>
            </a:custGeom>
            <a:solidFill>
              <a:srgbClr val="000000"/>
            </a:solidFill>
            <a:ln w="25238"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6F60DF37-A752-4E7D-D584-BC04B567400B}"/>
                </a:ext>
              </a:extLst>
            </p:cNvPr>
            <p:cNvSpPr/>
            <p:nvPr>
              <p:custDataLst>
                <p:tags r:id="rId28"/>
              </p:custDataLst>
            </p:nvPr>
          </p:nvSpPr>
          <p:spPr>
            <a:xfrm>
              <a:off x="5908137" y="4078637"/>
              <a:ext cx="77267" cy="153576"/>
            </a:xfrm>
            <a:custGeom>
              <a:avLst/>
              <a:gdLst>
                <a:gd name="connsiteX0" fmla="*/ 77401 w 77267"/>
                <a:gd name="connsiteY0" fmla="*/ 6796 h 153576"/>
                <a:gd name="connsiteX1" fmla="*/ 70360 w 77267"/>
                <a:gd name="connsiteY1" fmla="*/ 65 h 153576"/>
                <a:gd name="connsiteX2" fmla="*/ 60504 w 77267"/>
                <a:gd name="connsiteY2" fmla="*/ 9808 h 153576"/>
                <a:gd name="connsiteX3" fmla="*/ 67544 w 77267"/>
                <a:gd name="connsiteY3" fmla="*/ 16539 h 153576"/>
                <a:gd name="connsiteX4" fmla="*/ 77401 w 77267"/>
                <a:gd name="connsiteY4" fmla="*/ 6796 h 153576"/>
                <a:gd name="connsiteX5" fmla="*/ 40087 w 77267"/>
                <a:gd name="connsiteY5" fmla="*/ 126186 h 153576"/>
                <a:gd name="connsiteX6" fmla="*/ 17382 w 77267"/>
                <a:gd name="connsiteY6" fmla="*/ 148682 h 153576"/>
                <a:gd name="connsiteX7" fmla="*/ 11046 w 77267"/>
                <a:gd name="connsiteY7" fmla="*/ 147619 h 153576"/>
                <a:gd name="connsiteX8" fmla="*/ 17030 w 77267"/>
                <a:gd name="connsiteY8" fmla="*/ 138585 h 153576"/>
                <a:gd name="connsiteX9" fmla="*/ 10166 w 77267"/>
                <a:gd name="connsiteY9" fmla="*/ 132031 h 153576"/>
                <a:gd name="connsiteX10" fmla="*/ 133 w 77267"/>
                <a:gd name="connsiteY10" fmla="*/ 142482 h 153576"/>
                <a:gd name="connsiteX11" fmla="*/ 17558 w 77267"/>
                <a:gd name="connsiteY11" fmla="*/ 153642 h 153576"/>
                <a:gd name="connsiteX12" fmla="*/ 54168 w 77267"/>
                <a:gd name="connsiteY12" fmla="*/ 125654 h 153576"/>
                <a:gd name="connsiteX13" fmla="*/ 70008 w 77267"/>
                <a:gd name="connsiteY13" fmla="*/ 62240 h 153576"/>
                <a:gd name="connsiteX14" fmla="*/ 70888 w 77267"/>
                <a:gd name="connsiteY14" fmla="*/ 56040 h 153576"/>
                <a:gd name="connsiteX15" fmla="*/ 52056 w 77267"/>
                <a:gd name="connsiteY15" fmla="*/ 39389 h 153576"/>
                <a:gd name="connsiteX16" fmla="*/ 21254 w 77267"/>
                <a:gd name="connsiteY16" fmla="*/ 66491 h 153576"/>
                <a:gd name="connsiteX17" fmla="*/ 24246 w 77267"/>
                <a:gd name="connsiteY17" fmla="*/ 68794 h 153576"/>
                <a:gd name="connsiteX18" fmla="*/ 27767 w 77267"/>
                <a:gd name="connsiteY18" fmla="*/ 65605 h 153576"/>
                <a:gd name="connsiteX19" fmla="*/ 51528 w 77267"/>
                <a:gd name="connsiteY19" fmla="*/ 44349 h 153576"/>
                <a:gd name="connsiteX20" fmla="*/ 57512 w 77267"/>
                <a:gd name="connsiteY20" fmla="*/ 53029 h 153576"/>
                <a:gd name="connsiteX21" fmla="*/ 56984 w 77267"/>
                <a:gd name="connsiteY21" fmla="*/ 58343 h 153576"/>
                <a:gd name="connsiteX22" fmla="*/ 40087 w 77267"/>
                <a:gd name="connsiteY22" fmla="*/ 126186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67" h="153576">
                  <a:moveTo>
                    <a:pt x="77401" y="6796"/>
                  </a:moveTo>
                  <a:cubicBezTo>
                    <a:pt x="77401" y="3785"/>
                    <a:pt x="75113" y="65"/>
                    <a:pt x="70360" y="65"/>
                  </a:cubicBezTo>
                  <a:cubicBezTo>
                    <a:pt x="65256" y="65"/>
                    <a:pt x="60504" y="5025"/>
                    <a:pt x="60504" y="9808"/>
                  </a:cubicBezTo>
                  <a:cubicBezTo>
                    <a:pt x="60504" y="12642"/>
                    <a:pt x="62616" y="16539"/>
                    <a:pt x="67544" y="16539"/>
                  </a:cubicBezTo>
                  <a:cubicBezTo>
                    <a:pt x="72297" y="16539"/>
                    <a:pt x="77401" y="11933"/>
                    <a:pt x="77401" y="6796"/>
                  </a:cubicBezTo>
                  <a:close/>
                  <a:moveTo>
                    <a:pt x="40087" y="126186"/>
                  </a:moveTo>
                  <a:cubicBezTo>
                    <a:pt x="37095" y="138408"/>
                    <a:pt x="27767" y="148682"/>
                    <a:pt x="17382" y="148682"/>
                  </a:cubicBezTo>
                  <a:cubicBezTo>
                    <a:pt x="15094" y="148682"/>
                    <a:pt x="12982" y="148328"/>
                    <a:pt x="11046" y="147619"/>
                  </a:cubicBezTo>
                  <a:cubicBezTo>
                    <a:pt x="15622" y="145494"/>
                    <a:pt x="17030" y="141242"/>
                    <a:pt x="17030" y="138585"/>
                  </a:cubicBezTo>
                  <a:cubicBezTo>
                    <a:pt x="17030" y="134334"/>
                    <a:pt x="13686" y="132031"/>
                    <a:pt x="10166" y="132031"/>
                  </a:cubicBezTo>
                  <a:cubicBezTo>
                    <a:pt x="4710" y="132031"/>
                    <a:pt x="133" y="136814"/>
                    <a:pt x="133" y="142482"/>
                  </a:cubicBezTo>
                  <a:cubicBezTo>
                    <a:pt x="133" y="149214"/>
                    <a:pt x="6998" y="153642"/>
                    <a:pt x="17558" y="153642"/>
                  </a:cubicBezTo>
                  <a:cubicBezTo>
                    <a:pt x="28119" y="153642"/>
                    <a:pt x="48712" y="147265"/>
                    <a:pt x="54168" y="125654"/>
                  </a:cubicBezTo>
                  <a:lnTo>
                    <a:pt x="70008" y="62240"/>
                  </a:lnTo>
                  <a:cubicBezTo>
                    <a:pt x="70536" y="60291"/>
                    <a:pt x="70888" y="58697"/>
                    <a:pt x="70888" y="56040"/>
                  </a:cubicBezTo>
                  <a:cubicBezTo>
                    <a:pt x="70888" y="46298"/>
                    <a:pt x="62616" y="39389"/>
                    <a:pt x="52056" y="39389"/>
                  </a:cubicBezTo>
                  <a:cubicBezTo>
                    <a:pt x="32519" y="39389"/>
                    <a:pt x="21254" y="64011"/>
                    <a:pt x="21254" y="66491"/>
                  </a:cubicBezTo>
                  <a:cubicBezTo>
                    <a:pt x="21254" y="68794"/>
                    <a:pt x="23718" y="68794"/>
                    <a:pt x="24246" y="68794"/>
                  </a:cubicBezTo>
                  <a:cubicBezTo>
                    <a:pt x="26359" y="68794"/>
                    <a:pt x="26535" y="68262"/>
                    <a:pt x="27767" y="65605"/>
                  </a:cubicBezTo>
                  <a:cubicBezTo>
                    <a:pt x="32167" y="55332"/>
                    <a:pt x="41319" y="44349"/>
                    <a:pt x="51528" y="44349"/>
                  </a:cubicBezTo>
                  <a:cubicBezTo>
                    <a:pt x="55928" y="44349"/>
                    <a:pt x="57512" y="47360"/>
                    <a:pt x="57512" y="53029"/>
                  </a:cubicBezTo>
                  <a:cubicBezTo>
                    <a:pt x="57512" y="54977"/>
                    <a:pt x="57160" y="57457"/>
                    <a:pt x="56984" y="58343"/>
                  </a:cubicBezTo>
                  <a:lnTo>
                    <a:pt x="40087" y="126186"/>
                  </a:lnTo>
                  <a:close/>
                </a:path>
              </a:pathLst>
            </a:custGeom>
            <a:solidFill>
              <a:srgbClr val="000000"/>
            </a:solidFill>
            <a:ln w="25238"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52705361-37A0-997F-F5D1-08773F5A649F}"/>
                </a:ext>
              </a:extLst>
            </p:cNvPr>
            <p:cNvSpPr/>
            <p:nvPr>
              <p:custDataLst>
                <p:tags r:id="rId29"/>
              </p:custDataLst>
            </p:nvPr>
          </p:nvSpPr>
          <p:spPr>
            <a:xfrm>
              <a:off x="6047942" y="4022373"/>
              <a:ext cx="131251" cy="160940"/>
            </a:xfrm>
            <a:custGeom>
              <a:avLst/>
              <a:gdLst>
                <a:gd name="connsiteX0" fmla="*/ 19500 w 131251"/>
                <a:gd name="connsiteY0" fmla="*/ 142784 h 160940"/>
                <a:gd name="connsiteX1" fmla="*/ 5922 w 131251"/>
                <a:gd name="connsiteY1" fmla="*/ 153159 h 160940"/>
                <a:gd name="connsiteX2" fmla="*/ 139 w 131251"/>
                <a:gd name="connsiteY2" fmla="*/ 157967 h 160940"/>
                <a:gd name="connsiteX3" fmla="*/ 3408 w 131251"/>
                <a:gd name="connsiteY3" fmla="*/ 161003 h 160940"/>
                <a:gd name="connsiteX4" fmla="*/ 24529 w 131251"/>
                <a:gd name="connsiteY4" fmla="*/ 160244 h 160940"/>
                <a:gd name="connsiteX5" fmla="*/ 49421 w 131251"/>
                <a:gd name="connsiteY5" fmla="*/ 161003 h 160940"/>
                <a:gd name="connsiteX6" fmla="*/ 53947 w 131251"/>
                <a:gd name="connsiteY6" fmla="*/ 155942 h 160940"/>
                <a:gd name="connsiteX7" fmla="*/ 47913 w 131251"/>
                <a:gd name="connsiteY7" fmla="*/ 153159 h 160940"/>
                <a:gd name="connsiteX8" fmla="*/ 35341 w 131251"/>
                <a:gd name="connsiteY8" fmla="*/ 149110 h 160940"/>
                <a:gd name="connsiteX9" fmla="*/ 47661 w 131251"/>
                <a:gd name="connsiteY9" fmla="*/ 98500 h 160940"/>
                <a:gd name="connsiteX10" fmla="*/ 70794 w 131251"/>
                <a:gd name="connsiteY10" fmla="*/ 114695 h 160940"/>
                <a:gd name="connsiteX11" fmla="*/ 131391 w 131251"/>
                <a:gd name="connsiteY11" fmla="*/ 40551 h 160940"/>
                <a:gd name="connsiteX12" fmla="*/ 97949 w 131251"/>
                <a:gd name="connsiteY12" fmla="*/ 63 h 160940"/>
                <a:gd name="connsiteX13" fmla="*/ 65011 w 131251"/>
                <a:gd name="connsiteY13" fmla="*/ 19042 h 160940"/>
                <a:gd name="connsiteX14" fmla="*/ 42381 w 131251"/>
                <a:gd name="connsiteY14" fmla="*/ 63 h 160940"/>
                <a:gd name="connsiteX15" fmla="*/ 23775 w 131251"/>
                <a:gd name="connsiteY15" fmla="*/ 14487 h 160940"/>
                <a:gd name="connsiteX16" fmla="*/ 15980 w 131251"/>
                <a:gd name="connsiteY16" fmla="*/ 39033 h 160940"/>
                <a:gd name="connsiteX17" fmla="*/ 18997 w 131251"/>
                <a:gd name="connsiteY17" fmla="*/ 41563 h 160940"/>
                <a:gd name="connsiteX18" fmla="*/ 23272 w 131251"/>
                <a:gd name="connsiteY18" fmla="*/ 35743 h 160940"/>
                <a:gd name="connsiteX19" fmla="*/ 41627 w 131251"/>
                <a:gd name="connsiteY19" fmla="*/ 5630 h 160940"/>
                <a:gd name="connsiteX20" fmla="*/ 49421 w 131251"/>
                <a:gd name="connsiteY20" fmla="*/ 17270 h 160940"/>
                <a:gd name="connsiteX21" fmla="*/ 47661 w 131251"/>
                <a:gd name="connsiteY21" fmla="*/ 30176 h 160940"/>
                <a:gd name="connsiteX22" fmla="*/ 19500 w 131251"/>
                <a:gd name="connsiteY22" fmla="*/ 142784 h 160940"/>
                <a:gd name="connsiteX23" fmla="*/ 63753 w 131251"/>
                <a:gd name="connsiteY23" fmla="*/ 32959 h 160940"/>
                <a:gd name="connsiteX24" fmla="*/ 76828 w 131251"/>
                <a:gd name="connsiteY24" fmla="*/ 15246 h 160940"/>
                <a:gd name="connsiteX25" fmla="*/ 97195 w 131251"/>
                <a:gd name="connsiteY25" fmla="*/ 5630 h 160940"/>
                <a:gd name="connsiteX26" fmla="*/ 113287 w 131251"/>
                <a:gd name="connsiteY26" fmla="*/ 29417 h 160940"/>
                <a:gd name="connsiteX27" fmla="*/ 100464 w 131251"/>
                <a:gd name="connsiteY27" fmla="*/ 83064 h 160940"/>
                <a:gd name="connsiteX28" fmla="*/ 70542 w 131251"/>
                <a:gd name="connsiteY28" fmla="*/ 109128 h 160940"/>
                <a:gd name="connsiteX29" fmla="*/ 50679 w 131251"/>
                <a:gd name="connsiteY29" fmla="*/ 86606 h 160940"/>
                <a:gd name="connsiteX30" fmla="*/ 51433 w 131251"/>
                <a:gd name="connsiteY30" fmla="*/ 82557 h 160940"/>
                <a:gd name="connsiteX31" fmla="*/ 63753 w 131251"/>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51" h="160940">
                  <a:moveTo>
                    <a:pt x="19500" y="142784"/>
                  </a:moveTo>
                  <a:cubicBezTo>
                    <a:pt x="17489" y="151387"/>
                    <a:pt x="16986" y="153159"/>
                    <a:pt x="5922" y="153159"/>
                  </a:cubicBezTo>
                  <a:cubicBezTo>
                    <a:pt x="2905" y="153159"/>
                    <a:pt x="139" y="153159"/>
                    <a:pt x="139" y="157967"/>
                  </a:cubicBezTo>
                  <a:cubicBezTo>
                    <a:pt x="139" y="159991"/>
                    <a:pt x="1397" y="161003"/>
                    <a:pt x="3408" y="161003"/>
                  </a:cubicBezTo>
                  <a:cubicBezTo>
                    <a:pt x="10197" y="161003"/>
                    <a:pt x="17489" y="160244"/>
                    <a:pt x="24529" y="160244"/>
                  </a:cubicBezTo>
                  <a:cubicBezTo>
                    <a:pt x="32826" y="160244"/>
                    <a:pt x="41375" y="161003"/>
                    <a:pt x="49421" y="161003"/>
                  </a:cubicBezTo>
                  <a:cubicBezTo>
                    <a:pt x="50679" y="161003"/>
                    <a:pt x="53947" y="161003"/>
                    <a:pt x="53947" y="155942"/>
                  </a:cubicBezTo>
                  <a:cubicBezTo>
                    <a:pt x="53947" y="153159"/>
                    <a:pt x="51433" y="153159"/>
                    <a:pt x="47913" y="153159"/>
                  </a:cubicBezTo>
                  <a:cubicBezTo>
                    <a:pt x="35341" y="153159"/>
                    <a:pt x="35341" y="151387"/>
                    <a:pt x="35341" y="149110"/>
                  </a:cubicBezTo>
                  <a:cubicBezTo>
                    <a:pt x="35341" y="146073"/>
                    <a:pt x="45901" y="104826"/>
                    <a:pt x="47661" y="98500"/>
                  </a:cubicBezTo>
                  <a:cubicBezTo>
                    <a:pt x="50930" y="105838"/>
                    <a:pt x="57970" y="114695"/>
                    <a:pt x="70794" y="114695"/>
                  </a:cubicBezTo>
                  <a:cubicBezTo>
                    <a:pt x="99961" y="114695"/>
                    <a:pt x="131391" y="77749"/>
                    <a:pt x="131391" y="40551"/>
                  </a:cubicBezTo>
                  <a:cubicBezTo>
                    <a:pt x="131391" y="16764"/>
                    <a:pt x="117059" y="63"/>
                    <a:pt x="97949" y="63"/>
                  </a:cubicBezTo>
                  <a:cubicBezTo>
                    <a:pt x="85377" y="63"/>
                    <a:pt x="73308" y="9173"/>
                    <a:pt x="65011" y="19042"/>
                  </a:cubicBezTo>
                  <a:cubicBezTo>
                    <a:pt x="62496" y="5377"/>
                    <a:pt x="51684" y="63"/>
                    <a:pt x="42381" y="63"/>
                  </a:cubicBezTo>
                  <a:cubicBezTo>
                    <a:pt x="30815" y="63"/>
                    <a:pt x="26038" y="9932"/>
                    <a:pt x="23775" y="14487"/>
                  </a:cubicBezTo>
                  <a:cubicBezTo>
                    <a:pt x="19249" y="23090"/>
                    <a:pt x="15980" y="38273"/>
                    <a:pt x="15980" y="39033"/>
                  </a:cubicBezTo>
                  <a:cubicBezTo>
                    <a:pt x="15980" y="41563"/>
                    <a:pt x="18494" y="41563"/>
                    <a:pt x="18997" y="41563"/>
                  </a:cubicBezTo>
                  <a:cubicBezTo>
                    <a:pt x="21512" y="41563"/>
                    <a:pt x="21763" y="41310"/>
                    <a:pt x="23272" y="35743"/>
                  </a:cubicBezTo>
                  <a:cubicBezTo>
                    <a:pt x="27546" y="17776"/>
                    <a:pt x="32575" y="5630"/>
                    <a:pt x="41627" y="5630"/>
                  </a:cubicBezTo>
                  <a:cubicBezTo>
                    <a:pt x="45901" y="5630"/>
                    <a:pt x="49421" y="7654"/>
                    <a:pt x="49421" y="17270"/>
                  </a:cubicBezTo>
                  <a:cubicBezTo>
                    <a:pt x="49421" y="23090"/>
                    <a:pt x="48667" y="25874"/>
                    <a:pt x="47661" y="30176"/>
                  </a:cubicBezTo>
                  <a:lnTo>
                    <a:pt x="19500" y="142784"/>
                  </a:lnTo>
                  <a:close/>
                  <a:moveTo>
                    <a:pt x="63753" y="32959"/>
                  </a:moveTo>
                  <a:cubicBezTo>
                    <a:pt x="65514" y="26127"/>
                    <a:pt x="72302" y="19042"/>
                    <a:pt x="76828" y="15246"/>
                  </a:cubicBezTo>
                  <a:cubicBezTo>
                    <a:pt x="85629" y="7401"/>
                    <a:pt x="92920" y="5630"/>
                    <a:pt x="97195" y="5630"/>
                  </a:cubicBezTo>
                  <a:cubicBezTo>
                    <a:pt x="107252" y="5630"/>
                    <a:pt x="113287" y="14487"/>
                    <a:pt x="113287" y="29417"/>
                  </a:cubicBezTo>
                  <a:cubicBezTo>
                    <a:pt x="113287" y="44347"/>
                    <a:pt x="104989" y="73448"/>
                    <a:pt x="100464" y="83064"/>
                  </a:cubicBezTo>
                  <a:cubicBezTo>
                    <a:pt x="91915" y="100777"/>
                    <a:pt x="79846" y="109128"/>
                    <a:pt x="70542" y="109128"/>
                  </a:cubicBezTo>
                  <a:cubicBezTo>
                    <a:pt x="53947" y="109128"/>
                    <a:pt x="50679" y="88125"/>
                    <a:pt x="50679" y="86606"/>
                  </a:cubicBezTo>
                  <a:cubicBezTo>
                    <a:pt x="50679" y="86100"/>
                    <a:pt x="50679" y="85594"/>
                    <a:pt x="51433" y="82557"/>
                  </a:cubicBezTo>
                  <a:lnTo>
                    <a:pt x="63753" y="32959"/>
                  </a:lnTo>
                  <a:close/>
                </a:path>
              </a:pathLst>
            </a:custGeom>
            <a:solidFill>
              <a:srgbClr val="000000"/>
            </a:solidFill>
            <a:ln w="25238"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B64E9A5D-5A99-CE4E-53E1-291443418129}"/>
                </a:ext>
              </a:extLst>
            </p:cNvPr>
            <p:cNvSpPr/>
            <p:nvPr>
              <p:custDataLst>
                <p:tags r:id="rId30"/>
              </p:custDataLst>
            </p:nvPr>
          </p:nvSpPr>
          <p:spPr>
            <a:xfrm>
              <a:off x="6207387" y="3944433"/>
              <a:ext cx="58333" cy="253051"/>
            </a:xfrm>
            <a:custGeom>
              <a:avLst/>
              <a:gdLst>
                <a:gd name="connsiteX0" fmla="*/ 58478 w 58333"/>
                <a:gd name="connsiteY0" fmla="*/ 250583 h 253051"/>
                <a:gd name="connsiteX1" fmla="*/ 54204 w 58333"/>
                <a:gd name="connsiteY1" fmla="*/ 245016 h 253051"/>
                <a:gd name="connsiteX2" fmla="*/ 14728 w 58333"/>
                <a:gd name="connsiteY2" fmla="*/ 126588 h 253051"/>
                <a:gd name="connsiteX3" fmla="*/ 55210 w 58333"/>
                <a:gd name="connsiteY3" fmla="*/ 6895 h 253051"/>
                <a:gd name="connsiteX4" fmla="*/ 58478 w 58333"/>
                <a:gd name="connsiteY4" fmla="*/ 2593 h 253051"/>
                <a:gd name="connsiteX5" fmla="*/ 55964 w 58333"/>
                <a:gd name="connsiteY5" fmla="*/ 63 h 253051"/>
                <a:gd name="connsiteX6" fmla="*/ 15985 w 58333"/>
                <a:gd name="connsiteY6" fmla="*/ 49408 h 253051"/>
                <a:gd name="connsiteX7" fmla="*/ 144 w 58333"/>
                <a:gd name="connsiteY7" fmla="*/ 126588 h 253051"/>
                <a:gd name="connsiteX8" fmla="*/ 16739 w 58333"/>
                <a:gd name="connsiteY8" fmla="*/ 205540 h 253051"/>
                <a:gd name="connsiteX9" fmla="*/ 55964 w 58333"/>
                <a:gd name="connsiteY9" fmla="*/ 253114 h 253051"/>
                <a:gd name="connsiteX10" fmla="*/ 58478 w 58333"/>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53051">
                  <a:moveTo>
                    <a:pt x="58478" y="250583"/>
                  </a:moveTo>
                  <a:cubicBezTo>
                    <a:pt x="58478" y="249824"/>
                    <a:pt x="58478" y="249318"/>
                    <a:pt x="54204" y="245016"/>
                  </a:cubicBezTo>
                  <a:cubicBezTo>
                    <a:pt x="22774" y="213132"/>
                    <a:pt x="14728" y="165305"/>
                    <a:pt x="14728" y="126588"/>
                  </a:cubicBezTo>
                  <a:cubicBezTo>
                    <a:pt x="14728" y="82557"/>
                    <a:pt x="24283" y="38527"/>
                    <a:pt x="55210" y="6895"/>
                  </a:cubicBezTo>
                  <a:cubicBezTo>
                    <a:pt x="58478" y="3859"/>
                    <a:pt x="58478" y="3352"/>
                    <a:pt x="58478" y="2593"/>
                  </a:cubicBezTo>
                  <a:cubicBezTo>
                    <a:pt x="58478" y="822"/>
                    <a:pt x="57472" y="63"/>
                    <a:pt x="55964" y="63"/>
                  </a:cubicBezTo>
                  <a:cubicBezTo>
                    <a:pt x="53449" y="63"/>
                    <a:pt x="30820" y="17270"/>
                    <a:pt x="15985" y="49408"/>
                  </a:cubicBezTo>
                  <a:cubicBezTo>
                    <a:pt x="3162" y="77243"/>
                    <a:pt x="144" y="105332"/>
                    <a:pt x="144" y="126588"/>
                  </a:cubicBezTo>
                  <a:cubicBezTo>
                    <a:pt x="144" y="146326"/>
                    <a:pt x="2910" y="176945"/>
                    <a:pt x="16739" y="205540"/>
                  </a:cubicBezTo>
                  <a:cubicBezTo>
                    <a:pt x="31826" y="236666"/>
                    <a:pt x="53449" y="253114"/>
                    <a:pt x="55964" y="253114"/>
                  </a:cubicBezTo>
                  <a:cubicBezTo>
                    <a:pt x="57472" y="253114"/>
                    <a:pt x="58478" y="252355"/>
                    <a:pt x="58478" y="250583"/>
                  </a:cubicBezTo>
                  <a:close/>
                </a:path>
              </a:pathLst>
            </a:custGeom>
            <a:solidFill>
              <a:srgbClr val="000000"/>
            </a:solidFill>
            <a:ln w="25238"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82C51EEF-0A03-4168-A983-2F980AA1B6C0}"/>
                </a:ext>
              </a:extLst>
            </p:cNvPr>
            <p:cNvSpPr/>
            <p:nvPr>
              <p:custDataLst>
                <p:tags r:id="rId31"/>
              </p:custDataLst>
            </p:nvPr>
          </p:nvSpPr>
          <p:spPr>
            <a:xfrm>
              <a:off x="6287568" y="4022373"/>
              <a:ext cx="115913" cy="163724"/>
            </a:xfrm>
            <a:custGeom>
              <a:avLst/>
              <a:gdLst>
                <a:gd name="connsiteX0" fmla="*/ 115056 w 115913"/>
                <a:gd name="connsiteY0" fmla="*/ 15499 h 163724"/>
                <a:gd name="connsiteX1" fmla="*/ 116062 w 115913"/>
                <a:gd name="connsiteY1" fmla="*/ 9679 h 163724"/>
                <a:gd name="connsiteX2" fmla="*/ 108770 w 115913"/>
                <a:gd name="connsiteY2" fmla="*/ 2846 h 163724"/>
                <a:gd name="connsiteX3" fmla="*/ 99970 w 115913"/>
                <a:gd name="connsiteY3" fmla="*/ 8160 h 163724"/>
                <a:gd name="connsiteX4" fmla="*/ 96449 w 115913"/>
                <a:gd name="connsiteY4" fmla="*/ 21825 h 163724"/>
                <a:gd name="connsiteX5" fmla="*/ 91421 w 115913"/>
                <a:gd name="connsiteY5" fmla="*/ 42069 h 163724"/>
                <a:gd name="connsiteX6" fmla="*/ 80106 w 115913"/>
                <a:gd name="connsiteY6" fmla="*/ 87618 h 163724"/>
                <a:gd name="connsiteX7" fmla="*/ 51693 w 115913"/>
                <a:gd name="connsiteY7" fmla="*/ 109128 h 163724"/>
                <a:gd name="connsiteX8" fmla="*/ 36104 w 115913"/>
                <a:gd name="connsiteY8" fmla="*/ 88631 h 163724"/>
                <a:gd name="connsiteX9" fmla="*/ 48927 w 115913"/>
                <a:gd name="connsiteY9" fmla="*/ 39033 h 163724"/>
                <a:gd name="connsiteX10" fmla="*/ 53956 w 115913"/>
                <a:gd name="connsiteY10" fmla="*/ 20813 h 163724"/>
                <a:gd name="connsiteX11" fmla="*/ 33338 w 115913"/>
                <a:gd name="connsiteY11" fmla="*/ 63 h 163724"/>
                <a:gd name="connsiteX12" fmla="*/ 148 w 115913"/>
                <a:gd name="connsiteY12" fmla="*/ 39033 h 163724"/>
                <a:gd name="connsiteX13" fmla="*/ 3165 w 115913"/>
                <a:gd name="connsiteY13" fmla="*/ 41563 h 163724"/>
                <a:gd name="connsiteX14" fmla="*/ 7188 w 115913"/>
                <a:gd name="connsiteY14" fmla="*/ 37008 h 163724"/>
                <a:gd name="connsiteX15" fmla="*/ 32584 w 115913"/>
                <a:gd name="connsiteY15" fmla="*/ 5630 h 163724"/>
                <a:gd name="connsiteX16" fmla="*/ 38870 w 115913"/>
                <a:gd name="connsiteY16" fmla="*/ 13728 h 163724"/>
                <a:gd name="connsiteX17" fmla="*/ 34595 w 115913"/>
                <a:gd name="connsiteY17" fmla="*/ 31441 h 163724"/>
                <a:gd name="connsiteX18" fmla="*/ 20012 w 115913"/>
                <a:gd name="connsiteY18" fmla="*/ 84582 h 163724"/>
                <a:gd name="connsiteX19" fmla="*/ 50687 w 115913"/>
                <a:gd name="connsiteY19" fmla="*/ 114695 h 163724"/>
                <a:gd name="connsiteX20" fmla="*/ 76083 w 115913"/>
                <a:gd name="connsiteY20" fmla="*/ 103308 h 163724"/>
                <a:gd name="connsiteX21" fmla="*/ 59739 w 115913"/>
                <a:gd name="connsiteY21" fmla="*/ 142277 h 163724"/>
                <a:gd name="connsiteX22" fmla="*/ 32081 w 115913"/>
                <a:gd name="connsiteY22" fmla="*/ 158220 h 163724"/>
                <a:gd name="connsiteX23" fmla="*/ 12972 w 115913"/>
                <a:gd name="connsiteY23" fmla="*/ 147592 h 163724"/>
                <a:gd name="connsiteX24" fmla="*/ 23783 w 115913"/>
                <a:gd name="connsiteY24" fmla="*/ 144555 h 163724"/>
                <a:gd name="connsiteX25" fmla="*/ 28812 w 115913"/>
                <a:gd name="connsiteY25" fmla="*/ 134180 h 163724"/>
                <a:gd name="connsiteX26" fmla="*/ 19509 w 115913"/>
                <a:gd name="connsiteY26" fmla="*/ 125323 h 163724"/>
                <a:gd name="connsiteX27" fmla="*/ 5428 w 115913"/>
                <a:gd name="connsiteY27" fmla="*/ 141771 h 163724"/>
                <a:gd name="connsiteX28" fmla="*/ 32081 w 115913"/>
                <a:gd name="connsiteY28" fmla="*/ 163787 h 163724"/>
                <a:gd name="connsiteX29" fmla="*/ 90918 w 115913"/>
                <a:gd name="connsiteY29" fmla="*/ 112164 h 163724"/>
                <a:gd name="connsiteX30" fmla="*/ 115056 w 115913"/>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913" h="163724">
                  <a:moveTo>
                    <a:pt x="115056" y="15499"/>
                  </a:moveTo>
                  <a:cubicBezTo>
                    <a:pt x="116062" y="11956"/>
                    <a:pt x="116062" y="11450"/>
                    <a:pt x="116062" y="9679"/>
                  </a:cubicBezTo>
                  <a:cubicBezTo>
                    <a:pt x="116062" y="5124"/>
                    <a:pt x="112542" y="2846"/>
                    <a:pt x="108770" y="2846"/>
                  </a:cubicBezTo>
                  <a:cubicBezTo>
                    <a:pt x="106256" y="2846"/>
                    <a:pt x="102233" y="4365"/>
                    <a:pt x="99970" y="8160"/>
                  </a:cubicBezTo>
                  <a:cubicBezTo>
                    <a:pt x="99467" y="9426"/>
                    <a:pt x="97455" y="17270"/>
                    <a:pt x="96449" y="21825"/>
                  </a:cubicBezTo>
                  <a:cubicBezTo>
                    <a:pt x="94689" y="28404"/>
                    <a:pt x="92929" y="35237"/>
                    <a:pt x="91421" y="42069"/>
                  </a:cubicBezTo>
                  <a:lnTo>
                    <a:pt x="80106" y="87618"/>
                  </a:lnTo>
                  <a:cubicBezTo>
                    <a:pt x="79100" y="91414"/>
                    <a:pt x="68288" y="109128"/>
                    <a:pt x="51693" y="109128"/>
                  </a:cubicBezTo>
                  <a:cubicBezTo>
                    <a:pt x="38870" y="109128"/>
                    <a:pt x="36104" y="97994"/>
                    <a:pt x="36104" y="88631"/>
                  </a:cubicBezTo>
                  <a:cubicBezTo>
                    <a:pt x="36104" y="76990"/>
                    <a:pt x="40378" y="61301"/>
                    <a:pt x="48927" y="39033"/>
                  </a:cubicBezTo>
                  <a:cubicBezTo>
                    <a:pt x="52950" y="28658"/>
                    <a:pt x="53956" y="25874"/>
                    <a:pt x="53956" y="20813"/>
                  </a:cubicBezTo>
                  <a:cubicBezTo>
                    <a:pt x="53956" y="9426"/>
                    <a:pt x="45910" y="63"/>
                    <a:pt x="33338" y="63"/>
                  </a:cubicBezTo>
                  <a:cubicBezTo>
                    <a:pt x="9451" y="63"/>
                    <a:pt x="148" y="36755"/>
                    <a:pt x="148" y="39033"/>
                  </a:cubicBezTo>
                  <a:cubicBezTo>
                    <a:pt x="148" y="41563"/>
                    <a:pt x="2663" y="41563"/>
                    <a:pt x="3165" y="41563"/>
                  </a:cubicBezTo>
                  <a:cubicBezTo>
                    <a:pt x="5680" y="41563"/>
                    <a:pt x="5931" y="41057"/>
                    <a:pt x="7188" y="37008"/>
                  </a:cubicBezTo>
                  <a:cubicBezTo>
                    <a:pt x="13977" y="13221"/>
                    <a:pt x="24035" y="5630"/>
                    <a:pt x="32584" y="5630"/>
                  </a:cubicBezTo>
                  <a:cubicBezTo>
                    <a:pt x="34595" y="5630"/>
                    <a:pt x="38870" y="5630"/>
                    <a:pt x="38870" y="13728"/>
                  </a:cubicBezTo>
                  <a:cubicBezTo>
                    <a:pt x="38870" y="20054"/>
                    <a:pt x="36355" y="26633"/>
                    <a:pt x="34595" y="31441"/>
                  </a:cubicBezTo>
                  <a:cubicBezTo>
                    <a:pt x="24538" y="58265"/>
                    <a:pt x="20012" y="72688"/>
                    <a:pt x="20012" y="84582"/>
                  </a:cubicBezTo>
                  <a:cubicBezTo>
                    <a:pt x="20012" y="107103"/>
                    <a:pt x="35853" y="114695"/>
                    <a:pt x="50687" y="114695"/>
                  </a:cubicBezTo>
                  <a:cubicBezTo>
                    <a:pt x="60494" y="114695"/>
                    <a:pt x="69043" y="110393"/>
                    <a:pt x="76083" y="103308"/>
                  </a:cubicBezTo>
                  <a:cubicBezTo>
                    <a:pt x="72814" y="116466"/>
                    <a:pt x="69797" y="128866"/>
                    <a:pt x="59739" y="142277"/>
                  </a:cubicBezTo>
                  <a:cubicBezTo>
                    <a:pt x="53202" y="150881"/>
                    <a:pt x="43647" y="158220"/>
                    <a:pt x="32081" y="158220"/>
                  </a:cubicBezTo>
                  <a:cubicBezTo>
                    <a:pt x="28561" y="158220"/>
                    <a:pt x="17246" y="157461"/>
                    <a:pt x="12972" y="147592"/>
                  </a:cubicBezTo>
                  <a:cubicBezTo>
                    <a:pt x="16995" y="147592"/>
                    <a:pt x="20263" y="147592"/>
                    <a:pt x="23783" y="144555"/>
                  </a:cubicBezTo>
                  <a:cubicBezTo>
                    <a:pt x="26298" y="142277"/>
                    <a:pt x="28812" y="138988"/>
                    <a:pt x="28812" y="134180"/>
                  </a:cubicBezTo>
                  <a:cubicBezTo>
                    <a:pt x="28812" y="126335"/>
                    <a:pt x="22023" y="125323"/>
                    <a:pt x="19509" y="125323"/>
                  </a:cubicBezTo>
                  <a:cubicBezTo>
                    <a:pt x="13726" y="125323"/>
                    <a:pt x="5428" y="129372"/>
                    <a:pt x="5428" y="141771"/>
                  </a:cubicBezTo>
                  <a:cubicBezTo>
                    <a:pt x="5428" y="154424"/>
                    <a:pt x="16492" y="163787"/>
                    <a:pt x="32081" y="163787"/>
                  </a:cubicBezTo>
                  <a:cubicBezTo>
                    <a:pt x="57979" y="163787"/>
                    <a:pt x="83877" y="140759"/>
                    <a:pt x="90918" y="112164"/>
                  </a:cubicBezTo>
                  <a:lnTo>
                    <a:pt x="115056" y="15499"/>
                  </a:lnTo>
                  <a:close/>
                </a:path>
              </a:pathLst>
            </a:custGeom>
            <a:solidFill>
              <a:srgbClr val="000000"/>
            </a:solidFill>
            <a:ln w="2523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90FA292E-76F0-D8F7-0ECA-0A28A6E9C379}"/>
                </a:ext>
              </a:extLst>
            </p:cNvPr>
            <p:cNvSpPr/>
            <p:nvPr>
              <p:custDataLst>
                <p:tags r:id="rId32"/>
              </p:custDataLst>
            </p:nvPr>
          </p:nvSpPr>
          <p:spPr>
            <a:xfrm>
              <a:off x="6411825" y="4054737"/>
              <a:ext cx="53330" cy="119212"/>
            </a:xfrm>
            <a:custGeom>
              <a:avLst/>
              <a:gdLst>
                <a:gd name="connsiteX0" fmla="*/ 48907 w 53330"/>
                <a:gd name="connsiteY0" fmla="*/ 6795 h 119212"/>
                <a:gd name="connsiteX1" fmla="*/ 41867 w 53330"/>
                <a:gd name="connsiteY1" fmla="*/ 64 h 119212"/>
                <a:gd name="connsiteX2" fmla="*/ 32010 w 53330"/>
                <a:gd name="connsiteY2" fmla="*/ 9807 h 119212"/>
                <a:gd name="connsiteX3" fmla="*/ 39051 w 53330"/>
                <a:gd name="connsiteY3" fmla="*/ 16538 h 119212"/>
                <a:gd name="connsiteX4" fmla="*/ 48907 w 53330"/>
                <a:gd name="connsiteY4" fmla="*/ 6795 h 119212"/>
                <a:gd name="connsiteX5" fmla="*/ 13002 w 53330"/>
                <a:gd name="connsiteY5" fmla="*/ 96780 h 119212"/>
                <a:gd name="connsiteX6" fmla="*/ 11418 w 53330"/>
                <a:gd name="connsiteY6" fmla="*/ 104220 h 119212"/>
                <a:gd name="connsiteX7" fmla="*/ 28138 w 53330"/>
                <a:gd name="connsiteY7" fmla="*/ 119277 h 119212"/>
                <a:gd name="connsiteX8" fmla="*/ 53483 w 53330"/>
                <a:gd name="connsiteY8" fmla="*/ 92175 h 119212"/>
                <a:gd name="connsiteX9" fmla="*/ 50667 w 53330"/>
                <a:gd name="connsiteY9" fmla="*/ 89872 h 119212"/>
                <a:gd name="connsiteX10" fmla="*/ 47323 w 53330"/>
                <a:gd name="connsiteY10" fmla="*/ 92883 h 119212"/>
                <a:gd name="connsiteX11" fmla="*/ 28666 w 53330"/>
                <a:gd name="connsiteY11" fmla="*/ 114317 h 119212"/>
                <a:gd name="connsiteX12" fmla="*/ 24266 w 53330"/>
                <a:gd name="connsiteY12" fmla="*/ 108117 h 119212"/>
                <a:gd name="connsiteX13" fmla="*/ 27082 w 53330"/>
                <a:gd name="connsiteY13" fmla="*/ 96780 h 119212"/>
                <a:gd name="connsiteX14" fmla="*/ 32714 w 53330"/>
                <a:gd name="connsiteY14" fmla="*/ 82610 h 119212"/>
                <a:gd name="connsiteX15" fmla="*/ 41339 w 53330"/>
                <a:gd name="connsiteY15" fmla="*/ 60113 h 119212"/>
                <a:gd name="connsiteX16" fmla="*/ 42395 w 53330"/>
                <a:gd name="connsiteY16" fmla="*/ 54445 h 119212"/>
                <a:gd name="connsiteX17" fmla="*/ 25674 w 53330"/>
                <a:gd name="connsiteY17" fmla="*/ 39388 h 119212"/>
                <a:gd name="connsiteX18" fmla="*/ 153 w 53330"/>
                <a:gd name="connsiteY18" fmla="*/ 66490 h 119212"/>
                <a:gd name="connsiteX19" fmla="*/ 3145 w 53330"/>
                <a:gd name="connsiteY19" fmla="*/ 68793 h 119212"/>
                <a:gd name="connsiteX20" fmla="*/ 6313 w 53330"/>
                <a:gd name="connsiteY20" fmla="*/ 65959 h 119212"/>
                <a:gd name="connsiteX21" fmla="*/ 25146 w 53330"/>
                <a:gd name="connsiteY21" fmla="*/ 44348 h 119212"/>
                <a:gd name="connsiteX22" fmla="*/ 29546 w 53330"/>
                <a:gd name="connsiteY22" fmla="*/ 50548 h 119212"/>
                <a:gd name="connsiteX23" fmla="*/ 24090 w 53330"/>
                <a:gd name="connsiteY23" fmla="*/ 68262 h 119212"/>
                <a:gd name="connsiteX24" fmla="*/ 13002 w 53330"/>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30" h="119212">
                  <a:moveTo>
                    <a:pt x="48907" y="6795"/>
                  </a:moveTo>
                  <a:cubicBezTo>
                    <a:pt x="48907" y="3961"/>
                    <a:pt x="46795" y="64"/>
                    <a:pt x="41867" y="64"/>
                  </a:cubicBezTo>
                  <a:cubicBezTo>
                    <a:pt x="37115" y="64"/>
                    <a:pt x="32010" y="4670"/>
                    <a:pt x="32010" y="9807"/>
                  </a:cubicBezTo>
                  <a:cubicBezTo>
                    <a:pt x="32010" y="12818"/>
                    <a:pt x="34299" y="16538"/>
                    <a:pt x="39051" y="16538"/>
                  </a:cubicBezTo>
                  <a:cubicBezTo>
                    <a:pt x="44155" y="16538"/>
                    <a:pt x="48907" y="11578"/>
                    <a:pt x="48907" y="6795"/>
                  </a:cubicBezTo>
                  <a:close/>
                  <a:moveTo>
                    <a:pt x="13002" y="96780"/>
                  </a:moveTo>
                  <a:cubicBezTo>
                    <a:pt x="12298" y="99083"/>
                    <a:pt x="11418" y="101209"/>
                    <a:pt x="11418" y="104220"/>
                  </a:cubicBezTo>
                  <a:cubicBezTo>
                    <a:pt x="11418" y="112545"/>
                    <a:pt x="18458" y="119277"/>
                    <a:pt x="28138" y="119277"/>
                  </a:cubicBezTo>
                  <a:cubicBezTo>
                    <a:pt x="45739" y="119277"/>
                    <a:pt x="53483" y="94832"/>
                    <a:pt x="53483" y="92175"/>
                  </a:cubicBezTo>
                  <a:cubicBezTo>
                    <a:pt x="53483" y="89872"/>
                    <a:pt x="51195" y="89872"/>
                    <a:pt x="50667" y="89872"/>
                  </a:cubicBezTo>
                  <a:cubicBezTo>
                    <a:pt x="48203" y="89872"/>
                    <a:pt x="48027" y="90935"/>
                    <a:pt x="47323" y="92883"/>
                  </a:cubicBezTo>
                  <a:cubicBezTo>
                    <a:pt x="43275" y="107054"/>
                    <a:pt x="35531" y="114317"/>
                    <a:pt x="28666" y="114317"/>
                  </a:cubicBezTo>
                  <a:cubicBezTo>
                    <a:pt x="25146" y="114317"/>
                    <a:pt x="24266" y="112014"/>
                    <a:pt x="24266" y="108117"/>
                  </a:cubicBezTo>
                  <a:cubicBezTo>
                    <a:pt x="24266" y="104043"/>
                    <a:pt x="25498" y="100677"/>
                    <a:pt x="27082" y="96780"/>
                  </a:cubicBezTo>
                  <a:cubicBezTo>
                    <a:pt x="28842" y="91998"/>
                    <a:pt x="30778" y="87215"/>
                    <a:pt x="32714" y="82610"/>
                  </a:cubicBezTo>
                  <a:cubicBezTo>
                    <a:pt x="34299" y="78358"/>
                    <a:pt x="40635" y="62239"/>
                    <a:pt x="41339" y="60113"/>
                  </a:cubicBezTo>
                  <a:cubicBezTo>
                    <a:pt x="41867" y="58342"/>
                    <a:pt x="42395" y="56216"/>
                    <a:pt x="42395" y="54445"/>
                  </a:cubicBezTo>
                  <a:cubicBezTo>
                    <a:pt x="42395" y="46120"/>
                    <a:pt x="35355" y="39388"/>
                    <a:pt x="25674" y="39388"/>
                  </a:cubicBezTo>
                  <a:cubicBezTo>
                    <a:pt x="8249" y="39388"/>
                    <a:pt x="153" y="63479"/>
                    <a:pt x="153" y="66490"/>
                  </a:cubicBezTo>
                  <a:cubicBezTo>
                    <a:pt x="153" y="68793"/>
                    <a:pt x="2617" y="68793"/>
                    <a:pt x="3145" y="68793"/>
                  </a:cubicBezTo>
                  <a:cubicBezTo>
                    <a:pt x="5609" y="68793"/>
                    <a:pt x="5785" y="67907"/>
                    <a:pt x="6313" y="65959"/>
                  </a:cubicBezTo>
                  <a:cubicBezTo>
                    <a:pt x="10890" y="50725"/>
                    <a:pt x="18634" y="44348"/>
                    <a:pt x="25146" y="44348"/>
                  </a:cubicBezTo>
                  <a:cubicBezTo>
                    <a:pt x="27962" y="44348"/>
                    <a:pt x="29546" y="45765"/>
                    <a:pt x="29546" y="50548"/>
                  </a:cubicBezTo>
                  <a:cubicBezTo>
                    <a:pt x="29546" y="54622"/>
                    <a:pt x="28490" y="57279"/>
                    <a:pt x="24090" y="68262"/>
                  </a:cubicBezTo>
                  <a:lnTo>
                    <a:pt x="13002" y="96780"/>
                  </a:lnTo>
                  <a:close/>
                </a:path>
              </a:pathLst>
            </a:custGeom>
            <a:solidFill>
              <a:srgbClr val="000000"/>
            </a:solidFill>
            <a:ln w="2523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C220714E-CDD8-4E66-8B0D-FCEF591714CD}"/>
                </a:ext>
              </a:extLst>
            </p:cNvPr>
            <p:cNvSpPr/>
            <p:nvPr>
              <p:custDataLst>
                <p:tags r:id="rId33"/>
              </p:custDataLst>
            </p:nvPr>
          </p:nvSpPr>
          <p:spPr>
            <a:xfrm>
              <a:off x="6517185" y="3944433"/>
              <a:ext cx="10057" cy="253051"/>
            </a:xfrm>
            <a:custGeom>
              <a:avLst/>
              <a:gdLst>
                <a:gd name="connsiteX0" fmla="*/ 10214 w 10057"/>
                <a:gd name="connsiteY0" fmla="*/ 9173 h 253051"/>
                <a:gd name="connsiteX1" fmla="*/ 5185 w 10057"/>
                <a:gd name="connsiteY1" fmla="*/ 63 h 253051"/>
                <a:gd name="connsiteX2" fmla="*/ 156 w 10057"/>
                <a:gd name="connsiteY2" fmla="*/ 9173 h 253051"/>
                <a:gd name="connsiteX3" fmla="*/ 156 w 10057"/>
                <a:gd name="connsiteY3" fmla="*/ 244004 h 253051"/>
                <a:gd name="connsiteX4" fmla="*/ 5185 w 10057"/>
                <a:gd name="connsiteY4" fmla="*/ 253114 h 253051"/>
                <a:gd name="connsiteX5" fmla="*/ 10214 w 10057"/>
                <a:gd name="connsiteY5" fmla="*/ 244004 h 253051"/>
                <a:gd name="connsiteX6" fmla="*/ 10214 w 10057"/>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7" h="253051">
                  <a:moveTo>
                    <a:pt x="10214" y="9173"/>
                  </a:moveTo>
                  <a:cubicBezTo>
                    <a:pt x="10214" y="4618"/>
                    <a:pt x="10214" y="63"/>
                    <a:pt x="5185" y="63"/>
                  </a:cubicBezTo>
                  <a:cubicBezTo>
                    <a:pt x="156" y="63"/>
                    <a:pt x="156" y="4618"/>
                    <a:pt x="156" y="9173"/>
                  </a:cubicBezTo>
                  <a:lnTo>
                    <a:pt x="156" y="244004"/>
                  </a:lnTo>
                  <a:cubicBezTo>
                    <a:pt x="156" y="248559"/>
                    <a:pt x="156" y="253114"/>
                    <a:pt x="5185" y="253114"/>
                  </a:cubicBezTo>
                  <a:cubicBezTo>
                    <a:pt x="10214" y="253114"/>
                    <a:pt x="10214" y="248559"/>
                    <a:pt x="10214" y="244004"/>
                  </a:cubicBezTo>
                  <a:lnTo>
                    <a:pt x="10214" y="9173"/>
                  </a:lnTo>
                  <a:close/>
                </a:path>
              </a:pathLst>
            </a:custGeom>
            <a:solidFill>
              <a:srgbClr val="000000"/>
            </a:solidFill>
            <a:ln w="2523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EE4E92BC-99C4-B73C-52FA-FF9801270EF2}"/>
                </a:ext>
              </a:extLst>
            </p:cNvPr>
            <p:cNvSpPr/>
            <p:nvPr>
              <p:custDataLst>
                <p:tags r:id="rId34"/>
              </p:custDataLst>
            </p:nvPr>
          </p:nvSpPr>
          <p:spPr>
            <a:xfrm>
              <a:off x="6564400" y="4022373"/>
              <a:ext cx="205928" cy="114632"/>
            </a:xfrm>
            <a:custGeom>
              <a:avLst/>
              <a:gdLst>
                <a:gd name="connsiteX0" fmla="*/ 14994 w 205928"/>
                <a:gd name="connsiteY0" fmla="*/ 96981 h 114632"/>
                <a:gd name="connsiteX1" fmla="*/ 12731 w 205928"/>
                <a:gd name="connsiteY1" fmla="*/ 107863 h 114632"/>
                <a:gd name="connsiteX2" fmla="*/ 20023 w 205928"/>
                <a:gd name="connsiteY2" fmla="*/ 114695 h 114632"/>
                <a:gd name="connsiteX3" fmla="*/ 29326 w 205928"/>
                <a:gd name="connsiteY3" fmla="*/ 107609 h 114632"/>
                <a:gd name="connsiteX4" fmla="*/ 34103 w 205928"/>
                <a:gd name="connsiteY4" fmla="*/ 88884 h 114632"/>
                <a:gd name="connsiteX5" fmla="*/ 39635 w 205928"/>
                <a:gd name="connsiteY5" fmla="*/ 66109 h 114632"/>
                <a:gd name="connsiteX6" fmla="*/ 43910 w 205928"/>
                <a:gd name="connsiteY6" fmla="*/ 49155 h 114632"/>
                <a:gd name="connsiteX7" fmla="*/ 47178 w 205928"/>
                <a:gd name="connsiteY7" fmla="*/ 36502 h 114632"/>
                <a:gd name="connsiteX8" fmla="*/ 88163 w 205928"/>
                <a:gd name="connsiteY8" fmla="*/ 5630 h 114632"/>
                <a:gd name="connsiteX9" fmla="*/ 101741 w 205928"/>
                <a:gd name="connsiteY9" fmla="*/ 23343 h 114632"/>
                <a:gd name="connsiteX10" fmla="*/ 97969 w 205928"/>
                <a:gd name="connsiteY10" fmla="*/ 44347 h 114632"/>
                <a:gd name="connsiteX11" fmla="*/ 90929 w 205928"/>
                <a:gd name="connsiteY11" fmla="*/ 73701 h 114632"/>
                <a:gd name="connsiteX12" fmla="*/ 85900 w 205928"/>
                <a:gd name="connsiteY12" fmla="*/ 92933 h 114632"/>
                <a:gd name="connsiteX13" fmla="*/ 82631 w 205928"/>
                <a:gd name="connsiteY13" fmla="*/ 107863 h 114632"/>
                <a:gd name="connsiteX14" fmla="*/ 89923 w 205928"/>
                <a:gd name="connsiteY14" fmla="*/ 114695 h 114632"/>
                <a:gd name="connsiteX15" fmla="*/ 101238 w 205928"/>
                <a:gd name="connsiteY15" fmla="*/ 100271 h 114632"/>
                <a:gd name="connsiteX16" fmla="*/ 116324 w 205928"/>
                <a:gd name="connsiteY16" fmla="*/ 39286 h 114632"/>
                <a:gd name="connsiteX17" fmla="*/ 157812 w 205928"/>
                <a:gd name="connsiteY17" fmla="*/ 5630 h 114632"/>
                <a:gd name="connsiteX18" fmla="*/ 171389 w 205928"/>
                <a:gd name="connsiteY18" fmla="*/ 23343 h 114632"/>
                <a:gd name="connsiteX19" fmla="*/ 155800 w 205928"/>
                <a:gd name="connsiteY19" fmla="*/ 80027 h 114632"/>
                <a:gd name="connsiteX20" fmla="*/ 152531 w 205928"/>
                <a:gd name="connsiteY20" fmla="*/ 93945 h 114632"/>
                <a:gd name="connsiteX21" fmla="*/ 173149 w 205928"/>
                <a:gd name="connsiteY21" fmla="*/ 114695 h 114632"/>
                <a:gd name="connsiteX22" fmla="*/ 206088 w 205928"/>
                <a:gd name="connsiteY22" fmla="*/ 75725 h 114632"/>
                <a:gd name="connsiteX23" fmla="*/ 203071 w 205928"/>
                <a:gd name="connsiteY23" fmla="*/ 73195 h 114632"/>
                <a:gd name="connsiteX24" fmla="*/ 199299 w 205928"/>
                <a:gd name="connsiteY24" fmla="*/ 77749 h 114632"/>
                <a:gd name="connsiteX25" fmla="*/ 173652 w 205928"/>
                <a:gd name="connsiteY25" fmla="*/ 109128 h 114632"/>
                <a:gd name="connsiteX26" fmla="*/ 167618 w 205928"/>
                <a:gd name="connsiteY26" fmla="*/ 100777 h 114632"/>
                <a:gd name="connsiteX27" fmla="*/ 172144 w 205928"/>
                <a:gd name="connsiteY27" fmla="*/ 82810 h 114632"/>
                <a:gd name="connsiteX28" fmla="*/ 187481 w 205928"/>
                <a:gd name="connsiteY28" fmla="*/ 27139 h 114632"/>
                <a:gd name="connsiteX29" fmla="*/ 158566 w 205928"/>
                <a:gd name="connsiteY29" fmla="*/ 63 h 114632"/>
                <a:gd name="connsiteX30" fmla="*/ 117581 w 205928"/>
                <a:gd name="connsiteY30" fmla="*/ 24609 h 114632"/>
                <a:gd name="connsiteX31" fmla="*/ 109535 w 205928"/>
                <a:gd name="connsiteY31" fmla="*/ 6642 h 114632"/>
                <a:gd name="connsiteX32" fmla="*/ 88917 w 205928"/>
                <a:gd name="connsiteY32" fmla="*/ 63 h 114632"/>
                <a:gd name="connsiteX33" fmla="*/ 49693 w 205928"/>
                <a:gd name="connsiteY33" fmla="*/ 22078 h 114632"/>
                <a:gd name="connsiteX34" fmla="*/ 26560 w 205928"/>
                <a:gd name="connsiteY34" fmla="*/ 63 h 114632"/>
                <a:gd name="connsiteX35" fmla="*/ 7954 w 205928"/>
                <a:gd name="connsiteY35" fmla="*/ 14487 h 114632"/>
                <a:gd name="connsiteX36" fmla="*/ 159 w 205928"/>
                <a:gd name="connsiteY36" fmla="*/ 39033 h 114632"/>
                <a:gd name="connsiteX37" fmla="*/ 3176 w 205928"/>
                <a:gd name="connsiteY37" fmla="*/ 41563 h 114632"/>
                <a:gd name="connsiteX38" fmla="*/ 7451 w 205928"/>
                <a:gd name="connsiteY38" fmla="*/ 35743 h 114632"/>
                <a:gd name="connsiteX39" fmla="*/ 25806 w 205928"/>
                <a:gd name="connsiteY39" fmla="*/ 5630 h 114632"/>
                <a:gd name="connsiteX40" fmla="*/ 33601 w 205928"/>
                <a:gd name="connsiteY40" fmla="*/ 17270 h 114632"/>
                <a:gd name="connsiteX41" fmla="*/ 29578 w 205928"/>
                <a:gd name="connsiteY41" fmla="*/ 38527 h 114632"/>
                <a:gd name="connsiteX42" fmla="*/ 14994 w 205928"/>
                <a:gd name="connsiteY42"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5928" h="114632">
                  <a:moveTo>
                    <a:pt x="14994" y="96981"/>
                  </a:moveTo>
                  <a:cubicBezTo>
                    <a:pt x="14240" y="100777"/>
                    <a:pt x="12731" y="106597"/>
                    <a:pt x="12731" y="107863"/>
                  </a:cubicBezTo>
                  <a:cubicBezTo>
                    <a:pt x="12731" y="112417"/>
                    <a:pt x="16251" y="114695"/>
                    <a:pt x="20023" y="114695"/>
                  </a:cubicBezTo>
                  <a:cubicBezTo>
                    <a:pt x="23040" y="114695"/>
                    <a:pt x="27566" y="112670"/>
                    <a:pt x="29326" y="107609"/>
                  </a:cubicBezTo>
                  <a:cubicBezTo>
                    <a:pt x="29578" y="107103"/>
                    <a:pt x="32595" y="95210"/>
                    <a:pt x="34103" y="88884"/>
                  </a:cubicBezTo>
                  <a:lnTo>
                    <a:pt x="39635" y="66109"/>
                  </a:lnTo>
                  <a:cubicBezTo>
                    <a:pt x="41144" y="60542"/>
                    <a:pt x="42652" y="54975"/>
                    <a:pt x="43910" y="49155"/>
                  </a:cubicBezTo>
                  <a:cubicBezTo>
                    <a:pt x="44915" y="44853"/>
                    <a:pt x="46927" y="37514"/>
                    <a:pt x="47178" y="36502"/>
                  </a:cubicBezTo>
                  <a:cubicBezTo>
                    <a:pt x="50950" y="28658"/>
                    <a:pt x="64276" y="5630"/>
                    <a:pt x="88163" y="5630"/>
                  </a:cubicBezTo>
                  <a:cubicBezTo>
                    <a:pt x="99478" y="5630"/>
                    <a:pt x="101741" y="14993"/>
                    <a:pt x="101741" y="23343"/>
                  </a:cubicBezTo>
                  <a:cubicBezTo>
                    <a:pt x="101741" y="29670"/>
                    <a:pt x="99981" y="36755"/>
                    <a:pt x="97969" y="44347"/>
                  </a:cubicBezTo>
                  <a:lnTo>
                    <a:pt x="90929" y="73701"/>
                  </a:lnTo>
                  <a:lnTo>
                    <a:pt x="85900" y="92933"/>
                  </a:lnTo>
                  <a:cubicBezTo>
                    <a:pt x="84894" y="97994"/>
                    <a:pt x="82631" y="106597"/>
                    <a:pt x="82631" y="107863"/>
                  </a:cubicBezTo>
                  <a:cubicBezTo>
                    <a:pt x="82631" y="112417"/>
                    <a:pt x="86151" y="114695"/>
                    <a:pt x="89923" y="114695"/>
                  </a:cubicBezTo>
                  <a:cubicBezTo>
                    <a:pt x="97718" y="114695"/>
                    <a:pt x="99226" y="108369"/>
                    <a:pt x="101238" y="100271"/>
                  </a:cubicBezTo>
                  <a:cubicBezTo>
                    <a:pt x="104758" y="86100"/>
                    <a:pt x="114061" y="49155"/>
                    <a:pt x="116324" y="39286"/>
                  </a:cubicBezTo>
                  <a:cubicBezTo>
                    <a:pt x="117078" y="35996"/>
                    <a:pt x="130405" y="5630"/>
                    <a:pt x="157812" y="5630"/>
                  </a:cubicBezTo>
                  <a:cubicBezTo>
                    <a:pt x="168623" y="5630"/>
                    <a:pt x="171389" y="14234"/>
                    <a:pt x="171389" y="23343"/>
                  </a:cubicBezTo>
                  <a:cubicBezTo>
                    <a:pt x="171389" y="37767"/>
                    <a:pt x="160829" y="66615"/>
                    <a:pt x="155800" y="80027"/>
                  </a:cubicBezTo>
                  <a:cubicBezTo>
                    <a:pt x="153537" y="86100"/>
                    <a:pt x="152531" y="88884"/>
                    <a:pt x="152531" y="93945"/>
                  </a:cubicBezTo>
                  <a:cubicBezTo>
                    <a:pt x="152531" y="105838"/>
                    <a:pt x="161332" y="114695"/>
                    <a:pt x="173149" y="114695"/>
                  </a:cubicBezTo>
                  <a:cubicBezTo>
                    <a:pt x="196785" y="114695"/>
                    <a:pt x="206088" y="77749"/>
                    <a:pt x="206088" y="75725"/>
                  </a:cubicBezTo>
                  <a:cubicBezTo>
                    <a:pt x="206088" y="73195"/>
                    <a:pt x="203825" y="73195"/>
                    <a:pt x="203071" y="73195"/>
                  </a:cubicBezTo>
                  <a:cubicBezTo>
                    <a:pt x="200556" y="73195"/>
                    <a:pt x="200556" y="73954"/>
                    <a:pt x="199299" y="77749"/>
                  </a:cubicBezTo>
                  <a:cubicBezTo>
                    <a:pt x="195527" y="91161"/>
                    <a:pt x="187481" y="109128"/>
                    <a:pt x="173652" y="109128"/>
                  </a:cubicBezTo>
                  <a:cubicBezTo>
                    <a:pt x="169378" y="109128"/>
                    <a:pt x="167618" y="106597"/>
                    <a:pt x="167618" y="100777"/>
                  </a:cubicBezTo>
                  <a:cubicBezTo>
                    <a:pt x="167618" y="94451"/>
                    <a:pt x="169881" y="88378"/>
                    <a:pt x="172144" y="82810"/>
                  </a:cubicBezTo>
                  <a:cubicBezTo>
                    <a:pt x="176921" y="69652"/>
                    <a:pt x="187481" y="41563"/>
                    <a:pt x="187481" y="27139"/>
                  </a:cubicBezTo>
                  <a:cubicBezTo>
                    <a:pt x="187481" y="10691"/>
                    <a:pt x="177424" y="63"/>
                    <a:pt x="158566" y="63"/>
                  </a:cubicBezTo>
                  <a:cubicBezTo>
                    <a:pt x="139708" y="63"/>
                    <a:pt x="126885" y="11197"/>
                    <a:pt x="117581" y="24609"/>
                  </a:cubicBezTo>
                  <a:cubicBezTo>
                    <a:pt x="117330" y="21319"/>
                    <a:pt x="116576" y="12715"/>
                    <a:pt x="109535" y="6642"/>
                  </a:cubicBezTo>
                  <a:cubicBezTo>
                    <a:pt x="103249" y="1328"/>
                    <a:pt x="95203" y="63"/>
                    <a:pt x="88917" y="63"/>
                  </a:cubicBezTo>
                  <a:cubicBezTo>
                    <a:pt x="66288" y="63"/>
                    <a:pt x="53967" y="16258"/>
                    <a:pt x="49693" y="22078"/>
                  </a:cubicBezTo>
                  <a:cubicBezTo>
                    <a:pt x="48435" y="7654"/>
                    <a:pt x="37875" y="63"/>
                    <a:pt x="26560" y="63"/>
                  </a:cubicBezTo>
                  <a:cubicBezTo>
                    <a:pt x="14994" y="63"/>
                    <a:pt x="10217" y="9932"/>
                    <a:pt x="7954" y="14487"/>
                  </a:cubicBezTo>
                  <a:cubicBezTo>
                    <a:pt x="3428" y="23343"/>
                    <a:pt x="159" y="38273"/>
                    <a:pt x="159" y="39033"/>
                  </a:cubicBezTo>
                  <a:cubicBezTo>
                    <a:pt x="159" y="41563"/>
                    <a:pt x="2674" y="41563"/>
                    <a:pt x="3176" y="41563"/>
                  </a:cubicBezTo>
                  <a:cubicBezTo>
                    <a:pt x="5691" y="41563"/>
                    <a:pt x="5942" y="41310"/>
                    <a:pt x="7451" y="35743"/>
                  </a:cubicBezTo>
                  <a:cubicBezTo>
                    <a:pt x="11725" y="17776"/>
                    <a:pt x="16754" y="5630"/>
                    <a:pt x="25806" y="5630"/>
                  </a:cubicBezTo>
                  <a:cubicBezTo>
                    <a:pt x="29829" y="5630"/>
                    <a:pt x="33601" y="7654"/>
                    <a:pt x="33601" y="17270"/>
                  </a:cubicBezTo>
                  <a:cubicBezTo>
                    <a:pt x="33601" y="22584"/>
                    <a:pt x="32846" y="25368"/>
                    <a:pt x="29578" y="38527"/>
                  </a:cubicBezTo>
                  <a:lnTo>
                    <a:pt x="14994" y="96981"/>
                  </a:lnTo>
                  <a:close/>
                </a:path>
              </a:pathLst>
            </a:custGeom>
            <a:solidFill>
              <a:srgbClr val="000000"/>
            </a:solidFill>
            <a:ln w="2523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8B890D2F-0133-A115-2628-4243D5276E09}"/>
                </a:ext>
              </a:extLst>
            </p:cNvPr>
            <p:cNvSpPr/>
            <p:nvPr>
              <p:custDataLst>
                <p:tags r:id="rId35"/>
              </p:custDataLst>
            </p:nvPr>
          </p:nvSpPr>
          <p:spPr>
            <a:xfrm>
              <a:off x="6777875" y="3895176"/>
              <a:ext cx="77267" cy="153576"/>
            </a:xfrm>
            <a:custGeom>
              <a:avLst/>
              <a:gdLst>
                <a:gd name="connsiteX0" fmla="*/ 77435 w 77267"/>
                <a:gd name="connsiteY0" fmla="*/ 6789 h 153576"/>
                <a:gd name="connsiteX1" fmla="*/ 70395 w 77267"/>
                <a:gd name="connsiteY1" fmla="*/ 58 h 153576"/>
                <a:gd name="connsiteX2" fmla="*/ 60538 w 77267"/>
                <a:gd name="connsiteY2" fmla="*/ 9800 h 153576"/>
                <a:gd name="connsiteX3" fmla="*/ 67579 w 77267"/>
                <a:gd name="connsiteY3" fmla="*/ 16532 h 153576"/>
                <a:gd name="connsiteX4" fmla="*/ 77435 w 77267"/>
                <a:gd name="connsiteY4" fmla="*/ 6789 h 153576"/>
                <a:gd name="connsiteX5" fmla="*/ 40122 w 77267"/>
                <a:gd name="connsiteY5" fmla="*/ 126179 h 153576"/>
                <a:gd name="connsiteX6" fmla="*/ 17417 w 77267"/>
                <a:gd name="connsiteY6" fmla="*/ 148675 h 153576"/>
                <a:gd name="connsiteX7" fmla="*/ 11080 w 77267"/>
                <a:gd name="connsiteY7" fmla="*/ 147612 h 153576"/>
                <a:gd name="connsiteX8" fmla="*/ 17065 w 77267"/>
                <a:gd name="connsiteY8" fmla="*/ 138578 h 153576"/>
                <a:gd name="connsiteX9" fmla="*/ 10200 w 77267"/>
                <a:gd name="connsiteY9" fmla="*/ 132024 h 153576"/>
                <a:gd name="connsiteX10" fmla="*/ 168 w 77267"/>
                <a:gd name="connsiteY10" fmla="*/ 142475 h 153576"/>
                <a:gd name="connsiteX11" fmla="*/ 17593 w 77267"/>
                <a:gd name="connsiteY11" fmla="*/ 153635 h 153576"/>
                <a:gd name="connsiteX12" fmla="*/ 54202 w 77267"/>
                <a:gd name="connsiteY12" fmla="*/ 125647 h 153576"/>
                <a:gd name="connsiteX13" fmla="*/ 70043 w 77267"/>
                <a:gd name="connsiteY13" fmla="*/ 62233 h 153576"/>
                <a:gd name="connsiteX14" fmla="*/ 70923 w 77267"/>
                <a:gd name="connsiteY14" fmla="*/ 56033 h 153576"/>
                <a:gd name="connsiteX15" fmla="*/ 52090 w 77267"/>
                <a:gd name="connsiteY15" fmla="*/ 39382 h 153576"/>
                <a:gd name="connsiteX16" fmla="*/ 21289 w 77267"/>
                <a:gd name="connsiteY16" fmla="*/ 66484 h 153576"/>
                <a:gd name="connsiteX17" fmla="*/ 24281 w 77267"/>
                <a:gd name="connsiteY17" fmla="*/ 68787 h 153576"/>
                <a:gd name="connsiteX18" fmla="*/ 27801 w 77267"/>
                <a:gd name="connsiteY18" fmla="*/ 65598 h 153576"/>
                <a:gd name="connsiteX19" fmla="*/ 51562 w 77267"/>
                <a:gd name="connsiteY19" fmla="*/ 44342 h 153576"/>
                <a:gd name="connsiteX20" fmla="*/ 57546 w 77267"/>
                <a:gd name="connsiteY20" fmla="*/ 53022 h 153576"/>
                <a:gd name="connsiteX21" fmla="*/ 57018 w 77267"/>
                <a:gd name="connsiteY21" fmla="*/ 58336 h 153576"/>
                <a:gd name="connsiteX22" fmla="*/ 40122 w 77267"/>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67" h="153576">
                  <a:moveTo>
                    <a:pt x="77435" y="6789"/>
                  </a:moveTo>
                  <a:cubicBezTo>
                    <a:pt x="77435" y="3778"/>
                    <a:pt x="75147" y="58"/>
                    <a:pt x="70395" y="58"/>
                  </a:cubicBezTo>
                  <a:cubicBezTo>
                    <a:pt x="65291" y="58"/>
                    <a:pt x="60538" y="5018"/>
                    <a:pt x="60538" y="9800"/>
                  </a:cubicBezTo>
                  <a:cubicBezTo>
                    <a:pt x="60538" y="12635"/>
                    <a:pt x="62651" y="16532"/>
                    <a:pt x="67579" y="16532"/>
                  </a:cubicBezTo>
                  <a:cubicBezTo>
                    <a:pt x="72331" y="16532"/>
                    <a:pt x="77435" y="11926"/>
                    <a:pt x="77435" y="6789"/>
                  </a:cubicBezTo>
                  <a:close/>
                  <a:moveTo>
                    <a:pt x="40122" y="126179"/>
                  </a:moveTo>
                  <a:cubicBezTo>
                    <a:pt x="37129" y="138401"/>
                    <a:pt x="27801" y="148675"/>
                    <a:pt x="17417" y="148675"/>
                  </a:cubicBezTo>
                  <a:cubicBezTo>
                    <a:pt x="15129" y="148675"/>
                    <a:pt x="13016" y="148321"/>
                    <a:pt x="11080" y="147612"/>
                  </a:cubicBezTo>
                  <a:cubicBezTo>
                    <a:pt x="15657" y="145486"/>
                    <a:pt x="17065" y="141235"/>
                    <a:pt x="17065" y="138578"/>
                  </a:cubicBezTo>
                  <a:cubicBezTo>
                    <a:pt x="17065" y="134327"/>
                    <a:pt x="13720" y="132024"/>
                    <a:pt x="10200" y="132024"/>
                  </a:cubicBezTo>
                  <a:cubicBezTo>
                    <a:pt x="4744" y="132024"/>
                    <a:pt x="168" y="136807"/>
                    <a:pt x="168" y="142475"/>
                  </a:cubicBezTo>
                  <a:cubicBezTo>
                    <a:pt x="168" y="149206"/>
                    <a:pt x="7032" y="153635"/>
                    <a:pt x="17593" y="153635"/>
                  </a:cubicBezTo>
                  <a:cubicBezTo>
                    <a:pt x="28153" y="153635"/>
                    <a:pt x="48746" y="147258"/>
                    <a:pt x="54202" y="125647"/>
                  </a:cubicBezTo>
                  <a:lnTo>
                    <a:pt x="70043" y="62233"/>
                  </a:lnTo>
                  <a:cubicBezTo>
                    <a:pt x="70571" y="60284"/>
                    <a:pt x="70923" y="58690"/>
                    <a:pt x="70923" y="56033"/>
                  </a:cubicBezTo>
                  <a:cubicBezTo>
                    <a:pt x="70923" y="46290"/>
                    <a:pt x="62651" y="39382"/>
                    <a:pt x="52090" y="39382"/>
                  </a:cubicBezTo>
                  <a:cubicBezTo>
                    <a:pt x="32553" y="39382"/>
                    <a:pt x="21289" y="64004"/>
                    <a:pt x="21289" y="66484"/>
                  </a:cubicBezTo>
                  <a:cubicBezTo>
                    <a:pt x="21289" y="68787"/>
                    <a:pt x="23753" y="68787"/>
                    <a:pt x="24281" y="68787"/>
                  </a:cubicBezTo>
                  <a:cubicBezTo>
                    <a:pt x="26393" y="68787"/>
                    <a:pt x="26569" y="68255"/>
                    <a:pt x="27801" y="65598"/>
                  </a:cubicBezTo>
                  <a:cubicBezTo>
                    <a:pt x="32201" y="55324"/>
                    <a:pt x="41354" y="44342"/>
                    <a:pt x="51562" y="44342"/>
                  </a:cubicBezTo>
                  <a:cubicBezTo>
                    <a:pt x="55962" y="44342"/>
                    <a:pt x="57546" y="47353"/>
                    <a:pt x="57546" y="53022"/>
                  </a:cubicBezTo>
                  <a:cubicBezTo>
                    <a:pt x="57546" y="54970"/>
                    <a:pt x="57194" y="57450"/>
                    <a:pt x="57018" y="58336"/>
                  </a:cubicBezTo>
                  <a:lnTo>
                    <a:pt x="40122" y="126179"/>
                  </a:lnTo>
                  <a:close/>
                </a:path>
              </a:pathLst>
            </a:custGeom>
            <a:solidFill>
              <a:srgbClr val="000000"/>
            </a:solidFill>
            <a:ln w="2523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32F5C692-6439-9B97-5636-02BFDE191F2D}"/>
                </a:ext>
              </a:extLst>
            </p:cNvPr>
            <p:cNvSpPr/>
            <p:nvPr>
              <p:custDataLst>
                <p:tags r:id="rId36"/>
              </p:custDataLst>
            </p:nvPr>
          </p:nvSpPr>
          <p:spPr>
            <a:xfrm>
              <a:off x="6786148" y="4087316"/>
              <a:ext cx="53330" cy="119212"/>
            </a:xfrm>
            <a:custGeom>
              <a:avLst/>
              <a:gdLst>
                <a:gd name="connsiteX0" fmla="*/ 48922 w 53330"/>
                <a:gd name="connsiteY0" fmla="*/ 6797 h 119212"/>
                <a:gd name="connsiteX1" fmla="*/ 41882 w 53330"/>
                <a:gd name="connsiteY1" fmla="*/ 66 h 119212"/>
                <a:gd name="connsiteX2" fmla="*/ 32025 w 53330"/>
                <a:gd name="connsiteY2" fmla="*/ 9808 h 119212"/>
                <a:gd name="connsiteX3" fmla="*/ 39066 w 53330"/>
                <a:gd name="connsiteY3" fmla="*/ 16539 h 119212"/>
                <a:gd name="connsiteX4" fmla="*/ 48922 w 53330"/>
                <a:gd name="connsiteY4" fmla="*/ 6797 h 119212"/>
                <a:gd name="connsiteX5" fmla="*/ 13016 w 53330"/>
                <a:gd name="connsiteY5" fmla="*/ 96782 h 119212"/>
                <a:gd name="connsiteX6" fmla="*/ 11432 w 53330"/>
                <a:gd name="connsiteY6" fmla="*/ 104221 h 119212"/>
                <a:gd name="connsiteX7" fmla="*/ 28153 w 53330"/>
                <a:gd name="connsiteY7" fmla="*/ 119278 h 119212"/>
                <a:gd name="connsiteX8" fmla="*/ 53498 w 53330"/>
                <a:gd name="connsiteY8" fmla="*/ 92176 h 119212"/>
                <a:gd name="connsiteX9" fmla="*/ 50682 w 53330"/>
                <a:gd name="connsiteY9" fmla="*/ 89873 h 119212"/>
                <a:gd name="connsiteX10" fmla="*/ 47338 w 53330"/>
                <a:gd name="connsiteY10" fmla="*/ 92885 h 119212"/>
                <a:gd name="connsiteX11" fmla="*/ 28681 w 53330"/>
                <a:gd name="connsiteY11" fmla="*/ 114318 h 119212"/>
                <a:gd name="connsiteX12" fmla="*/ 24281 w 53330"/>
                <a:gd name="connsiteY12" fmla="*/ 108118 h 119212"/>
                <a:gd name="connsiteX13" fmla="*/ 27097 w 53330"/>
                <a:gd name="connsiteY13" fmla="*/ 96782 h 119212"/>
                <a:gd name="connsiteX14" fmla="*/ 32729 w 53330"/>
                <a:gd name="connsiteY14" fmla="*/ 82611 h 119212"/>
                <a:gd name="connsiteX15" fmla="*/ 41354 w 53330"/>
                <a:gd name="connsiteY15" fmla="*/ 60115 h 119212"/>
                <a:gd name="connsiteX16" fmla="*/ 42410 w 53330"/>
                <a:gd name="connsiteY16" fmla="*/ 54446 h 119212"/>
                <a:gd name="connsiteX17" fmla="*/ 25689 w 53330"/>
                <a:gd name="connsiteY17" fmla="*/ 39390 h 119212"/>
                <a:gd name="connsiteX18" fmla="*/ 168 w 53330"/>
                <a:gd name="connsiteY18" fmla="*/ 66491 h 119212"/>
                <a:gd name="connsiteX19" fmla="*/ 3160 w 53330"/>
                <a:gd name="connsiteY19" fmla="*/ 68794 h 119212"/>
                <a:gd name="connsiteX20" fmla="*/ 6328 w 53330"/>
                <a:gd name="connsiteY20" fmla="*/ 65960 h 119212"/>
                <a:gd name="connsiteX21" fmla="*/ 25161 w 53330"/>
                <a:gd name="connsiteY21" fmla="*/ 44349 h 119212"/>
                <a:gd name="connsiteX22" fmla="*/ 29561 w 53330"/>
                <a:gd name="connsiteY22" fmla="*/ 50549 h 119212"/>
                <a:gd name="connsiteX23" fmla="*/ 24105 w 53330"/>
                <a:gd name="connsiteY23" fmla="*/ 68263 h 119212"/>
                <a:gd name="connsiteX24" fmla="*/ 13016 w 53330"/>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30" h="119212">
                  <a:moveTo>
                    <a:pt x="48922" y="6797"/>
                  </a:moveTo>
                  <a:cubicBezTo>
                    <a:pt x="48922" y="3963"/>
                    <a:pt x="46810" y="66"/>
                    <a:pt x="41882" y="66"/>
                  </a:cubicBezTo>
                  <a:cubicBezTo>
                    <a:pt x="37129" y="66"/>
                    <a:pt x="32025" y="4671"/>
                    <a:pt x="32025" y="9808"/>
                  </a:cubicBezTo>
                  <a:cubicBezTo>
                    <a:pt x="32025" y="12819"/>
                    <a:pt x="34313" y="16539"/>
                    <a:pt x="39066" y="16539"/>
                  </a:cubicBezTo>
                  <a:cubicBezTo>
                    <a:pt x="44170" y="16539"/>
                    <a:pt x="48922" y="11579"/>
                    <a:pt x="48922" y="6797"/>
                  </a:cubicBezTo>
                  <a:close/>
                  <a:moveTo>
                    <a:pt x="13016" y="96782"/>
                  </a:moveTo>
                  <a:cubicBezTo>
                    <a:pt x="12312" y="99084"/>
                    <a:pt x="11432" y="101210"/>
                    <a:pt x="11432" y="104221"/>
                  </a:cubicBezTo>
                  <a:cubicBezTo>
                    <a:pt x="11432" y="112547"/>
                    <a:pt x="18473" y="119278"/>
                    <a:pt x="28153" y="119278"/>
                  </a:cubicBezTo>
                  <a:cubicBezTo>
                    <a:pt x="45754" y="119278"/>
                    <a:pt x="53498" y="94833"/>
                    <a:pt x="53498" y="92176"/>
                  </a:cubicBezTo>
                  <a:cubicBezTo>
                    <a:pt x="53498" y="89873"/>
                    <a:pt x="51210" y="89873"/>
                    <a:pt x="50682" y="89873"/>
                  </a:cubicBezTo>
                  <a:cubicBezTo>
                    <a:pt x="48218" y="89873"/>
                    <a:pt x="48042" y="90936"/>
                    <a:pt x="47338" y="92885"/>
                  </a:cubicBezTo>
                  <a:cubicBezTo>
                    <a:pt x="43290" y="107056"/>
                    <a:pt x="35545" y="114318"/>
                    <a:pt x="28681" y="114318"/>
                  </a:cubicBezTo>
                  <a:cubicBezTo>
                    <a:pt x="25161" y="114318"/>
                    <a:pt x="24281" y="112015"/>
                    <a:pt x="24281" y="108118"/>
                  </a:cubicBezTo>
                  <a:cubicBezTo>
                    <a:pt x="24281" y="104044"/>
                    <a:pt x="25513" y="100679"/>
                    <a:pt x="27097" y="96782"/>
                  </a:cubicBezTo>
                  <a:cubicBezTo>
                    <a:pt x="28857" y="91999"/>
                    <a:pt x="30793" y="87216"/>
                    <a:pt x="32729" y="82611"/>
                  </a:cubicBezTo>
                  <a:cubicBezTo>
                    <a:pt x="34313" y="78360"/>
                    <a:pt x="40650" y="62240"/>
                    <a:pt x="41354" y="60115"/>
                  </a:cubicBezTo>
                  <a:cubicBezTo>
                    <a:pt x="41882" y="58343"/>
                    <a:pt x="42410" y="56218"/>
                    <a:pt x="42410" y="54446"/>
                  </a:cubicBezTo>
                  <a:cubicBezTo>
                    <a:pt x="42410" y="46121"/>
                    <a:pt x="35369" y="39390"/>
                    <a:pt x="25689" y="39390"/>
                  </a:cubicBezTo>
                  <a:cubicBezTo>
                    <a:pt x="8264" y="39390"/>
                    <a:pt x="168" y="63480"/>
                    <a:pt x="168" y="66491"/>
                  </a:cubicBezTo>
                  <a:cubicBezTo>
                    <a:pt x="168" y="68794"/>
                    <a:pt x="2632" y="68794"/>
                    <a:pt x="3160" y="68794"/>
                  </a:cubicBezTo>
                  <a:cubicBezTo>
                    <a:pt x="5624" y="68794"/>
                    <a:pt x="5800" y="67909"/>
                    <a:pt x="6328" y="65960"/>
                  </a:cubicBezTo>
                  <a:cubicBezTo>
                    <a:pt x="10904" y="50726"/>
                    <a:pt x="18649" y="44349"/>
                    <a:pt x="25161" y="44349"/>
                  </a:cubicBezTo>
                  <a:cubicBezTo>
                    <a:pt x="27977" y="44349"/>
                    <a:pt x="29561" y="45767"/>
                    <a:pt x="29561" y="50549"/>
                  </a:cubicBezTo>
                  <a:cubicBezTo>
                    <a:pt x="29561" y="54623"/>
                    <a:pt x="28505" y="57280"/>
                    <a:pt x="24105" y="68263"/>
                  </a:cubicBezTo>
                  <a:lnTo>
                    <a:pt x="13016" y="96782"/>
                  </a:lnTo>
                  <a:close/>
                </a:path>
              </a:pathLst>
            </a:custGeom>
            <a:solidFill>
              <a:srgbClr val="000000"/>
            </a:solidFill>
            <a:ln w="2523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7A1876DF-7CDB-40F8-1E4E-F2AF5EB97BAD}"/>
                </a:ext>
              </a:extLst>
            </p:cNvPr>
            <p:cNvSpPr/>
            <p:nvPr>
              <p:custDataLst>
                <p:tags r:id="rId37"/>
              </p:custDataLst>
            </p:nvPr>
          </p:nvSpPr>
          <p:spPr>
            <a:xfrm>
              <a:off x="6905445" y="4025156"/>
              <a:ext cx="27406" cy="157903"/>
            </a:xfrm>
            <a:custGeom>
              <a:avLst/>
              <a:gdLst>
                <a:gd name="connsiteX0" fmla="*/ 26825 w 27406"/>
                <a:gd name="connsiteY0" fmla="*/ 13474 h 157903"/>
                <a:gd name="connsiteX1" fmla="*/ 13498 w 27406"/>
                <a:gd name="connsiteY1" fmla="*/ 63 h 157903"/>
                <a:gd name="connsiteX2" fmla="*/ 172 w 27406"/>
                <a:gd name="connsiteY2" fmla="*/ 13474 h 157903"/>
                <a:gd name="connsiteX3" fmla="*/ 13498 w 27406"/>
                <a:gd name="connsiteY3" fmla="*/ 26886 h 157903"/>
                <a:gd name="connsiteX4" fmla="*/ 26825 w 27406"/>
                <a:gd name="connsiteY4" fmla="*/ 13474 h 157903"/>
                <a:gd name="connsiteX5" fmla="*/ 22047 w 27406"/>
                <a:gd name="connsiteY5" fmla="*/ 106344 h 157903"/>
                <a:gd name="connsiteX6" fmla="*/ 5955 w 27406"/>
                <a:gd name="connsiteY6" fmla="*/ 151893 h 157903"/>
                <a:gd name="connsiteX7" fmla="*/ 4195 w 27406"/>
                <a:gd name="connsiteY7" fmla="*/ 155183 h 157903"/>
                <a:gd name="connsiteX8" fmla="*/ 6710 w 27406"/>
                <a:gd name="connsiteY8" fmla="*/ 157967 h 157903"/>
                <a:gd name="connsiteX9" fmla="*/ 27579 w 27406"/>
                <a:gd name="connsiteY9" fmla="*/ 108369 h 157903"/>
                <a:gd name="connsiteX10" fmla="*/ 13498 w 27406"/>
                <a:gd name="connsiteY10" fmla="*/ 82304 h 157903"/>
                <a:gd name="connsiteX11" fmla="*/ 172 w 27406"/>
                <a:gd name="connsiteY11" fmla="*/ 95716 h 157903"/>
                <a:gd name="connsiteX12" fmla="*/ 13498 w 27406"/>
                <a:gd name="connsiteY12" fmla="*/ 109128 h 157903"/>
                <a:gd name="connsiteX13" fmla="*/ 15510 w 27406"/>
                <a:gd name="connsiteY13" fmla="*/ 108875 h 157903"/>
                <a:gd name="connsiteX14" fmla="*/ 22047 w 27406"/>
                <a:gd name="connsiteY14" fmla="*/ 106344 h 15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06" h="157903">
                  <a:moveTo>
                    <a:pt x="26825" y="13474"/>
                  </a:moveTo>
                  <a:cubicBezTo>
                    <a:pt x="26825" y="6136"/>
                    <a:pt x="20790" y="63"/>
                    <a:pt x="13498" y="63"/>
                  </a:cubicBezTo>
                  <a:cubicBezTo>
                    <a:pt x="6207" y="63"/>
                    <a:pt x="172" y="6136"/>
                    <a:pt x="172" y="13474"/>
                  </a:cubicBezTo>
                  <a:cubicBezTo>
                    <a:pt x="172" y="20813"/>
                    <a:pt x="6207" y="26886"/>
                    <a:pt x="13498" y="26886"/>
                  </a:cubicBezTo>
                  <a:cubicBezTo>
                    <a:pt x="20790" y="26886"/>
                    <a:pt x="26825" y="20813"/>
                    <a:pt x="26825" y="13474"/>
                  </a:cubicBezTo>
                  <a:close/>
                  <a:moveTo>
                    <a:pt x="22047" y="106344"/>
                  </a:moveTo>
                  <a:cubicBezTo>
                    <a:pt x="22047" y="113430"/>
                    <a:pt x="22047" y="133168"/>
                    <a:pt x="5955" y="151893"/>
                  </a:cubicBezTo>
                  <a:cubicBezTo>
                    <a:pt x="4195" y="153918"/>
                    <a:pt x="4195" y="154424"/>
                    <a:pt x="4195" y="155183"/>
                  </a:cubicBezTo>
                  <a:cubicBezTo>
                    <a:pt x="4195" y="156954"/>
                    <a:pt x="5452" y="157967"/>
                    <a:pt x="6710" y="157967"/>
                  </a:cubicBezTo>
                  <a:cubicBezTo>
                    <a:pt x="9475" y="157967"/>
                    <a:pt x="27579" y="137723"/>
                    <a:pt x="27579" y="108369"/>
                  </a:cubicBezTo>
                  <a:cubicBezTo>
                    <a:pt x="27579" y="101030"/>
                    <a:pt x="27076" y="82304"/>
                    <a:pt x="13498" y="82304"/>
                  </a:cubicBezTo>
                  <a:cubicBezTo>
                    <a:pt x="4698" y="82304"/>
                    <a:pt x="172" y="89137"/>
                    <a:pt x="172" y="95716"/>
                  </a:cubicBezTo>
                  <a:cubicBezTo>
                    <a:pt x="172" y="102295"/>
                    <a:pt x="4447" y="109128"/>
                    <a:pt x="13498" y="109128"/>
                  </a:cubicBezTo>
                  <a:cubicBezTo>
                    <a:pt x="14756" y="109128"/>
                    <a:pt x="15258" y="109128"/>
                    <a:pt x="15510" y="108875"/>
                  </a:cubicBezTo>
                  <a:cubicBezTo>
                    <a:pt x="17270" y="108622"/>
                    <a:pt x="20036" y="108116"/>
                    <a:pt x="22047" y="106344"/>
                  </a:cubicBezTo>
                  <a:close/>
                </a:path>
              </a:pathLst>
            </a:custGeom>
            <a:solidFill>
              <a:srgbClr val="000000"/>
            </a:solidFill>
            <a:ln w="2523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35579879-8B02-8C60-8882-1465119012F6}"/>
                </a:ext>
              </a:extLst>
            </p:cNvPr>
            <p:cNvSpPr/>
            <p:nvPr>
              <p:custDataLst>
                <p:tags r:id="rId38"/>
              </p:custDataLst>
            </p:nvPr>
          </p:nvSpPr>
          <p:spPr>
            <a:xfrm>
              <a:off x="7006131" y="3955820"/>
              <a:ext cx="103844" cy="181184"/>
            </a:xfrm>
            <a:custGeom>
              <a:avLst/>
              <a:gdLst>
                <a:gd name="connsiteX0" fmla="*/ 104021 w 103844"/>
                <a:gd name="connsiteY0" fmla="*/ 51938 h 181184"/>
                <a:gd name="connsiteX1" fmla="*/ 73848 w 103844"/>
                <a:gd name="connsiteY1" fmla="*/ 63 h 181184"/>
                <a:gd name="connsiteX2" fmla="*/ 177 w 103844"/>
                <a:gd name="connsiteY2" fmla="*/ 129372 h 181184"/>
                <a:gd name="connsiteX3" fmla="*/ 30349 w 103844"/>
                <a:gd name="connsiteY3" fmla="*/ 181247 h 181184"/>
                <a:gd name="connsiteX4" fmla="*/ 104021 w 103844"/>
                <a:gd name="connsiteY4" fmla="*/ 51938 h 181184"/>
                <a:gd name="connsiteX5" fmla="*/ 26829 w 103844"/>
                <a:gd name="connsiteY5" fmla="*/ 86606 h 181184"/>
                <a:gd name="connsiteX6" fmla="*/ 46190 w 103844"/>
                <a:gd name="connsiteY6" fmla="*/ 32200 h 181184"/>
                <a:gd name="connsiteX7" fmla="*/ 73597 w 103844"/>
                <a:gd name="connsiteY7" fmla="*/ 5630 h 181184"/>
                <a:gd name="connsiteX8" fmla="*/ 87426 w 103844"/>
                <a:gd name="connsiteY8" fmla="*/ 36249 h 181184"/>
                <a:gd name="connsiteX9" fmla="*/ 79380 w 103844"/>
                <a:gd name="connsiteY9" fmla="*/ 86606 h 181184"/>
                <a:gd name="connsiteX10" fmla="*/ 26829 w 103844"/>
                <a:gd name="connsiteY10" fmla="*/ 86606 h 181184"/>
                <a:gd name="connsiteX11" fmla="*/ 77117 w 103844"/>
                <a:gd name="connsiteY11" fmla="*/ 94704 h 181184"/>
                <a:gd name="connsiteX12" fmla="*/ 59516 w 103844"/>
                <a:gd name="connsiteY12" fmla="*/ 146073 h 181184"/>
                <a:gd name="connsiteX13" fmla="*/ 30349 w 103844"/>
                <a:gd name="connsiteY13" fmla="*/ 175680 h 181184"/>
                <a:gd name="connsiteX14" fmla="*/ 16772 w 103844"/>
                <a:gd name="connsiteY14" fmla="*/ 144808 h 181184"/>
                <a:gd name="connsiteX15" fmla="*/ 24818 w 103844"/>
                <a:gd name="connsiteY15" fmla="*/ 94704 h 181184"/>
                <a:gd name="connsiteX16" fmla="*/ 77117 w 103844"/>
                <a:gd name="connsiteY16" fmla="*/ 9470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44" h="181184">
                  <a:moveTo>
                    <a:pt x="104021" y="51938"/>
                  </a:moveTo>
                  <a:cubicBezTo>
                    <a:pt x="104021" y="35237"/>
                    <a:pt x="99495" y="63"/>
                    <a:pt x="73848" y="63"/>
                  </a:cubicBezTo>
                  <a:cubicBezTo>
                    <a:pt x="38898" y="63"/>
                    <a:pt x="177" y="71423"/>
                    <a:pt x="177" y="129372"/>
                  </a:cubicBezTo>
                  <a:cubicBezTo>
                    <a:pt x="177" y="153159"/>
                    <a:pt x="7468" y="181247"/>
                    <a:pt x="30349" y="181247"/>
                  </a:cubicBezTo>
                  <a:cubicBezTo>
                    <a:pt x="65802" y="181247"/>
                    <a:pt x="104021" y="108622"/>
                    <a:pt x="104021" y="51938"/>
                  </a:cubicBezTo>
                  <a:close/>
                  <a:moveTo>
                    <a:pt x="26829" y="86606"/>
                  </a:moveTo>
                  <a:cubicBezTo>
                    <a:pt x="31104" y="70411"/>
                    <a:pt x="36132" y="50167"/>
                    <a:pt x="46190" y="32200"/>
                  </a:cubicBezTo>
                  <a:cubicBezTo>
                    <a:pt x="52979" y="19801"/>
                    <a:pt x="62282" y="5630"/>
                    <a:pt x="73597" y="5630"/>
                  </a:cubicBezTo>
                  <a:cubicBezTo>
                    <a:pt x="85917" y="5630"/>
                    <a:pt x="87426" y="21825"/>
                    <a:pt x="87426" y="36249"/>
                  </a:cubicBezTo>
                  <a:cubicBezTo>
                    <a:pt x="87426" y="48649"/>
                    <a:pt x="85414" y="61554"/>
                    <a:pt x="79380" y="86606"/>
                  </a:cubicBezTo>
                  <a:lnTo>
                    <a:pt x="26829" y="86606"/>
                  </a:lnTo>
                  <a:close/>
                  <a:moveTo>
                    <a:pt x="77117" y="94704"/>
                  </a:moveTo>
                  <a:cubicBezTo>
                    <a:pt x="74351" y="106344"/>
                    <a:pt x="69071" y="127854"/>
                    <a:pt x="59516" y="146073"/>
                  </a:cubicBezTo>
                  <a:cubicBezTo>
                    <a:pt x="50716" y="163281"/>
                    <a:pt x="41161" y="175680"/>
                    <a:pt x="30349" y="175680"/>
                  </a:cubicBezTo>
                  <a:cubicBezTo>
                    <a:pt x="22052" y="175680"/>
                    <a:pt x="16772" y="168342"/>
                    <a:pt x="16772" y="144808"/>
                  </a:cubicBezTo>
                  <a:cubicBezTo>
                    <a:pt x="16772" y="134180"/>
                    <a:pt x="18280" y="119503"/>
                    <a:pt x="24818" y="94704"/>
                  </a:cubicBezTo>
                  <a:lnTo>
                    <a:pt x="77117" y="94704"/>
                  </a:lnTo>
                  <a:close/>
                </a:path>
              </a:pathLst>
            </a:custGeom>
            <a:solidFill>
              <a:srgbClr val="000000"/>
            </a:solidFill>
            <a:ln w="2523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748254D8-8001-1352-408F-AFC4E63A7561}"/>
                </a:ext>
              </a:extLst>
            </p:cNvPr>
            <p:cNvSpPr/>
            <p:nvPr>
              <p:custDataLst>
                <p:tags r:id="rId39"/>
              </p:custDataLst>
            </p:nvPr>
          </p:nvSpPr>
          <p:spPr>
            <a:xfrm>
              <a:off x="7134924" y="3944433"/>
              <a:ext cx="58333" cy="253051"/>
            </a:xfrm>
            <a:custGeom>
              <a:avLst/>
              <a:gdLst>
                <a:gd name="connsiteX0" fmla="*/ 58515 w 58333"/>
                <a:gd name="connsiteY0" fmla="*/ 126588 h 253051"/>
                <a:gd name="connsiteX1" fmla="*/ 41920 w 58333"/>
                <a:gd name="connsiteY1" fmla="*/ 47636 h 253051"/>
                <a:gd name="connsiteX2" fmla="*/ 2696 w 58333"/>
                <a:gd name="connsiteY2" fmla="*/ 63 h 253051"/>
                <a:gd name="connsiteX3" fmla="*/ 181 w 58333"/>
                <a:gd name="connsiteY3" fmla="*/ 2593 h 253051"/>
                <a:gd name="connsiteX4" fmla="*/ 4959 w 58333"/>
                <a:gd name="connsiteY4" fmla="*/ 8413 h 253051"/>
                <a:gd name="connsiteX5" fmla="*/ 43932 w 58333"/>
                <a:gd name="connsiteY5" fmla="*/ 126588 h 253051"/>
                <a:gd name="connsiteX6" fmla="*/ 3450 w 58333"/>
                <a:gd name="connsiteY6" fmla="*/ 246281 h 253051"/>
                <a:gd name="connsiteX7" fmla="*/ 181 w 58333"/>
                <a:gd name="connsiteY7" fmla="*/ 250583 h 253051"/>
                <a:gd name="connsiteX8" fmla="*/ 2696 w 58333"/>
                <a:gd name="connsiteY8" fmla="*/ 253114 h 253051"/>
                <a:gd name="connsiteX9" fmla="*/ 42675 w 58333"/>
                <a:gd name="connsiteY9" fmla="*/ 203769 h 253051"/>
                <a:gd name="connsiteX10" fmla="*/ 58515 w 58333"/>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53051">
                  <a:moveTo>
                    <a:pt x="58515" y="126588"/>
                  </a:moveTo>
                  <a:cubicBezTo>
                    <a:pt x="58515" y="106850"/>
                    <a:pt x="55750" y="76231"/>
                    <a:pt x="41920" y="47636"/>
                  </a:cubicBezTo>
                  <a:cubicBezTo>
                    <a:pt x="26834" y="16511"/>
                    <a:pt x="5210" y="63"/>
                    <a:pt x="2696" y="63"/>
                  </a:cubicBezTo>
                  <a:cubicBezTo>
                    <a:pt x="1187" y="63"/>
                    <a:pt x="181" y="1075"/>
                    <a:pt x="181" y="2593"/>
                  </a:cubicBezTo>
                  <a:cubicBezTo>
                    <a:pt x="181" y="3352"/>
                    <a:pt x="181" y="3859"/>
                    <a:pt x="4959" y="8413"/>
                  </a:cubicBezTo>
                  <a:cubicBezTo>
                    <a:pt x="29600" y="33466"/>
                    <a:pt x="43932" y="73701"/>
                    <a:pt x="43932" y="126588"/>
                  </a:cubicBezTo>
                  <a:cubicBezTo>
                    <a:pt x="43932" y="169860"/>
                    <a:pt x="34629" y="214397"/>
                    <a:pt x="3450" y="246281"/>
                  </a:cubicBezTo>
                  <a:cubicBezTo>
                    <a:pt x="181" y="249318"/>
                    <a:pt x="181" y="249824"/>
                    <a:pt x="181" y="250583"/>
                  </a:cubicBezTo>
                  <a:cubicBezTo>
                    <a:pt x="181" y="252102"/>
                    <a:pt x="1187" y="253114"/>
                    <a:pt x="2696" y="253114"/>
                  </a:cubicBezTo>
                  <a:cubicBezTo>
                    <a:pt x="5210" y="253114"/>
                    <a:pt x="27840" y="235906"/>
                    <a:pt x="42675" y="203769"/>
                  </a:cubicBezTo>
                  <a:cubicBezTo>
                    <a:pt x="55498" y="175933"/>
                    <a:pt x="58515" y="147845"/>
                    <a:pt x="58515" y="126588"/>
                  </a:cubicBezTo>
                  <a:close/>
                </a:path>
              </a:pathLst>
            </a:custGeom>
            <a:solidFill>
              <a:srgbClr val="000000"/>
            </a:solidFill>
            <a:ln w="2523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446C2C93-EABF-4D57-9031-3D08B0D06A19}"/>
                </a:ext>
              </a:extLst>
            </p:cNvPr>
            <p:cNvSpPr/>
            <p:nvPr>
              <p:custDataLst>
                <p:tags r:id="rId40"/>
              </p:custDataLst>
            </p:nvPr>
          </p:nvSpPr>
          <p:spPr>
            <a:xfrm>
              <a:off x="7239998" y="4107398"/>
              <a:ext cx="29418" cy="75662"/>
            </a:xfrm>
            <a:custGeom>
              <a:avLst/>
              <a:gdLst>
                <a:gd name="connsiteX0" fmla="*/ 29604 w 29418"/>
                <a:gd name="connsiteY0" fmla="*/ 26633 h 75662"/>
                <a:gd name="connsiteX1" fmla="*/ 13512 w 29418"/>
                <a:gd name="connsiteY1" fmla="*/ 63 h 75662"/>
                <a:gd name="connsiteX2" fmla="*/ 185 w 29418"/>
                <a:gd name="connsiteY2" fmla="*/ 13474 h 75662"/>
                <a:gd name="connsiteX3" fmla="*/ 13512 w 29418"/>
                <a:gd name="connsiteY3" fmla="*/ 26886 h 75662"/>
                <a:gd name="connsiteX4" fmla="*/ 22312 w 29418"/>
                <a:gd name="connsiteY4" fmla="*/ 23597 h 75662"/>
                <a:gd name="connsiteX5" fmla="*/ 23569 w 29418"/>
                <a:gd name="connsiteY5" fmla="*/ 22837 h 75662"/>
                <a:gd name="connsiteX6" fmla="*/ 24072 w 29418"/>
                <a:gd name="connsiteY6" fmla="*/ 26633 h 75662"/>
                <a:gd name="connsiteX7" fmla="*/ 6974 w 29418"/>
                <a:gd name="connsiteY7" fmla="*/ 68893 h 75662"/>
                <a:gd name="connsiteX8" fmla="*/ 4208 w 29418"/>
                <a:gd name="connsiteY8" fmla="*/ 72941 h 75662"/>
                <a:gd name="connsiteX9" fmla="*/ 6723 w 29418"/>
                <a:gd name="connsiteY9" fmla="*/ 75725 h 75662"/>
                <a:gd name="connsiteX10" fmla="*/ 29604 w 29418"/>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8" h="75662">
                  <a:moveTo>
                    <a:pt x="29604" y="26633"/>
                  </a:moveTo>
                  <a:cubicBezTo>
                    <a:pt x="29604" y="9932"/>
                    <a:pt x="23318" y="63"/>
                    <a:pt x="13512" y="63"/>
                  </a:cubicBezTo>
                  <a:cubicBezTo>
                    <a:pt x="5214" y="63"/>
                    <a:pt x="185" y="6389"/>
                    <a:pt x="185" y="13474"/>
                  </a:cubicBezTo>
                  <a:cubicBezTo>
                    <a:pt x="185" y="20307"/>
                    <a:pt x="5214" y="26886"/>
                    <a:pt x="13512" y="26886"/>
                  </a:cubicBezTo>
                  <a:cubicBezTo>
                    <a:pt x="16529" y="26886"/>
                    <a:pt x="19798" y="25874"/>
                    <a:pt x="22312" y="23597"/>
                  </a:cubicBezTo>
                  <a:cubicBezTo>
                    <a:pt x="23066" y="23090"/>
                    <a:pt x="23318" y="22837"/>
                    <a:pt x="23569" y="22837"/>
                  </a:cubicBezTo>
                  <a:cubicBezTo>
                    <a:pt x="23821" y="22837"/>
                    <a:pt x="24072" y="23090"/>
                    <a:pt x="24072" y="26633"/>
                  </a:cubicBezTo>
                  <a:cubicBezTo>
                    <a:pt x="24072" y="45359"/>
                    <a:pt x="15272" y="60542"/>
                    <a:pt x="6974" y="68893"/>
                  </a:cubicBezTo>
                  <a:cubicBezTo>
                    <a:pt x="4208" y="71676"/>
                    <a:pt x="4208" y="72182"/>
                    <a:pt x="4208" y="72941"/>
                  </a:cubicBezTo>
                  <a:cubicBezTo>
                    <a:pt x="4208" y="74713"/>
                    <a:pt x="5466" y="75725"/>
                    <a:pt x="6723" y="75725"/>
                  </a:cubicBezTo>
                  <a:cubicBezTo>
                    <a:pt x="9489" y="75725"/>
                    <a:pt x="29604" y="56240"/>
                    <a:pt x="29604" y="26633"/>
                  </a:cubicBezTo>
                  <a:close/>
                </a:path>
              </a:pathLst>
            </a:custGeom>
            <a:solidFill>
              <a:srgbClr val="000000"/>
            </a:solidFill>
            <a:ln w="2523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463EE61A-FA97-5D76-97C5-0FA56DF4FC61}"/>
                </a:ext>
              </a:extLst>
            </p:cNvPr>
            <p:cNvSpPr/>
            <p:nvPr>
              <p:custDataLst>
                <p:tags r:id="rId41"/>
              </p:custDataLst>
            </p:nvPr>
          </p:nvSpPr>
          <p:spPr>
            <a:xfrm>
              <a:off x="7352503" y="3965689"/>
              <a:ext cx="82974" cy="168531"/>
            </a:xfrm>
            <a:custGeom>
              <a:avLst/>
              <a:gdLst>
                <a:gd name="connsiteX0" fmla="*/ 51735 w 82974"/>
                <a:gd name="connsiteY0" fmla="*/ 6642 h 168531"/>
                <a:gd name="connsiteX1" fmla="*/ 45952 w 82974"/>
                <a:gd name="connsiteY1" fmla="*/ 63 h 168531"/>
                <a:gd name="connsiteX2" fmla="*/ 190 w 82974"/>
                <a:gd name="connsiteY2" fmla="*/ 16258 h 168531"/>
                <a:gd name="connsiteX3" fmla="*/ 190 w 82974"/>
                <a:gd name="connsiteY3" fmla="*/ 24103 h 168531"/>
                <a:gd name="connsiteX4" fmla="*/ 33128 w 82974"/>
                <a:gd name="connsiteY4" fmla="*/ 17523 h 168531"/>
                <a:gd name="connsiteX5" fmla="*/ 33128 w 82974"/>
                <a:gd name="connsiteY5" fmla="*/ 148604 h 168531"/>
                <a:gd name="connsiteX6" fmla="*/ 9744 w 82974"/>
                <a:gd name="connsiteY6" fmla="*/ 160750 h 168531"/>
                <a:gd name="connsiteX7" fmla="*/ 1698 w 82974"/>
                <a:gd name="connsiteY7" fmla="*/ 160750 h 168531"/>
                <a:gd name="connsiteX8" fmla="*/ 1698 w 82974"/>
                <a:gd name="connsiteY8" fmla="*/ 168595 h 168531"/>
                <a:gd name="connsiteX9" fmla="*/ 42432 w 82974"/>
                <a:gd name="connsiteY9" fmla="*/ 167836 h 168531"/>
                <a:gd name="connsiteX10" fmla="*/ 83165 w 82974"/>
                <a:gd name="connsiteY10" fmla="*/ 168595 h 168531"/>
                <a:gd name="connsiteX11" fmla="*/ 83165 w 82974"/>
                <a:gd name="connsiteY11" fmla="*/ 160750 h 168531"/>
                <a:gd name="connsiteX12" fmla="*/ 75119 w 82974"/>
                <a:gd name="connsiteY12" fmla="*/ 160750 h 168531"/>
                <a:gd name="connsiteX13" fmla="*/ 51735 w 82974"/>
                <a:gd name="connsiteY13" fmla="*/ 148604 h 168531"/>
                <a:gd name="connsiteX14" fmla="*/ 51735 w 82974"/>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74" h="168531">
                  <a:moveTo>
                    <a:pt x="51735" y="6642"/>
                  </a:moveTo>
                  <a:cubicBezTo>
                    <a:pt x="51735" y="569"/>
                    <a:pt x="51735" y="63"/>
                    <a:pt x="45952" y="63"/>
                  </a:cubicBezTo>
                  <a:cubicBezTo>
                    <a:pt x="30363" y="16258"/>
                    <a:pt x="8236" y="16258"/>
                    <a:pt x="190" y="16258"/>
                  </a:cubicBezTo>
                  <a:lnTo>
                    <a:pt x="190" y="24103"/>
                  </a:lnTo>
                  <a:cubicBezTo>
                    <a:pt x="5219" y="24103"/>
                    <a:pt x="20054" y="24103"/>
                    <a:pt x="33128" y="17523"/>
                  </a:cubicBezTo>
                  <a:lnTo>
                    <a:pt x="33128" y="148604"/>
                  </a:lnTo>
                  <a:cubicBezTo>
                    <a:pt x="33128" y="157714"/>
                    <a:pt x="32374" y="160750"/>
                    <a:pt x="9744" y="160750"/>
                  </a:cubicBezTo>
                  <a:lnTo>
                    <a:pt x="1698" y="160750"/>
                  </a:lnTo>
                  <a:lnTo>
                    <a:pt x="1698" y="168595"/>
                  </a:lnTo>
                  <a:cubicBezTo>
                    <a:pt x="10499" y="167836"/>
                    <a:pt x="32374" y="167836"/>
                    <a:pt x="42432" y="167836"/>
                  </a:cubicBezTo>
                  <a:cubicBezTo>
                    <a:pt x="52489" y="167836"/>
                    <a:pt x="74364" y="167836"/>
                    <a:pt x="83165" y="168595"/>
                  </a:cubicBezTo>
                  <a:lnTo>
                    <a:pt x="83165" y="160750"/>
                  </a:lnTo>
                  <a:lnTo>
                    <a:pt x="75119" y="160750"/>
                  </a:lnTo>
                  <a:cubicBezTo>
                    <a:pt x="52489" y="160750"/>
                    <a:pt x="51735" y="157967"/>
                    <a:pt x="51735" y="148604"/>
                  </a:cubicBezTo>
                  <a:lnTo>
                    <a:pt x="51735" y="6642"/>
                  </a:lnTo>
                  <a:close/>
                </a:path>
              </a:pathLst>
            </a:custGeom>
            <a:solidFill>
              <a:srgbClr val="000000"/>
            </a:solidFill>
            <a:ln w="2523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C7350B01-DA8A-E9B6-EBF4-0E6305188F6B}"/>
                </a:ext>
              </a:extLst>
            </p:cNvPr>
            <p:cNvSpPr/>
            <p:nvPr>
              <p:custDataLst>
                <p:tags r:id="rId42"/>
              </p:custDataLst>
            </p:nvPr>
          </p:nvSpPr>
          <p:spPr>
            <a:xfrm>
              <a:off x="7546557" y="3973281"/>
              <a:ext cx="153629" cy="195608"/>
            </a:xfrm>
            <a:custGeom>
              <a:avLst/>
              <a:gdLst>
                <a:gd name="connsiteX0" fmla="*/ 149050 w 153629"/>
                <a:gd name="connsiteY0" fmla="*/ 10691 h 195608"/>
                <a:gd name="connsiteX1" fmla="*/ 153827 w 153629"/>
                <a:gd name="connsiteY1" fmla="*/ 5124 h 195608"/>
                <a:gd name="connsiteX2" fmla="*/ 148798 w 153629"/>
                <a:gd name="connsiteY2" fmla="*/ 63 h 195608"/>
                <a:gd name="connsiteX3" fmla="*/ 144272 w 153629"/>
                <a:gd name="connsiteY3" fmla="*/ 1581 h 195608"/>
                <a:gd name="connsiteX4" fmla="*/ 5226 w 153629"/>
                <a:gd name="connsiteY4" fmla="*/ 67627 h 195608"/>
                <a:gd name="connsiteX5" fmla="*/ 198 w 153629"/>
                <a:gd name="connsiteY5" fmla="*/ 73448 h 195608"/>
                <a:gd name="connsiteX6" fmla="*/ 5226 w 153629"/>
                <a:gd name="connsiteY6" fmla="*/ 79015 h 195608"/>
                <a:gd name="connsiteX7" fmla="*/ 144272 w 153629"/>
                <a:gd name="connsiteY7" fmla="*/ 144808 h 195608"/>
                <a:gd name="connsiteX8" fmla="*/ 148798 w 153629"/>
                <a:gd name="connsiteY8" fmla="*/ 146579 h 195608"/>
                <a:gd name="connsiteX9" fmla="*/ 153827 w 153629"/>
                <a:gd name="connsiteY9" fmla="*/ 141518 h 195608"/>
                <a:gd name="connsiteX10" fmla="*/ 148547 w 153629"/>
                <a:gd name="connsiteY10" fmla="*/ 135698 h 195608"/>
                <a:gd name="connsiteX11" fmla="*/ 17044 w 153629"/>
                <a:gd name="connsiteY11" fmla="*/ 73448 h 195608"/>
                <a:gd name="connsiteX12" fmla="*/ 149050 w 153629"/>
                <a:gd name="connsiteY12" fmla="*/ 10691 h 195608"/>
                <a:gd name="connsiteX13" fmla="*/ 145027 w 153629"/>
                <a:gd name="connsiteY13" fmla="*/ 195671 h 195608"/>
                <a:gd name="connsiteX14" fmla="*/ 153827 w 153629"/>
                <a:gd name="connsiteY14" fmla="*/ 190610 h 195608"/>
                <a:gd name="connsiteX15" fmla="*/ 144775 w 153629"/>
                <a:gd name="connsiteY15" fmla="*/ 185549 h 195608"/>
                <a:gd name="connsiteX16" fmla="*/ 9249 w 153629"/>
                <a:gd name="connsiteY16" fmla="*/ 185549 h 195608"/>
                <a:gd name="connsiteX17" fmla="*/ 198 w 153629"/>
                <a:gd name="connsiteY17" fmla="*/ 190610 h 195608"/>
                <a:gd name="connsiteX18" fmla="*/ 8998 w 153629"/>
                <a:gd name="connsiteY18" fmla="*/ 195671 h 195608"/>
                <a:gd name="connsiteX19" fmla="*/ 145027 w 153629"/>
                <a:gd name="connsiteY19" fmla="*/ 195671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29" h="195608">
                  <a:moveTo>
                    <a:pt x="149050" y="10691"/>
                  </a:moveTo>
                  <a:cubicBezTo>
                    <a:pt x="151815" y="9426"/>
                    <a:pt x="153827" y="8160"/>
                    <a:pt x="153827" y="5124"/>
                  </a:cubicBezTo>
                  <a:cubicBezTo>
                    <a:pt x="153827" y="2340"/>
                    <a:pt x="151815" y="63"/>
                    <a:pt x="148798" y="63"/>
                  </a:cubicBezTo>
                  <a:cubicBezTo>
                    <a:pt x="147541" y="63"/>
                    <a:pt x="145278" y="1075"/>
                    <a:pt x="144272" y="1581"/>
                  </a:cubicBezTo>
                  <a:lnTo>
                    <a:pt x="5226" y="67627"/>
                  </a:lnTo>
                  <a:cubicBezTo>
                    <a:pt x="952" y="69652"/>
                    <a:pt x="198" y="71423"/>
                    <a:pt x="198" y="73448"/>
                  </a:cubicBezTo>
                  <a:cubicBezTo>
                    <a:pt x="198" y="75725"/>
                    <a:pt x="1706" y="77496"/>
                    <a:pt x="5226" y="79015"/>
                  </a:cubicBezTo>
                  <a:lnTo>
                    <a:pt x="144272" y="144808"/>
                  </a:lnTo>
                  <a:cubicBezTo>
                    <a:pt x="147541" y="146579"/>
                    <a:pt x="148044" y="146579"/>
                    <a:pt x="148798" y="146579"/>
                  </a:cubicBezTo>
                  <a:cubicBezTo>
                    <a:pt x="151564" y="146579"/>
                    <a:pt x="153827" y="144302"/>
                    <a:pt x="153827" y="141518"/>
                  </a:cubicBezTo>
                  <a:cubicBezTo>
                    <a:pt x="153827" y="139241"/>
                    <a:pt x="152821" y="137723"/>
                    <a:pt x="148547" y="135698"/>
                  </a:cubicBezTo>
                  <a:lnTo>
                    <a:pt x="17044" y="73448"/>
                  </a:lnTo>
                  <a:lnTo>
                    <a:pt x="149050" y="10691"/>
                  </a:lnTo>
                  <a:close/>
                  <a:moveTo>
                    <a:pt x="145027" y="195671"/>
                  </a:moveTo>
                  <a:cubicBezTo>
                    <a:pt x="149301" y="195671"/>
                    <a:pt x="153827" y="195671"/>
                    <a:pt x="153827" y="190610"/>
                  </a:cubicBezTo>
                  <a:cubicBezTo>
                    <a:pt x="153827" y="185549"/>
                    <a:pt x="148547" y="185549"/>
                    <a:pt x="144775" y="185549"/>
                  </a:cubicBezTo>
                  <a:lnTo>
                    <a:pt x="9249" y="185549"/>
                  </a:lnTo>
                  <a:cubicBezTo>
                    <a:pt x="5478" y="185549"/>
                    <a:pt x="198" y="185549"/>
                    <a:pt x="198" y="190610"/>
                  </a:cubicBezTo>
                  <a:cubicBezTo>
                    <a:pt x="198" y="195671"/>
                    <a:pt x="4723" y="195671"/>
                    <a:pt x="8998" y="195671"/>
                  </a:cubicBezTo>
                  <a:lnTo>
                    <a:pt x="145027" y="195671"/>
                  </a:lnTo>
                  <a:close/>
                </a:path>
              </a:pathLst>
            </a:custGeom>
            <a:solidFill>
              <a:srgbClr val="000000"/>
            </a:solidFill>
            <a:ln w="2523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096C27B2-F4F2-9CA5-8C16-C2B5AF238D58}"/>
                </a:ext>
              </a:extLst>
            </p:cNvPr>
            <p:cNvSpPr/>
            <p:nvPr>
              <p:custDataLst>
                <p:tags r:id="rId43"/>
              </p:custDataLst>
            </p:nvPr>
          </p:nvSpPr>
          <p:spPr>
            <a:xfrm>
              <a:off x="7787826" y="3966954"/>
              <a:ext cx="103090" cy="219142"/>
            </a:xfrm>
            <a:custGeom>
              <a:avLst/>
              <a:gdLst>
                <a:gd name="connsiteX0" fmla="*/ 103298 w 103090"/>
                <a:gd name="connsiteY0" fmla="*/ 9173 h 219142"/>
                <a:gd name="connsiteX1" fmla="*/ 93743 w 103090"/>
                <a:gd name="connsiteY1" fmla="*/ 63 h 219142"/>
                <a:gd name="connsiteX2" fmla="*/ 80417 w 103090"/>
                <a:gd name="connsiteY2" fmla="*/ 13474 h 219142"/>
                <a:gd name="connsiteX3" fmla="*/ 89720 w 103090"/>
                <a:gd name="connsiteY3" fmla="*/ 22584 h 219142"/>
                <a:gd name="connsiteX4" fmla="*/ 103298 w 103090"/>
                <a:gd name="connsiteY4" fmla="*/ 9173 h 219142"/>
                <a:gd name="connsiteX5" fmla="*/ 52759 w 103090"/>
                <a:gd name="connsiteY5" fmla="*/ 179982 h 219142"/>
                <a:gd name="connsiteX6" fmla="*/ 21832 w 103090"/>
                <a:gd name="connsiteY6" fmla="*/ 213638 h 219142"/>
                <a:gd name="connsiteX7" fmla="*/ 12026 w 103090"/>
                <a:gd name="connsiteY7" fmla="*/ 211360 h 219142"/>
                <a:gd name="connsiteX8" fmla="*/ 23340 w 103090"/>
                <a:gd name="connsiteY8" fmla="*/ 197949 h 219142"/>
                <a:gd name="connsiteX9" fmla="*/ 13786 w 103090"/>
                <a:gd name="connsiteY9" fmla="*/ 189092 h 219142"/>
                <a:gd name="connsiteX10" fmla="*/ 208 w 103090"/>
                <a:gd name="connsiteY10" fmla="*/ 203516 h 219142"/>
                <a:gd name="connsiteX11" fmla="*/ 22335 w 103090"/>
                <a:gd name="connsiteY11" fmla="*/ 219205 h 219142"/>
                <a:gd name="connsiteX12" fmla="*/ 69605 w 103090"/>
                <a:gd name="connsiteY12" fmla="*/ 180741 h 219142"/>
                <a:gd name="connsiteX13" fmla="*/ 92738 w 103090"/>
                <a:gd name="connsiteY13" fmla="*/ 88125 h 219142"/>
                <a:gd name="connsiteX14" fmla="*/ 93995 w 103090"/>
                <a:gd name="connsiteY14" fmla="*/ 78762 h 219142"/>
                <a:gd name="connsiteX15" fmla="*/ 70863 w 103090"/>
                <a:gd name="connsiteY15" fmla="*/ 55481 h 219142"/>
                <a:gd name="connsiteX16" fmla="*/ 30884 w 103090"/>
                <a:gd name="connsiteY16" fmla="*/ 94451 h 219142"/>
                <a:gd name="connsiteX17" fmla="*/ 33901 w 103090"/>
                <a:gd name="connsiteY17" fmla="*/ 96981 h 219142"/>
                <a:gd name="connsiteX18" fmla="*/ 38427 w 103090"/>
                <a:gd name="connsiteY18" fmla="*/ 91920 h 219142"/>
                <a:gd name="connsiteX19" fmla="*/ 70108 w 103090"/>
                <a:gd name="connsiteY19" fmla="*/ 61048 h 219142"/>
                <a:gd name="connsiteX20" fmla="*/ 78154 w 103090"/>
                <a:gd name="connsiteY20" fmla="*/ 72688 h 219142"/>
                <a:gd name="connsiteX21" fmla="*/ 76394 w 103090"/>
                <a:gd name="connsiteY21" fmla="*/ 85594 h 219142"/>
                <a:gd name="connsiteX22" fmla="*/ 52759 w 103090"/>
                <a:gd name="connsiteY22" fmla="*/ 179982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90" h="219142">
                  <a:moveTo>
                    <a:pt x="103298" y="9173"/>
                  </a:moveTo>
                  <a:cubicBezTo>
                    <a:pt x="103298" y="4365"/>
                    <a:pt x="99778" y="63"/>
                    <a:pt x="93743" y="63"/>
                  </a:cubicBezTo>
                  <a:cubicBezTo>
                    <a:pt x="87960" y="63"/>
                    <a:pt x="80417" y="5883"/>
                    <a:pt x="80417" y="13474"/>
                  </a:cubicBezTo>
                  <a:cubicBezTo>
                    <a:pt x="80417" y="18535"/>
                    <a:pt x="83937" y="22584"/>
                    <a:pt x="89720" y="22584"/>
                  </a:cubicBezTo>
                  <a:cubicBezTo>
                    <a:pt x="96509" y="22584"/>
                    <a:pt x="103298" y="16005"/>
                    <a:pt x="103298" y="9173"/>
                  </a:cubicBezTo>
                  <a:close/>
                  <a:moveTo>
                    <a:pt x="52759" y="179982"/>
                  </a:moveTo>
                  <a:cubicBezTo>
                    <a:pt x="47982" y="199214"/>
                    <a:pt x="35912" y="213638"/>
                    <a:pt x="21832" y="213638"/>
                  </a:cubicBezTo>
                  <a:cubicBezTo>
                    <a:pt x="20323" y="213638"/>
                    <a:pt x="16552" y="213638"/>
                    <a:pt x="12026" y="211360"/>
                  </a:cubicBezTo>
                  <a:cubicBezTo>
                    <a:pt x="19569" y="209589"/>
                    <a:pt x="23340" y="203010"/>
                    <a:pt x="23340" y="197949"/>
                  </a:cubicBezTo>
                  <a:cubicBezTo>
                    <a:pt x="23340" y="193900"/>
                    <a:pt x="20575" y="189092"/>
                    <a:pt x="13786" y="189092"/>
                  </a:cubicBezTo>
                  <a:cubicBezTo>
                    <a:pt x="7500" y="189092"/>
                    <a:pt x="208" y="194406"/>
                    <a:pt x="208" y="203516"/>
                  </a:cubicBezTo>
                  <a:cubicBezTo>
                    <a:pt x="208" y="213638"/>
                    <a:pt x="10266" y="219205"/>
                    <a:pt x="22335" y="219205"/>
                  </a:cubicBezTo>
                  <a:cubicBezTo>
                    <a:pt x="39935" y="219205"/>
                    <a:pt x="63319" y="205793"/>
                    <a:pt x="69605" y="180741"/>
                  </a:cubicBezTo>
                  <a:lnTo>
                    <a:pt x="92738" y="88125"/>
                  </a:lnTo>
                  <a:cubicBezTo>
                    <a:pt x="93995" y="83064"/>
                    <a:pt x="93995" y="79521"/>
                    <a:pt x="93995" y="78762"/>
                  </a:cubicBezTo>
                  <a:cubicBezTo>
                    <a:pt x="93995" y="64338"/>
                    <a:pt x="83434" y="55481"/>
                    <a:pt x="70863" y="55481"/>
                  </a:cubicBezTo>
                  <a:cubicBezTo>
                    <a:pt x="45216" y="55481"/>
                    <a:pt x="30884" y="92173"/>
                    <a:pt x="30884" y="94451"/>
                  </a:cubicBezTo>
                  <a:cubicBezTo>
                    <a:pt x="30884" y="96981"/>
                    <a:pt x="33398" y="96981"/>
                    <a:pt x="33901" y="96981"/>
                  </a:cubicBezTo>
                  <a:cubicBezTo>
                    <a:pt x="36164" y="96981"/>
                    <a:pt x="36415" y="96728"/>
                    <a:pt x="38427" y="91920"/>
                  </a:cubicBezTo>
                  <a:cubicBezTo>
                    <a:pt x="44713" y="76484"/>
                    <a:pt x="56279" y="61048"/>
                    <a:pt x="70108" y="61048"/>
                  </a:cubicBezTo>
                  <a:cubicBezTo>
                    <a:pt x="73628" y="61048"/>
                    <a:pt x="78154" y="62060"/>
                    <a:pt x="78154" y="72688"/>
                  </a:cubicBezTo>
                  <a:cubicBezTo>
                    <a:pt x="78154" y="78509"/>
                    <a:pt x="77400" y="81292"/>
                    <a:pt x="76394" y="85594"/>
                  </a:cubicBezTo>
                  <a:lnTo>
                    <a:pt x="52759" y="179982"/>
                  </a:lnTo>
                  <a:close/>
                </a:path>
              </a:pathLst>
            </a:custGeom>
            <a:solidFill>
              <a:srgbClr val="000000"/>
            </a:solidFill>
            <a:ln w="2523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EF71116D-90D4-6F8E-9857-5485B1EC8A57}"/>
                </a:ext>
              </a:extLst>
            </p:cNvPr>
            <p:cNvSpPr/>
            <p:nvPr>
              <p:custDataLst>
                <p:tags r:id="rId44"/>
              </p:custDataLst>
            </p:nvPr>
          </p:nvSpPr>
          <p:spPr>
            <a:xfrm>
              <a:off x="7999744" y="3973281"/>
              <a:ext cx="153629" cy="195608"/>
            </a:xfrm>
            <a:custGeom>
              <a:avLst/>
              <a:gdLst>
                <a:gd name="connsiteX0" fmla="*/ 149068 w 153629"/>
                <a:gd name="connsiteY0" fmla="*/ 10691 h 195608"/>
                <a:gd name="connsiteX1" fmla="*/ 153845 w 153629"/>
                <a:gd name="connsiteY1" fmla="*/ 5124 h 195608"/>
                <a:gd name="connsiteX2" fmla="*/ 148816 w 153629"/>
                <a:gd name="connsiteY2" fmla="*/ 63 h 195608"/>
                <a:gd name="connsiteX3" fmla="*/ 144290 w 153629"/>
                <a:gd name="connsiteY3" fmla="*/ 1581 h 195608"/>
                <a:gd name="connsiteX4" fmla="*/ 5244 w 153629"/>
                <a:gd name="connsiteY4" fmla="*/ 67627 h 195608"/>
                <a:gd name="connsiteX5" fmla="*/ 216 w 153629"/>
                <a:gd name="connsiteY5" fmla="*/ 73448 h 195608"/>
                <a:gd name="connsiteX6" fmla="*/ 5244 w 153629"/>
                <a:gd name="connsiteY6" fmla="*/ 79015 h 195608"/>
                <a:gd name="connsiteX7" fmla="*/ 144290 w 153629"/>
                <a:gd name="connsiteY7" fmla="*/ 144808 h 195608"/>
                <a:gd name="connsiteX8" fmla="*/ 148816 w 153629"/>
                <a:gd name="connsiteY8" fmla="*/ 146579 h 195608"/>
                <a:gd name="connsiteX9" fmla="*/ 153845 w 153629"/>
                <a:gd name="connsiteY9" fmla="*/ 141518 h 195608"/>
                <a:gd name="connsiteX10" fmla="*/ 148565 w 153629"/>
                <a:gd name="connsiteY10" fmla="*/ 135698 h 195608"/>
                <a:gd name="connsiteX11" fmla="*/ 17062 w 153629"/>
                <a:gd name="connsiteY11" fmla="*/ 73448 h 195608"/>
                <a:gd name="connsiteX12" fmla="*/ 149068 w 153629"/>
                <a:gd name="connsiteY12" fmla="*/ 10691 h 195608"/>
                <a:gd name="connsiteX13" fmla="*/ 145045 w 153629"/>
                <a:gd name="connsiteY13" fmla="*/ 195671 h 195608"/>
                <a:gd name="connsiteX14" fmla="*/ 153845 w 153629"/>
                <a:gd name="connsiteY14" fmla="*/ 190610 h 195608"/>
                <a:gd name="connsiteX15" fmla="*/ 144793 w 153629"/>
                <a:gd name="connsiteY15" fmla="*/ 185549 h 195608"/>
                <a:gd name="connsiteX16" fmla="*/ 9267 w 153629"/>
                <a:gd name="connsiteY16" fmla="*/ 185549 h 195608"/>
                <a:gd name="connsiteX17" fmla="*/ 216 w 153629"/>
                <a:gd name="connsiteY17" fmla="*/ 190610 h 195608"/>
                <a:gd name="connsiteX18" fmla="*/ 9016 w 153629"/>
                <a:gd name="connsiteY18" fmla="*/ 195671 h 195608"/>
                <a:gd name="connsiteX19" fmla="*/ 145045 w 153629"/>
                <a:gd name="connsiteY19" fmla="*/ 195671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629" h="195608">
                  <a:moveTo>
                    <a:pt x="149068" y="10691"/>
                  </a:moveTo>
                  <a:cubicBezTo>
                    <a:pt x="151833" y="9426"/>
                    <a:pt x="153845" y="8160"/>
                    <a:pt x="153845" y="5124"/>
                  </a:cubicBezTo>
                  <a:cubicBezTo>
                    <a:pt x="153845" y="2340"/>
                    <a:pt x="151833" y="63"/>
                    <a:pt x="148816" y="63"/>
                  </a:cubicBezTo>
                  <a:cubicBezTo>
                    <a:pt x="147559" y="63"/>
                    <a:pt x="145296" y="1075"/>
                    <a:pt x="144290" y="1581"/>
                  </a:cubicBezTo>
                  <a:lnTo>
                    <a:pt x="5244" y="67627"/>
                  </a:lnTo>
                  <a:cubicBezTo>
                    <a:pt x="970" y="69652"/>
                    <a:pt x="216" y="71423"/>
                    <a:pt x="216" y="73448"/>
                  </a:cubicBezTo>
                  <a:cubicBezTo>
                    <a:pt x="216" y="75725"/>
                    <a:pt x="1724" y="77496"/>
                    <a:pt x="5244" y="79015"/>
                  </a:cubicBezTo>
                  <a:lnTo>
                    <a:pt x="144290" y="144808"/>
                  </a:lnTo>
                  <a:cubicBezTo>
                    <a:pt x="147559" y="146579"/>
                    <a:pt x="148062" y="146579"/>
                    <a:pt x="148816" y="146579"/>
                  </a:cubicBezTo>
                  <a:cubicBezTo>
                    <a:pt x="151582" y="146579"/>
                    <a:pt x="153845" y="144302"/>
                    <a:pt x="153845" y="141518"/>
                  </a:cubicBezTo>
                  <a:cubicBezTo>
                    <a:pt x="153845" y="139241"/>
                    <a:pt x="152839" y="137723"/>
                    <a:pt x="148565" y="135698"/>
                  </a:cubicBezTo>
                  <a:lnTo>
                    <a:pt x="17062" y="73448"/>
                  </a:lnTo>
                  <a:lnTo>
                    <a:pt x="149068" y="10691"/>
                  </a:lnTo>
                  <a:close/>
                  <a:moveTo>
                    <a:pt x="145045" y="195671"/>
                  </a:moveTo>
                  <a:cubicBezTo>
                    <a:pt x="149319" y="195671"/>
                    <a:pt x="153845" y="195671"/>
                    <a:pt x="153845" y="190610"/>
                  </a:cubicBezTo>
                  <a:cubicBezTo>
                    <a:pt x="153845" y="185549"/>
                    <a:pt x="148565" y="185549"/>
                    <a:pt x="144793" y="185549"/>
                  </a:cubicBezTo>
                  <a:lnTo>
                    <a:pt x="9267" y="185549"/>
                  </a:lnTo>
                  <a:cubicBezTo>
                    <a:pt x="5496" y="185549"/>
                    <a:pt x="216" y="185549"/>
                    <a:pt x="216" y="190610"/>
                  </a:cubicBezTo>
                  <a:cubicBezTo>
                    <a:pt x="216" y="195671"/>
                    <a:pt x="4741" y="195671"/>
                    <a:pt x="9016" y="195671"/>
                  </a:cubicBezTo>
                  <a:lnTo>
                    <a:pt x="145045" y="195671"/>
                  </a:lnTo>
                  <a:close/>
                </a:path>
              </a:pathLst>
            </a:custGeom>
            <a:solidFill>
              <a:srgbClr val="000000"/>
            </a:solidFill>
            <a:ln w="2523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8301412E-567C-D51C-638B-23CC2FA77154}"/>
                </a:ext>
              </a:extLst>
            </p:cNvPr>
            <p:cNvSpPr/>
            <p:nvPr>
              <p:custDataLst>
                <p:tags r:id="rId45"/>
              </p:custDataLst>
            </p:nvPr>
          </p:nvSpPr>
          <p:spPr>
            <a:xfrm>
              <a:off x="8254339" y="4022373"/>
              <a:ext cx="103592" cy="160940"/>
            </a:xfrm>
            <a:custGeom>
              <a:avLst/>
              <a:gdLst>
                <a:gd name="connsiteX0" fmla="*/ 103819 w 103592"/>
                <a:gd name="connsiteY0" fmla="*/ 2846 h 160940"/>
                <a:gd name="connsiteX1" fmla="*/ 101305 w 103592"/>
                <a:gd name="connsiteY1" fmla="*/ 316 h 160940"/>
                <a:gd name="connsiteX2" fmla="*/ 84207 w 103592"/>
                <a:gd name="connsiteY2" fmla="*/ 17776 h 160940"/>
                <a:gd name="connsiteX3" fmla="*/ 60823 w 103592"/>
                <a:gd name="connsiteY3" fmla="*/ 63 h 160940"/>
                <a:gd name="connsiteX4" fmla="*/ 226 w 103592"/>
                <a:gd name="connsiteY4" fmla="*/ 74207 h 160940"/>
                <a:gd name="connsiteX5" fmla="*/ 33416 w 103592"/>
                <a:gd name="connsiteY5" fmla="*/ 114695 h 160940"/>
                <a:gd name="connsiteX6" fmla="*/ 63086 w 103592"/>
                <a:gd name="connsiteY6" fmla="*/ 99512 h 160940"/>
                <a:gd name="connsiteX7" fmla="*/ 51771 w 103592"/>
                <a:gd name="connsiteY7" fmla="*/ 144808 h 160940"/>
                <a:gd name="connsiteX8" fmla="*/ 33667 w 103592"/>
                <a:gd name="connsiteY8" fmla="*/ 153159 h 160940"/>
                <a:gd name="connsiteX9" fmla="*/ 27884 w 103592"/>
                <a:gd name="connsiteY9" fmla="*/ 158220 h 160940"/>
                <a:gd name="connsiteX10" fmla="*/ 31153 w 103592"/>
                <a:gd name="connsiteY10" fmla="*/ 161003 h 160940"/>
                <a:gd name="connsiteX11" fmla="*/ 56297 w 103592"/>
                <a:gd name="connsiteY11" fmla="*/ 160244 h 160940"/>
                <a:gd name="connsiteX12" fmla="*/ 82195 w 103592"/>
                <a:gd name="connsiteY12" fmla="*/ 161003 h 160940"/>
                <a:gd name="connsiteX13" fmla="*/ 86721 w 103592"/>
                <a:gd name="connsiteY13" fmla="*/ 155942 h 160940"/>
                <a:gd name="connsiteX14" fmla="*/ 80184 w 103592"/>
                <a:gd name="connsiteY14" fmla="*/ 153159 h 160940"/>
                <a:gd name="connsiteX15" fmla="*/ 68115 w 103592"/>
                <a:gd name="connsiteY15" fmla="*/ 149110 h 160940"/>
                <a:gd name="connsiteX16" fmla="*/ 69120 w 103592"/>
                <a:gd name="connsiteY16" fmla="*/ 143543 h 160940"/>
                <a:gd name="connsiteX17" fmla="*/ 103819 w 103592"/>
                <a:gd name="connsiteY17" fmla="*/ 2846 h 160940"/>
                <a:gd name="connsiteX18" fmla="*/ 34170 w 103592"/>
                <a:gd name="connsiteY18" fmla="*/ 109128 h 160940"/>
                <a:gd name="connsiteX19" fmla="*/ 18078 w 103592"/>
                <a:gd name="connsiteY19" fmla="*/ 85341 h 160940"/>
                <a:gd name="connsiteX20" fmla="*/ 29644 w 103592"/>
                <a:gd name="connsiteY20" fmla="*/ 34984 h 160940"/>
                <a:gd name="connsiteX21" fmla="*/ 60823 w 103592"/>
                <a:gd name="connsiteY21" fmla="*/ 5630 h 160940"/>
                <a:gd name="connsiteX22" fmla="*/ 80687 w 103592"/>
                <a:gd name="connsiteY22" fmla="*/ 27898 h 160940"/>
                <a:gd name="connsiteX23" fmla="*/ 66103 w 103592"/>
                <a:gd name="connsiteY23" fmla="*/ 85847 h 160940"/>
                <a:gd name="connsiteX24" fmla="*/ 34170 w 103592"/>
                <a:gd name="connsiteY24" fmla="*/ 109128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592" h="160940">
                  <a:moveTo>
                    <a:pt x="103819" y="2846"/>
                  </a:moveTo>
                  <a:cubicBezTo>
                    <a:pt x="103819" y="1834"/>
                    <a:pt x="103065" y="316"/>
                    <a:pt x="101305" y="316"/>
                  </a:cubicBezTo>
                  <a:cubicBezTo>
                    <a:pt x="98539" y="316"/>
                    <a:pt x="88481" y="10438"/>
                    <a:pt x="84207" y="17776"/>
                  </a:cubicBezTo>
                  <a:cubicBezTo>
                    <a:pt x="78675" y="4112"/>
                    <a:pt x="68869" y="63"/>
                    <a:pt x="60823" y="63"/>
                  </a:cubicBezTo>
                  <a:cubicBezTo>
                    <a:pt x="31153" y="63"/>
                    <a:pt x="226" y="37514"/>
                    <a:pt x="226" y="74207"/>
                  </a:cubicBezTo>
                  <a:cubicBezTo>
                    <a:pt x="226" y="99006"/>
                    <a:pt x="15061" y="114695"/>
                    <a:pt x="33416" y="114695"/>
                  </a:cubicBezTo>
                  <a:cubicBezTo>
                    <a:pt x="44228" y="114695"/>
                    <a:pt x="54034" y="108622"/>
                    <a:pt x="63086" y="99512"/>
                  </a:cubicBezTo>
                  <a:cubicBezTo>
                    <a:pt x="60823" y="108369"/>
                    <a:pt x="52525" y="142531"/>
                    <a:pt x="51771" y="144808"/>
                  </a:cubicBezTo>
                  <a:cubicBezTo>
                    <a:pt x="49760" y="151893"/>
                    <a:pt x="47748" y="152906"/>
                    <a:pt x="33667" y="153159"/>
                  </a:cubicBezTo>
                  <a:cubicBezTo>
                    <a:pt x="30399" y="153159"/>
                    <a:pt x="27884" y="153159"/>
                    <a:pt x="27884" y="158220"/>
                  </a:cubicBezTo>
                  <a:cubicBezTo>
                    <a:pt x="27884" y="158473"/>
                    <a:pt x="27884" y="161003"/>
                    <a:pt x="31153" y="161003"/>
                  </a:cubicBezTo>
                  <a:cubicBezTo>
                    <a:pt x="39199" y="161003"/>
                    <a:pt x="47999" y="160244"/>
                    <a:pt x="56297" y="160244"/>
                  </a:cubicBezTo>
                  <a:cubicBezTo>
                    <a:pt x="64846" y="160244"/>
                    <a:pt x="73898" y="161003"/>
                    <a:pt x="82195" y="161003"/>
                  </a:cubicBezTo>
                  <a:cubicBezTo>
                    <a:pt x="83452" y="161003"/>
                    <a:pt x="86721" y="161003"/>
                    <a:pt x="86721" y="155942"/>
                  </a:cubicBezTo>
                  <a:cubicBezTo>
                    <a:pt x="86721" y="153159"/>
                    <a:pt x="84207" y="153159"/>
                    <a:pt x="80184" y="153159"/>
                  </a:cubicBezTo>
                  <a:cubicBezTo>
                    <a:pt x="68115" y="153159"/>
                    <a:pt x="68115" y="151387"/>
                    <a:pt x="68115" y="149110"/>
                  </a:cubicBezTo>
                  <a:cubicBezTo>
                    <a:pt x="68115" y="147339"/>
                    <a:pt x="68618" y="145820"/>
                    <a:pt x="69120" y="143543"/>
                  </a:cubicBezTo>
                  <a:lnTo>
                    <a:pt x="103819" y="2846"/>
                  </a:lnTo>
                  <a:close/>
                  <a:moveTo>
                    <a:pt x="34170" y="109128"/>
                  </a:moveTo>
                  <a:cubicBezTo>
                    <a:pt x="19084" y="109128"/>
                    <a:pt x="18078" y="89643"/>
                    <a:pt x="18078" y="85341"/>
                  </a:cubicBezTo>
                  <a:cubicBezTo>
                    <a:pt x="18078" y="73195"/>
                    <a:pt x="25370" y="45612"/>
                    <a:pt x="29644" y="34984"/>
                  </a:cubicBezTo>
                  <a:cubicBezTo>
                    <a:pt x="37439" y="16258"/>
                    <a:pt x="50514" y="5630"/>
                    <a:pt x="60823" y="5630"/>
                  </a:cubicBezTo>
                  <a:cubicBezTo>
                    <a:pt x="77166" y="5630"/>
                    <a:pt x="80687" y="26127"/>
                    <a:pt x="80687" y="27898"/>
                  </a:cubicBezTo>
                  <a:cubicBezTo>
                    <a:pt x="80687" y="29417"/>
                    <a:pt x="66857" y="84835"/>
                    <a:pt x="66103" y="85847"/>
                  </a:cubicBezTo>
                  <a:cubicBezTo>
                    <a:pt x="62332" y="92933"/>
                    <a:pt x="48251" y="109128"/>
                    <a:pt x="34170" y="109128"/>
                  </a:cubicBezTo>
                  <a:close/>
                </a:path>
              </a:pathLst>
            </a:custGeom>
            <a:solidFill>
              <a:srgbClr val="000000"/>
            </a:solidFill>
            <a:ln w="2523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688E402C-CBE1-6A39-BBCF-7CAF07CD8219}"/>
                </a:ext>
              </a:extLst>
            </p:cNvPr>
            <p:cNvSpPr/>
            <p:nvPr>
              <p:custDataLst>
                <p:tags r:id="rId46"/>
              </p:custDataLst>
            </p:nvPr>
          </p:nvSpPr>
          <p:spPr>
            <a:xfrm>
              <a:off x="8364800" y="4054737"/>
              <a:ext cx="53330" cy="119212"/>
            </a:xfrm>
            <a:custGeom>
              <a:avLst/>
              <a:gdLst>
                <a:gd name="connsiteX0" fmla="*/ 48985 w 53330"/>
                <a:gd name="connsiteY0" fmla="*/ 6795 h 119212"/>
                <a:gd name="connsiteX1" fmla="*/ 41944 w 53330"/>
                <a:gd name="connsiteY1" fmla="*/ 64 h 119212"/>
                <a:gd name="connsiteX2" fmla="*/ 32088 w 53330"/>
                <a:gd name="connsiteY2" fmla="*/ 9807 h 119212"/>
                <a:gd name="connsiteX3" fmla="*/ 39128 w 53330"/>
                <a:gd name="connsiteY3" fmla="*/ 16538 h 119212"/>
                <a:gd name="connsiteX4" fmla="*/ 48985 w 53330"/>
                <a:gd name="connsiteY4" fmla="*/ 6795 h 119212"/>
                <a:gd name="connsiteX5" fmla="*/ 13079 w 53330"/>
                <a:gd name="connsiteY5" fmla="*/ 96780 h 119212"/>
                <a:gd name="connsiteX6" fmla="*/ 11495 w 53330"/>
                <a:gd name="connsiteY6" fmla="*/ 104220 h 119212"/>
                <a:gd name="connsiteX7" fmla="*/ 28216 w 53330"/>
                <a:gd name="connsiteY7" fmla="*/ 119277 h 119212"/>
                <a:gd name="connsiteX8" fmla="*/ 53561 w 53330"/>
                <a:gd name="connsiteY8" fmla="*/ 92175 h 119212"/>
                <a:gd name="connsiteX9" fmla="*/ 50745 w 53330"/>
                <a:gd name="connsiteY9" fmla="*/ 89872 h 119212"/>
                <a:gd name="connsiteX10" fmla="*/ 47400 w 53330"/>
                <a:gd name="connsiteY10" fmla="*/ 92883 h 119212"/>
                <a:gd name="connsiteX11" fmla="*/ 28744 w 53330"/>
                <a:gd name="connsiteY11" fmla="*/ 114317 h 119212"/>
                <a:gd name="connsiteX12" fmla="*/ 24343 w 53330"/>
                <a:gd name="connsiteY12" fmla="*/ 108117 h 119212"/>
                <a:gd name="connsiteX13" fmla="*/ 27160 w 53330"/>
                <a:gd name="connsiteY13" fmla="*/ 96780 h 119212"/>
                <a:gd name="connsiteX14" fmla="*/ 32792 w 53330"/>
                <a:gd name="connsiteY14" fmla="*/ 82610 h 119212"/>
                <a:gd name="connsiteX15" fmla="*/ 41416 w 53330"/>
                <a:gd name="connsiteY15" fmla="*/ 60113 h 119212"/>
                <a:gd name="connsiteX16" fmla="*/ 42472 w 53330"/>
                <a:gd name="connsiteY16" fmla="*/ 54445 h 119212"/>
                <a:gd name="connsiteX17" fmla="*/ 25752 w 53330"/>
                <a:gd name="connsiteY17" fmla="*/ 39388 h 119212"/>
                <a:gd name="connsiteX18" fmla="*/ 230 w 53330"/>
                <a:gd name="connsiteY18" fmla="*/ 66490 h 119212"/>
                <a:gd name="connsiteX19" fmla="*/ 3223 w 53330"/>
                <a:gd name="connsiteY19" fmla="*/ 68793 h 119212"/>
                <a:gd name="connsiteX20" fmla="*/ 6391 w 53330"/>
                <a:gd name="connsiteY20" fmla="*/ 65959 h 119212"/>
                <a:gd name="connsiteX21" fmla="*/ 25224 w 53330"/>
                <a:gd name="connsiteY21" fmla="*/ 44348 h 119212"/>
                <a:gd name="connsiteX22" fmla="*/ 29624 w 53330"/>
                <a:gd name="connsiteY22" fmla="*/ 50548 h 119212"/>
                <a:gd name="connsiteX23" fmla="*/ 24167 w 53330"/>
                <a:gd name="connsiteY23" fmla="*/ 68262 h 119212"/>
                <a:gd name="connsiteX24" fmla="*/ 13079 w 53330"/>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30" h="119212">
                  <a:moveTo>
                    <a:pt x="48985" y="6795"/>
                  </a:moveTo>
                  <a:cubicBezTo>
                    <a:pt x="48985" y="3961"/>
                    <a:pt x="46872" y="64"/>
                    <a:pt x="41944" y="64"/>
                  </a:cubicBezTo>
                  <a:cubicBezTo>
                    <a:pt x="37192" y="64"/>
                    <a:pt x="32088" y="4670"/>
                    <a:pt x="32088" y="9807"/>
                  </a:cubicBezTo>
                  <a:cubicBezTo>
                    <a:pt x="32088" y="12818"/>
                    <a:pt x="34376" y="16538"/>
                    <a:pt x="39128" y="16538"/>
                  </a:cubicBezTo>
                  <a:cubicBezTo>
                    <a:pt x="44232" y="16538"/>
                    <a:pt x="48985" y="11578"/>
                    <a:pt x="48985" y="6795"/>
                  </a:cubicBezTo>
                  <a:close/>
                  <a:moveTo>
                    <a:pt x="13079" y="96780"/>
                  </a:moveTo>
                  <a:cubicBezTo>
                    <a:pt x="12375" y="99083"/>
                    <a:pt x="11495" y="101209"/>
                    <a:pt x="11495" y="104220"/>
                  </a:cubicBezTo>
                  <a:cubicBezTo>
                    <a:pt x="11495" y="112545"/>
                    <a:pt x="18535" y="119277"/>
                    <a:pt x="28216" y="119277"/>
                  </a:cubicBezTo>
                  <a:cubicBezTo>
                    <a:pt x="45816" y="119277"/>
                    <a:pt x="53561" y="94832"/>
                    <a:pt x="53561" y="92175"/>
                  </a:cubicBezTo>
                  <a:cubicBezTo>
                    <a:pt x="53561" y="89872"/>
                    <a:pt x="51273" y="89872"/>
                    <a:pt x="50745" y="89872"/>
                  </a:cubicBezTo>
                  <a:cubicBezTo>
                    <a:pt x="48280" y="89872"/>
                    <a:pt x="48105" y="90935"/>
                    <a:pt x="47400" y="92883"/>
                  </a:cubicBezTo>
                  <a:cubicBezTo>
                    <a:pt x="43352" y="107054"/>
                    <a:pt x="35608" y="114317"/>
                    <a:pt x="28744" y="114317"/>
                  </a:cubicBezTo>
                  <a:cubicBezTo>
                    <a:pt x="25224" y="114317"/>
                    <a:pt x="24343" y="112014"/>
                    <a:pt x="24343" y="108117"/>
                  </a:cubicBezTo>
                  <a:cubicBezTo>
                    <a:pt x="24343" y="104043"/>
                    <a:pt x="25576" y="100677"/>
                    <a:pt x="27160" y="96780"/>
                  </a:cubicBezTo>
                  <a:cubicBezTo>
                    <a:pt x="28920" y="91998"/>
                    <a:pt x="30856" y="87215"/>
                    <a:pt x="32792" y="82610"/>
                  </a:cubicBezTo>
                  <a:cubicBezTo>
                    <a:pt x="34376" y="78358"/>
                    <a:pt x="40712" y="62239"/>
                    <a:pt x="41416" y="60113"/>
                  </a:cubicBezTo>
                  <a:cubicBezTo>
                    <a:pt x="41944" y="58342"/>
                    <a:pt x="42472" y="56216"/>
                    <a:pt x="42472" y="54445"/>
                  </a:cubicBezTo>
                  <a:cubicBezTo>
                    <a:pt x="42472" y="46120"/>
                    <a:pt x="35432" y="39388"/>
                    <a:pt x="25752" y="39388"/>
                  </a:cubicBezTo>
                  <a:cubicBezTo>
                    <a:pt x="8327" y="39388"/>
                    <a:pt x="230" y="63479"/>
                    <a:pt x="230" y="66490"/>
                  </a:cubicBezTo>
                  <a:cubicBezTo>
                    <a:pt x="230" y="68793"/>
                    <a:pt x="2695" y="68793"/>
                    <a:pt x="3223" y="68793"/>
                  </a:cubicBezTo>
                  <a:cubicBezTo>
                    <a:pt x="5687" y="68793"/>
                    <a:pt x="5863" y="67907"/>
                    <a:pt x="6391" y="65959"/>
                  </a:cubicBezTo>
                  <a:cubicBezTo>
                    <a:pt x="10967" y="50725"/>
                    <a:pt x="18711" y="44348"/>
                    <a:pt x="25224" y="44348"/>
                  </a:cubicBezTo>
                  <a:cubicBezTo>
                    <a:pt x="28040" y="44348"/>
                    <a:pt x="29624" y="45765"/>
                    <a:pt x="29624" y="50548"/>
                  </a:cubicBezTo>
                  <a:cubicBezTo>
                    <a:pt x="29624" y="54622"/>
                    <a:pt x="28568" y="57279"/>
                    <a:pt x="24167" y="68262"/>
                  </a:cubicBezTo>
                  <a:lnTo>
                    <a:pt x="13079" y="96780"/>
                  </a:lnTo>
                  <a:close/>
                </a:path>
              </a:pathLst>
            </a:custGeom>
            <a:solidFill>
              <a:srgbClr val="000000"/>
            </a:solidFill>
            <a:ln w="25238" cap="flat">
              <a:noFill/>
              <a:prstDash val="solid"/>
              <a:miter/>
            </a:ln>
          </p:spPr>
          <p:txBody>
            <a:bodyPr rtlCol="0" anchor="ctr"/>
            <a:lstStyle/>
            <a:p>
              <a:endParaRPr lang="en-CN"/>
            </a:p>
          </p:txBody>
        </p:sp>
      </p:grpSp>
      <p:sp>
        <p:nvSpPr>
          <p:cNvPr id="18441" name="TextBox 18440">
            <a:extLst>
              <a:ext uri="{FF2B5EF4-FFF2-40B4-BE49-F238E27FC236}">
                <a16:creationId xmlns:a16="http://schemas.microsoft.com/office/drawing/2014/main" id="{25CDF462-E610-F25C-3003-3883B7B02061}"/>
              </a:ext>
            </a:extLst>
          </p:cNvPr>
          <p:cNvSpPr txBox="1"/>
          <p:nvPr/>
        </p:nvSpPr>
        <p:spPr>
          <a:xfrm>
            <a:off x="424237" y="3906972"/>
            <a:ext cx="10901672" cy="1897764"/>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多示例学习的完整训练过程为：</a:t>
            </a:r>
          </a:p>
          <a:p>
            <a:pPr>
              <a:lnSpc>
                <a:spcPct val="130000"/>
              </a:lnSpc>
            </a:pP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初始化网络参数</a:t>
            </a:r>
            <a:r>
              <a:rPr lang="el-GR" b="0" i="0" dirty="0">
                <a:effectLst/>
                <a:latin typeface="Times New Roman" panose="02020603050405020304" pitchFamily="18" charset="0"/>
              </a:rPr>
              <a:t>θ</a:t>
            </a:r>
            <a:r>
              <a:rPr lang="zh-CN" altLang="en-US" dirty="0">
                <a:latin typeface="Times New Roman" panose="02020603050405020304" pitchFamily="18" charset="0"/>
              </a:rPr>
              <a:t>，</a:t>
            </a:r>
            <a:r>
              <a:rPr lang="en-CN" dirty="0">
                <a:latin typeface="Microsoft YaHei" panose="020B0503020204020204" pitchFamily="34" charset="-122"/>
                <a:ea typeface="Microsoft YaHei" panose="020B0503020204020204" pitchFamily="34" charset="-122"/>
              </a:rPr>
              <a:t>将所有包划分为若干个大小为b</a:t>
            </a:r>
            <a:r>
              <a:rPr lang="en-CN" baseline="-25000" dirty="0">
                <a:latin typeface="Microsoft YaHei" panose="020B0503020204020204" pitchFamily="34" charset="-122"/>
                <a:ea typeface="Microsoft YaHei" panose="020B0503020204020204" pitchFamily="34" charset="-122"/>
              </a:rPr>
              <a:t>s</a:t>
            </a:r>
            <a:r>
              <a:rPr lang="en-CN" dirty="0">
                <a:latin typeface="Microsoft YaHei" panose="020B0503020204020204" pitchFamily="34" charset="-122"/>
                <a:ea typeface="Microsoft YaHei" panose="020B0503020204020204" pitchFamily="34" charset="-122"/>
              </a:rPr>
              <a:t>的小批次（mini-batch）。</a:t>
            </a:r>
          </a:p>
          <a:p>
            <a:pPr>
              <a:lnSpc>
                <a:spcPct val="130000"/>
              </a:lnSpc>
            </a:pPr>
            <a:r>
              <a:rPr lang="en-CN"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随机选择一个批次，根据</a:t>
            </a:r>
            <a:r>
              <a:rPr lang="en-US" dirty="0" err="1">
                <a:latin typeface="Microsoft YaHei" panose="020B0503020204020204" pitchFamily="34" charset="-122"/>
                <a:ea typeface="Microsoft YaHei" panose="020B0503020204020204" pitchFamily="34" charset="-122"/>
              </a:rPr>
              <a:t>上式</a:t>
            </a:r>
            <a:r>
              <a:rPr lang="en-CN" dirty="0">
                <a:latin typeface="Microsoft YaHei" panose="020B0503020204020204" pitchFamily="34" charset="-122"/>
                <a:ea typeface="Microsoft YaHei" panose="020B0503020204020204" pitchFamily="34" charset="-122"/>
              </a:rPr>
              <a:t>选出包中第j个示例</a:t>
            </a:r>
          </a:p>
          <a:p>
            <a:pPr>
              <a:lnSpc>
                <a:spcPct val="130000"/>
              </a:lnSpc>
            </a:pPr>
            <a:r>
              <a:rPr lang="en-CN"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基于示例</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的梯度对网络参数</a:t>
            </a:r>
            <a:r>
              <a:rPr lang="el-GR" b="0" i="0" dirty="0">
                <a:effectLst/>
                <a:latin typeface="Times New Roman" panose="02020603050405020304" pitchFamily="18" charset="0"/>
              </a:rPr>
              <a:t> θ </a:t>
            </a:r>
            <a:r>
              <a:rPr lang="en-CN" dirty="0">
                <a:latin typeface="Microsoft YaHei" panose="020B0503020204020204" pitchFamily="34" charset="-122"/>
                <a:ea typeface="Microsoft YaHei" panose="020B0503020204020204" pitchFamily="34" charset="-122"/>
              </a:rPr>
              <a:t>进行更新。</a:t>
            </a:r>
          </a:p>
          <a:p>
            <a:pPr>
              <a:lnSpc>
                <a:spcPct val="130000"/>
              </a:lnSpc>
            </a:pPr>
            <a:r>
              <a:rPr lang="en-CN"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4.</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重复以上两步直至收敛。</a:t>
            </a:r>
          </a:p>
        </p:txBody>
      </p:sp>
      <p:grpSp>
        <p:nvGrpSpPr>
          <p:cNvPr id="18457" name="Group 18456" descr="\documentclass{article}&#10;\usepackage{amsmath,bm}&#10;\pagestyle{empty}&#10;\begin{document}&#10;&#10;$m_i^j$ ($1 \le i \le b_s$)&#10;&#10;&#10;\end{document}" title="IguanaTex Vector Display">
            <a:extLst>
              <a:ext uri="{FF2B5EF4-FFF2-40B4-BE49-F238E27FC236}">
                <a16:creationId xmlns:a16="http://schemas.microsoft.com/office/drawing/2014/main" id="{630210E8-394F-5214-4763-3CDC39963BFF}"/>
              </a:ext>
            </a:extLst>
          </p:cNvPr>
          <p:cNvGrpSpPr>
            <a:grpSpLocks noChangeAspect="1"/>
          </p:cNvGrpSpPr>
          <p:nvPr>
            <p:custDataLst>
              <p:tags r:id="rId3"/>
            </p:custDataLst>
          </p:nvPr>
        </p:nvGrpSpPr>
        <p:grpSpPr>
          <a:xfrm>
            <a:off x="6044590" y="4716553"/>
            <a:ext cx="1492093" cy="280217"/>
            <a:chOff x="4274362" y="3759658"/>
            <a:chExt cx="1492093" cy="280217"/>
          </a:xfrm>
        </p:grpSpPr>
        <p:sp>
          <p:nvSpPr>
            <p:cNvPr id="18446" name="Freeform 18445">
              <a:extLst>
                <a:ext uri="{FF2B5EF4-FFF2-40B4-BE49-F238E27FC236}">
                  <a16:creationId xmlns:a16="http://schemas.microsoft.com/office/drawing/2014/main" id="{2D48A6C0-2786-126A-80CC-E6791914539F}"/>
                </a:ext>
              </a:extLst>
            </p:cNvPr>
            <p:cNvSpPr/>
            <p:nvPr>
              <p:custDataLst>
                <p:tags r:id="rId8"/>
              </p:custDataLst>
            </p:nvPr>
          </p:nvSpPr>
          <p:spPr>
            <a:xfrm>
              <a:off x="4274362" y="3874135"/>
              <a:ext cx="183780" cy="103168"/>
            </a:xfrm>
            <a:custGeom>
              <a:avLst/>
              <a:gdLst>
                <a:gd name="connsiteX0" fmla="*/ 13316 w 183780"/>
                <a:gd name="connsiteY0" fmla="*/ 87289 h 103168"/>
                <a:gd name="connsiteX1" fmla="*/ 11297 w 183780"/>
                <a:gd name="connsiteY1" fmla="*/ 97083 h 103168"/>
                <a:gd name="connsiteX2" fmla="*/ 17804 w 183780"/>
                <a:gd name="connsiteY2" fmla="*/ 103232 h 103168"/>
                <a:gd name="connsiteX3" fmla="*/ 26107 w 183780"/>
                <a:gd name="connsiteY3" fmla="*/ 96855 h 103168"/>
                <a:gd name="connsiteX4" fmla="*/ 30370 w 183780"/>
                <a:gd name="connsiteY4" fmla="*/ 80002 h 103168"/>
                <a:gd name="connsiteX5" fmla="*/ 35307 w 183780"/>
                <a:gd name="connsiteY5" fmla="*/ 59504 h 103168"/>
                <a:gd name="connsiteX6" fmla="*/ 39122 w 183780"/>
                <a:gd name="connsiteY6" fmla="*/ 44245 h 103168"/>
                <a:gd name="connsiteX7" fmla="*/ 42039 w 183780"/>
                <a:gd name="connsiteY7" fmla="*/ 32858 h 103168"/>
                <a:gd name="connsiteX8" fmla="*/ 78616 w 183780"/>
                <a:gd name="connsiteY8" fmla="*/ 5073 h 103168"/>
                <a:gd name="connsiteX9" fmla="*/ 90733 w 183780"/>
                <a:gd name="connsiteY9" fmla="*/ 21015 h 103168"/>
                <a:gd name="connsiteX10" fmla="*/ 87367 w 183780"/>
                <a:gd name="connsiteY10" fmla="*/ 39918 h 103168"/>
                <a:gd name="connsiteX11" fmla="*/ 81084 w 183780"/>
                <a:gd name="connsiteY11" fmla="*/ 66337 h 103168"/>
                <a:gd name="connsiteX12" fmla="*/ 76596 w 183780"/>
                <a:gd name="connsiteY12" fmla="*/ 83646 h 103168"/>
                <a:gd name="connsiteX13" fmla="*/ 73679 w 183780"/>
                <a:gd name="connsiteY13" fmla="*/ 97083 h 103168"/>
                <a:gd name="connsiteX14" fmla="*/ 80186 w 183780"/>
                <a:gd name="connsiteY14" fmla="*/ 103232 h 103168"/>
                <a:gd name="connsiteX15" fmla="*/ 90284 w 183780"/>
                <a:gd name="connsiteY15" fmla="*/ 90250 h 103168"/>
                <a:gd name="connsiteX16" fmla="*/ 103748 w 183780"/>
                <a:gd name="connsiteY16" fmla="*/ 35363 h 103168"/>
                <a:gd name="connsiteX17" fmla="*/ 140773 w 183780"/>
                <a:gd name="connsiteY17" fmla="*/ 5073 h 103168"/>
                <a:gd name="connsiteX18" fmla="*/ 152891 w 183780"/>
                <a:gd name="connsiteY18" fmla="*/ 21015 h 103168"/>
                <a:gd name="connsiteX19" fmla="*/ 138978 w 183780"/>
                <a:gd name="connsiteY19" fmla="*/ 72030 h 103168"/>
                <a:gd name="connsiteX20" fmla="*/ 136061 w 183780"/>
                <a:gd name="connsiteY20" fmla="*/ 84557 h 103168"/>
                <a:gd name="connsiteX21" fmla="*/ 154462 w 183780"/>
                <a:gd name="connsiteY21" fmla="*/ 103232 h 103168"/>
                <a:gd name="connsiteX22" fmla="*/ 183858 w 183780"/>
                <a:gd name="connsiteY22" fmla="*/ 68159 h 103168"/>
                <a:gd name="connsiteX23" fmla="*/ 181165 w 183780"/>
                <a:gd name="connsiteY23" fmla="*/ 65881 h 103168"/>
                <a:gd name="connsiteX24" fmla="*/ 177799 w 183780"/>
                <a:gd name="connsiteY24" fmla="*/ 69981 h 103168"/>
                <a:gd name="connsiteX25" fmla="*/ 154910 w 183780"/>
                <a:gd name="connsiteY25" fmla="*/ 98221 h 103168"/>
                <a:gd name="connsiteX26" fmla="*/ 149525 w 183780"/>
                <a:gd name="connsiteY26" fmla="*/ 90706 h 103168"/>
                <a:gd name="connsiteX27" fmla="*/ 153564 w 183780"/>
                <a:gd name="connsiteY27" fmla="*/ 74536 h 103168"/>
                <a:gd name="connsiteX28" fmla="*/ 167252 w 183780"/>
                <a:gd name="connsiteY28" fmla="*/ 24432 h 103168"/>
                <a:gd name="connsiteX29" fmla="*/ 141447 w 183780"/>
                <a:gd name="connsiteY29" fmla="*/ 63 h 103168"/>
                <a:gd name="connsiteX30" fmla="*/ 104870 w 183780"/>
                <a:gd name="connsiteY30" fmla="*/ 22154 h 103168"/>
                <a:gd name="connsiteX31" fmla="*/ 97689 w 183780"/>
                <a:gd name="connsiteY31" fmla="*/ 5984 h 103168"/>
                <a:gd name="connsiteX32" fmla="*/ 79289 w 183780"/>
                <a:gd name="connsiteY32" fmla="*/ 63 h 103168"/>
                <a:gd name="connsiteX33" fmla="*/ 44283 w 183780"/>
                <a:gd name="connsiteY33" fmla="*/ 19877 h 103168"/>
                <a:gd name="connsiteX34" fmla="*/ 23638 w 183780"/>
                <a:gd name="connsiteY34" fmla="*/ 63 h 103168"/>
                <a:gd name="connsiteX35" fmla="*/ 7033 w 183780"/>
                <a:gd name="connsiteY35" fmla="*/ 13044 h 103168"/>
                <a:gd name="connsiteX36" fmla="*/ 77 w 183780"/>
                <a:gd name="connsiteY36" fmla="*/ 35136 h 103168"/>
                <a:gd name="connsiteX37" fmla="*/ 2769 w 183780"/>
                <a:gd name="connsiteY37" fmla="*/ 37413 h 103168"/>
                <a:gd name="connsiteX38" fmla="*/ 6584 w 183780"/>
                <a:gd name="connsiteY38" fmla="*/ 32175 h 103168"/>
                <a:gd name="connsiteX39" fmla="*/ 22965 w 183780"/>
                <a:gd name="connsiteY39" fmla="*/ 5073 h 103168"/>
                <a:gd name="connsiteX40" fmla="*/ 29921 w 183780"/>
                <a:gd name="connsiteY40" fmla="*/ 15550 h 103168"/>
                <a:gd name="connsiteX41" fmla="*/ 26331 w 183780"/>
                <a:gd name="connsiteY41" fmla="*/ 34680 h 103168"/>
                <a:gd name="connsiteX42" fmla="*/ 13316 w 183780"/>
                <a:gd name="connsiteY42" fmla="*/ 87289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0" h="103168">
                  <a:moveTo>
                    <a:pt x="13316" y="87289"/>
                  </a:moveTo>
                  <a:cubicBezTo>
                    <a:pt x="12643" y="90706"/>
                    <a:pt x="11297" y="95944"/>
                    <a:pt x="11297" y="97083"/>
                  </a:cubicBezTo>
                  <a:cubicBezTo>
                    <a:pt x="11297" y="101182"/>
                    <a:pt x="14438" y="103232"/>
                    <a:pt x="17804" y="103232"/>
                  </a:cubicBezTo>
                  <a:cubicBezTo>
                    <a:pt x="20497" y="103232"/>
                    <a:pt x="24536" y="101410"/>
                    <a:pt x="26107" y="96855"/>
                  </a:cubicBezTo>
                  <a:cubicBezTo>
                    <a:pt x="26331" y="96399"/>
                    <a:pt x="29024" y="85695"/>
                    <a:pt x="30370" y="80002"/>
                  </a:cubicBezTo>
                  <a:lnTo>
                    <a:pt x="35307" y="59504"/>
                  </a:lnTo>
                  <a:cubicBezTo>
                    <a:pt x="36653" y="54494"/>
                    <a:pt x="38000" y="49484"/>
                    <a:pt x="39122" y="44245"/>
                  </a:cubicBezTo>
                  <a:cubicBezTo>
                    <a:pt x="40019" y="40374"/>
                    <a:pt x="41815" y="33769"/>
                    <a:pt x="42039" y="32858"/>
                  </a:cubicBezTo>
                  <a:cubicBezTo>
                    <a:pt x="45405" y="25798"/>
                    <a:pt x="57298" y="5073"/>
                    <a:pt x="78616" y="5073"/>
                  </a:cubicBezTo>
                  <a:cubicBezTo>
                    <a:pt x="88713" y="5073"/>
                    <a:pt x="90733" y="13500"/>
                    <a:pt x="90733" y="21015"/>
                  </a:cubicBezTo>
                  <a:cubicBezTo>
                    <a:pt x="90733" y="26709"/>
                    <a:pt x="89162" y="33086"/>
                    <a:pt x="87367" y="39918"/>
                  </a:cubicBezTo>
                  <a:lnTo>
                    <a:pt x="81084" y="66337"/>
                  </a:lnTo>
                  <a:lnTo>
                    <a:pt x="76596" y="83646"/>
                  </a:lnTo>
                  <a:cubicBezTo>
                    <a:pt x="75698" y="88200"/>
                    <a:pt x="73679" y="95944"/>
                    <a:pt x="73679" y="97083"/>
                  </a:cubicBezTo>
                  <a:cubicBezTo>
                    <a:pt x="73679" y="101182"/>
                    <a:pt x="76820" y="103232"/>
                    <a:pt x="80186" y="103232"/>
                  </a:cubicBezTo>
                  <a:cubicBezTo>
                    <a:pt x="87143" y="103232"/>
                    <a:pt x="88489" y="97538"/>
                    <a:pt x="90284" y="90250"/>
                  </a:cubicBezTo>
                  <a:cubicBezTo>
                    <a:pt x="93426" y="77496"/>
                    <a:pt x="101728" y="44245"/>
                    <a:pt x="103748" y="35363"/>
                  </a:cubicBezTo>
                  <a:cubicBezTo>
                    <a:pt x="104421" y="32403"/>
                    <a:pt x="116314" y="5073"/>
                    <a:pt x="140773" y="5073"/>
                  </a:cubicBezTo>
                  <a:cubicBezTo>
                    <a:pt x="150423" y="5073"/>
                    <a:pt x="152891" y="12817"/>
                    <a:pt x="152891" y="21015"/>
                  </a:cubicBezTo>
                  <a:cubicBezTo>
                    <a:pt x="152891" y="33997"/>
                    <a:pt x="143466" y="59960"/>
                    <a:pt x="138978" y="72030"/>
                  </a:cubicBezTo>
                  <a:cubicBezTo>
                    <a:pt x="136959" y="77496"/>
                    <a:pt x="136061" y="80002"/>
                    <a:pt x="136061" y="84557"/>
                  </a:cubicBezTo>
                  <a:cubicBezTo>
                    <a:pt x="136061" y="95261"/>
                    <a:pt x="143915" y="103232"/>
                    <a:pt x="154462" y="103232"/>
                  </a:cubicBezTo>
                  <a:cubicBezTo>
                    <a:pt x="175555" y="103232"/>
                    <a:pt x="183858" y="69981"/>
                    <a:pt x="183858" y="68159"/>
                  </a:cubicBezTo>
                  <a:cubicBezTo>
                    <a:pt x="183858" y="65881"/>
                    <a:pt x="181838" y="65881"/>
                    <a:pt x="181165" y="65881"/>
                  </a:cubicBezTo>
                  <a:cubicBezTo>
                    <a:pt x="178921" y="65881"/>
                    <a:pt x="178921" y="66565"/>
                    <a:pt x="177799" y="69981"/>
                  </a:cubicBezTo>
                  <a:cubicBezTo>
                    <a:pt x="174433" y="82051"/>
                    <a:pt x="167252" y="98221"/>
                    <a:pt x="154910" y="98221"/>
                  </a:cubicBezTo>
                  <a:cubicBezTo>
                    <a:pt x="151096" y="98221"/>
                    <a:pt x="149525" y="95944"/>
                    <a:pt x="149525" y="90706"/>
                  </a:cubicBezTo>
                  <a:cubicBezTo>
                    <a:pt x="149525" y="85012"/>
                    <a:pt x="151545" y="79546"/>
                    <a:pt x="153564" y="74536"/>
                  </a:cubicBezTo>
                  <a:cubicBezTo>
                    <a:pt x="157828" y="62693"/>
                    <a:pt x="167252" y="37413"/>
                    <a:pt x="167252" y="24432"/>
                  </a:cubicBezTo>
                  <a:cubicBezTo>
                    <a:pt x="167252" y="9628"/>
                    <a:pt x="158276" y="63"/>
                    <a:pt x="141447" y="63"/>
                  </a:cubicBezTo>
                  <a:cubicBezTo>
                    <a:pt x="124617" y="63"/>
                    <a:pt x="113173" y="10084"/>
                    <a:pt x="104870" y="22154"/>
                  </a:cubicBezTo>
                  <a:cubicBezTo>
                    <a:pt x="104646" y="19193"/>
                    <a:pt x="103972" y="11450"/>
                    <a:pt x="97689" y="5984"/>
                  </a:cubicBezTo>
                  <a:cubicBezTo>
                    <a:pt x="92079" y="1201"/>
                    <a:pt x="84899" y="63"/>
                    <a:pt x="79289" y="63"/>
                  </a:cubicBezTo>
                  <a:cubicBezTo>
                    <a:pt x="59093" y="63"/>
                    <a:pt x="48098" y="14639"/>
                    <a:pt x="44283" y="19877"/>
                  </a:cubicBezTo>
                  <a:cubicBezTo>
                    <a:pt x="43161" y="6895"/>
                    <a:pt x="33736" y="63"/>
                    <a:pt x="23638" y="63"/>
                  </a:cubicBezTo>
                  <a:cubicBezTo>
                    <a:pt x="13316" y="63"/>
                    <a:pt x="9053" y="8945"/>
                    <a:pt x="7033" y="13044"/>
                  </a:cubicBezTo>
                  <a:cubicBezTo>
                    <a:pt x="2994" y="21015"/>
                    <a:pt x="77" y="34452"/>
                    <a:pt x="77" y="35136"/>
                  </a:cubicBezTo>
                  <a:cubicBezTo>
                    <a:pt x="77" y="37413"/>
                    <a:pt x="2321" y="37413"/>
                    <a:pt x="2769" y="37413"/>
                  </a:cubicBezTo>
                  <a:cubicBezTo>
                    <a:pt x="5013" y="37413"/>
                    <a:pt x="5238" y="37185"/>
                    <a:pt x="6584" y="32175"/>
                  </a:cubicBezTo>
                  <a:cubicBezTo>
                    <a:pt x="10399" y="16005"/>
                    <a:pt x="14887" y="5073"/>
                    <a:pt x="22965" y="5073"/>
                  </a:cubicBezTo>
                  <a:cubicBezTo>
                    <a:pt x="26556" y="5073"/>
                    <a:pt x="29921" y="6895"/>
                    <a:pt x="29921" y="15550"/>
                  </a:cubicBezTo>
                  <a:cubicBezTo>
                    <a:pt x="29921" y="20332"/>
                    <a:pt x="29248" y="22837"/>
                    <a:pt x="26331" y="34680"/>
                  </a:cubicBezTo>
                  <a:lnTo>
                    <a:pt x="13316" y="87289"/>
                  </a:lnTo>
                  <a:close/>
                </a:path>
              </a:pathLst>
            </a:custGeom>
            <a:solidFill>
              <a:srgbClr val="000000"/>
            </a:solidFill>
            <a:ln w="22412"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16D83791-69DD-77AE-6CC0-8D856028E07A}"/>
                </a:ext>
              </a:extLst>
            </p:cNvPr>
            <p:cNvSpPr/>
            <p:nvPr>
              <p:custDataLst>
                <p:tags r:id="rId9"/>
              </p:custDataLst>
            </p:nvPr>
          </p:nvSpPr>
          <p:spPr>
            <a:xfrm>
              <a:off x="4464878" y="3759658"/>
              <a:ext cx="68957" cy="138219"/>
            </a:xfrm>
            <a:custGeom>
              <a:avLst/>
              <a:gdLst>
                <a:gd name="connsiteX0" fmla="*/ 69043 w 68957"/>
                <a:gd name="connsiteY0" fmla="*/ 6116 h 138219"/>
                <a:gd name="connsiteX1" fmla="*/ 62759 w 68957"/>
                <a:gd name="connsiteY1" fmla="*/ 58 h 138219"/>
                <a:gd name="connsiteX2" fmla="*/ 53963 w 68957"/>
                <a:gd name="connsiteY2" fmla="*/ 8826 h 138219"/>
                <a:gd name="connsiteX3" fmla="*/ 60246 w 68957"/>
                <a:gd name="connsiteY3" fmla="*/ 14884 h 138219"/>
                <a:gd name="connsiteX4" fmla="*/ 69043 w 68957"/>
                <a:gd name="connsiteY4" fmla="*/ 6116 h 138219"/>
                <a:gd name="connsiteX5" fmla="*/ 35742 w 68957"/>
                <a:gd name="connsiteY5" fmla="*/ 113567 h 138219"/>
                <a:gd name="connsiteX6" fmla="*/ 15479 w 68957"/>
                <a:gd name="connsiteY6" fmla="*/ 133813 h 138219"/>
                <a:gd name="connsiteX7" fmla="*/ 9824 w 68957"/>
                <a:gd name="connsiteY7" fmla="*/ 132857 h 138219"/>
                <a:gd name="connsiteX8" fmla="*/ 15165 w 68957"/>
                <a:gd name="connsiteY8" fmla="*/ 124726 h 138219"/>
                <a:gd name="connsiteX9" fmla="*/ 9039 w 68957"/>
                <a:gd name="connsiteY9" fmla="*/ 118828 h 138219"/>
                <a:gd name="connsiteX10" fmla="*/ 85 w 68957"/>
                <a:gd name="connsiteY10" fmla="*/ 128233 h 138219"/>
                <a:gd name="connsiteX11" fmla="*/ 15636 w 68957"/>
                <a:gd name="connsiteY11" fmla="*/ 138277 h 138219"/>
                <a:gd name="connsiteX12" fmla="*/ 48308 w 68957"/>
                <a:gd name="connsiteY12" fmla="*/ 113088 h 138219"/>
                <a:gd name="connsiteX13" fmla="*/ 62445 w 68957"/>
                <a:gd name="connsiteY13" fmla="*/ 56015 h 138219"/>
                <a:gd name="connsiteX14" fmla="*/ 63231 w 68957"/>
                <a:gd name="connsiteY14" fmla="*/ 50435 h 138219"/>
                <a:gd name="connsiteX15" fmla="*/ 46423 w 68957"/>
                <a:gd name="connsiteY15" fmla="*/ 35450 h 138219"/>
                <a:gd name="connsiteX16" fmla="*/ 18935 w 68957"/>
                <a:gd name="connsiteY16" fmla="*/ 59841 h 138219"/>
                <a:gd name="connsiteX17" fmla="*/ 21605 w 68957"/>
                <a:gd name="connsiteY17" fmla="*/ 61914 h 138219"/>
                <a:gd name="connsiteX18" fmla="*/ 24747 w 68957"/>
                <a:gd name="connsiteY18" fmla="*/ 59044 h 138219"/>
                <a:gd name="connsiteX19" fmla="*/ 45952 w 68957"/>
                <a:gd name="connsiteY19" fmla="*/ 39914 h 138219"/>
                <a:gd name="connsiteX20" fmla="*/ 51293 w 68957"/>
                <a:gd name="connsiteY20" fmla="*/ 47725 h 138219"/>
                <a:gd name="connsiteX21" fmla="*/ 50822 w 68957"/>
                <a:gd name="connsiteY21" fmla="*/ 52508 h 138219"/>
                <a:gd name="connsiteX22" fmla="*/ 35742 w 68957"/>
                <a:gd name="connsiteY22" fmla="*/ 113567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957" h="138219">
                  <a:moveTo>
                    <a:pt x="69043" y="6116"/>
                  </a:moveTo>
                  <a:cubicBezTo>
                    <a:pt x="69043" y="3406"/>
                    <a:pt x="67001" y="58"/>
                    <a:pt x="62759" y="58"/>
                  </a:cubicBezTo>
                  <a:cubicBezTo>
                    <a:pt x="58204" y="58"/>
                    <a:pt x="53963" y="4522"/>
                    <a:pt x="53963" y="8826"/>
                  </a:cubicBezTo>
                  <a:cubicBezTo>
                    <a:pt x="53963" y="11377"/>
                    <a:pt x="55848" y="14884"/>
                    <a:pt x="60246" y="14884"/>
                  </a:cubicBezTo>
                  <a:cubicBezTo>
                    <a:pt x="64487" y="14884"/>
                    <a:pt x="69043" y="10739"/>
                    <a:pt x="69043" y="6116"/>
                  </a:cubicBezTo>
                  <a:close/>
                  <a:moveTo>
                    <a:pt x="35742" y="113567"/>
                  </a:moveTo>
                  <a:cubicBezTo>
                    <a:pt x="33072" y="124567"/>
                    <a:pt x="24747" y="133813"/>
                    <a:pt x="15479" y="133813"/>
                  </a:cubicBezTo>
                  <a:cubicBezTo>
                    <a:pt x="13437" y="133813"/>
                    <a:pt x="11552" y="133494"/>
                    <a:pt x="9824" y="132857"/>
                  </a:cubicBezTo>
                  <a:cubicBezTo>
                    <a:pt x="13908" y="130944"/>
                    <a:pt x="15165" y="127117"/>
                    <a:pt x="15165" y="124726"/>
                  </a:cubicBezTo>
                  <a:cubicBezTo>
                    <a:pt x="15165" y="120900"/>
                    <a:pt x="12180" y="118828"/>
                    <a:pt x="9039" y="118828"/>
                  </a:cubicBezTo>
                  <a:cubicBezTo>
                    <a:pt x="4169" y="118828"/>
                    <a:pt x="85" y="123132"/>
                    <a:pt x="85" y="128233"/>
                  </a:cubicBezTo>
                  <a:cubicBezTo>
                    <a:pt x="85" y="134291"/>
                    <a:pt x="6211" y="138277"/>
                    <a:pt x="15636" y="138277"/>
                  </a:cubicBezTo>
                  <a:cubicBezTo>
                    <a:pt x="25061" y="138277"/>
                    <a:pt x="43439" y="132538"/>
                    <a:pt x="48308" y="113088"/>
                  </a:cubicBezTo>
                  <a:lnTo>
                    <a:pt x="62445" y="56015"/>
                  </a:lnTo>
                  <a:cubicBezTo>
                    <a:pt x="62917" y="54262"/>
                    <a:pt x="63231" y="52827"/>
                    <a:pt x="63231" y="50435"/>
                  </a:cubicBezTo>
                  <a:cubicBezTo>
                    <a:pt x="63231" y="41667"/>
                    <a:pt x="55848" y="35450"/>
                    <a:pt x="46423" y="35450"/>
                  </a:cubicBezTo>
                  <a:cubicBezTo>
                    <a:pt x="28988" y="35450"/>
                    <a:pt x="18935" y="57609"/>
                    <a:pt x="18935" y="59841"/>
                  </a:cubicBezTo>
                  <a:cubicBezTo>
                    <a:pt x="18935" y="61914"/>
                    <a:pt x="21134" y="61914"/>
                    <a:pt x="21605" y="61914"/>
                  </a:cubicBezTo>
                  <a:cubicBezTo>
                    <a:pt x="23490" y="61914"/>
                    <a:pt x="23647" y="61436"/>
                    <a:pt x="24747" y="59044"/>
                  </a:cubicBezTo>
                  <a:cubicBezTo>
                    <a:pt x="28674" y="49798"/>
                    <a:pt x="36842" y="39914"/>
                    <a:pt x="45952" y="39914"/>
                  </a:cubicBezTo>
                  <a:cubicBezTo>
                    <a:pt x="49879" y="39914"/>
                    <a:pt x="51293" y="42624"/>
                    <a:pt x="51293" y="47725"/>
                  </a:cubicBezTo>
                  <a:cubicBezTo>
                    <a:pt x="51293" y="49479"/>
                    <a:pt x="50979" y="51711"/>
                    <a:pt x="50822" y="52508"/>
                  </a:cubicBezTo>
                  <a:lnTo>
                    <a:pt x="35742" y="113567"/>
                  </a:lnTo>
                  <a:close/>
                </a:path>
              </a:pathLst>
            </a:custGeom>
            <a:solidFill>
              <a:srgbClr val="000000"/>
            </a:solidFill>
            <a:ln w="22412"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E0BCD8D3-8A58-CBAC-1B1F-45BD0701FE44}"/>
                </a:ext>
              </a:extLst>
            </p:cNvPr>
            <p:cNvSpPr/>
            <p:nvPr>
              <p:custDataLst>
                <p:tags r:id="rId10"/>
              </p:custDataLst>
            </p:nvPr>
          </p:nvSpPr>
          <p:spPr>
            <a:xfrm>
              <a:off x="4472261" y="3932584"/>
              <a:ext cx="47594" cy="107291"/>
            </a:xfrm>
            <a:custGeom>
              <a:avLst/>
              <a:gdLst>
                <a:gd name="connsiteX0" fmla="*/ 43596 w 47594"/>
                <a:gd name="connsiteY0" fmla="*/ 6124 h 107291"/>
                <a:gd name="connsiteX1" fmla="*/ 37313 w 47594"/>
                <a:gd name="connsiteY1" fmla="*/ 66 h 107291"/>
                <a:gd name="connsiteX2" fmla="*/ 28517 w 47594"/>
                <a:gd name="connsiteY2" fmla="*/ 8834 h 107291"/>
                <a:gd name="connsiteX3" fmla="*/ 34800 w 47594"/>
                <a:gd name="connsiteY3" fmla="*/ 14892 h 107291"/>
                <a:gd name="connsiteX4" fmla="*/ 43596 w 47594"/>
                <a:gd name="connsiteY4" fmla="*/ 6124 h 107291"/>
                <a:gd name="connsiteX5" fmla="*/ 11552 w 47594"/>
                <a:gd name="connsiteY5" fmla="*/ 87110 h 107291"/>
                <a:gd name="connsiteX6" fmla="*/ 10138 w 47594"/>
                <a:gd name="connsiteY6" fmla="*/ 93806 h 107291"/>
                <a:gd name="connsiteX7" fmla="*/ 25061 w 47594"/>
                <a:gd name="connsiteY7" fmla="*/ 107357 h 107291"/>
                <a:gd name="connsiteX8" fmla="*/ 47680 w 47594"/>
                <a:gd name="connsiteY8" fmla="*/ 82965 h 107291"/>
                <a:gd name="connsiteX9" fmla="*/ 45167 w 47594"/>
                <a:gd name="connsiteY9" fmla="*/ 80893 h 107291"/>
                <a:gd name="connsiteX10" fmla="*/ 42182 w 47594"/>
                <a:gd name="connsiteY10" fmla="*/ 83603 h 107291"/>
                <a:gd name="connsiteX11" fmla="*/ 25532 w 47594"/>
                <a:gd name="connsiteY11" fmla="*/ 102893 h 107291"/>
                <a:gd name="connsiteX12" fmla="*/ 21605 w 47594"/>
                <a:gd name="connsiteY12" fmla="*/ 97313 h 107291"/>
                <a:gd name="connsiteX13" fmla="*/ 24118 w 47594"/>
                <a:gd name="connsiteY13" fmla="*/ 87110 h 107291"/>
                <a:gd name="connsiteX14" fmla="*/ 29145 w 47594"/>
                <a:gd name="connsiteY14" fmla="*/ 74356 h 107291"/>
                <a:gd name="connsiteX15" fmla="*/ 36842 w 47594"/>
                <a:gd name="connsiteY15" fmla="*/ 54110 h 107291"/>
                <a:gd name="connsiteX16" fmla="*/ 37784 w 47594"/>
                <a:gd name="connsiteY16" fmla="*/ 49008 h 107291"/>
                <a:gd name="connsiteX17" fmla="*/ 22862 w 47594"/>
                <a:gd name="connsiteY17" fmla="*/ 35457 h 107291"/>
                <a:gd name="connsiteX18" fmla="*/ 85 w 47594"/>
                <a:gd name="connsiteY18" fmla="*/ 59849 h 107291"/>
                <a:gd name="connsiteX19" fmla="*/ 2756 w 47594"/>
                <a:gd name="connsiteY19" fmla="*/ 61921 h 107291"/>
                <a:gd name="connsiteX20" fmla="*/ 5583 w 47594"/>
                <a:gd name="connsiteY20" fmla="*/ 59371 h 107291"/>
                <a:gd name="connsiteX21" fmla="*/ 22390 w 47594"/>
                <a:gd name="connsiteY21" fmla="*/ 39921 h 107291"/>
                <a:gd name="connsiteX22" fmla="*/ 26317 w 47594"/>
                <a:gd name="connsiteY22" fmla="*/ 45501 h 107291"/>
                <a:gd name="connsiteX23" fmla="*/ 21448 w 47594"/>
                <a:gd name="connsiteY23" fmla="*/ 61443 h 107291"/>
                <a:gd name="connsiteX24" fmla="*/ 11552 w 47594"/>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594" h="107291">
                  <a:moveTo>
                    <a:pt x="43596" y="6124"/>
                  </a:moveTo>
                  <a:cubicBezTo>
                    <a:pt x="43596" y="3573"/>
                    <a:pt x="41711" y="66"/>
                    <a:pt x="37313" y="66"/>
                  </a:cubicBezTo>
                  <a:cubicBezTo>
                    <a:pt x="33072" y="66"/>
                    <a:pt x="28517" y="4211"/>
                    <a:pt x="28517" y="8834"/>
                  </a:cubicBezTo>
                  <a:cubicBezTo>
                    <a:pt x="28517" y="11544"/>
                    <a:pt x="30559" y="14892"/>
                    <a:pt x="34800" y="14892"/>
                  </a:cubicBezTo>
                  <a:cubicBezTo>
                    <a:pt x="39355" y="14892"/>
                    <a:pt x="43596" y="10428"/>
                    <a:pt x="43596" y="6124"/>
                  </a:cubicBezTo>
                  <a:close/>
                  <a:moveTo>
                    <a:pt x="11552" y="87110"/>
                  </a:moveTo>
                  <a:cubicBezTo>
                    <a:pt x="10924" y="89183"/>
                    <a:pt x="10138" y="91096"/>
                    <a:pt x="10138" y="93806"/>
                  </a:cubicBezTo>
                  <a:cubicBezTo>
                    <a:pt x="10138" y="101299"/>
                    <a:pt x="16422" y="107357"/>
                    <a:pt x="25061" y="107357"/>
                  </a:cubicBezTo>
                  <a:cubicBezTo>
                    <a:pt x="40769" y="107357"/>
                    <a:pt x="47680" y="85356"/>
                    <a:pt x="47680" y="82965"/>
                  </a:cubicBezTo>
                  <a:cubicBezTo>
                    <a:pt x="47680" y="80893"/>
                    <a:pt x="45638" y="80893"/>
                    <a:pt x="45167" y="80893"/>
                  </a:cubicBezTo>
                  <a:cubicBezTo>
                    <a:pt x="42968" y="80893"/>
                    <a:pt x="42811" y="81849"/>
                    <a:pt x="42182" y="83603"/>
                  </a:cubicBezTo>
                  <a:cubicBezTo>
                    <a:pt x="38570" y="96357"/>
                    <a:pt x="31658" y="102893"/>
                    <a:pt x="25532" y="102893"/>
                  </a:cubicBezTo>
                  <a:cubicBezTo>
                    <a:pt x="22390" y="102893"/>
                    <a:pt x="21605" y="100820"/>
                    <a:pt x="21605" y="97313"/>
                  </a:cubicBezTo>
                  <a:cubicBezTo>
                    <a:pt x="21605" y="93646"/>
                    <a:pt x="22705" y="90617"/>
                    <a:pt x="24118" y="87110"/>
                  </a:cubicBezTo>
                  <a:cubicBezTo>
                    <a:pt x="25689" y="82806"/>
                    <a:pt x="27417" y="78501"/>
                    <a:pt x="29145" y="74356"/>
                  </a:cubicBezTo>
                  <a:cubicBezTo>
                    <a:pt x="30559" y="70530"/>
                    <a:pt x="36213" y="56023"/>
                    <a:pt x="36842" y="54110"/>
                  </a:cubicBezTo>
                  <a:cubicBezTo>
                    <a:pt x="37313" y="52515"/>
                    <a:pt x="37784" y="50602"/>
                    <a:pt x="37784" y="49008"/>
                  </a:cubicBezTo>
                  <a:cubicBezTo>
                    <a:pt x="37784" y="41515"/>
                    <a:pt x="31501" y="35457"/>
                    <a:pt x="22862" y="35457"/>
                  </a:cubicBezTo>
                  <a:cubicBezTo>
                    <a:pt x="7311" y="35457"/>
                    <a:pt x="85" y="57139"/>
                    <a:pt x="85" y="59849"/>
                  </a:cubicBezTo>
                  <a:cubicBezTo>
                    <a:pt x="85" y="61921"/>
                    <a:pt x="2285" y="61921"/>
                    <a:pt x="2756" y="61921"/>
                  </a:cubicBezTo>
                  <a:cubicBezTo>
                    <a:pt x="4955" y="61921"/>
                    <a:pt x="5112" y="61124"/>
                    <a:pt x="5583" y="59371"/>
                  </a:cubicBezTo>
                  <a:cubicBezTo>
                    <a:pt x="9667" y="45660"/>
                    <a:pt x="16579" y="39921"/>
                    <a:pt x="22390" y="39921"/>
                  </a:cubicBezTo>
                  <a:cubicBezTo>
                    <a:pt x="24904" y="39921"/>
                    <a:pt x="26317" y="41196"/>
                    <a:pt x="26317" y="45501"/>
                  </a:cubicBezTo>
                  <a:cubicBezTo>
                    <a:pt x="26317" y="49168"/>
                    <a:pt x="25375" y="51559"/>
                    <a:pt x="21448" y="61443"/>
                  </a:cubicBezTo>
                  <a:lnTo>
                    <a:pt x="11552" y="87110"/>
                  </a:lnTo>
                  <a:close/>
                </a:path>
              </a:pathLst>
            </a:custGeom>
            <a:solidFill>
              <a:srgbClr val="000000"/>
            </a:solidFill>
            <a:ln w="22412"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54A340FE-4EEF-C208-C411-9A41A69CFB3B}"/>
                </a:ext>
              </a:extLst>
            </p:cNvPr>
            <p:cNvSpPr/>
            <p:nvPr>
              <p:custDataLst>
                <p:tags r:id="rId11"/>
              </p:custDataLst>
            </p:nvPr>
          </p:nvSpPr>
          <p:spPr>
            <a:xfrm>
              <a:off x="4656443" y="3803990"/>
              <a:ext cx="52060" cy="227745"/>
            </a:xfrm>
            <a:custGeom>
              <a:avLst/>
              <a:gdLst>
                <a:gd name="connsiteX0" fmla="*/ 52153 w 52060"/>
                <a:gd name="connsiteY0" fmla="*/ 225531 h 227745"/>
                <a:gd name="connsiteX1" fmla="*/ 48338 w 52060"/>
                <a:gd name="connsiteY1" fmla="*/ 220521 h 227745"/>
                <a:gd name="connsiteX2" fmla="*/ 13108 w 52060"/>
                <a:gd name="connsiteY2" fmla="*/ 113936 h 227745"/>
                <a:gd name="connsiteX3" fmla="*/ 49236 w 52060"/>
                <a:gd name="connsiteY3" fmla="*/ 6212 h 227745"/>
                <a:gd name="connsiteX4" fmla="*/ 52153 w 52060"/>
                <a:gd name="connsiteY4" fmla="*/ 2340 h 227745"/>
                <a:gd name="connsiteX5" fmla="*/ 49909 w 52060"/>
                <a:gd name="connsiteY5" fmla="*/ 63 h 227745"/>
                <a:gd name="connsiteX6" fmla="*/ 14230 w 52060"/>
                <a:gd name="connsiteY6" fmla="*/ 44473 h 227745"/>
                <a:gd name="connsiteX7" fmla="*/ 93 w 52060"/>
                <a:gd name="connsiteY7" fmla="*/ 113936 h 227745"/>
                <a:gd name="connsiteX8" fmla="*/ 14903 w 52060"/>
                <a:gd name="connsiteY8" fmla="*/ 184992 h 227745"/>
                <a:gd name="connsiteX9" fmla="*/ 49909 w 52060"/>
                <a:gd name="connsiteY9" fmla="*/ 227809 h 227745"/>
                <a:gd name="connsiteX10" fmla="*/ 52153 w 52060"/>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0" h="227745">
                  <a:moveTo>
                    <a:pt x="52153" y="225531"/>
                  </a:moveTo>
                  <a:cubicBezTo>
                    <a:pt x="52153" y="224848"/>
                    <a:pt x="52153" y="224393"/>
                    <a:pt x="48338" y="220521"/>
                  </a:cubicBezTo>
                  <a:cubicBezTo>
                    <a:pt x="20289" y="191825"/>
                    <a:pt x="13108" y="148781"/>
                    <a:pt x="13108" y="113936"/>
                  </a:cubicBezTo>
                  <a:cubicBezTo>
                    <a:pt x="13108" y="74308"/>
                    <a:pt x="21635" y="34680"/>
                    <a:pt x="49236" y="6212"/>
                  </a:cubicBezTo>
                  <a:cubicBezTo>
                    <a:pt x="52153" y="3479"/>
                    <a:pt x="52153" y="3023"/>
                    <a:pt x="52153" y="2340"/>
                  </a:cubicBezTo>
                  <a:cubicBezTo>
                    <a:pt x="52153" y="746"/>
                    <a:pt x="51255" y="63"/>
                    <a:pt x="49909" y="63"/>
                  </a:cubicBezTo>
                  <a:cubicBezTo>
                    <a:pt x="47665" y="63"/>
                    <a:pt x="27469" y="15549"/>
                    <a:pt x="14230" y="44473"/>
                  </a:cubicBezTo>
                  <a:cubicBezTo>
                    <a:pt x="2786" y="69525"/>
                    <a:pt x="93" y="94805"/>
                    <a:pt x="93" y="113936"/>
                  </a:cubicBezTo>
                  <a:cubicBezTo>
                    <a:pt x="93" y="131700"/>
                    <a:pt x="2561" y="159257"/>
                    <a:pt x="14903" y="184992"/>
                  </a:cubicBezTo>
                  <a:cubicBezTo>
                    <a:pt x="28367" y="213005"/>
                    <a:pt x="47665" y="227809"/>
                    <a:pt x="49909" y="227809"/>
                  </a:cubicBezTo>
                  <a:cubicBezTo>
                    <a:pt x="51255" y="227809"/>
                    <a:pt x="52153" y="227125"/>
                    <a:pt x="52153" y="225531"/>
                  </a:cubicBezTo>
                  <a:close/>
                </a:path>
              </a:pathLst>
            </a:custGeom>
            <a:solidFill>
              <a:srgbClr val="000000"/>
            </a:solidFill>
            <a:ln w="22412"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686F3130-2502-936E-D201-3A321A726091}"/>
                </a:ext>
              </a:extLst>
            </p:cNvPr>
            <p:cNvSpPr/>
            <p:nvPr>
              <p:custDataLst>
                <p:tags r:id="rId12"/>
              </p:custDataLst>
            </p:nvPr>
          </p:nvSpPr>
          <p:spPr>
            <a:xfrm>
              <a:off x="4741465" y="3823120"/>
              <a:ext cx="74050" cy="151678"/>
            </a:xfrm>
            <a:custGeom>
              <a:avLst/>
              <a:gdLst>
                <a:gd name="connsiteX0" fmla="*/ 46098 w 74050"/>
                <a:gd name="connsiteY0" fmla="*/ 5984 h 151678"/>
                <a:gd name="connsiteX1" fmla="*/ 40937 w 74050"/>
                <a:gd name="connsiteY1" fmla="*/ 63 h 151678"/>
                <a:gd name="connsiteX2" fmla="*/ 97 w 74050"/>
                <a:gd name="connsiteY2" fmla="*/ 14639 h 151678"/>
                <a:gd name="connsiteX3" fmla="*/ 97 w 74050"/>
                <a:gd name="connsiteY3" fmla="*/ 21699 h 151678"/>
                <a:gd name="connsiteX4" fmla="*/ 29493 w 74050"/>
                <a:gd name="connsiteY4" fmla="*/ 15777 h 151678"/>
                <a:gd name="connsiteX5" fmla="*/ 29493 w 74050"/>
                <a:gd name="connsiteY5" fmla="*/ 133750 h 151678"/>
                <a:gd name="connsiteX6" fmla="*/ 8624 w 74050"/>
                <a:gd name="connsiteY6" fmla="*/ 144681 h 151678"/>
                <a:gd name="connsiteX7" fmla="*/ 1443 w 74050"/>
                <a:gd name="connsiteY7" fmla="*/ 144681 h 151678"/>
                <a:gd name="connsiteX8" fmla="*/ 1443 w 74050"/>
                <a:gd name="connsiteY8" fmla="*/ 151742 h 151678"/>
                <a:gd name="connsiteX9" fmla="*/ 37796 w 74050"/>
                <a:gd name="connsiteY9" fmla="*/ 151058 h 151678"/>
                <a:gd name="connsiteX10" fmla="*/ 74148 w 74050"/>
                <a:gd name="connsiteY10" fmla="*/ 151742 h 151678"/>
                <a:gd name="connsiteX11" fmla="*/ 74148 w 74050"/>
                <a:gd name="connsiteY11" fmla="*/ 144681 h 151678"/>
                <a:gd name="connsiteX12" fmla="*/ 66967 w 74050"/>
                <a:gd name="connsiteY12" fmla="*/ 144681 h 151678"/>
                <a:gd name="connsiteX13" fmla="*/ 46098 w 74050"/>
                <a:gd name="connsiteY13" fmla="*/ 133750 h 151678"/>
                <a:gd name="connsiteX14" fmla="*/ 46098 w 74050"/>
                <a:gd name="connsiteY14" fmla="*/ 5984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050" h="151678">
                  <a:moveTo>
                    <a:pt x="46098" y="5984"/>
                  </a:moveTo>
                  <a:cubicBezTo>
                    <a:pt x="46098" y="518"/>
                    <a:pt x="46098" y="63"/>
                    <a:pt x="40937" y="63"/>
                  </a:cubicBezTo>
                  <a:cubicBezTo>
                    <a:pt x="27024" y="14639"/>
                    <a:pt x="7278" y="14639"/>
                    <a:pt x="97" y="14639"/>
                  </a:cubicBezTo>
                  <a:lnTo>
                    <a:pt x="97" y="21699"/>
                  </a:lnTo>
                  <a:cubicBezTo>
                    <a:pt x="4585" y="21699"/>
                    <a:pt x="17824" y="21699"/>
                    <a:pt x="29493" y="15777"/>
                  </a:cubicBezTo>
                  <a:lnTo>
                    <a:pt x="29493" y="133750"/>
                  </a:lnTo>
                  <a:cubicBezTo>
                    <a:pt x="29493" y="141948"/>
                    <a:pt x="28820" y="144681"/>
                    <a:pt x="8624" y="144681"/>
                  </a:cubicBezTo>
                  <a:lnTo>
                    <a:pt x="1443" y="144681"/>
                  </a:lnTo>
                  <a:lnTo>
                    <a:pt x="1443" y="151742"/>
                  </a:lnTo>
                  <a:cubicBezTo>
                    <a:pt x="9297" y="151058"/>
                    <a:pt x="28820" y="151058"/>
                    <a:pt x="37796" y="151058"/>
                  </a:cubicBezTo>
                  <a:cubicBezTo>
                    <a:pt x="46771" y="151058"/>
                    <a:pt x="66294" y="151058"/>
                    <a:pt x="74148" y="151742"/>
                  </a:cubicBezTo>
                  <a:lnTo>
                    <a:pt x="74148" y="144681"/>
                  </a:lnTo>
                  <a:lnTo>
                    <a:pt x="66967" y="144681"/>
                  </a:lnTo>
                  <a:cubicBezTo>
                    <a:pt x="46771" y="144681"/>
                    <a:pt x="46098" y="142176"/>
                    <a:pt x="46098" y="133750"/>
                  </a:cubicBezTo>
                  <a:lnTo>
                    <a:pt x="46098" y="5984"/>
                  </a:lnTo>
                  <a:close/>
                </a:path>
              </a:pathLst>
            </a:custGeom>
            <a:solidFill>
              <a:srgbClr val="000000"/>
            </a:solidFill>
            <a:ln w="22412"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CFA47E63-C0AC-C144-CABC-CE821324E791}"/>
                </a:ext>
              </a:extLst>
            </p:cNvPr>
            <p:cNvSpPr/>
            <p:nvPr>
              <p:custDataLst>
                <p:tags r:id="rId13"/>
              </p:custDataLst>
            </p:nvPr>
          </p:nvSpPr>
          <p:spPr>
            <a:xfrm>
              <a:off x="4914648" y="3829953"/>
              <a:ext cx="137106" cy="176047"/>
            </a:xfrm>
            <a:custGeom>
              <a:avLst/>
              <a:gdLst>
                <a:gd name="connsiteX0" fmla="*/ 132947 w 137106"/>
                <a:gd name="connsiteY0" fmla="*/ 9628 h 176047"/>
                <a:gd name="connsiteX1" fmla="*/ 137211 w 137106"/>
                <a:gd name="connsiteY1" fmla="*/ 4618 h 176047"/>
                <a:gd name="connsiteX2" fmla="*/ 132723 w 137106"/>
                <a:gd name="connsiteY2" fmla="*/ 63 h 176047"/>
                <a:gd name="connsiteX3" fmla="*/ 128684 w 137106"/>
                <a:gd name="connsiteY3" fmla="*/ 1429 h 176047"/>
                <a:gd name="connsiteX4" fmla="*/ 4593 w 137106"/>
                <a:gd name="connsiteY4" fmla="*/ 60871 h 176047"/>
                <a:gd name="connsiteX5" fmla="*/ 105 w 137106"/>
                <a:gd name="connsiteY5" fmla="*/ 66109 h 176047"/>
                <a:gd name="connsiteX6" fmla="*/ 4593 w 137106"/>
                <a:gd name="connsiteY6" fmla="*/ 71120 h 176047"/>
                <a:gd name="connsiteX7" fmla="*/ 128684 w 137106"/>
                <a:gd name="connsiteY7" fmla="*/ 130333 h 176047"/>
                <a:gd name="connsiteX8" fmla="*/ 132723 w 137106"/>
                <a:gd name="connsiteY8" fmla="*/ 131928 h 176047"/>
                <a:gd name="connsiteX9" fmla="*/ 137211 w 137106"/>
                <a:gd name="connsiteY9" fmla="*/ 127373 h 176047"/>
                <a:gd name="connsiteX10" fmla="*/ 132499 w 137106"/>
                <a:gd name="connsiteY10" fmla="*/ 122135 h 176047"/>
                <a:gd name="connsiteX11" fmla="*/ 15139 w 137106"/>
                <a:gd name="connsiteY11" fmla="*/ 66109 h 176047"/>
                <a:gd name="connsiteX12" fmla="*/ 132947 w 137106"/>
                <a:gd name="connsiteY12" fmla="*/ 9628 h 176047"/>
                <a:gd name="connsiteX13" fmla="*/ 129357 w 137106"/>
                <a:gd name="connsiteY13" fmla="*/ 176110 h 176047"/>
                <a:gd name="connsiteX14" fmla="*/ 137211 w 137106"/>
                <a:gd name="connsiteY14" fmla="*/ 171555 h 176047"/>
                <a:gd name="connsiteX15" fmla="*/ 129133 w 137106"/>
                <a:gd name="connsiteY15" fmla="*/ 167001 h 176047"/>
                <a:gd name="connsiteX16" fmla="*/ 8183 w 137106"/>
                <a:gd name="connsiteY16" fmla="*/ 167001 h 176047"/>
                <a:gd name="connsiteX17" fmla="*/ 105 w 137106"/>
                <a:gd name="connsiteY17" fmla="*/ 171555 h 176047"/>
                <a:gd name="connsiteX18" fmla="*/ 7959 w 137106"/>
                <a:gd name="connsiteY18" fmla="*/ 176110 h 176047"/>
                <a:gd name="connsiteX19" fmla="*/ 129357 w 137106"/>
                <a:gd name="connsiteY19" fmla="*/ 176110 h 1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06" h="176047">
                  <a:moveTo>
                    <a:pt x="132947" y="9628"/>
                  </a:moveTo>
                  <a:cubicBezTo>
                    <a:pt x="135416" y="8489"/>
                    <a:pt x="137211" y="7351"/>
                    <a:pt x="137211" y="4618"/>
                  </a:cubicBezTo>
                  <a:cubicBezTo>
                    <a:pt x="137211" y="2112"/>
                    <a:pt x="135416" y="63"/>
                    <a:pt x="132723" y="63"/>
                  </a:cubicBezTo>
                  <a:cubicBezTo>
                    <a:pt x="131601" y="63"/>
                    <a:pt x="129582" y="974"/>
                    <a:pt x="128684" y="1429"/>
                  </a:cubicBezTo>
                  <a:lnTo>
                    <a:pt x="4593" y="60871"/>
                  </a:lnTo>
                  <a:cubicBezTo>
                    <a:pt x="778" y="62693"/>
                    <a:pt x="105" y="64287"/>
                    <a:pt x="105" y="66109"/>
                  </a:cubicBezTo>
                  <a:cubicBezTo>
                    <a:pt x="105" y="68159"/>
                    <a:pt x="1451" y="69753"/>
                    <a:pt x="4593" y="71120"/>
                  </a:cubicBezTo>
                  <a:lnTo>
                    <a:pt x="128684" y="130333"/>
                  </a:lnTo>
                  <a:cubicBezTo>
                    <a:pt x="131601" y="131928"/>
                    <a:pt x="132050" y="131928"/>
                    <a:pt x="132723" y="131928"/>
                  </a:cubicBezTo>
                  <a:cubicBezTo>
                    <a:pt x="135191" y="131928"/>
                    <a:pt x="137211" y="129878"/>
                    <a:pt x="137211" y="127373"/>
                  </a:cubicBezTo>
                  <a:cubicBezTo>
                    <a:pt x="137211" y="125323"/>
                    <a:pt x="136313" y="123957"/>
                    <a:pt x="132499" y="122135"/>
                  </a:cubicBezTo>
                  <a:lnTo>
                    <a:pt x="15139" y="66109"/>
                  </a:lnTo>
                  <a:lnTo>
                    <a:pt x="132947" y="9628"/>
                  </a:lnTo>
                  <a:close/>
                  <a:moveTo>
                    <a:pt x="129357" y="176110"/>
                  </a:moveTo>
                  <a:cubicBezTo>
                    <a:pt x="133172" y="176110"/>
                    <a:pt x="137211" y="176110"/>
                    <a:pt x="137211" y="171555"/>
                  </a:cubicBezTo>
                  <a:cubicBezTo>
                    <a:pt x="137211" y="167001"/>
                    <a:pt x="132499" y="167001"/>
                    <a:pt x="129133" y="167001"/>
                  </a:cubicBezTo>
                  <a:lnTo>
                    <a:pt x="8183" y="167001"/>
                  </a:lnTo>
                  <a:cubicBezTo>
                    <a:pt x="4817" y="167001"/>
                    <a:pt x="105" y="167001"/>
                    <a:pt x="105" y="171555"/>
                  </a:cubicBezTo>
                  <a:cubicBezTo>
                    <a:pt x="105" y="176110"/>
                    <a:pt x="4144" y="176110"/>
                    <a:pt x="7959" y="176110"/>
                  </a:cubicBezTo>
                  <a:lnTo>
                    <a:pt x="129357" y="176110"/>
                  </a:lnTo>
                  <a:close/>
                </a:path>
              </a:pathLst>
            </a:custGeom>
            <a:solidFill>
              <a:srgbClr val="000000"/>
            </a:solidFill>
            <a:ln w="22412"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3BD3819C-96F1-DFD8-9F9D-73E532BCB856}"/>
                </a:ext>
              </a:extLst>
            </p:cNvPr>
            <p:cNvSpPr/>
            <p:nvPr>
              <p:custDataLst>
                <p:tags r:id="rId14"/>
              </p:custDataLst>
            </p:nvPr>
          </p:nvSpPr>
          <p:spPr>
            <a:xfrm>
              <a:off x="5139393" y="3824259"/>
              <a:ext cx="59240" cy="153045"/>
            </a:xfrm>
            <a:custGeom>
              <a:avLst/>
              <a:gdLst>
                <a:gd name="connsiteX0" fmla="*/ 57336 w 59240"/>
                <a:gd name="connsiteY0" fmla="*/ 8262 h 153045"/>
                <a:gd name="connsiteX1" fmla="*/ 49034 w 59240"/>
                <a:gd name="connsiteY1" fmla="*/ 63 h 153045"/>
                <a:gd name="connsiteX2" fmla="*/ 36916 w 59240"/>
                <a:gd name="connsiteY2" fmla="*/ 12133 h 153045"/>
                <a:gd name="connsiteX3" fmla="*/ 45443 w 59240"/>
                <a:gd name="connsiteY3" fmla="*/ 20332 h 153045"/>
                <a:gd name="connsiteX4" fmla="*/ 57336 w 59240"/>
                <a:gd name="connsiteY4" fmla="*/ 8262 h 153045"/>
                <a:gd name="connsiteX5" fmla="*/ 40282 w 59240"/>
                <a:gd name="connsiteY5" fmla="*/ 93894 h 153045"/>
                <a:gd name="connsiteX6" fmla="*/ 45219 w 59240"/>
                <a:gd name="connsiteY6" fmla="*/ 80685 h 153045"/>
                <a:gd name="connsiteX7" fmla="*/ 48136 w 59240"/>
                <a:gd name="connsiteY7" fmla="*/ 68614 h 153045"/>
                <a:gd name="connsiteX8" fmla="*/ 29735 w 59240"/>
                <a:gd name="connsiteY8" fmla="*/ 49939 h 153045"/>
                <a:gd name="connsiteX9" fmla="*/ 115 w 59240"/>
                <a:gd name="connsiteY9" fmla="*/ 85012 h 153045"/>
                <a:gd name="connsiteX10" fmla="*/ 2808 w 59240"/>
                <a:gd name="connsiteY10" fmla="*/ 87289 h 153045"/>
                <a:gd name="connsiteX11" fmla="*/ 6398 w 59240"/>
                <a:gd name="connsiteY11" fmla="*/ 83190 h 153045"/>
                <a:gd name="connsiteX12" fmla="*/ 29062 w 59240"/>
                <a:gd name="connsiteY12" fmla="*/ 54950 h 153045"/>
                <a:gd name="connsiteX13" fmla="*/ 34672 w 59240"/>
                <a:gd name="connsiteY13" fmla="*/ 62237 h 153045"/>
                <a:gd name="connsiteX14" fmla="*/ 32204 w 59240"/>
                <a:gd name="connsiteY14" fmla="*/ 74080 h 153045"/>
                <a:gd name="connsiteX15" fmla="*/ 16720 w 59240"/>
                <a:gd name="connsiteY15" fmla="*/ 116213 h 153045"/>
                <a:gd name="connsiteX16" fmla="*/ 11559 w 59240"/>
                <a:gd name="connsiteY16" fmla="*/ 134433 h 153045"/>
                <a:gd name="connsiteX17" fmla="*/ 29960 w 59240"/>
                <a:gd name="connsiteY17" fmla="*/ 153108 h 153045"/>
                <a:gd name="connsiteX18" fmla="*/ 59356 w 59240"/>
                <a:gd name="connsiteY18" fmla="*/ 118035 h 153045"/>
                <a:gd name="connsiteX19" fmla="*/ 56663 w 59240"/>
                <a:gd name="connsiteY19" fmla="*/ 115758 h 153045"/>
                <a:gd name="connsiteX20" fmla="*/ 53297 w 59240"/>
                <a:gd name="connsiteY20" fmla="*/ 119857 h 153045"/>
                <a:gd name="connsiteX21" fmla="*/ 30409 w 59240"/>
                <a:gd name="connsiteY21" fmla="*/ 148098 h 153045"/>
                <a:gd name="connsiteX22" fmla="*/ 25023 w 59240"/>
                <a:gd name="connsiteY22" fmla="*/ 140582 h 153045"/>
                <a:gd name="connsiteX23" fmla="*/ 31531 w 59240"/>
                <a:gd name="connsiteY23" fmla="*/ 117807 h 153045"/>
                <a:gd name="connsiteX24" fmla="*/ 40282 w 59240"/>
                <a:gd name="connsiteY24" fmla="*/ 93894 h 15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240" h="153045">
                  <a:moveTo>
                    <a:pt x="57336" y="8262"/>
                  </a:moveTo>
                  <a:cubicBezTo>
                    <a:pt x="57336" y="3707"/>
                    <a:pt x="54195" y="63"/>
                    <a:pt x="49034" y="63"/>
                  </a:cubicBezTo>
                  <a:cubicBezTo>
                    <a:pt x="42975" y="63"/>
                    <a:pt x="36916" y="5984"/>
                    <a:pt x="36916" y="12133"/>
                  </a:cubicBezTo>
                  <a:cubicBezTo>
                    <a:pt x="36916" y="16460"/>
                    <a:pt x="40058" y="20332"/>
                    <a:pt x="45443" y="20332"/>
                  </a:cubicBezTo>
                  <a:cubicBezTo>
                    <a:pt x="50604" y="20332"/>
                    <a:pt x="57336" y="15094"/>
                    <a:pt x="57336" y="8262"/>
                  </a:cubicBezTo>
                  <a:close/>
                  <a:moveTo>
                    <a:pt x="40282" y="93894"/>
                  </a:moveTo>
                  <a:cubicBezTo>
                    <a:pt x="42975" y="87289"/>
                    <a:pt x="42975" y="86834"/>
                    <a:pt x="45219" y="80685"/>
                  </a:cubicBezTo>
                  <a:cubicBezTo>
                    <a:pt x="47014" y="76130"/>
                    <a:pt x="48136" y="72941"/>
                    <a:pt x="48136" y="68614"/>
                  </a:cubicBezTo>
                  <a:cubicBezTo>
                    <a:pt x="48136" y="58366"/>
                    <a:pt x="40955" y="49939"/>
                    <a:pt x="29735" y="49939"/>
                  </a:cubicBezTo>
                  <a:cubicBezTo>
                    <a:pt x="8642" y="49939"/>
                    <a:pt x="115" y="82962"/>
                    <a:pt x="115" y="85012"/>
                  </a:cubicBezTo>
                  <a:cubicBezTo>
                    <a:pt x="115" y="87289"/>
                    <a:pt x="2359" y="87289"/>
                    <a:pt x="2808" y="87289"/>
                  </a:cubicBezTo>
                  <a:cubicBezTo>
                    <a:pt x="5052" y="87289"/>
                    <a:pt x="5276" y="86834"/>
                    <a:pt x="6398" y="83190"/>
                  </a:cubicBezTo>
                  <a:cubicBezTo>
                    <a:pt x="12457" y="61782"/>
                    <a:pt x="21433" y="54950"/>
                    <a:pt x="29062" y="54950"/>
                  </a:cubicBezTo>
                  <a:cubicBezTo>
                    <a:pt x="30857" y="54950"/>
                    <a:pt x="34672" y="54950"/>
                    <a:pt x="34672" y="62237"/>
                  </a:cubicBezTo>
                  <a:cubicBezTo>
                    <a:pt x="34672" y="67020"/>
                    <a:pt x="33101" y="71803"/>
                    <a:pt x="32204" y="74080"/>
                  </a:cubicBezTo>
                  <a:cubicBezTo>
                    <a:pt x="30409" y="80002"/>
                    <a:pt x="20311" y="106420"/>
                    <a:pt x="16720" y="116213"/>
                  </a:cubicBezTo>
                  <a:cubicBezTo>
                    <a:pt x="14477" y="122135"/>
                    <a:pt x="11559" y="129650"/>
                    <a:pt x="11559" y="134433"/>
                  </a:cubicBezTo>
                  <a:cubicBezTo>
                    <a:pt x="11559" y="145137"/>
                    <a:pt x="19189" y="153108"/>
                    <a:pt x="29960" y="153108"/>
                  </a:cubicBezTo>
                  <a:cubicBezTo>
                    <a:pt x="51053" y="153108"/>
                    <a:pt x="59356" y="120085"/>
                    <a:pt x="59356" y="118035"/>
                  </a:cubicBezTo>
                  <a:cubicBezTo>
                    <a:pt x="59356" y="115758"/>
                    <a:pt x="57336" y="115758"/>
                    <a:pt x="56663" y="115758"/>
                  </a:cubicBezTo>
                  <a:cubicBezTo>
                    <a:pt x="54419" y="115758"/>
                    <a:pt x="54419" y="116441"/>
                    <a:pt x="53297" y="119857"/>
                  </a:cubicBezTo>
                  <a:cubicBezTo>
                    <a:pt x="49258" y="134205"/>
                    <a:pt x="41853" y="148098"/>
                    <a:pt x="30409" y="148098"/>
                  </a:cubicBezTo>
                  <a:cubicBezTo>
                    <a:pt x="26594" y="148098"/>
                    <a:pt x="25023" y="145820"/>
                    <a:pt x="25023" y="140582"/>
                  </a:cubicBezTo>
                  <a:cubicBezTo>
                    <a:pt x="25023" y="134888"/>
                    <a:pt x="26370" y="131700"/>
                    <a:pt x="31531" y="117807"/>
                  </a:cubicBezTo>
                  <a:lnTo>
                    <a:pt x="40282" y="93894"/>
                  </a:lnTo>
                  <a:close/>
                </a:path>
              </a:pathLst>
            </a:custGeom>
            <a:solidFill>
              <a:srgbClr val="000000"/>
            </a:solidFill>
            <a:ln w="22412"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41E3A21C-0EC2-F25B-FCA8-CBF860A53A34}"/>
                </a:ext>
              </a:extLst>
            </p:cNvPr>
            <p:cNvSpPr/>
            <p:nvPr>
              <p:custDataLst>
                <p:tags r:id="rId15"/>
              </p:custDataLst>
            </p:nvPr>
          </p:nvSpPr>
          <p:spPr>
            <a:xfrm>
              <a:off x="5291149" y="3829953"/>
              <a:ext cx="137106" cy="176047"/>
            </a:xfrm>
            <a:custGeom>
              <a:avLst/>
              <a:gdLst>
                <a:gd name="connsiteX0" fmla="*/ 132964 w 137106"/>
                <a:gd name="connsiteY0" fmla="*/ 9628 h 176047"/>
                <a:gd name="connsiteX1" fmla="*/ 137228 w 137106"/>
                <a:gd name="connsiteY1" fmla="*/ 4618 h 176047"/>
                <a:gd name="connsiteX2" fmla="*/ 132740 w 137106"/>
                <a:gd name="connsiteY2" fmla="*/ 63 h 176047"/>
                <a:gd name="connsiteX3" fmla="*/ 128701 w 137106"/>
                <a:gd name="connsiteY3" fmla="*/ 1429 h 176047"/>
                <a:gd name="connsiteX4" fmla="*/ 4609 w 137106"/>
                <a:gd name="connsiteY4" fmla="*/ 60871 h 176047"/>
                <a:gd name="connsiteX5" fmla="*/ 121 w 137106"/>
                <a:gd name="connsiteY5" fmla="*/ 66109 h 176047"/>
                <a:gd name="connsiteX6" fmla="*/ 4609 w 137106"/>
                <a:gd name="connsiteY6" fmla="*/ 71120 h 176047"/>
                <a:gd name="connsiteX7" fmla="*/ 128701 w 137106"/>
                <a:gd name="connsiteY7" fmla="*/ 130333 h 176047"/>
                <a:gd name="connsiteX8" fmla="*/ 132740 w 137106"/>
                <a:gd name="connsiteY8" fmla="*/ 131928 h 176047"/>
                <a:gd name="connsiteX9" fmla="*/ 137228 w 137106"/>
                <a:gd name="connsiteY9" fmla="*/ 127373 h 176047"/>
                <a:gd name="connsiteX10" fmla="*/ 132515 w 137106"/>
                <a:gd name="connsiteY10" fmla="*/ 122135 h 176047"/>
                <a:gd name="connsiteX11" fmla="*/ 15156 w 137106"/>
                <a:gd name="connsiteY11" fmla="*/ 66109 h 176047"/>
                <a:gd name="connsiteX12" fmla="*/ 132964 w 137106"/>
                <a:gd name="connsiteY12" fmla="*/ 9628 h 176047"/>
                <a:gd name="connsiteX13" fmla="*/ 129374 w 137106"/>
                <a:gd name="connsiteY13" fmla="*/ 176110 h 176047"/>
                <a:gd name="connsiteX14" fmla="*/ 137228 w 137106"/>
                <a:gd name="connsiteY14" fmla="*/ 171555 h 176047"/>
                <a:gd name="connsiteX15" fmla="*/ 129149 w 137106"/>
                <a:gd name="connsiteY15" fmla="*/ 167001 h 176047"/>
                <a:gd name="connsiteX16" fmla="*/ 8200 w 137106"/>
                <a:gd name="connsiteY16" fmla="*/ 167001 h 176047"/>
                <a:gd name="connsiteX17" fmla="*/ 121 w 137106"/>
                <a:gd name="connsiteY17" fmla="*/ 171555 h 176047"/>
                <a:gd name="connsiteX18" fmla="*/ 7975 w 137106"/>
                <a:gd name="connsiteY18" fmla="*/ 176110 h 176047"/>
                <a:gd name="connsiteX19" fmla="*/ 129374 w 137106"/>
                <a:gd name="connsiteY19" fmla="*/ 176110 h 1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06" h="176047">
                  <a:moveTo>
                    <a:pt x="132964" y="9628"/>
                  </a:moveTo>
                  <a:cubicBezTo>
                    <a:pt x="135433" y="8489"/>
                    <a:pt x="137228" y="7351"/>
                    <a:pt x="137228" y="4618"/>
                  </a:cubicBezTo>
                  <a:cubicBezTo>
                    <a:pt x="137228" y="2112"/>
                    <a:pt x="135433" y="63"/>
                    <a:pt x="132740" y="63"/>
                  </a:cubicBezTo>
                  <a:cubicBezTo>
                    <a:pt x="131618" y="63"/>
                    <a:pt x="129598" y="974"/>
                    <a:pt x="128701" y="1429"/>
                  </a:cubicBezTo>
                  <a:lnTo>
                    <a:pt x="4609" y="60871"/>
                  </a:lnTo>
                  <a:cubicBezTo>
                    <a:pt x="795" y="62693"/>
                    <a:pt x="121" y="64287"/>
                    <a:pt x="121" y="66109"/>
                  </a:cubicBezTo>
                  <a:cubicBezTo>
                    <a:pt x="121" y="68159"/>
                    <a:pt x="1468" y="69753"/>
                    <a:pt x="4609" y="71120"/>
                  </a:cubicBezTo>
                  <a:lnTo>
                    <a:pt x="128701" y="130333"/>
                  </a:lnTo>
                  <a:cubicBezTo>
                    <a:pt x="131618" y="131928"/>
                    <a:pt x="132067" y="131928"/>
                    <a:pt x="132740" y="131928"/>
                  </a:cubicBezTo>
                  <a:cubicBezTo>
                    <a:pt x="135208" y="131928"/>
                    <a:pt x="137228" y="129878"/>
                    <a:pt x="137228" y="127373"/>
                  </a:cubicBezTo>
                  <a:cubicBezTo>
                    <a:pt x="137228" y="125323"/>
                    <a:pt x="136330" y="123957"/>
                    <a:pt x="132515" y="122135"/>
                  </a:cubicBezTo>
                  <a:lnTo>
                    <a:pt x="15156" y="66109"/>
                  </a:lnTo>
                  <a:lnTo>
                    <a:pt x="132964" y="9628"/>
                  </a:lnTo>
                  <a:close/>
                  <a:moveTo>
                    <a:pt x="129374" y="176110"/>
                  </a:moveTo>
                  <a:cubicBezTo>
                    <a:pt x="133189" y="176110"/>
                    <a:pt x="137228" y="176110"/>
                    <a:pt x="137228" y="171555"/>
                  </a:cubicBezTo>
                  <a:cubicBezTo>
                    <a:pt x="137228" y="167001"/>
                    <a:pt x="132515" y="167001"/>
                    <a:pt x="129149" y="167001"/>
                  </a:cubicBezTo>
                  <a:lnTo>
                    <a:pt x="8200" y="167001"/>
                  </a:lnTo>
                  <a:cubicBezTo>
                    <a:pt x="4834" y="167001"/>
                    <a:pt x="121" y="167001"/>
                    <a:pt x="121" y="171555"/>
                  </a:cubicBezTo>
                  <a:cubicBezTo>
                    <a:pt x="121" y="176110"/>
                    <a:pt x="4160" y="176110"/>
                    <a:pt x="7975" y="176110"/>
                  </a:cubicBezTo>
                  <a:lnTo>
                    <a:pt x="129374" y="176110"/>
                  </a:lnTo>
                  <a:close/>
                </a:path>
              </a:pathLst>
            </a:custGeom>
            <a:solidFill>
              <a:srgbClr val="000000"/>
            </a:solidFill>
            <a:ln w="22412"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B609A4DA-554D-EEF4-E37A-747866CE0E59}"/>
                </a:ext>
              </a:extLst>
            </p:cNvPr>
            <p:cNvSpPr/>
            <p:nvPr>
              <p:custDataLst>
                <p:tags r:id="rId16"/>
              </p:custDataLst>
            </p:nvPr>
          </p:nvSpPr>
          <p:spPr>
            <a:xfrm>
              <a:off x="5519933" y="3816743"/>
              <a:ext cx="82578" cy="160560"/>
            </a:xfrm>
            <a:custGeom>
              <a:avLst/>
              <a:gdLst>
                <a:gd name="connsiteX0" fmla="*/ 43216 w 82578"/>
                <a:gd name="connsiteY0" fmla="*/ 2568 h 160560"/>
                <a:gd name="connsiteX1" fmla="*/ 40299 w 82578"/>
                <a:gd name="connsiteY1" fmla="*/ 63 h 160560"/>
                <a:gd name="connsiteX2" fmla="*/ 12922 w 82578"/>
                <a:gd name="connsiteY2" fmla="*/ 2340 h 160560"/>
                <a:gd name="connsiteX3" fmla="*/ 8659 w 82578"/>
                <a:gd name="connsiteY3" fmla="*/ 6895 h 160560"/>
                <a:gd name="connsiteX4" fmla="*/ 14044 w 82578"/>
                <a:gd name="connsiteY4" fmla="*/ 9628 h 160560"/>
                <a:gd name="connsiteX5" fmla="*/ 25264 w 82578"/>
                <a:gd name="connsiteY5" fmla="*/ 13500 h 160560"/>
                <a:gd name="connsiteX6" fmla="*/ 22123 w 82578"/>
                <a:gd name="connsiteY6" fmla="*/ 27620 h 160560"/>
                <a:gd name="connsiteX7" fmla="*/ 3722 w 82578"/>
                <a:gd name="connsiteY7" fmla="*/ 101865 h 160560"/>
                <a:gd name="connsiteX8" fmla="*/ 132 w 82578"/>
                <a:gd name="connsiteY8" fmla="*/ 124868 h 160560"/>
                <a:gd name="connsiteX9" fmla="*/ 28630 w 82578"/>
                <a:gd name="connsiteY9" fmla="*/ 160624 h 160560"/>
                <a:gd name="connsiteX10" fmla="*/ 82710 w 82578"/>
                <a:gd name="connsiteY10" fmla="*/ 93894 h 160560"/>
                <a:gd name="connsiteX11" fmla="*/ 52865 w 82578"/>
                <a:gd name="connsiteY11" fmla="*/ 57455 h 160560"/>
                <a:gd name="connsiteX12" fmla="*/ 26611 w 82578"/>
                <a:gd name="connsiteY12" fmla="*/ 71119 h 160560"/>
                <a:gd name="connsiteX13" fmla="*/ 43216 w 82578"/>
                <a:gd name="connsiteY13" fmla="*/ 2568 h 160560"/>
                <a:gd name="connsiteX14" fmla="*/ 22123 w 82578"/>
                <a:gd name="connsiteY14" fmla="*/ 88656 h 160560"/>
                <a:gd name="connsiteX15" fmla="*/ 25489 w 82578"/>
                <a:gd name="connsiteY15" fmla="*/ 80685 h 160560"/>
                <a:gd name="connsiteX16" fmla="*/ 52416 w 82578"/>
                <a:gd name="connsiteY16" fmla="*/ 62465 h 160560"/>
                <a:gd name="connsiteX17" fmla="*/ 66553 w 82578"/>
                <a:gd name="connsiteY17" fmla="*/ 83873 h 160560"/>
                <a:gd name="connsiteX18" fmla="*/ 55109 w 82578"/>
                <a:gd name="connsiteY18" fmla="*/ 132155 h 160560"/>
                <a:gd name="connsiteX19" fmla="*/ 28630 w 82578"/>
                <a:gd name="connsiteY19" fmla="*/ 155613 h 160560"/>
                <a:gd name="connsiteX20" fmla="*/ 13596 w 82578"/>
                <a:gd name="connsiteY20" fmla="*/ 132611 h 160560"/>
                <a:gd name="connsiteX21" fmla="*/ 17186 w 82578"/>
                <a:gd name="connsiteY21" fmla="*/ 109609 h 160560"/>
                <a:gd name="connsiteX22" fmla="*/ 22123 w 82578"/>
                <a:gd name="connsiteY22" fmla="*/ 88656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78" h="160560">
                  <a:moveTo>
                    <a:pt x="43216" y="2568"/>
                  </a:moveTo>
                  <a:cubicBezTo>
                    <a:pt x="43216" y="2340"/>
                    <a:pt x="43216" y="63"/>
                    <a:pt x="40299" y="63"/>
                  </a:cubicBezTo>
                  <a:cubicBezTo>
                    <a:pt x="35138" y="63"/>
                    <a:pt x="18757" y="1885"/>
                    <a:pt x="12922" y="2340"/>
                  </a:cubicBezTo>
                  <a:cubicBezTo>
                    <a:pt x="11127" y="2568"/>
                    <a:pt x="8659" y="2796"/>
                    <a:pt x="8659" y="6895"/>
                  </a:cubicBezTo>
                  <a:cubicBezTo>
                    <a:pt x="8659" y="9628"/>
                    <a:pt x="10678" y="9628"/>
                    <a:pt x="14044" y="9628"/>
                  </a:cubicBezTo>
                  <a:cubicBezTo>
                    <a:pt x="24815" y="9628"/>
                    <a:pt x="25264" y="11222"/>
                    <a:pt x="25264" y="13500"/>
                  </a:cubicBezTo>
                  <a:cubicBezTo>
                    <a:pt x="25264" y="15094"/>
                    <a:pt x="23245" y="22837"/>
                    <a:pt x="22123" y="27620"/>
                  </a:cubicBezTo>
                  <a:lnTo>
                    <a:pt x="3722" y="101865"/>
                  </a:lnTo>
                  <a:cubicBezTo>
                    <a:pt x="1029" y="113253"/>
                    <a:pt x="132" y="116896"/>
                    <a:pt x="132" y="124868"/>
                  </a:cubicBezTo>
                  <a:cubicBezTo>
                    <a:pt x="132" y="146503"/>
                    <a:pt x="12025" y="160624"/>
                    <a:pt x="28630" y="160624"/>
                  </a:cubicBezTo>
                  <a:cubicBezTo>
                    <a:pt x="55109" y="160624"/>
                    <a:pt x="82710" y="126690"/>
                    <a:pt x="82710" y="93894"/>
                  </a:cubicBezTo>
                  <a:cubicBezTo>
                    <a:pt x="82710" y="73169"/>
                    <a:pt x="70817" y="57455"/>
                    <a:pt x="52865" y="57455"/>
                  </a:cubicBezTo>
                  <a:cubicBezTo>
                    <a:pt x="42543" y="57455"/>
                    <a:pt x="33343" y="64059"/>
                    <a:pt x="26611" y="71119"/>
                  </a:cubicBezTo>
                  <a:lnTo>
                    <a:pt x="43216" y="2568"/>
                  </a:lnTo>
                  <a:close/>
                  <a:moveTo>
                    <a:pt x="22123" y="88656"/>
                  </a:moveTo>
                  <a:cubicBezTo>
                    <a:pt x="23469" y="83646"/>
                    <a:pt x="23469" y="83190"/>
                    <a:pt x="25489" y="80685"/>
                  </a:cubicBezTo>
                  <a:cubicBezTo>
                    <a:pt x="36484" y="65881"/>
                    <a:pt x="46582" y="62465"/>
                    <a:pt x="52416" y="62465"/>
                  </a:cubicBezTo>
                  <a:cubicBezTo>
                    <a:pt x="60495" y="62465"/>
                    <a:pt x="66553" y="69298"/>
                    <a:pt x="66553" y="83873"/>
                  </a:cubicBezTo>
                  <a:cubicBezTo>
                    <a:pt x="66553" y="97310"/>
                    <a:pt x="59148" y="123501"/>
                    <a:pt x="55109" y="132155"/>
                  </a:cubicBezTo>
                  <a:cubicBezTo>
                    <a:pt x="47704" y="147414"/>
                    <a:pt x="37382" y="155613"/>
                    <a:pt x="28630" y="155613"/>
                  </a:cubicBezTo>
                  <a:cubicBezTo>
                    <a:pt x="21001" y="155613"/>
                    <a:pt x="13596" y="149464"/>
                    <a:pt x="13596" y="132611"/>
                  </a:cubicBezTo>
                  <a:cubicBezTo>
                    <a:pt x="13596" y="128284"/>
                    <a:pt x="13596" y="123957"/>
                    <a:pt x="17186" y="109609"/>
                  </a:cubicBezTo>
                  <a:lnTo>
                    <a:pt x="22123" y="88656"/>
                  </a:lnTo>
                  <a:close/>
                </a:path>
              </a:pathLst>
            </a:custGeom>
            <a:solidFill>
              <a:srgbClr val="000000"/>
            </a:solidFill>
            <a:ln w="22412"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5B946E5E-B41F-3580-BD60-CA3ED560294A}"/>
                </a:ext>
              </a:extLst>
            </p:cNvPr>
            <p:cNvSpPr/>
            <p:nvPr>
              <p:custDataLst>
                <p:tags r:id="rId17"/>
              </p:custDataLst>
            </p:nvPr>
          </p:nvSpPr>
          <p:spPr>
            <a:xfrm>
              <a:off x="5616842" y="3938655"/>
              <a:ext cx="62674" cy="71899"/>
            </a:xfrm>
            <a:custGeom>
              <a:avLst/>
              <a:gdLst>
                <a:gd name="connsiteX0" fmla="*/ 56684 w 62674"/>
                <a:gd name="connsiteY0" fmla="*/ 10427 h 71899"/>
                <a:gd name="connsiteX1" fmla="*/ 50087 w 62674"/>
                <a:gd name="connsiteY1" fmla="*/ 17920 h 71899"/>
                <a:gd name="connsiteX2" fmla="*/ 55270 w 62674"/>
                <a:gd name="connsiteY2" fmla="*/ 23021 h 71899"/>
                <a:gd name="connsiteX3" fmla="*/ 62810 w 62674"/>
                <a:gd name="connsiteY3" fmla="*/ 13934 h 71899"/>
                <a:gd name="connsiteX4" fmla="*/ 41919 w 62674"/>
                <a:gd name="connsiteY4" fmla="*/ 64 h 71899"/>
                <a:gd name="connsiteX5" fmla="*/ 13016 w 62674"/>
                <a:gd name="connsiteY5" fmla="*/ 23340 h 71899"/>
                <a:gd name="connsiteX6" fmla="*/ 18514 w 62674"/>
                <a:gd name="connsiteY6" fmla="*/ 34978 h 71899"/>
                <a:gd name="connsiteX7" fmla="*/ 36264 w 62674"/>
                <a:gd name="connsiteY7" fmla="*/ 40717 h 71899"/>
                <a:gd name="connsiteX8" fmla="*/ 49616 w 62674"/>
                <a:gd name="connsiteY8" fmla="*/ 51239 h 71899"/>
                <a:gd name="connsiteX9" fmla="*/ 41290 w 62674"/>
                <a:gd name="connsiteY9" fmla="*/ 63993 h 71899"/>
                <a:gd name="connsiteX10" fmla="*/ 25583 w 62674"/>
                <a:gd name="connsiteY10" fmla="*/ 67500 h 71899"/>
                <a:gd name="connsiteX11" fmla="*/ 6733 w 62674"/>
                <a:gd name="connsiteY11" fmla="*/ 60804 h 71899"/>
                <a:gd name="connsiteX12" fmla="*/ 15373 w 62674"/>
                <a:gd name="connsiteY12" fmla="*/ 51717 h 71899"/>
                <a:gd name="connsiteX13" fmla="*/ 9247 w 62674"/>
                <a:gd name="connsiteY13" fmla="*/ 45818 h 71899"/>
                <a:gd name="connsiteX14" fmla="*/ 136 w 62674"/>
                <a:gd name="connsiteY14" fmla="*/ 56500 h 71899"/>
                <a:gd name="connsiteX15" fmla="*/ 25426 w 62674"/>
                <a:gd name="connsiteY15" fmla="*/ 71964 h 71899"/>
                <a:gd name="connsiteX16" fmla="*/ 59669 w 62674"/>
                <a:gd name="connsiteY16" fmla="*/ 45659 h 71899"/>
                <a:gd name="connsiteX17" fmla="*/ 37992 w 62674"/>
                <a:gd name="connsiteY17" fmla="*/ 27007 h 71899"/>
                <a:gd name="connsiteX18" fmla="*/ 31709 w 62674"/>
                <a:gd name="connsiteY18" fmla="*/ 25731 h 71899"/>
                <a:gd name="connsiteX19" fmla="*/ 23069 w 62674"/>
                <a:gd name="connsiteY19" fmla="*/ 17760 h 71899"/>
                <a:gd name="connsiteX20" fmla="*/ 29353 w 62674"/>
                <a:gd name="connsiteY20" fmla="*/ 7557 h 71899"/>
                <a:gd name="connsiteX21" fmla="*/ 41762 w 62674"/>
                <a:gd name="connsiteY21" fmla="*/ 4528 h 71899"/>
                <a:gd name="connsiteX22" fmla="*/ 56684 w 62674"/>
                <a:gd name="connsiteY22" fmla="*/ 10427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674" h="71899">
                  <a:moveTo>
                    <a:pt x="56684" y="10427"/>
                  </a:moveTo>
                  <a:cubicBezTo>
                    <a:pt x="52600" y="11383"/>
                    <a:pt x="50087" y="14731"/>
                    <a:pt x="50087" y="17920"/>
                  </a:cubicBezTo>
                  <a:cubicBezTo>
                    <a:pt x="50087" y="21586"/>
                    <a:pt x="53228" y="23021"/>
                    <a:pt x="55270" y="23021"/>
                  </a:cubicBezTo>
                  <a:cubicBezTo>
                    <a:pt x="56841" y="23021"/>
                    <a:pt x="62810" y="22065"/>
                    <a:pt x="62810" y="13934"/>
                  </a:cubicBezTo>
                  <a:cubicBezTo>
                    <a:pt x="62810" y="3572"/>
                    <a:pt x="51501" y="64"/>
                    <a:pt x="41919" y="64"/>
                  </a:cubicBezTo>
                  <a:cubicBezTo>
                    <a:pt x="17415" y="64"/>
                    <a:pt x="13016" y="18398"/>
                    <a:pt x="13016" y="23340"/>
                  </a:cubicBezTo>
                  <a:cubicBezTo>
                    <a:pt x="13016" y="29239"/>
                    <a:pt x="16315" y="33065"/>
                    <a:pt x="18514" y="34978"/>
                  </a:cubicBezTo>
                  <a:cubicBezTo>
                    <a:pt x="22598" y="38166"/>
                    <a:pt x="25426" y="38804"/>
                    <a:pt x="36264" y="40717"/>
                  </a:cubicBezTo>
                  <a:cubicBezTo>
                    <a:pt x="39563" y="41355"/>
                    <a:pt x="49616" y="43268"/>
                    <a:pt x="49616" y="51239"/>
                  </a:cubicBezTo>
                  <a:cubicBezTo>
                    <a:pt x="49616" y="53949"/>
                    <a:pt x="47888" y="60007"/>
                    <a:pt x="41290" y="63993"/>
                  </a:cubicBezTo>
                  <a:cubicBezTo>
                    <a:pt x="35164" y="67500"/>
                    <a:pt x="27468" y="67500"/>
                    <a:pt x="25583" y="67500"/>
                  </a:cubicBezTo>
                  <a:cubicBezTo>
                    <a:pt x="19300" y="67500"/>
                    <a:pt x="10346" y="66065"/>
                    <a:pt x="6733" y="60804"/>
                  </a:cubicBezTo>
                  <a:cubicBezTo>
                    <a:pt x="11917" y="60166"/>
                    <a:pt x="15373" y="56181"/>
                    <a:pt x="15373" y="51717"/>
                  </a:cubicBezTo>
                  <a:cubicBezTo>
                    <a:pt x="15373" y="47732"/>
                    <a:pt x="12545" y="45818"/>
                    <a:pt x="9247" y="45818"/>
                  </a:cubicBezTo>
                  <a:cubicBezTo>
                    <a:pt x="4691" y="45818"/>
                    <a:pt x="136" y="49485"/>
                    <a:pt x="136" y="56500"/>
                  </a:cubicBezTo>
                  <a:cubicBezTo>
                    <a:pt x="136" y="66065"/>
                    <a:pt x="10189" y="71964"/>
                    <a:pt x="25426" y="71964"/>
                  </a:cubicBezTo>
                  <a:cubicBezTo>
                    <a:pt x="54328" y="71964"/>
                    <a:pt x="59669" y="51876"/>
                    <a:pt x="59669" y="45659"/>
                  </a:cubicBezTo>
                  <a:cubicBezTo>
                    <a:pt x="59669" y="30992"/>
                    <a:pt x="43804" y="28123"/>
                    <a:pt x="37992" y="27007"/>
                  </a:cubicBezTo>
                  <a:cubicBezTo>
                    <a:pt x="36578" y="26688"/>
                    <a:pt x="32651" y="26050"/>
                    <a:pt x="31709" y="25731"/>
                  </a:cubicBezTo>
                  <a:cubicBezTo>
                    <a:pt x="25897" y="24615"/>
                    <a:pt x="23069" y="21267"/>
                    <a:pt x="23069" y="17760"/>
                  </a:cubicBezTo>
                  <a:cubicBezTo>
                    <a:pt x="23069" y="14093"/>
                    <a:pt x="25897" y="9789"/>
                    <a:pt x="29353" y="7557"/>
                  </a:cubicBezTo>
                  <a:cubicBezTo>
                    <a:pt x="33594" y="4847"/>
                    <a:pt x="39091" y="4528"/>
                    <a:pt x="41762" y="4528"/>
                  </a:cubicBezTo>
                  <a:cubicBezTo>
                    <a:pt x="45060" y="4528"/>
                    <a:pt x="53228" y="5006"/>
                    <a:pt x="56684" y="10427"/>
                  </a:cubicBezTo>
                  <a:close/>
                </a:path>
              </a:pathLst>
            </a:custGeom>
            <a:solidFill>
              <a:srgbClr val="000000"/>
            </a:solidFill>
            <a:ln w="22412"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8A40BD91-F18D-B903-A7B2-BFCAAD3F8EC4}"/>
                </a:ext>
              </a:extLst>
            </p:cNvPr>
            <p:cNvSpPr/>
            <p:nvPr>
              <p:custDataLst>
                <p:tags r:id="rId18"/>
              </p:custDataLst>
            </p:nvPr>
          </p:nvSpPr>
          <p:spPr>
            <a:xfrm>
              <a:off x="5714395" y="3803990"/>
              <a:ext cx="52060" cy="227745"/>
            </a:xfrm>
            <a:custGeom>
              <a:avLst/>
              <a:gdLst>
                <a:gd name="connsiteX0" fmla="*/ 52200 w 52060"/>
                <a:gd name="connsiteY0" fmla="*/ 113936 h 227745"/>
                <a:gd name="connsiteX1" fmla="*/ 37390 w 52060"/>
                <a:gd name="connsiteY1" fmla="*/ 42879 h 227745"/>
                <a:gd name="connsiteX2" fmla="*/ 2384 w 52060"/>
                <a:gd name="connsiteY2" fmla="*/ 63 h 227745"/>
                <a:gd name="connsiteX3" fmla="*/ 140 w 52060"/>
                <a:gd name="connsiteY3" fmla="*/ 2340 h 227745"/>
                <a:gd name="connsiteX4" fmla="*/ 4404 w 52060"/>
                <a:gd name="connsiteY4" fmla="*/ 7578 h 227745"/>
                <a:gd name="connsiteX5" fmla="*/ 39185 w 52060"/>
                <a:gd name="connsiteY5" fmla="*/ 113936 h 227745"/>
                <a:gd name="connsiteX6" fmla="*/ 3058 w 52060"/>
                <a:gd name="connsiteY6" fmla="*/ 221660 h 227745"/>
                <a:gd name="connsiteX7" fmla="*/ 140 w 52060"/>
                <a:gd name="connsiteY7" fmla="*/ 225531 h 227745"/>
                <a:gd name="connsiteX8" fmla="*/ 2384 w 52060"/>
                <a:gd name="connsiteY8" fmla="*/ 227809 h 227745"/>
                <a:gd name="connsiteX9" fmla="*/ 38063 w 52060"/>
                <a:gd name="connsiteY9" fmla="*/ 183398 h 227745"/>
                <a:gd name="connsiteX10" fmla="*/ 52200 w 52060"/>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0" h="227745">
                  <a:moveTo>
                    <a:pt x="52200" y="113936"/>
                  </a:moveTo>
                  <a:cubicBezTo>
                    <a:pt x="52200" y="96172"/>
                    <a:pt x="49732" y="68614"/>
                    <a:pt x="37390" y="42879"/>
                  </a:cubicBezTo>
                  <a:cubicBezTo>
                    <a:pt x="23926" y="14866"/>
                    <a:pt x="4628" y="63"/>
                    <a:pt x="2384" y="63"/>
                  </a:cubicBezTo>
                  <a:cubicBezTo>
                    <a:pt x="1038" y="63"/>
                    <a:pt x="140" y="974"/>
                    <a:pt x="140" y="2340"/>
                  </a:cubicBezTo>
                  <a:cubicBezTo>
                    <a:pt x="140" y="3023"/>
                    <a:pt x="140" y="3479"/>
                    <a:pt x="4404" y="7578"/>
                  </a:cubicBezTo>
                  <a:cubicBezTo>
                    <a:pt x="26395" y="30125"/>
                    <a:pt x="39185" y="66337"/>
                    <a:pt x="39185" y="113936"/>
                  </a:cubicBezTo>
                  <a:cubicBezTo>
                    <a:pt x="39185" y="152880"/>
                    <a:pt x="30883" y="192964"/>
                    <a:pt x="3058" y="221660"/>
                  </a:cubicBezTo>
                  <a:cubicBezTo>
                    <a:pt x="140" y="224393"/>
                    <a:pt x="140" y="224848"/>
                    <a:pt x="140" y="225531"/>
                  </a:cubicBezTo>
                  <a:cubicBezTo>
                    <a:pt x="140" y="226898"/>
                    <a:pt x="1038" y="227809"/>
                    <a:pt x="2384" y="227809"/>
                  </a:cubicBezTo>
                  <a:cubicBezTo>
                    <a:pt x="4628" y="227809"/>
                    <a:pt x="24824" y="212322"/>
                    <a:pt x="38063" y="183398"/>
                  </a:cubicBezTo>
                  <a:cubicBezTo>
                    <a:pt x="49508" y="158346"/>
                    <a:pt x="52200" y="133066"/>
                    <a:pt x="52200" y="113936"/>
                  </a:cubicBezTo>
                  <a:close/>
                </a:path>
              </a:pathLst>
            </a:custGeom>
            <a:solidFill>
              <a:srgbClr val="000000"/>
            </a:solidFill>
            <a:ln w="22412" cap="flat">
              <a:noFill/>
              <a:prstDash val="solid"/>
              <a:miter/>
            </a:ln>
          </p:spPr>
          <p:txBody>
            <a:bodyPr rtlCol="0" anchor="ctr"/>
            <a:lstStyle/>
            <a:p>
              <a:endParaRPr lang="en-CN"/>
            </a:p>
          </p:txBody>
        </p:sp>
      </p:grpSp>
      <p:grpSp>
        <p:nvGrpSpPr>
          <p:cNvPr id="18466" name="Group 18465" descr="\documentclass{article}&#10;\usepackage{amsmath,bm}&#10;\pagestyle{empty}&#10;\begin{document}&#10;&#10;$m_i^j$&#10;&#10;&#10;\end{document}" title="IguanaTex Vector Display">
            <a:extLst>
              <a:ext uri="{FF2B5EF4-FFF2-40B4-BE49-F238E27FC236}">
                <a16:creationId xmlns:a16="http://schemas.microsoft.com/office/drawing/2014/main" id="{3489E7D2-FD1E-A0BA-3DB3-46F283BB55A8}"/>
              </a:ext>
            </a:extLst>
          </p:cNvPr>
          <p:cNvGrpSpPr>
            <a:grpSpLocks noChangeAspect="1"/>
          </p:cNvGrpSpPr>
          <p:nvPr>
            <p:custDataLst>
              <p:tags r:id="rId4"/>
            </p:custDataLst>
          </p:nvPr>
        </p:nvGrpSpPr>
        <p:grpSpPr>
          <a:xfrm>
            <a:off x="2179392" y="5101180"/>
            <a:ext cx="263345" cy="280217"/>
            <a:chOff x="4300248" y="3759658"/>
            <a:chExt cx="263345" cy="280217"/>
          </a:xfrm>
        </p:grpSpPr>
        <p:sp>
          <p:nvSpPr>
            <p:cNvPr id="18461" name="Freeform 18460">
              <a:extLst>
                <a:ext uri="{FF2B5EF4-FFF2-40B4-BE49-F238E27FC236}">
                  <a16:creationId xmlns:a16="http://schemas.microsoft.com/office/drawing/2014/main" id="{232CA1CC-E418-ACE8-CF8E-230DD25BDD7E}"/>
                </a:ext>
              </a:extLst>
            </p:cNvPr>
            <p:cNvSpPr/>
            <p:nvPr>
              <p:custDataLst>
                <p:tags r:id="rId5"/>
              </p:custDataLst>
            </p:nvPr>
          </p:nvSpPr>
          <p:spPr>
            <a:xfrm>
              <a:off x="4300248" y="3874135"/>
              <a:ext cx="186523" cy="103168"/>
            </a:xfrm>
            <a:custGeom>
              <a:avLst/>
              <a:gdLst>
                <a:gd name="connsiteX0" fmla="*/ 13514 w 186523"/>
                <a:gd name="connsiteY0" fmla="*/ 87289 h 103168"/>
                <a:gd name="connsiteX1" fmla="*/ 11464 w 186523"/>
                <a:gd name="connsiteY1" fmla="*/ 97083 h 103168"/>
                <a:gd name="connsiteX2" fmla="*/ 18069 w 186523"/>
                <a:gd name="connsiteY2" fmla="*/ 103232 h 103168"/>
                <a:gd name="connsiteX3" fmla="*/ 26495 w 186523"/>
                <a:gd name="connsiteY3" fmla="*/ 96855 h 103168"/>
                <a:gd name="connsiteX4" fmla="*/ 30822 w 186523"/>
                <a:gd name="connsiteY4" fmla="*/ 80002 h 103168"/>
                <a:gd name="connsiteX5" fmla="*/ 35833 w 186523"/>
                <a:gd name="connsiteY5" fmla="*/ 59504 h 103168"/>
                <a:gd name="connsiteX6" fmla="*/ 39705 w 186523"/>
                <a:gd name="connsiteY6" fmla="*/ 44245 h 103168"/>
                <a:gd name="connsiteX7" fmla="*/ 42665 w 186523"/>
                <a:gd name="connsiteY7" fmla="*/ 32858 h 103168"/>
                <a:gd name="connsiteX8" fmla="*/ 79788 w 186523"/>
                <a:gd name="connsiteY8" fmla="*/ 5073 h 103168"/>
                <a:gd name="connsiteX9" fmla="*/ 92086 w 186523"/>
                <a:gd name="connsiteY9" fmla="*/ 21015 h 103168"/>
                <a:gd name="connsiteX10" fmla="*/ 88670 w 186523"/>
                <a:gd name="connsiteY10" fmla="*/ 39918 h 103168"/>
                <a:gd name="connsiteX11" fmla="*/ 82293 w 186523"/>
                <a:gd name="connsiteY11" fmla="*/ 66337 h 103168"/>
                <a:gd name="connsiteX12" fmla="*/ 77738 w 186523"/>
                <a:gd name="connsiteY12" fmla="*/ 83646 h 103168"/>
                <a:gd name="connsiteX13" fmla="*/ 74777 w 186523"/>
                <a:gd name="connsiteY13" fmla="*/ 97083 h 103168"/>
                <a:gd name="connsiteX14" fmla="*/ 81382 w 186523"/>
                <a:gd name="connsiteY14" fmla="*/ 103232 h 103168"/>
                <a:gd name="connsiteX15" fmla="*/ 91631 w 186523"/>
                <a:gd name="connsiteY15" fmla="*/ 90250 h 103168"/>
                <a:gd name="connsiteX16" fmla="*/ 105295 w 186523"/>
                <a:gd name="connsiteY16" fmla="*/ 35363 h 103168"/>
                <a:gd name="connsiteX17" fmla="*/ 142873 w 186523"/>
                <a:gd name="connsiteY17" fmla="*/ 5073 h 103168"/>
                <a:gd name="connsiteX18" fmla="*/ 155172 w 186523"/>
                <a:gd name="connsiteY18" fmla="*/ 21015 h 103168"/>
                <a:gd name="connsiteX19" fmla="*/ 141051 w 186523"/>
                <a:gd name="connsiteY19" fmla="*/ 72030 h 103168"/>
                <a:gd name="connsiteX20" fmla="*/ 138091 w 186523"/>
                <a:gd name="connsiteY20" fmla="*/ 84557 h 103168"/>
                <a:gd name="connsiteX21" fmla="*/ 156766 w 186523"/>
                <a:gd name="connsiteY21" fmla="*/ 103232 h 103168"/>
                <a:gd name="connsiteX22" fmla="*/ 186601 w 186523"/>
                <a:gd name="connsiteY22" fmla="*/ 68159 h 103168"/>
                <a:gd name="connsiteX23" fmla="*/ 183868 w 186523"/>
                <a:gd name="connsiteY23" fmla="*/ 65881 h 103168"/>
                <a:gd name="connsiteX24" fmla="*/ 180452 w 186523"/>
                <a:gd name="connsiteY24" fmla="*/ 69981 h 103168"/>
                <a:gd name="connsiteX25" fmla="*/ 157221 w 186523"/>
                <a:gd name="connsiteY25" fmla="*/ 98221 h 103168"/>
                <a:gd name="connsiteX26" fmla="*/ 151756 w 186523"/>
                <a:gd name="connsiteY26" fmla="*/ 90706 h 103168"/>
                <a:gd name="connsiteX27" fmla="*/ 155855 w 186523"/>
                <a:gd name="connsiteY27" fmla="*/ 74536 h 103168"/>
                <a:gd name="connsiteX28" fmla="*/ 169747 w 186523"/>
                <a:gd name="connsiteY28" fmla="*/ 24432 h 103168"/>
                <a:gd name="connsiteX29" fmla="*/ 143557 w 186523"/>
                <a:gd name="connsiteY29" fmla="*/ 63 h 103168"/>
                <a:gd name="connsiteX30" fmla="*/ 106434 w 186523"/>
                <a:gd name="connsiteY30" fmla="*/ 22154 h 103168"/>
                <a:gd name="connsiteX31" fmla="*/ 99146 w 186523"/>
                <a:gd name="connsiteY31" fmla="*/ 5984 h 103168"/>
                <a:gd name="connsiteX32" fmla="*/ 80471 w 186523"/>
                <a:gd name="connsiteY32" fmla="*/ 63 h 103168"/>
                <a:gd name="connsiteX33" fmla="*/ 44943 w 186523"/>
                <a:gd name="connsiteY33" fmla="*/ 19877 h 103168"/>
                <a:gd name="connsiteX34" fmla="*/ 23990 w 186523"/>
                <a:gd name="connsiteY34" fmla="*/ 63 h 103168"/>
                <a:gd name="connsiteX35" fmla="*/ 7137 w 186523"/>
                <a:gd name="connsiteY35" fmla="*/ 13044 h 103168"/>
                <a:gd name="connsiteX36" fmla="*/ 77 w 186523"/>
                <a:gd name="connsiteY36" fmla="*/ 35136 h 103168"/>
                <a:gd name="connsiteX37" fmla="*/ 2810 w 186523"/>
                <a:gd name="connsiteY37" fmla="*/ 37413 h 103168"/>
                <a:gd name="connsiteX38" fmla="*/ 6681 w 186523"/>
                <a:gd name="connsiteY38" fmla="*/ 32175 h 103168"/>
                <a:gd name="connsiteX39" fmla="*/ 23307 w 186523"/>
                <a:gd name="connsiteY39" fmla="*/ 5073 h 103168"/>
                <a:gd name="connsiteX40" fmla="*/ 30367 w 186523"/>
                <a:gd name="connsiteY40" fmla="*/ 15550 h 103168"/>
                <a:gd name="connsiteX41" fmla="*/ 26723 w 186523"/>
                <a:gd name="connsiteY41" fmla="*/ 34680 h 103168"/>
                <a:gd name="connsiteX42" fmla="*/ 13514 w 186523"/>
                <a:gd name="connsiteY42" fmla="*/ 87289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6523" h="103168">
                  <a:moveTo>
                    <a:pt x="13514" y="87289"/>
                  </a:moveTo>
                  <a:cubicBezTo>
                    <a:pt x="12830" y="90706"/>
                    <a:pt x="11464" y="95944"/>
                    <a:pt x="11464" y="97083"/>
                  </a:cubicBezTo>
                  <a:cubicBezTo>
                    <a:pt x="11464" y="101182"/>
                    <a:pt x="14652" y="103232"/>
                    <a:pt x="18069" y="103232"/>
                  </a:cubicBezTo>
                  <a:cubicBezTo>
                    <a:pt x="20802" y="103232"/>
                    <a:pt x="24901" y="101410"/>
                    <a:pt x="26495" y="96855"/>
                  </a:cubicBezTo>
                  <a:cubicBezTo>
                    <a:pt x="26723" y="96399"/>
                    <a:pt x="29456" y="85695"/>
                    <a:pt x="30822" y="80002"/>
                  </a:cubicBezTo>
                  <a:lnTo>
                    <a:pt x="35833" y="59504"/>
                  </a:lnTo>
                  <a:cubicBezTo>
                    <a:pt x="37199" y="54494"/>
                    <a:pt x="38566" y="49484"/>
                    <a:pt x="39705" y="44245"/>
                  </a:cubicBezTo>
                  <a:cubicBezTo>
                    <a:pt x="40615" y="40374"/>
                    <a:pt x="42437" y="33769"/>
                    <a:pt x="42665" y="32858"/>
                  </a:cubicBezTo>
                  <a:cubicBezTo>
                    <a:pt x="46081" y="25798"/>
                    <a:pt x="58152" y="5073"/>
                    <a:pt x="79788" y="5073"/>
                  </a:cubicBezTo>
                  <a:cubicBezTo>
                    <a:pt x="90036" y="5073"/>
                    <a:pt x="92086" y="13500"/>
                    <a:pt x="92086" y="21015"/>
                  </a:cubicBezTo>
                  <a:cubicBezTo>
                    <a:pt x="92086" y="26709"/>
                    <a:pt x="90492" y="33086"/>
                    <a:pt x="88670" y="39918"/>
                  </a:cubicBezTo>
                  <a:lnTo>
                    <a:pt x="82293" y="66337"/>
                  </a:lnTo>
                  <a:lnTo>
                    <a:pt x="77738" y="83646"/>
                  </a:lnTo>
                  <a:cubicBezTo>
                    <a:pt x="76827" y="88200"/>
                    <a:pt x="74777" y="95944"/>
                    <a:pt x="74777" y="97083"/>
                  </a:cubicBezTo>
                  <a:cubicBezTo>
                    <a:pt x="74777" y="101182"/>
                    <a:pt x="77966" y="103232"/>
                    <a:pt x="81382" y="103232"/>
                  </a:cubicBezTo>
                  <a:cubicBezTo>
                    <a:pt x="88442" y="103232"/>
                    <a:pt x="89809" y="97538"/>
                    <a:pt x="91631" y="90250"/>
                  </a:cubicBezTo>
                  <a:cubicBezTo>
                    <a:pt x="94819" y="77496"/>
                    <a:pt x="103246" y="44245"/>
                    <a:pt x="105295" y="35363"/>
                  </a:cubicBezTo>
                  <a:cubicBezTo>
                    <a:pt x="105979" y="32403"/>
                    <a:pt x="118049" y="5073"/>
                    <a:pt x="142873" y="5073"/>
                  </a:cubicBezTo>
                  <a:cubicBezTo>
                    <a:pt x="152666" y="5073"/>
                    <a:pt x="155172" y="12817"/>
                    <a:pt x="155172" y="21015"/>
                  </a:cubicBezTo>
                  <a:cubicBezTo>
                    <a:pt x="155172" y="33997"/>
                    <a:pt x="145606" y="59960"/>
                    <a:pt x="141051" y="72030"/>
                  </a:cubicBezTo>
                  <a:cubicBezTo>
                    <a:pt x="139002" y="77496"/>
                    <a:pt x="138091" y="80002"/>
                    <a:pt x="138091" y="84557"/>
                  </a:cubicBezTo>
                  <a:cubicBezTo>
                    <a:pt x="138091" y="95261"/>
                    <a:pt x="146062" y="103232"/>
                    <a:pt x="156766" y="103232"/>
                  </a:cubicBezTo>
                  <a:cubicBezTo>
                    <a:pt x="178174" y="103232"/>
                    <a:pt x="186601" y="69981"/>
                    <a:pt x="186601" y="68159"/>
                  </a:cubicBezTo>
                  <a:cubicBezTo>
                    <a:pt x="186601" y="65881"/>
                    <a:pt x="184551" y="65881"/>
                    <a:pt x="183868" y="65881"/>
                  </a:cubicBezTo>
                  <a:cubicBezTo>
                    <a:pt x="181590" y="65881"/>
                    <a:pt x="181590" y="66565"/>
                    <a:pt x="180452" y="69981"/>
                  </a:cubicBezTo>
                  <a:cubicBezTo>
                    <a:pt x="177035" y="82051"/>
                    <a:pt x="169747" y="98221"/>
                    <a:pt x="157221" y="98221"/>
                  </a:cubicBezTo>
                  <a:cubicBezTo>
                    <a:pt x="153350" y="98221"/>
                    <a:pt x="151756" y="95944"/>
                    <a:pt x="151756" y="90706"/>
                  </a:cubicBezTo>
                  <a:cubicBezTo>
                    <a:pt x="151756" y="85012"/>
                    <a:pt x="153805" y="79546"/>
                    <a:pt x="155855" y="74536"/>
                  </a:cubicBezTo>
                  <a:cubicBezTo>
                    <a:pt x="160182" y="62693"/>
                    <a:pt x="169747" y="37413"/>
                    <a:pt x="169747" y="24432"/>
                  </a:cubicBezTo>
                  <a:cubicBezTo>
                    <a:pt x="169747" y="9628"/>
                    <a:pt x="160638" y="63"/>
                    <a:pt x="143557" y="63"/>
                  </a:cubicBezTo>
                  <a:cubicBezTo>
                    <a:pt x="126476" y="63"/>
                    <a:pt x="114861" y="10084"/>
                    <a:pt x="106434" y="22154"/>
                  </a:cubicBezTo>
                  <a:cubicBezTo>
                    <a:pt x="106206" y="19193"/>
                    <a:pt x="105523" y="11450"/>
                    <a:pt x="99146" y="5984"/>
                  </a:cubicBezTo>
                  <a:cubicBezTo>
                    <a:pt x="93453" y="1201"/>
                    <a:pt x="86165" y="63"/>
                    <a:pt x="80471" y="63"/>
                  </a:cubicBezTo>
                  <a:cubicBezTo>
                    <a:pt x="59974" y="63"/>
                    <a:pt x="48814" y="14639"/>
                    <a:pt x="44943" y="19877"/>
                  </a:cubicBezTo>
                  <a:cubicBezTo>
                    <a:pt x="43804" y="6895"/>
                    <a:pt x="34239" y="63"/>
                    <a:pt x="23990" y="63"/>
                  </a:cubicBezTo>
                  <a:cubicBezTo>
                    <a:pt x="13514" y="63"/>
                    <a:pt x="9187" y="8945"/>
                    <a:pt x="7137" y="13044"/>
                  </a:cubicBezTo>
                  <a:cubicBezTo>
                    <a:pt x="3037" y="21015"/>
                    <a:pt x="77" y="34452"/>
                    <a:pt x="77" y="35136"/>
                  </a:cubicBezTo>
                  <a:cubicBezTo>
                    <a:pt x="77" y="37413"/>
                    <a:pt x="2354" y="37413"/>
                    <a:pt x="2810" y="37413"/>
                  </a:cubicBezTo>
                  <a:cubicBezTo>
                    <a:pt x="5087" y="37413"/>
                    <a:pt x="5315" y="37185"/>
                    <a:pt x="6681" y="32175"/>
                  </a:cubicBezTo>
                  <a:cubicBezTo>
                    <a:pt x="10553" y="16005"/>
                    <a:pt x="15108" y="5073"/>
                    <a:pt x="23307" y="5073"/>
                  </a:cubicBezTo>
                  <a:cubicBezTo>
                    <a:pt x="26951" y="5073"/>
                    <a:pt x="30367" y="6895"/>
                    <a:pt x="30367" y="15550"/>
                  </a:cubicBezTo>
                  <a:cubicBezTo>
                    <a:pt x="30367" y="20332"/>
                    <a:pt x="29684" y="22837"/>
                    <a:pt x="26723" y="34680"/>
                  </a:cubicBezTo>
                  <a:lnTo>
                    <a:pt x="13514" y="87289"/>
                  </a:lnTo>
                  <a:close/>
                </a:path>
              </a:pathLst>
            </a:custGeom>
            <a:solidFill>
              <a:srgbClr val="000000"/>
            </a:solidFill>
            <a:ln w="22225"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AC7762F0-81A8-CB8A-FF94-5384ED4C939B}"/>
                </a:ext>
              </a:extLst>
            </p:cNvPr>
            <p:cNvSpPr/>
            <p:nvPr>
              <p:custDataLst>
                <p:tags r:id="rId6"/>
              </p:custDataLst>
            </p:nvPr>
          </p:nvSpPr>
          <p:spPr>
            <a:xfrm>
              <a:off x="4493607" y="3759658"/>
              <a:ext cx="69986" cy="138219"/>
            </a:xfrm>
            <a:custGeom>
              <a:avLst/>
              <a:gdLst>
                <a:gd name="connsiteX0" fmla="*/ 70072 w 69986"/>
                <a:gd name="connsiteY0" fmla="*/ 6116 h 138219"/>
                <a:gd name="connsiteX1" fmla="*/ 63695 w 69986"/>
                <a:gd name="connsiteY1" fmla="*/ 58 h 138219"/>
                <a:gd name="connsiteX2" fmla="*/ 54767 w 69986"/>
                <a:gd name="connsiteY2" fmla="*/ 8826 h 138219"/>
                <a:gd name="connsiteX3" fmla="*/ 61144 w 69986"/>
                <a:gd name="connsiteY3" fmla="*/ 14884 h 138219"/>
                <a:gd name="connsiteX4" fmla="*/ 70072 w 69986"/>
                <a:gd name="connsiteY4" fmla="*/ 6116 h 138219"/>
                <a:gd name="connsiteX5" fmla="*/ 36274 w 69986"/>
                <a:gd name="connsiteY5" fmla="*/ 113567 h 138219"/>
                <a:gd name="connsiteX6" fmla="*/ 15709 w 69986"/>
                <a:gd name="connsiteY6" fmla="*/ 133813 h 138219"/>
                <a:gd name="connsiteX7" fmla="*/ 9970 w 69986"/>
                <a:gd name="connsiteY7" fmla="*/ 132857 h 138219"/>
                <a:gd name="connsiteX8" fmla="*/ 15390 w 69986"/>
                <a:gd name="connsiteY8" fmla="*/ 124726 h 138219"/>
                <a:gd name="connsiteX9" fmla="*/ 9173 w 69986"/>
                <a:gd name="connsiteY9" fmla="*/ 118828 h 138219"/>
                <a:gd name="connsiteX10" fmla="*/ 85 w 69986"/>
                <a:gd name="connsiteY10" fmla="*/ 128233 h 138219"/>
                <a:gd name="connsiteX11" fmla="*/ 15868 w 69986"/>
                <a:gd name="connsiteY11" fmla="*/ 138277 h 138219"/>
                <a:gd name="connsiteX12" fmla="*/ 49028 w 69986"/>
                <a:gd name="connsiteY12" fmla="*/ 113088 h 138219"/>
                <a:gd name="connsiteX13" fmla="*/ 63376 w 69986"/>
                <a:gd name="connsiteY13" fmla="*/ 56015 h 138219"/>
                <a:gd name="connsiteX14" fmla="*/ 64173 w 69986"/>
                <a:gd name="connsiteY14" fmla="*/ 50435 h 138219"/>
                <a:gd name="connsiteX15" fmla="*/ 47115 w 69986"/>
                <a:gd name="connsiteY15" fmla="*/ 35450 h 138219"/>
                <a:gd name="connsiteX16" fmla="*/ 19216 w 69986"/>
                <a:gd name="connsiteY16" fmla="*/ 59841 h 138219"/>
                <a:gd name="connsiteX17" fmla="*/ 21926 w 69986"/>
                <a:gd name="connsiteY17" fmla="*/ 61914 h 138219"/>
                <a:gd name="connsiteX18" fmla="*/ 25115 w 69986"/>
                <a:gd name="connsiteY18" fmla="*/ 59044 h 138219"/>
                <a:gd name="connsiteX19" fmla="*/ 46637 w 69986"/>
                <a:gd name="connsiteY19" fmla="*/ 39914 h 138219"/>
                <a:gd name="connsiteX20" fmla="*/ 52057 w 69986"/>
                <a:gd name="connsiteY20" fmla="*/ 47725 h 138219"/>
                <a:gd name="connsiteX21" fmla="*/ 51579 w 69986"/>
                <a:gd name="connsiteY21" fmla="*/ 52508 h 138219"/>
                <a:gd name="connsiteX22" fmla="*/ 36274 w 69986"/>
                <a:gd name="connsiteY22" fmla="*/ 113567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986" h="138219">
                  <a:moveTo>
                    <a:pt x="70072" y="6116"/>
                  </a:moveTo>
                  <a:cubicBezTo>
                    <a:pt x="70072" y="3406"/>
                    <a:pt x="67999" y="58"/>
                    <a:pt x="63695" y="58"/>
                  </a:cubicBezTo>
                  <a:cubicBezTo>
                    <a:pt x="59072" y="58"/>
                    <a:pt x="54767" y="4522"/>
                    <a:pt x="54767" y="8826"/>
                  </a:cubicBezTo>
                  <a:cubicBezTo>
                    <a:pt x="54767" y="11377"/>
                    <a:pt x="56680" y="14884"/>
                    <a:pt x="61144" y="14884"/>
                  </a:cubicBezTo>
                  <a:cubicBezTo>
                    <a:pt x="65449" y="14884"/>
                    <a:pt x="70072" y="10739"/>
                    <a:pt x="70072" y="6116"/>
                  </a:cubicBezTo>
                  <a:close/>
                  <a:moveTo>
                    <a:pt x="36274" y="113567"/>
                  </a:moveTo>
                  <a:cubicBezTo>
                    <a:pt x="33564" y="124567"/>
                    <a:pt x="25115" y="133813"/>
                    <a:pt x="15709" y="133813"/>
                  </a:cubicBezTo>
                  <a:cubicBezTo>
                    <a:pt x="13636" y="133813"/>
                    <a:pt x="11723" y="133494"/>
                    <a:pt x="9970" y="132857"/>
                  </a:cubicBezTo>
                  <a:cubicBezTo>
                    <a:pt x="14115" y="130944"/>
                    <a:pt x="15390" y="127117"/>
                    <a:pt x="15390" y="124726"/>
                  </a:cubicBezTo>
                  <a:cubicBezTo>
                    <a:pt x="15390" y="120900"/>
                    <a:pt x="12361" y="118828"/>
                    <a:pt x="9173" y="118828"/>
                  </a:cubicBezTo>
                  <a:cubicBezTo>
                    <a:pt x="4230" y="118828"/>
                    <a:pt x="85" y="123132"/>
                    <a:pt x="85" y="128233"/>
                  </a:cubicBezTo>
                  <a:cubicBezTo>
                    <a:pt x="85" y="134291"/>
                    <a:pt x="6303" y="138277"/>
                    <a:pt x="15868" y="138277"/>
                  </a:cubicBezTo>
                  <a:cubicBezTo>
                    <a:pt x="25434" y="138277"/>
                    <a:pt x="44086" y="132538"/>
                    <a:pt x="49028" y="113088"/>
                  </a:cubicBezTo>
                  <a:lnTo>
                    <a:pt x="63376" y="56015"/>
                  </a:lnTo>
                  <a:cubicBezTo>
                    <a:pt x="63854" y="54262"/>
                    <a:pt x="64173" y="52827"/>
                    <a:pt x="64173" y="50435"/>
                  </a:cubicBezTo>
                  <a:cubicBezTo>
                    <a:pt x="64173" y="41667"/>
                    <a:pt x="56680" y="35450"/>
                    <a:pt x="47115" y="35450"/>
                  </a:cubicBezTo>
                  <a:cubicBezTo>
                    <a:pt x="29419" y="35450"/>
                    <a:pt x="19216" y="57609"/>
                    <a:pt x="19216" y="59841"/>
                  </a:cubicBezTo>
                  <a:cubicBezTo>
                    <a:pt x="19216" y="61914"/>
                    <a:pt x="21448" y="61914"/>
                    <a:pt x="21926" y="61914"/>
                  </a:cubicBezTo>
                  <a:cubicBezTo>
                    <a:pt x="23839" y="61914"/>
                    <a:pt x="23999" y="61436"/>
                    <a:pt x="25115" y="59044"/>
                  </a:cubicBezTo>
                  <a:cubicBezTo>
                    <a:pt x="29100" y="49798"/>
                    <a:pt x="37390" y="39914"/>
                    <a:pt x="46637" y="39914"/>
                  </a:cubicBezTo>
                  <a:cubicBezTo>
                    <a:pt x="50622" y="39914"/>
                    <a:pt x="52057" y="42624"/>
                    <a:pt x="52057" y="47725"/>
                  </a:cubicBezTo>
                  <a:cubicBezTo>
                    <a:pt x="52057" y="49479"/>
                    <a:pt x="51738" y="51711"/>
                    <a:pt x="51579" y="52508"/>
                  </a:cubicBezTo>
                  <a:lnTo>
                    <a:pt x="36274" y="113567"/>
                  </a:lnTo>
                  <a:close/>
                </a:path>
              </a:pathLst>
            </a:custGeom>
            <a:solidFill>
              <a:srgbClr val="000000"/>
            </a:solidFill>
            <a:ln w="22225"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886A2BA0-F8F2-AD40-3D91-C1C89368473A}"/>
                </a:ext>
              </a:extLst>
            </p:cNvPr>
            <p:cNvSpPr/>
            <p:nvPr>
              <p:custDataLst>
                <p:tags r:id="rId7"/>
              </p:custDataLst>
            </p:nvPr>
          </p:nvSpPr>
          <p:spPr>
            <a:xfrm>
              <a:off x="4501100" y="3932584"/>
              <a:ext cx="48304" cy="107291"/>
            </a:xfrm>
            <a:custGeom>
              <a:avLst/>
              <a:gdLst>
                <a:gd name="connsiteX0" fmla="*/ 44245 w 48304"/>
                <a:gd name="connsiteY0" fmla="*/ 6124 h 107291"/>
                <a:gd name="connsiteX1" fmla="*/ 37869 w 48304"/>
                <a:gd name="connsiteY1" fmla="*/ 66 h 107291"/>
                <a:gd name="connsiteX2" fmla="*/ 28941 w 48304"/>
                <a:gd name="connsiteY2" fmla="*/ 8834 h 107291"/>
                <a:gd name="connsiteX3" fmla="*/ 35318 w 48304"/>
                <a:gd name="connsiteY3" fmla="*/ 14892 h 107291"/>
                <a:gd name="connsiteX4" fmla="*/ 44245 w 48304"/>
                <a:gd name="connsiteY4" fmla="*/ 6124 h 107291"/>
                <a:gd name="connsiteX5" fmla="*/ 11723 w 48304"/>
                <a:gd name="connsiteY5" fmla="*/ 87110 h 107291"/>
                <a:gd name="connsiteX6" fmla="*/ 10288 w 48304"/>
                <a:gd name="connsiteY6" fmla="*/ 93806 h 107291"/>
                <a:gd name="connsiteX7" fmla="*/ 25434 w 48304"/>
                <a:gd name="connsiteY7" fmla="*/ 107357 h 107291"/>
                <a:gd name="connsiteX8" fmla="*/ 48390 w 48304"/>
                <a:gd name="connsiteY8" fmla="*/ 82965 h 107291"/>
                <a:gd name="connsiteX9" fmla="*/ 45840 w 48304"/>
                <a:gd name="connsiteY9" fmla="*/ 80893 h 107291"/>
                <a:gd name="connsiteX10" fmla="*/ 42811 w 48304"/>
                <a:gd name="connsiteY10" fmla="*/ 83603 h 107291"/>
                <a:gd name="connsiteX11" fmla="*/ 25912 w 48304"/>
                <a:gd name="connsiteY11" fmla="*/ 102893 h 107291"/>
                <a:gd name="connsiteX12" fmla="*/ 21926 w 48304"/>
                <a:gd name="connsiteY12" fmla="*/ 97313 h 107291"/>
                <a:gd name="connsiteX13" fmla="*/ 24477 w 48304"/>
                <a:gd name="connsiteY13" fmla="*/ 87110 h 107291"/>
                <a:gd name="connsiteX14" fmla="*/ 29579 w 48304"/>
                <a:gd name="connsiteY14" fmla="*/ 74356 h 107291"/>
                <a:gd name="connsiteX15" fmla="*/ 37390 w 48304"/>
                <a:gd name="connsiteY15" fmla="*/ 54110 h 107291"/>
                <a:gd name="connsiteX16" fmla="*/ 38347 w 48304"/>
                <a:gd name="connsiteY16" fmla="*/ 49008 h 107291"/>
                <a:gd name="connsiteX17" fmla="*/ 23202 w 48304"/>
                <a:gd name="connsiteY17" fmla="*/ 35457 h 107291"/>
                <a:gd name="connsiteX18" fmla="*/ 85 w 48304"/>
                <a:gd name="connsiteY18" fmla="*/ 59849 h 107291"/>
                <a:gd name="connsiteX19" fmla="*/ 2796 w 48304"/>
                <a:gd name="connsiteY19" fmla="*/ 61921 h 107291"/>
                <a:gd name="connsiteX20" fmla="*/ 5665 w 48304"/>
                <a:gd name="connsiteY20" fmla="*/ 59371 h 107291"/>
                <a:gd name="connsiteX21" fmla="*/ 22723 w 48304"/>
                <a:gd name="connsiteY21" fmla="*/ 39921 h 107291"/>
                <a:gd name="connsiteX22" fmla="*/ 26709 w 48304"/>
                <a:gd name="connsiteY22" fmla="*/ 45501 h 107291"/>
                <a:gd name="connsiteX23" fmla="*/ 21767 w 48304"/>
                <a:gd name="connsiteY23" fmla="*/ 61443 h 107291"/>
                <a:gd name="connsiteX24" fmla="*/ 11723 w 48304"/>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04" h="107291">
                  <a:moveTo>
                    <a:pt x="44245" y="6124"/>
                  </a:moveTo>
                  <a:cubicBezTo>
                    <a:pt x="44245" y="3573"/>
                    <a:pt x="42332" y="66"/>
                    <a:pt x="37869" y="66"/>
                  </a:cubicBezTo>
                  <a:cubicBezTo>
                    <a:pt x="33564" y="66"/>
                    <a:pt x="28941" y="4211"/>
                    <a:pt x="28941" y="8834"/>
                  </a:cubicBezTo>
                  <a:cubicBezTo>
                    <a:pt x="28941" y="11544"/>
                    <a:pt x="31013" y="14892"/>
                    <a:pt x="35318" y="14892"/>
                  </a:cubicBezTo>
                  <a:cubicBezTo>
                    <a:pt x="39941" y="14892"/>
                    <a:pt x="44245" y="10428"/>
                    <a:pt x="44245" y="6124"/>
                  </a:cubicBezTo>
                  <a:close/>
                  <a:moveTo>
                    <a:pt x="11723" y="87110"/>
                  </a:moveTo>
                  <a:cubicBezTo>
                    <a:pt x="11086" y="89183"/>
                    <a:pt x="10288" y="91096"/>
                    <a:pt x="10288" y="93806"/>
                  </a:cubicBezTo>
                  <a:cubicBezTo>
                    <a:pt x="10288" y="101299"/>
                    <a:pt x="16665" y="107357"/>
                    <a:pt x="25434" y="107357"/>
                  </a:cubicBezTo>
                  <a:cubicBezTo>
                    <a:pt x="41376" y="107357"/>
                    <a:pt x="48390" y="85356"/>
                    <a:pt x="48390" y="82965"/>
                  </a:cubicBezTo>
                  <a:cubicBezTo>
                    <a:pt x="48390" y="80893"/>
                    <a:pt x="46318" y="80893"/>
                    <a:pt x="45840" y="80893"/>
                  </a:cubicBezTo>
                  <a:cubicBezTo>
                    <a:pt x="43608" y="80893"/>
                    <a:pt x="43448" y="81849"/>
                    <a:pt x="42811" y="83603"/>
                  </a:cubicBezTo>
                  <a:cubicBezTo>
                    <a:pt x="39144" y="96357"/>
                    <a:pt x="32129" y="102893"/>
                    <a:pt x="25912" y="102893"/>
                  </a:cubicBezTo>
                  <a:cubicBezTo>
                    <a:pt x="22723" y="102893"/>
                    <a:pt x="21926" y="100820"/>
                    <a:pt x="21926" y="97313"/>
                  </a:cubicBezTo>
                  <a:cubicBezTo>
                    <a:pt x="21926" y="93646"/>
                    <a:pt x="23042" y="90617"/>
                    <a:pt x="24477" y="87110"/>
                  </a:cubicBezTo>
                  <a:cubicBezTo>
                    <a:pt x="26071" y="82806"/>
                    <a:pt x="27825" y="78501"/>
                    <a:pt x="29579" y="74356"/>
                  </a:cubicBezTo>
                  <a:cubicBezTo>
                    <a:pt x="31013" y="70530"/>
                    <a:pt x="36753" y="56023"/>
                    <a:pt x="37390" y="54110"/>
                  </a:cubicBezTo>
                  <a:cubicBezTo>
                    <a:pt x="37869" y="52515"/>
                    <a:pt x="38347" y="50602"/>
                    <a:pt x="38347" y="49008"/>
                  </a:cubicBezTo>
                  <a:cubicBezTo>
                    <a:pt x="38347" y="41515"/>
                    <a:pt x="31970" y="35457"/>
                    <a:pt x="23202" y="35457"/>
                  </a:cubicBezTo>
                  <a:cubicBezTo>
                    <a:pt x="7419" y="35457"/>
                    <a:pt x="85" y="57139"/>
                    <a:pt x="85" y="59849"/>
                  </a:cubicBezTo>
                  <a:cubicBezTo>
                    <a:pt x="85" y="61921"/>
                    <a:pt x="2317" y="61921"/>
                    <a:pt x="2796" y="61921"/>
                  </a:cubicBezTo>
                  <a:cubicBezTo>
                    <a:pt x="5028" y="61921"/>
                    <a:pt x="5187" y="61124"/>
                    <a:pt x="5665" y="59371"/>
                  </a:cubicBezTo>
                  <a:cubicBezTo>
                    <a:pt x="9810" y="45660"/>
                    <a:pt x="16825" y="39921"/>
                    <a:pt x="22723" y="39921"/>
                  </a:cubicBezTo>
                  <a:cubicBezTo>
                    <a:pt x="25274" y="39921"/>
                    <a:pt x="26709" y="41196"/>
                    <a:pt x="26709" y="45501"/>
                  </a:cubicBezTo>
                  <a:cubicBezTo>
                    <a:pt x="26709" y="49168"/>
                    <a:pt x="25752" y="51559"/>
                    <a:pt x="21767" y="61443"/>
                  </a:cubicBezTo>
                  <a:lnTo>
                    <a:pt x="11723" y="87110"/>
                  </a:lnTo>
                  <a:close/>
                </a:path>
              </a:pathLst>
            </a:custGeom>
            <a:solidFill>
              <a:srgbClr val="000000"/>
            </a:solidFill>
            <a:ln w="22225" cap="flat">
              <a:noFill/>
              <a:prstDash val="solid"/>
              <a:miter/>
            </a:ln>
          </p:spPr>
          <p:txBody>
            <a:bodyPr rtlCol="0" anchor="ctr"/>
            <a:lstStyle/>
            <a:p>
              <a:endParaRPr lang="en-CN"/>
            </a:p>
          </p:txBody>
        </p:sp>
      </p:grpSp>
    </p:spTree>
    <p:extLst>
      <p:ext uri="{BB962C8B-B14F-4D97-AF65-F5344CB8AC3E}">
        <p14:creationId xmlns:p14="http://schemas.microsoft.com/office/powerpoint/2010/main" val="2008292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93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基于注意力的关系抽取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2207720"/>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多实例学习在远程监督的关系抽取方面有了很大的改进，但模型只取置信度最高的一个句子进行训练的方法会造成大量丰富信息的丢失。此外模型将包含相同实体的语句作为一个包，这种基于包级别的训练和推断仍然存在引入过多噪声的问题。</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为了解决上述问题，文献</a:t>
            </a:r>
            <a:r>
              <a:rPr lang="en-US" altLang="zh-CN" sz="2000" dirty="0">
                <a:latin typeface="Microsoft YaHei" panose="020B0503020204020204" pitchFamily="34" charset="-122"/>
                <a:ea typeface="Microsoft YaHei" panose="020B0503020204020204" pitchFamily="34" charset="-122"/>
              </a:rPr>
              <a:t>[358]</a:t>
            </a:r>
            <a:r>
              <a:rPr lang="zh-CN" altLang="en-US" sz="2000" dirty="0">
                <a:latin typeface="Microsoft YaHei" panose="020B0503020204020204" pitchFamily="34" charset="-122"/>
                <a:ea typeface="Microsoft YaHei" panose="020B0503020204020204" pitchFamily="34" charset="-122"/>
              </a:rPr>
              <a:t>提出了</a:t>
            </a:r>
            <a:r>
              <a:rPr lang="zh-CN" altLang="en-US" sz="2000" b="1" dirty="0">
                <a:latin typeface="Microsoft YaHei" panose="020B0503020204020204" pitchFamily="34" charset="-122"/>
                <a:ea typeface="Microsoft YaHei" panose="020B0503020204020204" pitchFamily="34" charset="-122"/>
              </a:rPr>
              <a:t>基于句子级别的注意力机制模型</a:t>
            </a:r>
            <a:r>
              <a:rPr lang="zh-CN" altLang="en-US" sz="2000" dirty="0">
                <a:latin typeface="Microsoft YaHei" panose="020B0503020204020204" pitchFamily="34" charset="-122"/>
                <a:ea typeface="Microsoft YaHei" panose="020B0503020204020204" pitchFamily="34" charset="-122"/>
              </a:rPr>
              <a:t>，将注意力机制应用到远程监督关系抽取中。</a:t>
            </a:r>
          </a:p>
        </p:txBody>
      </p:sp>
      <p:pic>
        <p:nvPicPr>
          <p:cNvPr id="5" name="Picture 4">
            <a:extLst>
              <a:ext uri="{FF2B5EF4-FFF2-40B4-BE49-F238E27FC236}">
                <a16:creationId xmlns:a16="http://schemas.microsoft.com/office/drawing/2014/main" id="{E68946D3-8AB1-8E46-753D-92706E961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325" y="3114675"/>
            <a:ext cx="5041900" cy="3606800"/>
          </a:xfrm>
          <a:prstGeom prst="rect">
            <a:avLst/>
          </a:prstGeom>
        </p:spPr>
      </p:pic>
      <p:sp>
        <p:nvSpPr>
          <p:cNvPr id="8" name="TextBox 7">
            <a:extLst>
              <a:ext uri="{FF2B5EF4-FFF2-40B4-BE49-F238E27FC236}">
                <a16:creationId xmlns:a16="http://schemas.microsoft.com/office/drawing/2014/main" id="{F9EC5DCE-BD90-75F7-7CBB-30FC26D7EBAA}"/>
              </a:ext>
            </a:extLst>
          </p:cNvPr>
          <p:cNvSpPr txBox="1"/>
          <p:nvPr/>
        </p:nvSpPr>
        <p:spPr>
          <a:xfrm>
            <a:off x="265216" y="3284751"/>
            <a:ext cx="5041900" cy="3254161"/>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该模型通过使用卷积神经网抽取句子的语义特征，然后在多实例上构建句子级别的注意力机制，从而动态减少噪声实例的权重并全面的获取实例的信息。</a:t>
            </a:r>
            <a:endParaRPr lang="en-US" altLang="zh-CN"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给出一组句子</a:t>
            </a:r>
            <a:r>
              <a:rPr lang="en-US" altLang="zh-CN" sz="2000" dirty="0">
                <a:latin typeface="Microsoft YaHei" panose="020B0503020204020204" pitchFamily="34" charset="-122"/>
                <a:ea typeface="Microsoft YaHei" panose="020B0503020204020204" pitchFamily="34" charset="-122"/>
              </a:rPr>
              <a:t>x1,x2,...,</a:t>
            </a:r>
            <a:r>
              <a:rPr lang="en-US" altLang="zh-CN" sz="2000" dirty="0" err="1">
                <a:latin typeface="Microsoft YaHei" panose="020B0503020204020204" pitchFamily="34" charset="-122"/>
                <a:ea typeface="Microsoft YaHei" panose="020B0503020204020204" pitchFamily="34" charset="-122"/>
              </a:rPr>
              <a:t>xn</a:t>
            </a:r>
            <a:r>
              <a:rPr lang="zh-CN" altLang="en-US" sz="2000" dirty="0">
                <a:latin typeface="Microsoft YaHei" panose="020B0503020204020204" pitchFamily="34" charset="-122"/>
                <a:ea typeface="Microsoft YaHei" panose="020B0503020204020204" pitchFamily="34" charset="-122"/>
              </a:rPr>
              <a:t>和两个相对应的实体，模型评估每个关系</a:t>
            </a:r>
            <a:r>
              <a:rPr lang="en-US" altLang="zh-CN" sz="2000" dirty="0">
                <a:latin typeface="Microsoft YaHei" panose="020B0503020204020204" pitchFamily="34" charset="-122"/>
                <a:ea typeface="Microsoft YaHei" panose="020B0503020204020204" pitchFamily="34" charset="-122"/>
              </a:rPr>
              <a:t>r</a:t>
            </a:r>
            <a:r>
              <a:rPr lang="zh-CN" altLang="en-US" sz="2000" dirty="0">
                <a:latin typeface="Microsoft YaHei" panose="020B0503020204020204" pitchFamily="34" charset="-122"/>
                <a:ea typeface="Microsoft YaHei" panose="020B0503020204020204" pitchFamily="34" charset="-122"/>
              </a:rPr>
              <a:t>的可能性。模型主要包含两大部分：句子编码器和实例选择注意力，其神经网络结构右图所示。 </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61515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93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基于注意力的关系抽取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1653722"/>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句子编码器</a:t>
            </a:r>
            <a:r>
              <a:rPr lang="zh-CN" altLang="en-US" sz="2000" dirty="0">
                <a:latin typeface="Microsoft YaHei" panose="020B0503020204020204" pitchFamily="34" charset="-122"/>
                <a:ea typeface="Microsoft YaHei" panose="020B0503020204020204" pitchFamily="34" charset="-122"/>
              </a:rPr>
              <a:t>包括词嵌入，卷积层，最大池化层和非线性层。给定一个句子</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和两个目标实体，卷积神经网络用来构建句子的分布表示。首先，</a:t>
            </a:r>
            <a:r>
              <a:rPr lang="en-US" altLang="zh-CN" sz="2000" dirty="0">
                <a:latin typeface="Microsoft YaHei" panose="020B0503020204020204" pitchFamily="34" charset="-122"/>
                <a:ea typeface="Microsoft YaHei" panose="020B0503020204020204" pitchFamily="34" charset="-122"/>
              </a:rPr>
              <a:t>CNN</a:t>
            </a:r>
            <a:r>
              <a:rPr lang="zh-CN" altLang="en-US" sz="2000" dirty="0">
                <a:latin typeface="Microsoft YaHei" panose="020B0503020204020204" pitchFamily="34" charset="-122"/>
                <a:ea typeface="Microsoft YaHei" panose="020B0503020204020204" pitchFamily="34" charset="-122"/>
              </a:rPr>
              <a:t>的输入是句子</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的原始单词，将每个输入词通过词嵌入矩阵转换成不同的低维向量。为了指定每个实体对的位置，还对句子中的所有单词使用位置嵌入。使用卷积层来合并处理这些特征，处理方法和</a:t>
            </a:r>
            <a:r>
              <a:rPr lang="en-US" altLang="zh-CN" sz="2000" dirty="0">
                <a:latin typeface="Microsoft YaHei" panose="020B0503020204020204" pitchFamily="34" charset="-122"/>
                <a:ea typeface="Microsoft YaHei" panose="020B0503020204020204" pitchFamily="34" charset="-122"/>
              </a:rPr>
              <a:t>PCNN</a:t>
            </a:r>
            <a:r>
              <a:rPr lang="zh-CN" altLang="en-US" sz="2000" dirty="0">
                <a:latin typeface="Microsoft YaHei" panose="020B0503020204020204" pitchFamily="34" charset="-122"/>
                <a:ea typeface="Microsoft YaHei" panose="020B0503020204020204" pitchFamily="34" charset="-122"/>
              </a:rPr>
              <a:t>中处理方法相同。</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FFE38926-3F80-37B8-A81A-790DA36B0FF9}"/>
              </a:ext>
            </a:extLst>
          </p:cNvPr>
          <p:cNvSpPr txBox="1"/>
          <p:nvPr/>
        </p:nvSpPr>
        <p:spPr>
          <a:xfrm>
            <a:off x="265215" y="2915664"/>
            <a:ext cx="11494983" cy="1653722"/>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实例选择注意力</a:t>
            </a:r>
            <a:r>
              <a:rPr lang="en-CN" sz="2000" dirty="0">
                <a:latin typeface="Microsoft YaHei" panose="020B0503020204020204" pitchFamily="34" charset="-122"/>
                <a:ea typeface="Microsoft YaHei" panose="020B0503020204020204" pitchFamily="34" charset="-122"/>
              </a:rPr>
              <a:t>使用句子级别注意力去选择表达了相应关系的句子。假设对于实体对（Head, Tail），存在于包含n个句子的集合B={x</a:t>
            </a:r>
            <a:r>
              <a:rPr lang="en-US" altLang="zh-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 x</a:t>
            </a:r>
            <a:r>
              <a:rPr lang="en-US" altLang="zh-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 x</a:t>
            </a:r>
            <a:r>
              <a:rPr lang="en-US" altLang="zh-CN" sz="2000" baseline="-25000" dirty="0">
                <a:latin typeface="Microsoft YaHei" panose="020B0503020204020204" pitchFamily="34" charset="-122"/>
                <a:ea typeface="Microsoft YaHei" panose="020B0503020204020204" pitchFamily="34" charset="-122"/>
              </a:rPr>
              <a:t>n</a:t>
            </a:r>
            <a:r>
              <a:rPr lang="en-CN" sz="2000" dirty="0">
                <a:latin typeface="Microsoft YaHei" panose="020B0503020204020204" pitchFamily="34" charset="-122"/>
                <a:ea typeface="Microsoft YaHei" panose="020B0503020204020204" pitchFamily="34" charset="-122"/>
              </a:rPr>
              <a:t>}中。为了充分利用所有句子的信息，同时缓解噪音句子带来的负面影响，模型给每个句子赋予一个可学习的注意力权重，最终使用b$表示为所有句子向量x</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的加权和：</a:t>
            </a:r>
          </a:p>
        </p:txBody>
      </p:sp>
      <p:grpSp>
        <p:nvGrpSpPr>
          <p:cNvPr id="19" name="Group 18" descr="\documentclass{article}&#10;\usepackage{amsmath,bm}&#10;\pagestyle{empty}&#10;\begin{document}&#10;&#10;&#10;\begin{equation*}&#10;\bm{b}=\sum_{i} \alpha_{i} \bm{x}_{i}&#10;\end{equation*}&#10;&#10;\end{document}" title="IguanaTex Vector Display">
            <a:extLst>
              <a:ext uri="{FF2B5EF4-FFF2-40B4-BE49-F238E27FC236}">
                <a16:creationId xmlns:a16="http://schemas.microsoft.com/office/drawing/2014/main" id="{A51C478C-65CB-52F2-1B52-186F8FA2526D}"/>
              </a:ext>
            </a:extLst>
          </p:cNvPr>
          <p:cNvGrpSpPr>
            <a:grpSpLocks noChangeAspect="1"/>
          </p:cNvGrpSpPr>
          <p:nvPr>
            <p:custDataLst>
              <p:tags r:id="rId1"/>
            </p:custDataLst>
          </p:nvPr>
        </p:nvGrpSpPr>
        <p:grpSpPr>
          <a:xfrm>
            <a:off x="5280644" y="4458952"/>
            <a:ext cx="1313831" cy="540737"/>
            <a:chOff x="7702780" y="4197482"/>
            <a:chExt cx="1313831" cy="540737"/>
          </a:xfrm>
        </p:grpSpPr>
        <p:sp>
          <p:nvSpPr>
            <p:cNvPr id="11" name="Freeform 10">
              <a:extLst>
                <a:ext uri="{FF2B5EF4-FFF2-40B4-BE49-F238E27FC236}">
                  <a16:creationId xmlns:a16="http://schemas.microsoft.com/office/drawing/2014/main" id="{BB8CA8DF-039B-294B-37A7-FF840C860021}"/>
                </a:ext>
              </a:extLst>
            </p:cNvPr>
            <p:cNvSpPr/>
            <p:nvPr>
              <p:custDataLst>
                <p:tags r:id="rId2"/>
              </p:custDataLst>
            </p:nvPr>
          </p:nvSpPr>
          <p:spPr>
            <a:xfrm>
              <a:off x="7702780" y="4262265"/>
              <a:ext cx="112757" cy="177641"/>
            </a:xfrm>
            <a:custGeom>
              <a:avLst/>
              <a:gdLst>
                <a:gd name="connsiteX0" fmla="*/ 57082 w 112757"/>
                <a:gd name="connsiteY0" fmla="*/ 8931 h 177641"/>
                <a:gd name="connsiteX1" fmla="*/ 58076 w 112757"/>
                <a:gd name="connsiteY1" fmla="*/ 4630 h 177641"/>
                <a:gd name="connsiteX2" fmla="*/ 52612 w 112757"/>
                <a:gd name="connsiteY2" fmla="*/ 75 h 177641"/>
                <a:gd name="connsiteX3" fmla="*/ 50873 w 112757"/>
                <a:gd name="connsiteY3" fmla="*/ 328 h 177641"/>
                <a:gd name="connsiteX4" fmla="*/ 18834 w 112757"/>
                <a:gd name="connsiteY4" fmla="*/ 1846 h 177641"/>
                <a:gd name="connsiteX5" fmla="*/ 10886 w 112757"/>
                <a:gd name="connsiteY5" fmla="*/ 9438 h 177641"/>
                <a:gd name="connsiteX6" fmla="*/ 17344 w 112757"/>
                <a:gd name="connsiteY6" fmla="*/ 13993 h 177641"/>
                <a:gd name="connsiteX7" fmla="*/ 27775 w 112757"/>
                <a:gd name="connsiteY7" fmla="*/ 14499 h 177641"/>
                <a:gd name="connsiteX8" fmla="*/ 20821 w 112757"/>
                <a:gd name="connsiteY8" fmla="*/ 43599 h 177641"/>
                <a:gd name="connsiteX9" fmla="*/ 3684 w 112757"/>
                <a:gd name="connsiteY9" fmla="*/ 113442 h 177641"/>
                <a:gd name="connsiteX10" fmla="*/ 207 w 112757"/>
                <a:gd name="connsiteY10" fmla="*/ 136469 h 177641"/>
                <a:gd name="connsiteX11" fmla="*/ 42429 w 112757"/>
                <a:gd name="connsiteY11" fmla="*/ 177717 h 177641"/>
                <a:gd name="connsiteX12" fmla="*/ 112964 w 112757"/>
                <a:gd name="connsiteY12" fmla="*/ 103066 h 177641"/>
                <a:gd name="connsiteX13" fmla="*/ 69500 w 112757"/>
                <a:gd name="connsiteY13" fmla="*/ 61313 h 177641"/>
                <a:gd name="connsiteX14" fmla="*/ 42429 w 112757"/>
                <a:gd name="connsiteY14" fmla="*/ 69411 h 177641"/>
                <a:gd name="connsiteX15" fmla="*/ 57082 w 112757"/>
                <a:gd name="connsiteY15" fmla="*/ 8931 h 177641"/>
                <a:gd name="connsiteX16" fmla="*/ 42925 w 112757"/>
                <a:gd name="connsiteY16" fmla="*/ 168607 h 177641"/>
                <a:gd name="connsiteX17" fmla="*/ 25043 w 112757"/>
                <a:gd name="connsiteY17" fmla="*/ 147603 h 177641"/>
                <a:gd name="connsiteX18" fmla="*/ 29265 w 112757"/>
                <a:gd name="connsiteY18" fmla="*/ 122298 h 177641"/>
                <a:gd name="connsiteX19" fmla="*/ 37710 w 112757"/>
                <a:gd name="connsiteY19" fmla="*/ 87630 h 177641"/>
                <a:gd name="connsiteX20" fmla="*/ 68259 w 112757"/>
                <a:gd name="connsiteY20" fmla="*/ 70423 h 177641"/>
                <a:gd name="connsiteX21" fmla="*/ 84899 w 112757"/>
                <a:gd name="connsiteY21" fmla="*/ 89655 h 177641"/>
                <a:gd name="connsiteX22" fmla="*/ 72481 w 112757"/>
                <a:gd name="connsiteY22" fmla="*/ 143808 h 177641"/>
                <a:gd name="connsiteX23" fmla="*/ 42925 w 112757"/>
                <a:gd name="connsiteY23" fmla="*/ 16860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57" h="177641">
                  <a:moveTo>
                    <a:pt x="57082" y="8931"/>
                  </a:moveTo>
                  <a:cubicBezTo>
                    <a:pt x="58076" y="5389"/>
                    <a:pt x="58076" y="4883"/>
                    <a:pt x="58076" y="4630"/>
                  </a:cubicBezTo>
                  <a:cubicBezTo>
                    <a:pt x="58076" y="1340"/>
                    <a:pt x="55344" y="75"/>
                    <a:pt x="52612" y="75"/>
                  </a:cubicBezTo>
                  <a:cubicBezTo>
                    <a:pt x="51618" y="75"/>
                    <a:pt x="51370" y="75"/>
                    <a:pt x="50873" y="328"/>
                  </a:cubicBezTo>
                  <a:lnTo>
                    <a:pt x="18834" y="1846"/>
                  </a:lnTo>
                  <a:cubicBezTo>
                    <a:pt x="15357" y="2099"/>
                    <a:pt x="10886" y="2352"/>
                    <a:pt x="10886" y="9438"/>
                  </a:cubicBezTo>
                  <a:cubicBezTo>
                    <a:pt x="10886" y="13993"/>
                    <a:pt x="15605" y="13993"/>
                    <a:pt x="17344" y="13993"/>
                  </a:cubicBezTo>
                  <a:cubicBezTo>
                    <a:pt x="20076" y="13993"/>
                    <a:pt x="24546" y="13993"/>
                    <a:pt x="27775" y="14499"/>
                  </a:cubicBezTo>
                  <a:cubicBezTo>
                    <a:pt x="25788" y="23102"/>
                    <a:pt x="23305" y="33984"/>
                    <a:pt x="20821" y="43599"/>
                  </a:cubicBezTo>
                  <a:lnTo>
                    <a:pt x="3684" y="113442"/>
                  </a:lnTo>
                  <a:cubicBezTo>
                    <a:pt x="207" y="127612"/>
                    <a:pt x="207" y="130649"/>
                    <a:pt x="207" y="136469"/>
                  </a:cubicBezTo>
                  <a:cubicBezTo>
                    <a:pt x="207" y="168860"/>
                    <a:pt x="23801" y="177717"/>
                    <a:pt x="42429" y="177717"/>
                  </a:cubicBezTo>
                  <a:cubicBezTo>
                    <a:pt x="87383" y="177717"/>
                    <a:pt x="112964" y="136469"/>
                    <a:pt x="112964" y="103066"/>
                  </a:cubicBezTo>
                  <a:cubicBezTo>
                    <a:pt x="112964" y="71941"/>
                    <a:pt x="90115" y="61313"/>
                    <a:pt x="69500" y="61313"/>
                  </a:cubicBezTo>
                  <a:cubicBezTo>
                    <a:pt x="57579" y="61313"/>
                    <a:pt x="47644" y="66121"/>
                    <a:pt x="42429" y="69411"/>
                  </a:cubicBezTo>
                  <a:lnTo>
                    <a:pt x="57082" y="8931"/>
                  </a:lnTo>
                  <a:close/>
                  <a:moveTo>
                    <a:pt x="42925" y="168607"/>
                  </a:moveTo>
                  <a:cubicBezTo>
                    <a:pt x="33239" y="168607"/>
                    <a:pt x="25043" y="163293"/>
                    <a:pt x="25043" y="147603"/>
                  </a:cubicBezTo>
                  <a:cubicBezTo>
                    <a:pt x="25043" y="139506"/>
                    <a:pt x="27527" y="130143"/>
                    <a:pt x="29265" y="122298"/>
                  </a:cubicBezTo>
                  <a:cubicBezTo>
                    <a:pt x="31749" y="112682"/>
                    <a:pt x="35971" y="95222"/>
                    <a:pt x="37710" y="87630"/>
                  </a:cubicBezTo>
                  <a:cubicBezTo>
                    <a:pt x="38952" y="83329"/>
                    <a:pt x="53108" y="70423"/>
                    <a:pt x="68259" y="70423"/>
                  </a:cubicBezTo>
                  <a:cubicBezTo>
                    <a:pt x="83657" y="70423"/>
                    <a:pt x="84899" y="84088"/>
                    <a:pt x="84899" y="89655"/>
                  </a:cubicBezTo>
                  <a:cubicBezTo>
                    <a:pt x="84899" y="102813"/>
                    <a:pt x="76455" y="133939"/>
                    <a:pt x="72481" y="143808"/>
                  </a:cubicBezTo>
                  <a:cubicBezTo>
                    <a:pt x="64036" y="164305"/>
                    <a:pt x="50128" y="168607"/>
                    <a:pt x="42925" y="168607"/>
                  </a:cubicBezTo>
                  <a:close/>
                </a:path>
              </a:pathLst>
            </a:custGeom>
            <a:solidFill>
              <a:srgbClr val="000000"/>
            </a:solidFill>
            <a:ln w="24871"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BA77458A-E9AA-667B-B9F8-4C8BFAB577AF}"/>
                </a:ext>
              </a:extLst>
            </p:cNvPr>
            <p:cNvSpPr/>
            <p:nvPr>
              <p:custDataLst>
                <p:tags r:id="rId3"/>
              </p:custDataLst>
            </p:nvPr>
          </p:nvSpPr>
          <p:spPr>
            <a:xfrm>
              <a:off x="7902118" y="4345013"/>
              <a:ext cx="165162" cy="59213"/>
            </a:xfrm>
            <a:custGeom>
              <a:avLst/>
              <a:gdLst>
                <a:gd name="connsiteX0" fmla="*/ 156933 w 165162"/>
                <a:gd name="connsiteY0" fmla="*/ 10197 h 59213"/>
                <a:gd name="connsiteX1" fmla="*/ 165377 w 165162"/>
                <a:gd name="connsiteY1" fmla="*/ 5136 h 59213"/>
                <a:gd name="connsiteX2" fmla="*/ 157181 w 165162"/>
                <a:gd name="connsiteY2" fmla="*/ 75 h 59213"/>
                <a:gd name="connsiteX3" fmla="*/ 8411 w 165162"/>
                <a:gd name="connsiteY3" fmla="*/ 75 h 59213"/>
                <a:gd name="connsiteX4" fmla="*/ 215 w 165162"/>
                <a:gd name="connsiteY4" fmla="*/ 5136 h 59213"/>
                <a:gd name="connsiteX5" fmla="*/ 8659 w 165162"/>
                <a:gd name="connsiteY5" fmla="*/ 10197 h 59213"/>
                <a:gd name="connsiteX6" fmla="*/ 156933 w 165162"/>
                <a:gd name="connsiteY6" fmla="*/ 10197 h 59213"/>
                <a:gd name="connsiteX7" fmla="*/ 157181 w 165162"/>
                <a:gd name="connsiteY7" fmla="*/ 59289 h 59213"/>
                <a:gd name="connsiteX8" fmla="*/ 165377 w 165162"/>
                <a:gd name="connsiteY8" fmla="*/ 54228 h 59213"/>
                <a:gd name="connsiteX9" fmla="*/ 156933 w 165162"/>
                <a:gd name="connsiteY9" fmla="*/ 49167 h 59213"/>
                <a:gd name="connsiteX10" fmla="*/ 8659 w 165162"/>
                <a:gd name="connsiteY10" fmla="*/ 49167 h 59213"/>
                <a:gd name="connsiteX11" fmla="*/ 215 w 165162"/>
                <a:gd name="connsiteY11" fmla="*/ 54228 h 59213"/>
                <a:gd name="connsiteX12" fmla="*/ 8411 w 165162"/>
                <a:gd name="connsiteY12" fmla="*/ 59289 h 59213"/>
                <a:gd name="connsiteX13" fmla="*/ 157181 w 165162"/>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62" h="59213">
                  <a:moveTo>
                    <a:pt x="156933" y="10197"/>
                  </a:moveTo>
                  <a:cubicBezTo>
                    <a:pt x="160658" y="10197"/>
                    <a:pt x="165377" y="10197"/>
                    <a:pt x="165377" y="5136"/>
                  </a:cubicBezTo>
                  <a:cubicBezTo>
                    <a:pt x="165377" y="75"/>
                    <a:pt x="160658" y="75"/>
                    <a:pt x="157181" y="75"/>
                  </a:cubicBezTo>
                  <a:lnTo>
                    <a:pt x="8411" y="75"/>
                  </a:lnTo>
                  <a:cubicBezTo>
                    <a:pt x="4933" y="75"/>
                    <a:pt x="215" y="75"/>
                    <a:pt x="215" y="5136"/>
                  </a:cubicBezTo>
                  <a:cubicBezTo>
                    <a:pt x="215" y="10197"/>
                    <a:pt x="4933" y="10197"/>
                    <a:pt x="8659" y="10197"/>
                  </a:cubicBezTo>
                  <a:lnTo>
                    <a:pt x="156933" y="10197"/>
                  </a:lnTo>
                  <a:close/>
                  <a:moveTo>
                    <a:pt x="157181" y="59289"/>
                  </a:moveTo>
                  <a:cubicBezTo>
                    <a:pt x="160658" y="59289"/>
                    <a:pt x="165377" y="59289"/>
                    <a:pt x="165377" y="54228"/>
                  </a:cubicBezTo>
                  <a:cubicBezTo>
                    <a:pt x="165377" y="49167"/>
                    <a:pt x="160658" y="49167"/>
                    <a:pt x="156933" y="49167"/>
                  </a:cubicBezTo>
                  <a:lnTo>
                    <a:pt x="8659" y="49167"/>
                  </a:lnTo>
                  <a:cubicBezTo>
                    <a:pt x="4933" y="49167"/>
                    <a:pt x="215" y="49167"/>
                    <a:pt x="215" y="54228"/>
                  </a:cubicBezTo>
                  <a:cubicBezTo>
                    <a:pt x="215" y="59289"/>
                    <a:pt x="4933" y="59289"/>
                    <a:pt x="8411" y="59289"/>
                  </a:cubicBezTo>
                  <a:lnTo>
                    <a:pt x="157181" y="59289"/>
                  </a:lnTo>
                  <a:close/>
                </a:path>
              </a:pathLst>
            </a:custGeom>
            <a:solidFill>
              <a:srgbClr val="000000"/>
            </a:solidFill>
            <a:ln w="24871"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394DB69F-68EF-70A3-048A-8FC8E2F7096B}"/>
                </a:ext>
              </a:extLst>
            </p:cNvPr>
            <p:cNvSpPr/>
            <p:nvPr>
              <p:custDataLst>
                <p:tags r:id="rId4"/>
              </p:custDataLst>
            </p:nvPr>
          </p:nvSpPr>
          <p:spPr>
            <a:xfrm>
              <a:off x="8164280" y="4197482"/>
              <a:ext cx="330573" cy="354271"/>
            </a:xfrm>
            <a:custGeom>
              <a:avLst/>
              <a:gdLst>
                <a:gd name="connsiteX0" fmla="*/ 300747 w 330573"/>
                <a:gd name="connsiteY0" fmla="*/ 354337 h 354271"/>
                <a:gd name="connsiteX1" fmla="*/ 330799 w 330573"/>
                <a:gd name="connsiteY1" fmla="*/ 273360 h 354271"/>
                <a:gd name="connsiteX2" fmla="*/ 324590 w 330573"/>
                <a:gd name="connsiteY2" fmla="*/ 273360 h 354271"/>
                <a:gd name="connsiteX3" fmla="*/ 260015 w 330573"/>
                <a:gd name="connsiteY3" fmla="*/ 324477 h 354271"/>
                <a:gd name="connsiteX4" fmla="*/ 182773 w 330573"/>
                <a:gd name="connsiteY4" fmla="*/ 332321 h 354271"/>
                <a:gd name="connsiteX5" fmla="*/ 33009 w 330573"/>
                <a:gd name="connsiteY5" fmla="*/ 332321 h 354271"/>
                <a:gd name="connsiteX6" fmla="*/ 159427 w 330573"/>
                <a:gd name="connsiteY6" fmla="*/ 181250 h 354271"/>
                <a:gd name="connsiteX7" fmla="*/ 161662 w 330573"/>
                <a:gd name="connsiteY7" fmla="*/ 177201 h 354271"/>
                <a:gd name="connsiteX8" fmla="*/ 159924 w 330573"/>
                <a:gd name="connsiteY8" fmla="*/ 173405 h 354271"/>
                <a:gd name="connsiteX9" fmla="*/ 44186 w 330573"/>
                <a:gd name="connsiteY9" fmla="*/ 12212 h 354271"/>
                <a:gd name="connsiteX10" fmla="*/ 180290 w 330573"/>
                <a:gd name="connsiteY10" fmla="*/ 12212 h 354271"/>
                <a:gd name="connsiteX11" fmla="*/ 238407 w 330573"/>
                <a:gd name="connsiteY11" fmla="*/ 16261 h 354271"/>
                <a:gd name="connsiteX12" fmla="*/ 293047 w 330573"/>
                <a:gd name="connsiteY12" fmla="*/ 35239 h 354271"/>
                <a:gd name="connsiteX13" fmla="*/ 324590 w 330573"/>
                <a:gd name="connsiteY13" fmla="*/ 71173 h 354271"/>
                <a:gd name="connsiteX14" fmla="*/ 330799 w 330573"/>
                <a:gd name="connsiteY14" fmla="*/ 71173 h 354271"/>
                <a:gd name="connsiteX15" fmla="*/ 300747 w 330573"/>
                <a:gd name="connsiteY15" fmla="*/ 65 h 354271"/>
                <a:gd name="connsiteX16" fmla="*/ 7179 w 330573"/>
                <a:gd name="connsiteY16" fmla="*/ 65 h 354271"/>
                <a:gd name="connsiteX17" fmla="*/ 473 w 330573"/>
                <a:gd name="connsiteY17" fmla="*/ 1837 h 354271"/>
                <a:gd name="connsiteX18" fmla="*/ 225 w 330573"/>
                <a:gd name="connsiteY18" fmla="*/ 10187 h 354271"/>
                <a:gd name="connsiteX19" fmla="*/ 131610 w 330573"/>
                <a:gd name="connsiteY19" fmla="*/ 193396 h 354271"/>
                <a:gd name="connsiteX20" fmla="*/ 2957 w 330573"/>
                <a:gd name="connsiteY20" fmla="*/ 346998 h 354271"/>
                <a:gd name="connsiteX21" fmla="*/ 473 w 330573"/>
                <a:gd name="connsiteY21" fmla="*/ 351553 h 354271"/>
                <a:gd name="connsiteX22" fmla="*/ 7179 w 330573"/>
                <a:gd name="connsiteY22" fmla="*/ 354337 h 354271"/>
                <a:gd name="connsiteX23" fmla="*/ 300747 w 330573"/>
                <a:gd name="connsiteY23" fmla="*/ 354337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573" h="354271">
                  <a:moveTo>
                    <a:pt x="300747" y="354337"/>
                  </a:moveTo>
                  <a:lnTo>
                    <a:pt x="330799" y="273360"/>
                  </a:lnTo>
                  <a:lnTo>
                    <a:pt x="324590" y="273360"/>
                  </a:lnTo>
                  <a:cubicBezTo>
                    <a:pt x="314903" y="299678"/>
                    <a:pt x="288577" y="316885"/>
                    <a:pt x="260015" y="324477"/>
                  </a:cubicBezTo>
                  <a:cubicBezTo>
                    <a:pt x="254799" y="325742"/>
                    <a:pt x="230459" y="332321"/>
                    <a:pt x="182773" y="332321"/>
                  </a:cubicBezTo>
                  <a:lnTo>
                    <a:pt x="33009" y="332321"/>
                  </a:lnTo>
                  <a:lnTo>
                    <a:pt x="159427" y="181250"/>
                  </a:lnTo>
                  <a:cubicBezTo>
                    <a:pt x="161166" y="179225"/>
                    <a:pt x="161662" y="178466"/>
                    <a:pt x="161662" y="177201"/>
                  </a:cubicBezTo>
                  <a:cubicBezTo>
                    <a:pt x="161662" y="176695"/>
                    <a:pt x="161662" y="175936"/>
                    <a:pt x="159924" y="173405"/>
                  </a:cubicBezTo>
                  <a:lnTo>
                    <a:pt x="44186" y="12212"/>
                  </a:lnTo>
                  <a:lnTo>
                    <a:pt x="180290" y="12212"/>
                  </a:lnTo>
                  <a:cubicBezTo>
                    <a:pt x="213571" y="12212"/>
                    <a:pt x="236172" y="15754"/>
                    <a:pt x="238407" y="16261"/>
                  </a:cubicBezTo>
                  <a:cubicBezTo>
                    <a:pt x="251819" y="18285"/>
                    <a:pt x="273426" y="22587"/>
                    <a:pt x="293047" y="35239"/>
                  </a:cubicBezTo>
                  <a:cubicBezTo>
                    <a:pt x="299256" y="39288"/>
                    <a:pt x="316145" y="50675"/>
                    <a:pt x="324590" y="71173"/>
                  </a:cubicBezTo>
                  <a:lnTo>
                    <a:pt x="330799" y="71173"/>
                  </a:lnTo>
                  <a:lnTo>
                    <a:pt x="300747" y="65"/>
                  </a:lnTo>
                  <a:lnTo>
                    <a:pt x="7179" y="65"/>
                  </a:lnTo>
                  <a:cubicBezTo>
                    <a:pt x="1467" y="65"/>
                    <a:pt x="1218" y="318"/>
                    <a:pt x="473" y="1837"/>
                  </a:cubicBezTo>
                  <a:cubicBezTo>
                    <a:pt x="225" y="2596"/>
                    <a:pt x="225" y="7404"/>
                    <a:pt x="225" y="10187"/>
                  </a:cubicBezTo>
                  <a:lnTo>
                    <a:pt x="131610" y="193396"/>
                  </a:lnTo>
                  <a:lnTo>
                    <a:pt x="2957" y="346998"/>
                  </a:lnTo>
                  <a:cubicBezTo>
                    <a:pt x="473" y="350035"/>
                    <a:pt x="473" y="351300"/>
                    <a:pt x="473" y="351553"/>
                  </a:cubicBezTo>
                  <a:cubicBezTo>
                    <a:pt x="473" y="354337"/>
                    <a:pt x="2709" y="354337"/>
                    <a:pt x="7179" y="354337"/>
                  </a:cubicBezTo>
                  <a:lnTo>
                    <a:pt x="300747" y="354337"/>
                  </a:lnTo>
                  <a:close/>
                </a:path>
              </a:pathLst>
            </a:custGeom>
            <a:solidFill>
              <a:srgbClr val="000000"/>
            </a:solidFill>
            <a:ln w="24871"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009B7EC3-DBDD-0723-51E1-981C0B2EAFD1}"/>
                </a:ext>
              </a:extLst>
            </p:cNvPr>
            <p:cNvSpPr/>
            <p:nvPr>
              <p:custDataLst>
                <p:tags r:id="rId5"/>
              </p:custDataLst>
            </p:nvPr>
          </p:nvSpPr>
          <p:spPr>
            <a:xfrm>
              <a:off x="8302784" y="4619007"/>
              <a:ext cx="52678" cy="119212"/>
            </a:xfrm>
            <a:custGeom>
              <a:avLst/>
              <a:gdLst>
                <a:gd name="connsiteX0" fmla="*/ 48389 w 52678"/>
                <a:gd name="connsiteY0" fmla="*/ 6818 h 119212"/>
                <a:gd name="connsiteX1" fmla="*/ 41435 w 52678"/>
                <a:gd name="connsiteY1" fmla="*/ 86 h 119212"/>
                <a:gd name="connsiteX2" fmla="*/ 31699 w 52678"/>
                <a:gd name="connsiteY2" fmla="*/ 9829 h 119212"/>
                <a:gd name="connsiteX3" fmla="*/ 38653 w 52678"/>
                <a:gd name="connsiteY3" fmla="*/ 16560 h 119212"/>
                <a:gd name="connsiteX4" fmla="*/ 48389 w 52678"/>
                <a:gd name="connsiteY4" fmla="*/ 6818 h 119212"/>
                <a:gd name="connsiteX5" fmla="*/ 12922 w 52678"/>
                <a:gd name="connsiteY5" fmla="*/ 96803 h 119212"/>
                <a:gd name="connsiteX6" fmla="*/ 11358 w 52678"/>
                <a:gd name="connsiteY6" fmla="*/ 104242 h 119212"/>
                <a:gd name="connsiteX7" fmla="*/ 27874 w 52678"/>
                <a:gd name="connsiteY7" fmla="*/ 119299 h 119212"/>
                <a:gd name="connsiteX8" fmla="*/ 52909 w 52678"/>
                <a:gd name="connsiteY8" fmla="*/ 92197 h 119212"/>
                <a:gd name="connsiteX9" fmla="*/ 50127 w 52678"/>
                <a:gd name="connsiteY9" fmla="*/ 89894 h 119212"/>
                <a:gd name="connsiteX10" fmla="*/ 46824 w 52678"/>
                <a:gd name="connsiteY10" fmla="*/ 92906 h 119212"/>
                <a:gd name="connsiteX11" fmla="*/ 28395 w 52678"/>
                <a:gd name="connsiteY11" fmla="*/ 114339 h 119212"/>
                <a:gd name="connsiteX12" fmla="*/ 24049 w 52678"/>
                <a:gd name="connsiteY12" fmla="*/ 108139 h 119212"/>
                <a:gd name="connsiteX13" fmla="*/ 26831 w 52678"/>
                <a:gd name="connsiteY13" fmla="*/ 96803 h 119212"/>
                <a:gd name="connsiteX14" fmla="*/ 32394 w 52678"/>
                <a:gd name="connsiteY14" fmla="*/ 82632 h 119212"/>
                <a:gd name="connsiteX15" fmla="*/ 40913 w 52678"/>
                <a:gd name="connsiteY15" fmla="*/ 60135 h 119212"/>
                <a:gd name="connsiteX16" fmla="*/ 41956 w 52678"/>
                <a:gd name="connsiteY16" fmla="*/ 54467 h 119212"/>
                <a:gd name="connsiteX17" fmla="*/ 25440 w 52678"/>
                <a:gd name="connsiteY17" fmla="*/ 39411 h 119212"/>
                <a:gd name="connsiteX18" fmla="*/ 231 w 52678"/>
                <a:gd name="connsiteY18" fmla="*/ 66512 h 119212"/>
                <a:gd name="connsiteX19" fmla="*/ 3186 w 52678"/>
                <a:gd name="connsiteY19" fmla="*/ 68815 h 119212"/>
                <a:gd name="connsiteX20" fmla="*/ 6316 w 52678"/>
                <a:gd name="connsiteY20" fmla="*/ 65981 h 119212"/>
                <a:gd name="connsiteX21" fmla="*/ 24918 w 52678"/>
                <a:gd name="connsiteY21" fmla="*/ 44370 h 119212"/>
                <a:gd name="connsiteX22" fmla="*/ 29265 w 52678"/>
                <a:gd name="connsiteY22" fmla="*/ 50570 h 119212"/>
                <a:gd name="connsiteX23" fmla="*/ 23875 w 52678"/>
                <a:gd name="connsiteY23" fmla="*/ 68284 h 119212"/>
                <a:gd name="connsiteX24" fmla="*/ 12922 w 52678"/>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8" h="119212">
                  <a:moveTo>
                    <a:pt x="48389" y="6818"/>
                  </a:moveTo>
                  <a:cubicBezTo>
                    <a:pt x="48389" y="3983"/>
                    <a:pt x="46303" y="86"/>
                    <a:pt x="41435" y="86"/>
                  </a:cubicBezTo>
                  <a:cubicBezTo>
                    <a:pt x="36740" y="86"/>
                    <a:pt x="31699" y="4692"/>
                    <a:pt x="31699" y="9829"/>
                  </a:cubicBezTo>
                  <a:cubicBezTo>
                    <a:pt x="31699" y="12840"/>
                    <a:pt x="33959" y="16560"/>
                    <a:pt x="38653" y="16560"/>
                  </a:cubicBezTo>
                  <a:cubicBezTo>
                    <a:pt x="43695" y="16560"/>
                    <a:pt x="48389" y="11600"/>
                    <a:pt x="48389" y="6818"/>
                  </a:cubicBezTo>
                  <a:close/>
                  <a:moveTo>
                    <a:pt x="12922" y="96803"/>
                  </a:moveTo>
                  <a:cubicBezTo>
                    <a:pt x="12227" y="99105"/>
                    <a:pt x="11358" y="101231"/>
                    <a:pt x="11358" y="104242"/>
                  </a:cubicBezTo>
                  <a:cubicBezTo>
                    <a:pt x="11358" y="112568"/>
                    <a:pt x="18312" y="119299"/>
                    <a:pt x="27874" y="119299"/>
                  </a:cubicBezTo>
                  <a:cubicBezTo>
                    <a:pt x="45259" y="119299"/>
                    <a:pt x="52909" y="94854"/>
                    <a:pt x="52909" y="92197"/>
                  </a:cubicBezTo>
                  <a:cubicBezTo>
                    <a:pt x="52909" y="89894"/>
                    <a:pt x="50649" y="89894"/>
                    <a:pt x="50127" y="89894"/>
                  </a:cubicBezTo>
                  <a:cubicBezTo>
                    <a:pt x="47693" y="89894"/>
                    <a:pt x="47520" y="90957"/>
                    <a:pt x="46824" y="92906"/>
                  </a:cubicBezTo>
                  <a:cubicBezTo>
                    <a:pt x="42825" y="107076"/>
                    <a:pt x="35176" y="114339"/>
                    <a:pt x="28395" y="114339"/>
                  </a:cubicBezTo>
                  <a:cubicBezTo>
                    <a:pt x="24918" y="114339"/>
                    <a:pt x="24049" y="112036"/>
                    <a:pt x="24049" y="108139"/>
                  </a:cubicBezTo>
                  <a:cubicBezTo>
                    <a:pt x="24049" y="104065"/>
                    <a:pt x="25266" y="100700"/>
                    <a:pt x="26831" y="96803"/>
                  </a:cubicBezTo>
                  <a:cubicBezTo>
                    <a:pt x="28569" y="92020"/>
                    <a:pt x="30482" y="87237"/>
                    <a:pt x="32394" y="82632"/>
                  </a:cubicBezTo>
                  <a:cubicBezTo>
                    <a:pt x="33959" y="78380"/>
                    <a:pt x="40218" y="62261"/>
                    <a:pt x="40913" y="60135"/>
                  </a:cubicBezTo>
                  <a:cubicBezTo>
                    <a:pt x="41435" y="58364"/>
                    <a:pt x="41956" y="56239"/>
                    <a:pt x="41956" y="54467"/>
                  </a:cubicBezTo>
                  <a:cubicBezTo>
                    <a:pt x="41956" y="46142"/>
                    <a:pt x="35002" y="39411"/>
                    <a:pt x="25440" y="39411"/>
                  </a:cubicBezTo>
                  <a:cubicBezTo>
                    <a:pt x="8228" y="39411"/>
                    <a:pt x="231" y="63501"/>
                    <a:pt x="231" y="66512"/>
                  </a:cubicBezTo>
                  <a:cubicBezTo>
                    <a:pt x="231" y="68815"/>
                    <a:pt x="2665" y="68815"/>
                    <a:pt x="3186" y="68815"/>
                  </a:cubicBezTo>
                  <a:cubicBezTo>
                    <a:pt x="5620" y="68815"/>
                    <a:pt x="5794" y="67929"/>
                    <a:pt x="6316" y="65981"/>
                  </a:cubicBezTo>
                  <a:cubicBezTo>
                    <a:pt x="10836" y="50747"/>
                    <a:pt x="18486" y="44370"/>
                    <a:pt x="24918" y="44370"/>
                  </a:cubicBezTo>
                  <a:cubicBezTo>
                    <a:pt x="27700" y="44370"/>
                    <a:pt x="29265" y="45788"/>
                    <a:pt x="29265" y="50570"/>
                  </a:cubicBezTo>
                  <a:cubicBezTo>
                    <a:pt x="29265" y="54644"/>
                    <a:pt x="28222" y="57301"/>
                    <a:pt x="23875" y="68284"/>
                  </a:cubicBezTo>
                  <a:lnTo>
                    <a:pt x="12922" y="96803"/>
                  </a:lnTo>
                  <a:close/>
                </a:path>
              </a:pathLst>
            </a:custGeom>
            <a:solidFill>
              <a:srgbClr val="000000"/>
            </a:solidFill>
            <a:ln w="24871"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F27C5E5B-7A6D-7149-3110-7A8FFE512827}"/>
                </a:ext>
              </a:extLst>
            </p:cNvPr>
            <p:cNvSpPr/>
            <p:nvPr>
              <p:custDataLst>
                <p:tags r:id="rId6"/>
              </p:custDataLst>
            </p:nvPr>
          </p:nvSpPr>
          <p:spPr>
            <a:xfrm>
              <a:off x="8560698" y="4326034"/>
              <a:ext cx="139332" cy="114632"/>
            </a:xfrm>
            <a:custGeom>
              <a:avLst/>
              <a:gdLst>
                <a:gd name="connsiteX0" fmla="*/ 108528 w 139332"/>
                <a:gd name="connsiteY0" fmla="*/ 52203 h 114632"/>
                <a:gd name="connsiteX1" fmla="*/ 67051 w 139332"/>
                <a:gd name="connsiteY1" fmla="*/ 75 h 114632"/>
                <a:gd name="connsiteX2" fmla="*/ 241 w 139332"/>
                <a:gd name="connsiteY2" fmla="*/ 71941 h 114632"/>
                <a:gd name="connsiteX3" fmla="*/ 40476 w 139332"/>
                <a:gd name="connsiteY3" fmla="*/ 114707 h 114632"/>
                <a:gd name="connsiteX4" fmla="*/ 92881 w 139332"/>
                <a:gd name="connsiteY4" fmla="*/ 93451 h 114632"/>
                <a:gd name="connsiteX5" fmla="*/ 115482 w 139332"/>
                <a:gd name="connsiteY5" fmla="*/ 114707 h 114632"/>
                <a:gd name="connsiteX6" fmla="*/ 136345 w 139332"/>
                <a:gd name="connsiteY6" fmla="*/ 96740 h 114632"/>
                <a:gd name="connsiteX7" fmla="*/ 133365 w 139332"/>
                <a:gd name="connsiteY7" fmla="*/ 94210 h 114632"/>
                <a:gd name="connsiteX8" fmla="*/ 130136 w 139332"/>
                <a:gd name="connsiteY8" fmla="*/ 96740 h 114632"/>
                <a:gd name="connsiteX9" fmla="*/ 116228 w 139332"/>
                <a:gd name="connsiteY9" fmla="*/ 109140 h 114632"/>
                <a:gd name="connsiteX10" fmla="*/ 108528 w 139332"/>
                <a:gd name="connsiteY10" fmla="*/ 83329 h 114632"/>
                <a:gd name="connsiteX11" fmla="*/ 111012 w 139332"/>
                <a:gd name="connsiteY11" fmla="*/ 74472 h 114632"/>
                <a:gd name="connsiteX12" fmla="*/ 139574 w 139332"/>
                <a:gd name="connsiteY12" fmla="*/ 15005 h 114632"/>
                <a:gd name="connsiteX13" fmla="*/ 136593 w 139332"/>
                <a:gd name="connsiteY13" fmla="*/ 12474 h 114632"/>
                <a:gd name="connsiteX14" fmla="*/ 132868 w 139332"/>
                <a:gd name="connsiteY14" fmla="*/ 17788 h 114632"/>
                <a:gd name="connsiteX15" fmla="*/ 108528 w 139332"/>
                <a:gd name="connsiteY15" fmla="*/ 67892 h 114632"/>
                <a:gd name="connsiteX16" fmla="*/ 108528 w 139332"/>
                <a:gd name="connsiteY16" fmla="*/ 52203 h 114632"/>
                <a:gd name="connsiteX17" fmla="*/ 91888 w 139332"/>
                <a:gd name="connsiteY17" fmla="*/ 86871 h 114632"/>
                <a:gd name="connsiteX18" fmla="*/ 40973 w 139332"/>
                <a:gd name="connsiteY18" fmla="*/ 109140 h 114632"/>
                <a:gd name="connsiteX19" fmla="*/ 18620 w 139332"/>
                <a:gd name="connsiteY19" fmla="*/ 81557 h 114632"/>
                <a:gd name="connsiteX20" fmla="*/ 33025 w 139332"/>
                <a:gd name="connsiteY20" fmla="*/ 28923 h 114632"/>
                <a:gd name="connsiteX21" fmla="*/ 66803 w 139332"/>
                <a:gd name="connsiteY21" fmla="*/ 5642 h 114632"/>
                <a:gd name="connsiteX22" fmla="*/ 91391 w 139332"/>
                <a:gd name="connsiteY22" fmla="*/ 58530 h 114632"/>
                <a:gd name="connsiteX23" fmla="*/ 91888 w 139332"/>
                <a:gd name="connsiteY23" fmla="*/ 8687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332" h="114632">
                  <a:moveTo>
                    <a:pt x="108528" y="52203"/>
                  </a:moveTo>
                  <a:cubicBezTo>
                    <a:pt x="108528" y="12474"/>
                    <a:pt x="85430" y="75"/>
                    <a:pt x="67051" y="75"/>
                  </a:cubicBezTo>
                  <a:cubicBezTo>
                    <a:pt x="33025" y="75"/>
                    <a:pt x="241" y="36261"/>
                    <a:pt x="241" y="71941"/>
                  </a:cubicBezTo>
                  <a:cubicBezTo>
                    <a:pt x="241" y="95475"/>
                    <a:pt x="15143" y="114707"/>
                    <a:pt x="40476" y="114707"/>
                  </a:cubicBezTo>
                  <a:cubicBezTo>
                    <a:pt x="56123" y="114707"/>
                    <a:pt x="74005" y="108887"/>
                    <a:pt x="92881" y="93451"/>
                  </a:cubicBezTo>
                  <a:cubicBezTo>
                    <a:pt x="96110" y="106862"/>
                    <a:pt x="104306" y="114707"/>
                    <a:pt x="115482" y="114707"/>
                  </a:cubicBezTo>
                  <a:cubicBezTo>
                    <a:pt x="128646" y="114707"/>
                    <a:pt x="136345" y="100789"/>
                    <a:pt x="136345" y="96740"/>
                  </a:cubicBezTo>
                  <a:cubicBezTo>
                    <a:pt x="136345" y="94969"/>
                    <a:pt x="134855" y="94210"/>
                    <a:pt x="133365" y="94210"/>
                  </a:cubicBezTo>
                  <a:cubicBezTo>
                    <a:pt x="131626" y="94210"/>
                    <a:pt x="130881" y="94969"/>
                    <a:pt x="130136" y="96740"/>
                  </a:cubicBezTo>
                  <a:cubicBezTo>
                    <a:pt x="125665" y="109140"/>
                    <a:pt x="116724" y="109140"/>
                    <a:pt x="116228" y="109140"/>
                  </a:cubicBezTo>
                  <a:cubicBezTo>
                    <a:pt x="108528" y="109140"/>
                    <a:pt x="108528" y="89402"/>
                    <a:pt x="108528" y="83329"/>
                  </a:cubicBezTo>
                  <a:cubicBezTo>
                    <a:pt x="108528" y="78014"/>
                    <a:pt x="108528" y="77508"/>
                    <a:pt x="111012" y="74472"/>
                  </a:cubicBezTo>
                  <a:cubicBezTo>
                    <a:pt x="134358" y="44612"/>
                    <a:pt x="139574" y="15258"/>
                    <a:pt x="139574" y="15005"/>
                  </a:cubicBezTo>
                  <a:cubicBezTo>
                    <a:pt x="139574" y="14499"/>
                    <a:pt x="139325" y="12474"/>
                    <a:pt x="136593" y="12474"/>
                  </a:cubicBezTo>
                  <a:cubicBezTo>
                    <a:pt x="134110" y="12474"/>
                    <a:pt x="134110" y="13233"/>
                    <a:pt x="132868" y="17788"/>
                  </a:cubicBezTo>
                  <a:cubicBezTo>
                    <a:pt x="128397" y="33731"/>
                    <a:pt x="120201" y="52962"/>
                    <a:pt x="108528" y="67892"/>
                  </a:cubicBezTo>
                  <a:lnTo>
                    <a:pt x="108528" y="52203"/>
                  </a:lnTo>
                  <a:close/>
                  <a:moveTo>
                    <a:pt x="91888" y="86871"/>
                  </a:moveTo>
                  <a:cubicBezTo>
                    <a:pt x="70032" y="106356"/>
                    <a:pt x="50908" y="109140"/>
                    <a:pt x="40973" y="109140"/>
                  </a:cubicBezTo>
                  <a:cubicBezTo>
                    <a:pt x="26071" y="109140"/>
                    <a:pt x="18620" y="97752"/>
                    <a:pt x="18620" y="81557"/>
                  </a:cubicBezTo>
                  <a:cubicBezTo>
                    <a:pt x="18620" y="69158"/>
                    <a:pt x="25078" y="41828"/>
                    <a:pt x="33025" y="28923"/>
                  </a:cubicBezTo>
                  <a:cubicBezTo>
                    <a:pt x="44698" y="10450"/>
                    <a:pt x="58110" y="5642"/>
                    <a:pt x="66803" y="5642"/>
                  </a:cubicBezTo>
                  <a:cubicBezTo>
                    <a:pt x="91391" y="5642"/>
                    <a:pt x="91391" y="38792"/>
                    <a:pt x="91391" y="58530"/>
                  </a:cubicBezTo>
                  <a:cubicBezTo>
                    <a:pt x="91391" y="67892"/>
                    <a:pt x="91391" y="82569"/>
                    <a:pt x="91888" y="86871"/>
                  </a:cubicBezTo>
                  <a:close/>
                </a:path>
              </a:pathLst>
            </a:custGeom>
            <a:solidFill>
              <a:srgbClr val="000000"/>
            </a:solidFill>
            <a:ln w="24871"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64D6CB22-6122-9346-9FEF-632DCC144612}"/>
                </a:ext>
              </a:extLst>
            </p:cNvPr>
            <p:cNvSpPr/>
            <p:nvPr>
              <p:custDataLst>
                <p:tags r:id="rId7"/>
              </p:custDataLst>
            </p:nvPr>
          </p:nvSpPr>
          <p:spPr>
            <a:xfrm>
              <a:off x="8717566" y="4358399"/>
              <a:ext cx="52678" cy="119212"/>
            </a:xfrm>
            <a:custGeom>
              <a:avLst/>
              <a:gdLst>
                <a:gd name="connsiteX0" fmla="*/ 48405 w 52678"/>
                <a:gd name="connsiteY0" fmla="*/ 6807 h 119212"/>
                <a:gd name="connsiteX1" fmla="*/ 41451 w 52678"/>
                <a:gd name="connsiteY1" fmla="*/ 76 h 119212"/>
                <a:gd name="connsiteX2" fmla="*/ 31715 w 52678"/>
                <a:gd name="connsiteY2" fmla="*/ 9819 h 119212"/>
                <a:gd name="connsiteX3" fmla="*/ 38670 w 52678"/>
                <a:gd name="connsiteY3" fmla="*/ 16550 h 119212"/>
                <a:gd name="connsiteX4" fmla="*/ 48405 w 52678"/>
                <a:gd name="connsiteY4" fmla="*/ 6807 h 119212"/>
                <a:gd name="connsiteX5" fmla="*/ 12939 w 52678"/>
                <a:gd name="connsiteY5" fmla="*/ 96792 h 119212"/>
                <a:gd name="connsiteX6" fmla="*/ 11374 w 52678"/>
                <a:gd name="connsiteY6" fmla="*/ 104232 h 119212"/>
                <a:gd name="connsiteX7" fmla="*/ 27890 w 52678"/>
                <a:gd name="connsiteY7" fmla="*/ 119289 h 119212"/>
                <a:gd name="connsiteX8" fmla="*/ 52926 w 52678"/>
                <a:gd name="connsiteY8" fmla="*/ 92187 h 119212"/>
                <a:gd name="connsiteX9" fmla="*/ 50144 w 52678"/>
                <a:gd name="connsiteY9" fmla="*/ 89884 h 119212"/>
                <a:gd name="connsiteX10" fmla="*/ 46841 w 52678"/>
                <a:gd name="connsiteY10" fmla="*/ 92895 h 119212"/>
                <a:gd name="connsiteX11" fmla="*/ 28412 w 52678"/>
                <a:gd name="connsiteY11" fmla="*/ 114329 h 119212"/>
                <a:gd name="connsiteX12" fmla="*/ 24066 w 52678"/>
                <a:gd name="connsiteY12" fmla="*/ 108129 h 119212"/>
                <a:gd name="connsiteX13" fmla="*/ 26847 w 52678"/>
                <a:gd name="connsiteY13" fmla="*/ 96792 h 119212"/>
                <a:gd name="connsiteX14" fmla="*/ 32411 w 52678"/>
                <a:gd name="connsiteY14" fmla="*/ 82621 h 119212"/>
                <a:gd name="connsiteX15" fmla="*/ 40930 w 52678"/>
                <a:gd name="connsiteY15" fmla="*/ 60125 h 119212"/>
                <a:gd name="connsiteX16" fmla="*/ 41973 w 52678"/>
                <a:gd name="connsiteY16" fmla="*/ 54457 h 119212"/>
                <a:gd name="connsiteX17" fmla="*/ 25457 w 52678"/>
                <a:gd name="connsiteY17" fmla="*/ 39400 h 119212"/>
                <a:gd name="connsiteX18" fmla="*/ 247 w 52678"/>
                <a:gd name="connsiteY18" fmla="*/ 66502 h 119212"/>
                <a:gd name="connsiteX19" fmla="*/ 3203 w 52678"/>
                <a:gd name="connsiteY19" fmla="*/ 68805 h 119212"/>
                <a:gd name="connsiteX20" fmla="*/ 6332 w 52678"/>
                <a:gd name="connsiteY20" fmla="*/ 65971 h 119212"/>
                <a:gd name="connsiteX21" fmla="*/ 24935 w 52678"/>
                <a:gd name="connsiteY21" fmla="*/ 44360 h 119212"/>
                <a:gd name="connsiteX22" fmla="*/ 29281 w 52678"/>
                <a:gd name="connsiteY22" fmla="*/ 50560 h 119212"/>
                <a:gd name="connsiteX23" fmla="*/ 23892 w 52678"/>
                <a:gd name="connsiteY23" fmla="*/ 68273 h 119212"/>
                <a:gd name="connsiteX24" fmla="*/ 12939 w 52678"/>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8" h="119212">
                  <a:moveTo>
                    <a:pt x="48405" y="6807"/>
                  </a:moveTo>
                  <a:cubicBezTo>
                    <a:pt x="48405" y="3973"/>
                    <a:pt x="46319" y="76"/>
                    <a:pt x="41451" y="76"/>
                  </a:cubicBezTo>
                  <a:cubicBezTo>
                    <a:pt x="36757" y="76"/>
                    <a:pt x="31715" y="4682"/>
                    <a:pt x="31715" y="9819"/>
                  </a:cubicBezTo>
                  <a:cubicBezTo>
                    <a:pt x="31715" y="12830"/>
                    <a:pt x="33975" y="16550"/>
                    <a:pt x="38670" y="16550"/>
                  </a:cubicBezTo>
                  <a:cubicBezTo>
                    <a:pt x="43711" y="16550"/>
                    <a:pt x="48405" y="11590"/>
                    <a:pt x="48405" y="6807"/>
                  </a:cubicBezTo>
                  <a:close/>
                  <a:moveTo>
                    <a:pt x="12939" y="96792"/>
                  </a:moveTo>
                  <a:cubicBezTo>
                    <a:pt x="12243" y="99095"/>
                    <a:pt x="11374" y="101221"/>
                    <a:pt x="11374" y="104232"/>
                  </a:cubicBezTo>
                  <a:cubicBezTo>
                    <a:pt x="11374" y="112557"/>
                    <a:pt x="18328" y="119289"/>
                    <a:pt x="27890" y="119289"/>
                  </a:cubicBezTo>
                  <a:cubicBezTo>
                    <a:pt x="45276" y="119289"/>
                    <a:pt x="52926" y="94844"/>
                    <a:pt x="52926" y="92187"/>
                  </a:cubicBezTo>
                  <a:cubicBezTo>
                    <a:pt x="52926" y="89884"/>
                    <a:pt x="50666" y="89884"/>
                    <a:pt x="50144" y="89884"/>
                  </a:cubicBezTo>
                  <a:cubicBezTo>
                    <a:pt x="47710" y="89884"/>
                    <a:pt x="47536" y="90947"/>
                    <a:pt x="46841" y="92895"/>
                  </a:cubicBezTo>
                  <a:cubicBezTo>
                    <a:pt x="42842" y="107066"/>
                    <a:pt x="35192" y="114329"/>
                    <a:pt x="28412" y="114329"/>
                  </a:cubicBezTo>
                  <a:cubicBezTo>
                    <a:pt x="24935" y="114329"/>
                    <a:pt x="24066" y="112026"/>
                    <a:pt x="24066" y="108129"/>
                  </a:cubicBezTo>
                  <a:cubicBezTo>
                    <a:pt x="24066" y="104055"/>
                    <a:pt x="25283" y="100689"/>
                    <a:pt x="26847" y="96792"/>
                  </a:cubicBezTo>
                  <a:cubicBezTo>
                    <a:pt x="28586" y="92010"/>
                    <a:pt x="30498" y="87227"/>
                    <a:pt x="32411" y="82621"/>
                  </a:cubicBezTo>
                  <a:cubicBezTo>
                    <a:pt x="33975" y="78370"/>
                    <a:pt x="40234" y="62251"/>
                    <a:pt x="40930" y="60125"/>
                  </a:cubicBezTo>
                  <a:cubicBezTo>
                    <a:pt x="41451" y="58354"/>
                    <a:pt x="41973" y="56228"/>
                    <a:pt x="41973" y="54457"/>
                  </a:cubicBezTo>
                  <a:cubicBezTo>
                    <a:pt x="41973" y="46131"/>
                    <a:pt x="35019" y="39400"/>
                    <a:pt x="25457" y="39400"/>
                  </a:cubicBezTo>
                  <a:cubicBezTo>
                    <a:pt x="8245" y="39400"/>
                    <a:pt x="247" y="63491"/>
                    <a:pt x="247" y="66502"/>
                  </a:cubicBezTo>
                  <a:cubicBezTo>
                    <a:pt x="247" y="68805"/>
                    <a:pt x="2681" y="68805"/>
                    <a:pt x="3203" y="68805"/>
                  </a:cubicBezTo>
                  <a:cubicBezTo>
                    <a:pt x="5637" y="68805"/>
                    <a:pt x="5811" y="67919"/>
                    <a:pt x="6332" y="65971"/>
                  </a:cubicBezTo>
                  <a:cubicBezTo>
                    <a:pt x="10853" y="50737"/>
                    <a:pt x="18502" y="44360"/>
                    <a:pt x="24935" y="44360"/>
                  </a:cubicBezTo>
                  <a:cubicBezTo>
                    <a:pt x="27717" y="44360"/>
                    <a:pt x="29281" y="45777"/>
                    <a:pt x="29281" y="50560"/>
                  </a:cubicBezTo>
                  <a:cubicBezTo>
                    <a:pt x="29281" y="54634"/>
                    <a:pt x="28238" y="57291"/>
                    <a:pt x="23892" y="68273"/>
                  </a:cubicBezTo>
                  <a:lnTo>
                    <a:pt x="12939" y="96792"/>
                  </a:lnTo>
                  <a:close/>
                </a:path>
              </a:pathLst>
            </a:custGeom>
            <a:solidFill>
              <a:srgbClr val="000000"/>
            </a:solidFill>
            <a:ln w="24871"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E4210195-28DF-DFA1-6E46-555D425EC8D4}"/>
                </a:ext>
              </a:extLst>
            </p:cNvPr>
            <p:cNvSpPr/>
            <p:nvPr>
              <p:custDataLst>
                <p:tags r:id="rId8"/>
              </p:custDataLst>
            </p:nvPr>
          </p:nvSpPr>
          <p:spPr>
            <a:xfrm>
              <a:off x="8801520" y="4323503"/>
              <a:ext cx="140574" cy="116403"/>
            </a:xfrm>
            <a:custGeom>
              <a:avLst/>
              <a:gdLst>
                <a:gd name="connsiteX0" fmla="*/ 123937 w 140574"/>
                <a:gd name="connsiteY0" fmla="*/ 12980 h 116403"/>
                <a:gd name="connsiteX1" fmla="*/ 110525 w 140574"/>
                <a:gd name="connsiteY1" fmla="*/ 30441 h 116403"/>
                <a:gd name="connsiteX2" fmla="*/ 122943 w 140574"/>
                <a:gd name="connsiteY2" fmla="*/ 42081 h 116403"/>
                <a:gd name="connsiteX3" fmla="*/ 140825 w 140574"/>
                <a:gd name="connsiteY3" fmla="*/ 22343 h 116403"/>
                <a:gd name="connsiteX4" fmla="*/ 112512 w 140574"/>
                <a:gd name="connsiteY4" fmla="*/ 75 h 116403"/>
                <a:gd name="connsiteX5" fmla="*/ 85937 w 140574"/>
                <a:gd name="connsiteY5" fmla="*/ 15511 h 116403"/>
                <a:gd name="connsiteX6" fmla="*/ 51662 w 140574"/>
                <a:gd name="connsiteY6" fmla="*/ 75 h 116403"/>
                <a:gd name="connsiteX7" fmla="*/ 3480 w 140574"/>
                <a:gd name="connsiteY7" fmla="*/ 39551 h 116403"/>
                <a:gd name="connsiteX8" fmla="*/ 9440 w 140574"/>
                <a:gd name="connsiteY8" fmla="*/ 43093 h 116403"/>
                <a:gd name="connsiteX9" fmla="*/ 15153 w 140574"/>
                <a:gd name="connsiteY9" fmla="*/ 39804 h 116403"/>
                <a:gd name="connsiteX10" fmla="*/ 50421 w 140574"/>
                <a:gd name="connsiteY10" fmla="*/ 9185 h 116403"/>
                <a:gd name="connsiteX11" fmla="*/ 64329 w 140574"/>
                <a:gd name="connsiteY11" fmla="*/ 21837 h 116403"/>
                <a:gd name="connsiteX12" fmla="*/ 58617 w 140574"/>
                <a:gd name="connsiteY12" fmla="*/ 49673 h 116403"/>
                <a:gd name="connsiteX13" fmla="*/ 50172 w 140574"/>
                <a:gd name="connsiteY13" fmla="*/ 84341 h 116403"/>
                <a:gd name="connsiteX14" fmla="*/ 29061 w 140574"/>
                <a:gd name="connsiteY14" fmla="*/ 107368 h 116403"/>
                <a:gd name="connsiteX15" fmla="*/ 17140 w 140574"/>
                <a:gd name="connsiteY15" fmla="*/ 103573 h 116403"/>
                <a:gd name="connsiteX16" fmla="*/ 30551 w 140574"/>
                <a:gd name="connsiteY16" fmla="*/ 86112 h 116403"/>
                <a:gd name="connsiteX17" fmla="*/ 18133 w 140574"/>
                <a:gd name="connsiteY17" fmla="*/ 74472 h 116403"/>
                <a:gd name="connsiteX18" fmla="*/ 251 w 140574"/>
                <a:gd name="connsiteY18" fmla="*/ 94210 h 116403"/>
                <a:gd name="connsiteX19" fmla="*/ 28564 w 140574"/>
                <a:gd name="connsiteY19" fmla="*/ 116478 h 116403"/>
                <a:gd name="connsiteX20" fmla="*/ 55139 w 140574"/>
                <a:gd name="connsiteY20" fmla="*/ 101042 h 116403"/>
                <a:gd name="connsiteX21" fmla="*/ 89414 w 140574"/>
                <a:gd name="connsiteY21" fmla="*/ 116478 h 116403"/>
                <a:gd name="connsiteX22" fmla="*/ 137597 w 140574"/>
                <a:gd name="connsiteY22" fmla="*/ 77002 h 116403"/>
                <a:gd name="connsiteX23" fmla="*/ 131636 w 140574"/>
                <a:gd name="connsiteY23" fmla="*/ 73460 h 116403"/>
                <a:gd name="connsiteX24" fmla="*/ 125923 w 140574"/>
                <a:gd name="connsiteY24" fmla="*/ 76749 h 116403"/>
                <a:gd name="connsiteX25" fmla="*/ 90656 w 140574"/>
                <a:gd name="connsiteY25" fmla="*/ 107368 h 116403"/>
                <a:gd name="connsiteX26" fmla="*/ 76747 w 140574"/>
                <a:gd name="connsiteY26" fmla="*/ 94716 h 116403"/>
                <a:gd name="connsiteX27" fmla="*/ 82211 w 140574"/>
                <a:gd name="connsiteY27" fmla="*/ 66627 h 116403"/>
                <a:gd name="connsiteX28" fmla="*/ 90904 w 140574"/>
                <a:gd name="connsiteY28" fmla="*/ 32212 h 116403"/>
                <a:gd name="connsiteX29" fmla="*/ 112015 w 140574"/>
                <a:gd name="connsiteY29" fmla="*/ 9185 h 116403"/>
                <a:gd name="connsiteX30" fmla="*/ 123937 w 140574"/>
                <a:gd name="connsiteY30" fmla="*/ 1298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4" h="116403">
                  <a:moveTo>
                    <a:pt x="123937" y="12980"/>
                  </a:moveTo>
                  <a:cubicBezTo>
                    <a:pt x="114995" y="15511"/>
                    <a:pt x="110525" y="24115"/>
                    <a:pt x="110525" y="30441"/>
                  </a:cubicBezTo>
                  <a:cubicBezTo>
                    <a:pt x="110525" y="36008"/>
                    <a:pt x="114747" y="42081"/>
                    <a:pt x="122943" y="42081"/>
                  </a:cubicBezTo>
                  <a:cubicBezTo>
                    <a:pt x="131636" y="42081"/>
                    <a:pt x="140825" y="34743"/>
                    <a:pt x="140825" y="22343"/>
                  </a:cubicBezTo>
                  <a:cubicBezTo>
                    <a:pt x="140825" y="8931"/>
                    <a:pt x="127662" y="75"/>
                    <a:pt x="112512" y="75"/>
                  </a:cubicBezTo>
                  <a:cubicBezTo>
                    <a:pt x="98355" y="75"/>
                    <a:pt x="89165" y="10956"/>
                    <a:pt x="85937" y="15511"/>
                  </a:cubicBezTo>
                  <a:cubicBezTo>
                    <a:pt x="79728" y="4883"/>
                    <a:pt x="65819" y="75"/>
                    <a:pt x="51662" y="75"/>
                  </a:cubicBezTo>
                  <a:cubicBezTo>
                    <a:pt x="20368" y="75"/>
                    <a:pt x="3480" y="31200"/>
                    <a:pt x="3480" y="39551"/>
                  </a:cubicBezTo>
                  <a:cubicBezTo>
                    <a:pt x="3480" y="43093"/>
                    <a:pt x="7205" y="43093"/>
                    <a:pt x="9440" y="43093"/>
                  </a:cubicBezTo>
                  <a:cubicBezTo>
                    <a:pt x="12421" y="43093"/>
                    <a:pt x="14159" y="43093"/>
                    <a:pt x="15153" y="39804"/>
                  </a:cubicBezTo>
                  <a:cubicBezTo>
                    <a:pt x="22355" y="16776"/>
                    <a:pt x="40238" y="9185"/>
                    <a:pt x="50421" y="9185"/>
                  </a:cubicBezTo>
                  <a:cubicBezTo>
                    <a:pt x="59858" y="9185"/>
                    <a:pt x="64329" y="13739"/>
                    <a:pt x="64329" y="21837"/>
                  </a:cubicBezTo>
                  <a:cubicBezTo>
                    <a:pt x="64329" y="26645"/>
                    <a:pt x="60852" y="40563"/>
                    <a:pt x="58617" y="49673"/>
                  </a:cubicBezTo>
                  <a:lnTo>
                    <a:pt x="50172" y="84341"/>
                  </a:lnTo>
                  <a:cubicBezTo>
                    <a:pt x="46447" y="99777"/>
                    <a:pt x="37506" y="107368"/>
                    <a:pt x="29061" y="107368"/>
                  </a:cubicBezTo>
                  <a:cubicBezTo>
                    <a:pt x="27819" y="107368"/>
                    <a:pt x="22107" y="107368"/>
                    <a:pt x="17140" y="103573"/>
                  </a:cubicBezTo>
                  <a:cubicBezTo>
                    <a:pt x="26081" y="101042"/>
                    <a:pt x="30551" y="92438"/>
                    <a:pt x="30551" y="86112"/>
                  </a:cubicBezTo>
                  <a:cubicBezTo>
                    <a:pt x="30551" y="80545"/>
                    <a:pt x="26329" y="74472"/>
                    <a:pt x="18133" y="74472"/>
                  </a:cubicBezTo>
                  <a:cubicBezTo>
                    <a:pt x="9440" y="74472"/>
                    <a:pt x="251" y="81810"/>
                    <a:pt x="251" y="94210"/>
                  </a:cubicBezTo>
                  <a:cubicBezTo>
                    <a:pt x="251" y="107621"/>
                    <a:pt x="13414" y="116478"/>
                    <a:pt x="28564" y="116478"/>
                  </a:cubicBezTo>
                  <a:cubicBezTo>
                    <a:pt x="42721" y="116478"/>
                    <a:pt x="51911" y="105597"/>
                    <a:pt x="55139" y="101042"/>
                  </a:cubicBezTo>
                  <a:cubicBezTo>
                    <a:pt x="61349" y="111670"/>
                    <a:pt x="75257" y="116478"/>
                    <a:pt x="89414" y="116478"/>
                  </a:cubicBezTo>
                  <a:cubicBezTo>
                    <a:pt x="120708" y="116478"/>
                    <a:pt x="137597" y="85353"/>
                    <a:pt x="137597" y="77002"/>
                  </a:cubicBezTo>
                  <a:cubicBezTo>
                    <a:pt x="137597" y="73460"/>
                    <a:pt x="133871" y="73460"/>
                    <a:pt x="131636" y="73460"/>
                  </a:cubicBezTo>
                  <a:cubicBezTo>
                    <a:pt x="128655" y="73460"/>
                    <a:pt x="126917" y="73460"/>
                    <a:pt x="125923" y="76749"/>
                  </a:cubicBezTo>
                  <a:cubicBezTo>
                    <a:pt x="118721" y="99777"/>
                    <a:pt x="100839" y="107368"/>
                    <a:pt x="90656" y="107368"/>
                  </a:cubicBezTo>
                  <a:cubicBezTo>
                    <a:pt x="81218" y="107368"/>
                    <a:pt x="76747" y="102813"/>
                    <a:pt x="76747" y="94716"/>
                  </a:cubicBezTo>
                  <a:cubicBezTo>
                    <a:pt x="76747" y="89402"/>
                    <a:pt x="79976" y="75990"/>
                    <a:pt x="82211" y="66627"/>
                  </a:cubicBezTo>
                  <a:cubicBezTo>
                    <a:pt x="83950" y="60048"/>
                    <a:pt x="89662" y="36261"/>
                    <a:pt x="90904" y="32212"/>
                  </a:cubicBezTo>
                  <a:cubicBezTo>
                    <a:pt x="94629" y="17029"/>
                    <a:pt x="103322" y="9185"/>
                    <a:pt x="112015" y="9185"/>
                  </a:cubicBezTo>
                  <a:cubicBezTo>
                    <a:pt x="113257" y="9185"/>
                    <a:pt x="118969" y="9185"/>
                    <a:pt x="123937" y="12980"/>
                  </a:cubicBezTo>
                  <a:close/>
                </a:path>
              </a:pathLst>
            </a:custGeom>
            <a:solidFill>
              <a:srgbClr val="000000"/>
            </a:solidFill>
            <a:ln w="24871"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C601EBEC-547A-B890-220B-41F5EAA81F20}"/>
                </a:ext>
              </a:extLst>
            </p:cNvPr>
            <p:cNvSpPr/>
            <p:nvPr>
              <p:custDataLst>
                <p:tags r:id="rId9"/>
              </p:custDataLst>
            </p:nvPr>
          </p:nvSpPr>
          <p:spPr>
            <a:xfrm>
              <a:off x="8963933" y="4358399"/>
              <a:ext cx="52678" cy="119212"/>
            </a:xfrm>
            <a:custGeom>
              <a:avLst/>
              <a:gdLst>
                <a:gd name="connsiteX0" fmla="*/ 48415 w 52678"/>
                <a:gd name="connsiteY0" fmla="*/ 6807 h 119212"/>
                <a:gd name="connsiteX1" fmla="*/ 41461 w 52678"/>
                <a:gd name="connsiteY1" fmla="*/ 76 h 119212"/>
                <a:gd name="connsiteX2" fmla="*/ 31725 w 52678"/>
                <a:gd name="connsiteY2" fmla="*/ 9819 h 119212"/>
                <a:gd name="connsiteX3" fmla="*/ 38679 w 52678"/>
                <a:gd name="connsiteY3" fmla="*/ 16550 h 119212"/>
                <a:gd name="connsiteX4" fmla="*/ 48415 w 52678"/>
                <a:gd name="connsiteY4" fmla="*/ 6807 h 119212"/>
                <a:gd name="connsiteX5" fmla="*/ 12949 w 52678"/>
                <a:gd name="connsiteY5" fmla="*/ 96792 h 119212"/>
                <a:gd name="connsiteX6" fmla="*/ 11384 w 52678"/>
                <a:gd name="connsiteY6" fmla="*/ 104232 h 119212"/>
                <a:gd name="connsiteX7" fmla="*/ 27900 w 52678"/>
                <a:gd name="connsiteY7" fmla="*/ 119289 h 119212"/>
                <a:gd name="connsiteX8" fmla="*/ 52936 w 52678"/>
                <a:gd name="connsiteY8" fmla="*/ 92187 h 119212"/>
                <a:gd name="connsiteX9" fmla="*/ 50154 w 52678"/>
                <a:gd name="connsiteY9" fmla="*/ 89884 h 119212"/>
                <a:gd name="connsiteX10" fmla="*/ 46851 w 52678"/>
                <a:gd name="connsiteY10" fmla="*/ 92895 h 119212"/>
                <a:gd name="connsiteX11" fmla="*/ 28422 w 52678"/>
                <a:gd name="connsiteY11" fmla="*/ 114329 h 119212"/>
                <a:gd name="connsiteX12" fmla="*/ 24076 w 52678"/>
                <a:gd name="connsiteY12" fmla="*/ 108129 h 119212"/>
                <a:gd name="connsiteX13" fmla="*/ 26857 w 52678"/>
                <a:gd name="connsiteY13" fmla="*/ 96792 h 119212"/>
                <a:gd name="connsiteX14" fmla="*/ 32421 w 52678"/>
                <a:gd name="connsiteY14" fmla="*/ 82621 h 119212"/>
                <a:gd name="connsiteX15" fmla="*/ 40940 w 52678"/>
                <a:gd name="connsiteY15" fmla="*/ 60125 h 119212"/>
                <a:gd name="connsiteX16" fmla="*/ 41983 w 52678"/>
                <a:gd name="connsiteY16" fmla="*/ 54457 h 119212"/>
                <a:gd name="connsiteX17" fmla="*/ 25466 w 52678"/>
                <a:gd name="connsiteY17" fmla="*/ 39400 h 119212"/>
                <a:gd name="connsiteX18" fmla="*/ 257 w 52678"/>
                <a:gd name="connsiteY18" fmla="*/ 66502 h 119212"/>
                <a:gd name="connsiteX19" fmla="*/ 3213 w 52678"/>
                <a:gd name="connsiteY19" fmla="*/ 68805 h 119212"/>
                <a:gd name="connsiteX20" fmla="*/ 6342 w 52678"/>
                <a:gd name="connsiteY20" fmla="*/ 65971 h 119212"/>
                <a:gd name="connsiteX21" fmla="*/ 24945 w 52678"/>
                <a:gd name="connsiteY21" fmla="*/ 44360 h 119212"/>
                <a:gd name="connsiteX22" fmla="*/ 29291 w 52678"/>
                <a:gd name="connsiteY22" fmla="*/ 50560 h 119212"/>
                <a:gd name="connsiteX23" fmla="*/ 23902 w 52678"/>
                <a:gd name="connsiteY23" fmla="*/ 68273 h 119212"/>
                <a:gd name="connsiteX24" fmla="*/ 12949 w 52678"/>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8" h="119212">
                  <a:moveTo>
                    <a:pt x="48415" y="6807"/>
                  </a:moveTo>
                  <a:cubicBezTo>
                    <a:pt x="48415" y="3973"/>
                    <a:pt x="46329" y="76"/>
                    <a:pt x="41461" y="76"/>
                  </a:cubicBezTo>
                  <a:cubicBezTo>
                    <a:pt x="36767" y="76"/>
                    <a:pt x="31725" y="4682"/>
                    <a:pt x="31725" y="9819"/>
                  </a:cubicBezTo>
                  <a:cubicBezTo>
                    <a:pt x="31725" y="12830"/>
                    <a:pt x="33985" y="16550"/>
                    <a:pt x="38679" y="16550"/>
                  </a:cubicBezTo>
                  <a:cubicBezTo>
                    <a:pt x="43721" y="16550"/>
                    <a:pt x="48415" y="11590"/>
                    <a:pt x="48415" y="6807"/>
                  </a:cubicBezTo>
                  <a:close/>
                  <a:moveTo>
                    <a:pt x="12949" y="96792"/>
                  </a:moveTo>
                  <a:cubicBezTo>
                    <a:pt x="12253" y="99095"/>
                    <a:pt x="11384" y="101221"/>
                    <a:pt x="11384" y="104232"/>
                  </a:cubicBezTo>
                  <a:cubicBezTo>
                    <a:pt x="11384" y="112557"/>
                    <a:pt x="18338" y="119289"/>
                    <a:pt x="27900" y="119289"/>
                  </a:cubicBezTo>
                  <a:cubicBezTo>
                    <a:pt x="45286" y="119289"/>
                    <a:pt x="52936" y="94844"/>
                    <a:pt x="52936" y="92187"/>
                  </a:cubicBezTo>
                  <a:cubicBezTo>
                    <a:pt x="52936" y="89884"/>
                    <a:pt x="50675" y="89884"/>
                    <a:pt x="50154" y="89884"/>
                  </a:cubicBezTo>
                  <a:cubicBezTo>
                    <a:pt x="47720" y="89884"/>
                    <a:pt x="47546" y="90947"/>
                    <a:pt x="46851" y="92895"/>
                  </a:cubicBezTo>
                  <a:cubicBezTo>
                    <a:pt x="42852" y="107066"/>
                    <a:pt x="35202" y="114329"/>
                    <a:pt x="28422" y="114329"/>
                  </a:cubicBezTo>
                  <a:cubicBezTo>
                    <a:pt x="24945" y="114329"/>
                    <a:pt x="24076" y="112026"/>
                    <a:pt x="24076" y="108129"/>
                  </a:cubicBezTo>
                  <a:cubicBezTo>
                    <a:pt x="24076" y="104055"/>
                    <a:pt x="25293" y="100689"/>
                    <a:pt x="26857" y="96792"/>
                  </a:cubicBezTo>
                  <a:cubicBezTo>
                    <a:pt x="28596" y="92010"/>
                    <a:pt x="30508" y="87227"/>
                    <a:pt x="32421" y="82621"/>
                  </a:cubicBezTo>
                  <a:cubicBezTo>
                    <a:pt x="33985" y="78370"/>
                    <a:pt x="40244" y="62251"/>
                    <a:pt x="40940" y="60125"/>
                  </a:cubicBezTo>
                  <a:cubicBezTo>
                    <a:pt x="41461" y="58354"/>
                    <a:pt x="41983" y="56228"/>
                    <a:pt x="41983" y="54457"/>
                  </a:cubicBezTo>
                  <a:cubicBezTo>
                    <a:pt x="41983" y="46131"/>
                    <a:pt x="35028" y="39400"/>
                    <a:pt x="25466" y="39400"/>
                  </a:cubicBezTo>
                  <a:cubicBezTo>
                    <a:pt x="8255" y="39400"/>
                    <a:pt x="257" y="63491"/>
                    <a:pt x="257" y="66502"/>
                  </a:cubicBezTo>
                  <a:cubicBezTo>
                    <a:pt x="257" y="68805"/>
                    <a:pt x="2691" y="68805"/>
                    <a:pt x="3213" y="68805"/>
                  </a:cubicBezTo>
                  <a:cubicBezTo>
                    <a:pt x="5647" y="68805"/>
                    <a:pt x="5821" y="67919"/>
                    <a:pt x="6342" y="65971"/>
                  </a:cubicBezTo>
                  <a:cubicBezTo>
                    <a:pt x="10863" y="50737"/>
                    <a:pt x="18512" y="44360"/>
                    <a:pt x="24945" y="44360"/>
                  </a:cubicBezTo>
                  <a:cubicBezTo>
                    <a:pt x="27727" y="44360"/>
                    <a:pt x="29291" y="45777"/>
                    <a:pt x="29291" y="50560"/>
                  </a:cubicBezTo>
                  <a:cubicBezTo>
                    <a:pt x="29291" y="54634"/>
                    <a:pt x="28248" y="57291"/>
                    <a:pt x="23902" y="68273"/>
                  </a:cubicBezTo>
                  <a:lnTo>
                    <a:pt x="12949" y="96792"/>
                  </a:lnTo>
                  <a:close/>
                </a:path>
              </a:pathLst>
            </a:custGeom>
            <a:solidFill>
              <a:srgbClr val="000000"/>
            </a:solidFill>
            <a:ln w="24871" cap="flat">
              <a:noFill/>
              <a:prstDash val="solid"/>
              <a:miter/>
            </a:ln>
          </p:spPr>
          <p:txBody>
            <a:bodyPr rtlCol="0" anchor="ctr"/>
            <a:lstStyle/>
            <a:p>
              <a:endParaRPr lang="en-CN"/>
            </a:p>
          </p:txBody>
        </p:sp>
      </p:grpSp>
    </p:spTree>
    <p:extLst>
      <p:ext uri="{BB962C8B-B14F-4D97-AF65-F5344CB8AC3E}">
        <p14:creationId xmlns:p14="http://schemas.microsoft.com/office/powerpoint/2010/main" val="195302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93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基于注意力的关系抽取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1653722"/>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句子编码器</a:t>
            </a:r>
            <a:r>
              <a:rPr lang="zh-CN" altLang="en-US" sz="2000" dirty="0">
                <a:latin typeface="Microsoft YaHei" panose="020B0503020204020204" pitchFamily="34" charset="-122"/>
                <a:ea typeface="Microsoft YaHei" panose="020B0503020204020204" pitchFamily="34" charset="-122"/>
              </a:rPr>
              <a:t>包括词嵌入，卷积层，最大池化层和非线性层。给定一个句子</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和两个目标实体，卷积神经网络用来构建句子的分布表示。首先，</a:t>
            </a:r>
            <a:r>
              <a:rPr lang="en-US" altLang="zh-CN" sz="2000" dirty="0">
                <a:latin typeface="Microsoft YaHei" panose="020B0503020204020204" pitchFamily="34" charset="-122"/>
                <a:ea typeface="Microsoft YaHei" panose="020B0503020204020204" pitchFamily="34" charset="-122"/>
              </a:rPr>
              <a:t>CNN</a:t>
            </a:r>
            <a:r>
              <a:rPr lang="zh-CN" altLang="en-US" sz="2000" dirty="0">
                <a:latin typeface="Microsoft YaHei" panose="020B0503020204020204" pitchFamily="34" charset="-122"/>
                <a:ea typeface="Microsoft YaHei" panose="020B0503020204020204" pitchFamily="34" charset="-122"/>
              </a:rPr>
              <a:t>的输入是句子</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的原始单词，将每个输入词通过词嵌入矩阵转换成不同的低维向量。为了指定每个实体对的位置，还对句子中的所有单词使用位置嵌入。使用卷积层来合并处理这些特征，处理方法和</a:t>
            </a:r>
            <a:r>
              <a:rPr lang="en-US" altLang="zh-CN" sz="2000" dirty="0">
                <a:latin typeface="Microsoft YaHei" panose="020B0503020204020204" pitchFamily="34" charset="-122"/>
                <a:ea typeface="Microsoft YaHei" panose="020B0503020204020204" pitchFamily="34" charset="-122"/>
              </a:rPr>
              <a:t>PCNN</a:t>
            </a:r>
            <a:r>
              <a:rPr lang="zh-CN" altLang="en-US" sz="2000" dirty="0">
                <a:latin typeface="Microsoft YaHei" panose="020B0503020204020204" pitchFamily="34" charset="-122"/>
                <a:ea typeface="Microsoft YaHei" panose="020B0503020204020204" pitchFamily="34" charset="-122"/>
              </a:rPr>
              <a:t>中处理方法相同。</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FFE38926-3F80-37B8-A81A-790DA36B0FF9}"/>
              </a:ext>
            </a:extLst>
          </p:cNvPr>
          <p:cNvSpPr txBox="1"/>
          <p:nvPr/>
        </p:nvSpPr>
        <p:spPr>
          <a:xfrm>
            <a:off x="265215" y="2915664"/>
            <a:ext cx="11494983" cy="1653722"/>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实例选择注意力</a:t>
            </a:r>
            <a:r>
              <a:rPr lang="en-CN" sz="2000" dirty="0">
                <a:latin typeface="Microsoft YaHei" panose="020B0503020204020204" pitchFamily="34" charset="-122"/>
                <a:ea typeface="Microsoft YaHei" panose="020B0503020204020204" pitchFamily="34" charset="-122"/>
              </a:rPr>
              <a:t>使用句子级别注意力去选择表达了相应关系的句子。假设对于实体对（Head, Tail），存在于包含n个句子的集合B={x</a:t>
            </a:r>
            <a:r>
              <a:rPr lang="en-US" altLang="zh-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 x</a:t>
            </a:r>
            <a:r>
              <a:rPr lang="en-US" altLang="zh-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 x</a:t>
            </a:r>
            <a:r>
              <a:rPr lang="en-US" altLang="zh-CN" sz="2000" baseline="-25000" dirty="0">
                <a:latin typeface="Microsoft YaHei" panose="020B0503020204020204" pitchFamily="34" charset="-122"/>
                <a:ea typeface="Microsoft YaHei" panose="020B0503020204020204" pitchFamily="34" charset="-122"/>
              </a:rPr>
              <a:t>n</a:t>
            </a:r>
            <a:r>
              <a:rPr lang="en-CN" sz="2000" dirty="0">
                <a:latin typeface="Microsoft YaHei" panose="020B0503020204020204" pitchFamily="34" charset="-122"/>
                <a:ea typeface="Microsoft YaHei" panose="020B0503020204020204" pitchFamily="34" charset="-122"/>
              </a:rPr>
              <a:t>}中。为了充分利用所有句子的信息，同时缓解噪音句子带来的负面影响，模型给每个句子赋予一个可学习的注意力权重，最终使用b$表示为所有句子向量x</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的加权和：</a:t>
            </a:r>
          </a:p>
        </p:txBody>
      </p:sp>
      <p:grpSp>
        <p:nvGrpSpPr>
          <p:cNvPr id="19" name="Group 18" descr="\documentclass{article}&#10;\usepackage{amsmath,bm}&#10;\pagestyle{empty}&#10;\begin{document}&#10;&#10;&#10;\begin{equation*}&#10;\bm{b}=\sum_{i} \alpha_{i} \bm{x}_{i}&#10;\end{equation*}&#10;&#10;\end{document}" title="IguanaTex Vector Display">
            <a:extLst>
              <a:ext uri="{FF2B5EF4-FFF2-40B4-BE49-F238E27FC236}">
                <a16:creationId xmlns:a16="http://schemas.microsoft.com/office/drawing/2014/main" id="{A51C478C-65CB-52F2-1B52-186F8FA2526D}"/>
              </a:ext>
            </a:extLst>
          </p:cNvPr>
          <p:cNvGrpSpPr>
            <a:grpSpLocks noChangeAspect="1"/>
          </p:cNvGrpSpPr>
          <p:nvPr>
            <p:custDataLst>
              <p:tags r:id="rId1"/>
            </p:custDataLst>
          </p:nvPr>
        </p:nvGrpSpPr>
        <p:grpSpPr>
          <a:xfrm>
            <a:off x="4470364" y="4292186"/>
            <a:ext cx="1313831" cy="540737"/>
            <a:chOff x="7702780" y="4197482"/>
            <a:chExt cx="1313831" cy="540737"/>
          </a:xfrm>
        </p:grpSpPr>
        <p:sp>
          <p:nvSpPr>
            <p:cNvPr id="11" name="Freeform 10">
              <a:extLst>
                <a:ext uri="{FF2B5EF4-FFF2-40B4-BE49-F238E27FC236}">
                  <a16:creationId xmlns:a16="http://schemas.microsoft.com/office/drawing/2014/main" id="{BB8CA8DF-039B-294B-37A7-FF840C860021}"/>
                </a:ext>
              </a:extLst>
            </p:cNvPr>
            <p:cNvSpPr/>
            <p:nvPr>
              <p:custDataLst>
                <p:tags r:id="rId31"/>
              </p:custDataLst>
            </p:nvPr>
          </p:nvSpPr>
          <p:spPr>
            <a:xfrm>
              <a:off x="7702780" y="4262265"/>
              <a:ext cx="112757" cy="177641"/>
            </a:xfrm>
            <a:custGeom>
              <a:avLst/>
              <a:gdLst>
                <a:gd name="connsiteX0" fmla="*/ 57082 w 112757"/>
                <a:gd name="connsiteY0" fmla="*/ 8931 h 177641"/>
                <a:gd name="connsiteX1" fmla="*/ 58076 w 112757"/>
                <a:gd name="connsiteY1" fmla="*/ 4630 h 177641"/>
                <a:gd name="connsiteX2" fmla="*/ 52612 w 112757"/>
                <a:gd name="connsiteY2" fmla="*/ 75 h 177641"/>
                <a:gd name="connsiteX3" fmla="*/ 50873 w 112757"/>
                <a:gd name="connsiteY3" fmla="*/ 328 h 177641"/>
                <a:gd name="connsiteX4" fmla="*/ 18834 w 112757"/>
                <a:gd name="connsiteY4" fmla="*/ 1846 h 177641"/>
                <a:gd name="connsiteX5" fmla="*/ 10886 w 112757"/>
                <a:gd name="connsiteY5" fmla="*/ 9438 h 177641"/>
                <a:gd name="connsiteX6" fmla="*/ 17344 w 112757"/>
                <a:gd name="connsiteY6" fmla="*/ 13993 h 177641"/>
                <a:gd name="connsiteX7" fmla="*/ 27775 w 112757"/>
                <a:gd name="connsiteY7" fmla="*/ 14499 h 177641"/>
                <a:gd name="connsiteX8" fmla="*/ 20821 w 112757"/>
                <a:gd name="connsiteY8" fmla="*/ 43599 h 177641"/>
                <a:gd name="connsiteX9" fmla="*/ 3684 w 112757"/>
                <a:gd name="connsiteY9" fmla="*/ 113442 h 177641"/>
                <a:gd name="connsiteX10" fmla="*/ 207 w 112757"/>
                <a:gd name="connsiteY10" fmla="*/ 136469 h 177641"/>
                <a:gd name="connsiteX11" fmla="*/ 42429 w 112757"/>
                <a:gd name="connsiteY11" fmla="*/ 177717 h 177641"/>
                <a:gd name="connsiteX12" fmla="*/ 112964 w 112757"/>
                <a:gd name="connsiteY12" fmla="*/ 103066 h 177641"/>
                <a:gd name="connsiteX13" fmla="*/ 69500 w 112757"/>
                <a:gd name="connsiteY13" fmla="*/ 61313 h 177641"/>
                <a:gd name="connsiteX14" fmla="*/ 42429 w 112757"/>
                <a:gd name="connsiteY14" fmla="*/ 69411 h 177641"/>
                <a:gd name="connsiteX15" fmla="*/ 57082 w 112757"/>
                <a:gd name="connsiteY15" fmla="*/ 8931 h 177641"/>
                <a:gd name="connsiteX16" fmla="*/ 42925 w 112757"/>
                <a:gd name="connsiteY16" fmla="*/ 168607 h 177641"/>
                <a:gd name="connsiteX17" fmla="*/ 25043 w 112757"/>
                <a:gd name="connsiteY17" fmla="*/ 147603 h 177641"/>
                <a:gd name="connsiteX18" fmla="*/ 29265 w 112757"/>
                <a:gd name="connsiteY18" fmla="*/ 122298 h 177641"/>
                <a:gd name="connsiteX19" fmla="*/ 37710 w 112757"/>
                <a:gd name="connsiteY19" fmla="*/ 87630 h 177641"/>
                <a:gd name="connsiteX20" fmla="*/ 68259 w 112757"/>
                <a:gd name="connsiteY20" fmla="*/ 70423 h 177641"/>
                <a:gd name="connsiteX21" fmla="*/ 84899 w 112757"/>
                <a:gd name="connsiteY21" fmla="*/ 89655 h 177641"/>
                <a:gd name="connsiteX22" fmla="*/ 72481 w 112757"/>
                <a:gd name="connsiteY22" fmla="*/ 143808 h 177641"/>
                <a:gd name="connsiteX23" fmla="*/ 42925 w 112757"/>
                <a:gd name="connsiteY23" fmla="*/ 16860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57" h="177641">
                  <a:moveTo>
                    <a:pt x="57082" y="8931"/>
                  </a:moveTo>
                  <a:cubicBezTo>
                    <a:pt x="58076" y="5389"/>
                    <a:pt x="58076" y="4883"/>
                    <a:pt x="58076" y="4630"/>
                  </a:cubicBezTo>
                  <a:cubicBezTo>
                    <a:pt x="58076" y="1340"/>
                    <a:pt x="55344" y="75"/>
                    <a:pt x="52612" y="75"/>
                  </a:cubicBezTo>
                  <a:cubicBezTo>
                    <a:pt x="51618" y="75"/>
                    <a:pt x="51370" y="75"/>
                    <a:pt x="50873" y="328"/>
                  </a:cubicBezTo>
                  <a:lnTo>
                    <a:pt x="18834" y="1846"/>
                  </a:lnTo>
                  <a:cubicBezTo>
                    <a:pt x="15357" y="2099"/>
                    <a:pt x="10886" y="2352"/>
                    <a:pt x="10886" y="9438"/>
                  </a:cubicBezTo>
                  <a:cubicBezTo>
                    <a:pt x="10886" y="13993"/>
                    <a:pt x="15605" y="13993"/>
                    <a:pt x="17344" y="13993"/>
                  </a:cubicBezTo>
                  <a:cubicBezTo>
                    <a:pt x="20076" y="13993"/>
                    <a:pt x="24546" y="13993"/>
                    <a:pt x="27775" y="14499"/>
                  </a:cubicBezTo>
                  <a:cubicBezTo>
                    <a:pt x="25788" y="23102"/>
                    <a:pt x="23305" y="33984"/>
                    <a:pt x="20821" y="43599"/>
                  </a:cubicBezTo>
                  <a:lnTo>
                    <a:pt x="3684" y="113442"/>
                  </a:lnTo>
                  <a:cubicBezTo>
                    <a:pt x="207" y="127612"/>
                    <a:pt x="207" y="130649"/>
                    <a:pt x="207" y="136469"/>
                  </a:cubicBezTo>
                  <a:cubicBezTo>
                    <a:pt x="207" y="168860"/>
                    <a:pt x="23801" y="177717"/>
                    <a:pt x="42429" y="177717"/>
                  </a:cubicBezTo>
                  <a:cubicBezTo>
                    <a:pt x="87383" y="177717"/>
                    <a:pt x="112964" y="136469"/>
                    <a:pt x="112964" y="103066"/>
                  </a:cubicBezTo>
                  <a:cubicBezTo>
                    <a:pt x="112964" y="71941"/>
                    <a:pt x="90115" y="61313"/>
                    <a:pt x="69500" y="61313"/>
                  </a:cubicBezTo>
                  <a:cubicBezTo>
                    <a:pt x="57579" y="61313"/>
                    <a:pt x="47644" y="66121"/>
                    <a:pt x="42429" y="69411"/>
                  </a:cubicBezTo>
                  <a:lnTo>
                    <a:pt x="57082" y="8931"/>
                  </a:lnTo>
                  <a:close/>
                  <a:moveTo>
                    <a:pt x="42925" y="168607"/>
                  </a:moveTo>
                  <a:cubicBezTo>
                    <a:pt x="33239" y="168607"/>
                    <a:pt x="25043" y="163293"/>
                    <a:pt x="25043" y="147603"/>
                  </a:cubicBezTo>
                  <a:cubicBezTo>
                    <a:pt x="25043" y="139506"/>
                    <a:pt x="27527" y="130143"/>
                    <a:pt x="29265" y="122298"/>
                  </a:cubicBezTo>
                  <a:cubicBezTo>
                    <a:pt x="31749" y="112682"/>
                    <a:pt x="35971" y="95222"/>
                    <a:pt x="37710" y="87630"/>
                  </a:cubicBezTo>
                  <a:cubicBezTo>
                    <a:pt x="38952" y="83329"/>
                    <a:pt x="53108" y="70423"/>
                    <a:pt x="68259" y="70423"/>
                  </a:cubicBezTo>
                  <a:cubicBezTo>
                    <a:pt x="83657" y="70423"/>
                    <a:pt x="84899" y="84088"/>
                    <a:pt x="84899" y="89655"/>
                  </a:cubicBezTo>
                  <a:cubicBezTo>
                    <a:pt x="84899" y="102813"/>
                    <a:pt x="76455" y="133939"/>
                    <a:pt x="72481" y="143808"/>
                  </a:cubicBezTo>
                  <a:cubicBezTo>
                    <a:pt x="64036" y="164305"/>
                    <a:pt x="50128" y="168607"/>
                    <a:pt x="42925" y="168607"/>
                  </a:cubicBezTo>
                  <a:close/>
                </a:path>
              </a:pathLst>
            </a:custGeom>
            <a:solidFill>
              <a:srgbClr val="000000"/>
            </a:solidFill>
            <a:ln w="24871"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BA77458A-E9AA-667B-B9F8-4C8BFAB577AF}"/>
                </a:ext>
              </a:extLst>
            </p:cNvPr>
            <p:cNvSpPr/>
            <p:nvPr>
              <p:custDataLst>
                <p:tags r:id="rId32"/>
              </p:custDataLst>
            </p:nvPr>
          </p:nvSpPr>
          <p:spPr>
            <a:xfrm>
              <a:off x="7902118" y="4345013"/>
              <a:ext cx="165162" cy="59213"/>
            </a:xfrm>
            <a:custGeom>
              <a:avLst/>
              <a:gdLst>
                <a:gd name="connsiteX0" fmla="*/ 156933 w 165162"/>
                <a:gd name="connsiteY0" fmla="*/ 10197 h 59213"/>
                <a:gd name="connsiteX1" fmla="*/ 165377 w 165162"/>
                <a:gd name="connsiteY1" fmla="*/ 5136 h 59213"/>
                <a:gd name="connsiteX2" fmla="*/ 157181 w 165162"/>
                <a:gd name="connsiteY2" fmla="*/ 75 h 59213"/>
                <a:gd name="connsiteX3" fmla="*/ 8411 w 165162"/>
                <a:gd name="connsiteY3" fmla="*/ 75 h 59213"/>
                <a:gd name="connsiteX4" fmla="*/ 215 w 165162"/>
                <a:gd name="connsiteY4" fmla="*/ 5136 h 59213"/>
                <a:gd name="connsiteX5" fmla="*/ 8659 w 165162"/>
                <a:gd name="connsiteY5" fmla="*/ 10197 h 59213"/>
                <a:gd name="connsiteX6" fmla="*/ 156933 w 165162"/>
                <a:gd name="connsiteY6" fmla="*/ 10197 h 59213"/>
                <a:gd name="connsiteX7" fmla="*/ 157181 w 165162"/>
                <a:gd name="connsiteY7" fmla="*/ 59289 h 59213"/>
                <a:gd name="connsiteX8" fmla="*/ 165377 w 165162"/>
                <a:gd name="connsiteY8" fmla="*/ 54228 h 59213"/>
                <a:gd name="connsiteX9" fmla="*/ 156933 w 165162"/>
                <a:gd name="connsiteY9" fmla="*/ 49167 h 59213"/>
                <a:gd name="connsiteX10" fmla="*/ 8659 w 165162"/>
                <a:gd name="connsiteY10" fmla="*/ 49167 h 59213"/>
                <a:gd name="connsiteX11" fmla="*/ 215 w 165162"/>
                <a:gd name="connsiteY11" fmla="*/ 54228 h 59213"/>
                <a:gd name="connsiteX12" fmla="*/ 8411 w 165162"/>
                <a:gd name="connsiteY12" fmla="*/ 59289 h 59213"/>
                <a:gd name="connsiteX13" fmla="*/ 157181 w 165162"/>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62" h="59213">
                  <a:moveTo>
                    <a:pt x="156933" y="10197"/>
                  </a:moveTo>
                  <a:cubicBezTo>
                    <a:pt x="160658" y="10197"/>
                    <a:pt x="165377" y="10197"/>
                    <a:pt x="165377" y="5136"/>
                  </a:cubicBezTo>
                  <a:cubicBezTo>
                    <a:pt x="165377" y="75"/>
                    <a:pt x="160658" y="75"/>
                    <a:pt x="157181" y="75"/>
                  </a:cubicBezTo>
                  <a:lnTo>
                    <a:pt x="8411" y="75"/>
                  </a:lnTo>
                  <a:cubicBezTo>
                    <a:pt x="4933" y="75"/>
                    <a:pt x="215" y="75"/>
                    <a:pt x="215" y="5136"/>
                  </a:cubicBezTo>
                  <a:cubicBezTo>
                    <a:pt x="215" y="10197"/>
                    <a:pt x="4933" y="10197"/>
                    <a:pt x="8659" y="10197"/>
                  </a:cubicBezTo>
                  <a:lnTo>
                    <a:pt x="156933" y="10197"/>
                  </a:lnTo>
                  <a:close/>
                  <a:moveTo>
                    <a:pt x="157181" y="59289"/>
                  </a:moveTo>
                  <a:cubicBezTo>
                    <a:pt x="160658" y="59289"/>
                    <a:pt x="165377" y="59289"/>
                    <a:pt x="165377" y="54228"/>
                  </a:cubicBezTo>
                  <a:cubicBezTo>
                    <a:pt x="165377" y="49167"/>
                    <a:pt x="160658" y="49167"/>
                    <a:pt x="156933" y="49167"/>
                  </a:cubicBezTo>
                  <a:lnTo>
                    <a:pt x="8659" y="49167"/>
                  </a:lnTo>
                  <a:cubicBezTo>
                    <a:pt x="4933" y="49167"/>
                    <a:pt x="215" y="49167"/>
                    <a:pt x="215" y="54228"/>
                  </a:cubicBezTo>
                  <a:cubicBezTo>
                    <a:pt x="215" y="59289"/>
                    <a:pt x="4933" y="59289"/>
                    <a:pt x="8411" y="59289"/>
                  </a:cubicBezTo>
                  <a:lnTo>
                    <a:pt x="157181" y="59289"/>
                  </a:lnTo>
                  <a:close/>
                </a:path>
              </a:pathLst>
            </a:custGeom>
            <a:solidFill>
              <a:srgbClr val="000000"/>
            </a:solidFill>
            <a:ln w="24871"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394DB69F-68EF-70A3-048A-8FC8E2F7096B}"/>
                </a:ext>
              </a:extLst>
            </p:cNvPr>
            <p:cNvSpPr/>
            <p:nvPr>
              <p:custDataLst>
                <p:tags r:id="rId33"/>
              </p:custDataLst>
            </p:nvPr>
          </p:nvSpPr>
          <p:spPr>
            <a:xfrm>
              <a:off x="8164280" y="4197482"/>
              <a:ext cx="330573" cy="354271"/>
            </a:xfrm>
            <a:custGeom>
              <a:avLst/>
              <a:gdLst>
                <a:gd name="connsiteX0" fmla="*/ 300747 w 330573"/>
                <a:gd name="connsiteY0" fmla="*/ 354337 h 354271"/>
                <a:gd name="connsiteX1" fmla="*/ 330799 w 330573"/>
                <a:gd name="connsiteY1" fmla="*/ 273360 h 354271"/>
                <a:gd name="connsiteX2" fmla="*/ 324590 w 330573"/>
                <a:gd name="connsiteY2" fmla="*/ 273360 h 354271"/>
                <a:gd name="connsiteX3" fmla="*/ 260015 w 330573"/>
                <a:gd name="connsiteY3" fmla="*/ 324477 h 354271"/>
                <a:gd name="connsiteX4" fmla="*/ 182773 w 330573"/>
                <a:gd name="connsiteY4" fmla="*/ 332321 h 354271"/>
                <a:gd name="connsiteX5" fmla="*/ 33009 w 330573"/>
                <a:gd name="connsiteY5" fmla="*/ 332321 h 354271"/>
                <a:gd name="connsiteX6" fmla="*/ 159427 w 330573"/>
                <a:gd name="connsiteY6" fmla="*/ 181250 h 354271"/>
                <a:gd name="connsiteX7" fmla="*/ 161662 w 330573"/>
                <a:gd name="connsiteY7" fmla="*/ 177201 h 354271"/>
                <a:gd name="connsiteX8" fmla="*/ 159924 w 330573"/>
                <a:gd name="connsiteY8" fmla="*/ 173405 h 354271"/>
                <a:gd name="connsiteX9" fmla="*/ 44186 w 330573"/>
                <a:gd name="connsiteY9" fmla="*/ 12212 h 354271"/>
                <a:gd name="connsiteX10" fmla="*/ 180290 w 330573"/>
                <a:gd name="connsiteY10" fmla="*/ 12212 h 354271"/>
                <a:gd name="connsiteX11" fmla="*/ 238407 w 330573"/>
                <a:gd name="connsiteY11" fmla="*/ 16261 h 354271"/>
                <a:gd name="connsiteX12" fmla="*/ 293047 w 330573"/>
                <a:gd name="connsiteY12" fmla="*/ 35239 h 354271"/>
                <a:gd name="connsiteX13" fmla="*/ 324590 w 330573"/>
                <a:gd name="connsiteY13" fmla="*/ 71173 h 354271"/>
                <a:gd name="connsiteX14" fmla="*/ 330799 w 330573"/>
                <a:gd name="connsiteY14" fmla="*/ 71173 h 354271"/>
                <a:gd name="connsiteX15" fmla="*/ 300747 w 330573"/>
                <a:gd name="connsiteY15" fmla="*/ 65 h 354271"/>
                <a:gd name="connsiteX16" fmla="*/ 7179 w 330573"/>
                <a:gd name="connsiteY16" fmla="*/ 65 h 354271"/>
                <a:gd name="connsiteX17" fmla="*/ 473 w 330573"/>
                <a:gd name="connsiteY17" fmla="*/ 1837 h 354271"/>
                <a:gd name="connsiteX18" fmla="*/ 225 w 330573"/>
                <a:gd name="connsiteY18" fmla="*/ 10187 h 354271"/>
                <a:gd name="connsiteX19" fmla="*/ 131610 w 330573"/>
                <a:gd name="connsiteY19" fmla="*/ 193396 h 354271"/>
                <a:gd name="connsiteX20" fmla="*/ 2957 w 330573"/>
                <a:gd name="connsiteY20" fmla="*/ 346998 h 354271"/>
                <a:gd name="connsiteX21" fmla="*/ 473 w 330573"/>
                <a:gd name="connsiteY21" fmla="*/ 351553 h 354271"/>
                <a:gd name="connsiteX22" fmla="*/ 7179 w 330573"/>
                <a:gd name="connsiteY22" fmla="*/ 354337 h 354271"/>
                <a:gd name="connsiteX23" fmla="*/ 300747 w 330573"/>
                <a:gd name="connsiteY23" fmla="*/ 354337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573" h="354271">
                  <a:moveTo>
                    <a:pt x="300747" y="354337"/>
                  </a:moveTo>
                  <a:lnTo>
                    <a:pt x="330799" y="273360"/>
                  </a:lnTo>
                  <a:lnTo>
                    <a:pt x="324590" y="273360"/>
                  </a:lnTo>
                  <a:cubicBezTo>
                    <a:pt x="314903" y="299678"/>
                    <a:pt x="288577" y="316885"/>
                    <a:pt x="260015" y="324477"/>
                  </a:cubicBezTo>
                  <a:cubicBezTo>
                    <a:pt x="254799" y="325742"/>
                    <a:pt x="230459" y="332321"/>
                    <a:pt x="182773" y="332321"/>
                  </a:cubicBezTo>
                  <a:lnTo>
                    <a:pt x="33009" y="332321"/>
                  </a:lnTo>
                  <a:lnTo>
                    <a:pt x="159427" y="181250"/>
                  </a:lnTo>
                  <a:cubicBezTo>
                    <a:pt x="161166" y="179225"/>
                    <a:pt x="161662" y="178466"/>
                    <a:pt x="161662" y="177201"/>
                  </a:cubicBezTo>
                  <a:cubicBezTo>
                    <a:pt x="161662" y="176695"/>
                    <a:pt x="161662" y="175936"/>
                    <a:pt x="159924" y="173405"/>
                  </a:cubicBezTo>
                  <a:lnTo>
                    <a:pt x="44186" y="12212"/>
                  </a:lnTo>
                  <a:lnTo>
                    <a:pt x="180290" y="12212"/>
                  </a:lnTo>
                  <a:cubicBezTo>
                    <a:pt x="213571" y="12212"/>
                    <a:pt x="236172" y="15754"/>
                    <a:pt x="238407" y="16261"/>
                  </a:cubicBezTo>
                  <a:cubicBezTo>
                    <a:pt x="251819" y="18285"/>
                    <a:pt x="273426" y="22587"/>
                    <a:pt x="293047" y="35239"/>
                  </a:cubicBezTo>
                  <a:cubicBezTo>
                    <a:pt x="299256" y="39288"/>
                    <a:pt x="316145" y="50675"/>
                    <a:pt x="324590" y="71173"/>
                  </a:cubicBezTo>
                  <a:lnTo>
                    <a:pt x="330799" y="71173"/>
                  </a:lnTo>
                  <a:lnTo>
                    <a:pt x="300747" y="65"/>
                  </a:lnTo>
                  <a:lnTo>
                    <a:pt x="7179" y="65"/>
                  </a:lnTo>
                  <a:cubicBezTo>
                    <a:pt x="1467" y="65"/>
                    <a:pt x="1218" y="318"/>
                    <a:pt x="473" y="1837"/>
                  </a:cubicBezTo>
                  <a:cubicBezTo>
                    <a:pt x="225" y="2596"/>
                    <a:pt x="225" y="7404"/>
                    <a:pt x="225" y="10187"/>
                  </a:cubicBezTo>
                  <a:lnTo>
                    <a:pt x="131610" y="193396"/>
                  </a:lnTo>
                  <a:lnTo>
                    <a:pt x="2957" y="346998"/>
                  </a:lnTo>
                  <a:cubicBezTo>
                    <a:pt x="473" y="350035"/>
                    <a:pt x="473" y="351300"/>
                    <a:pt x="473" y="351553"/>
                  </a:cubicBezTo>
                  <a:cubicBezTo>
                    <a:pt x="473" y="354337"/>
                    <a:pt x="2709" y="354337"/>
                    <a:pt x="7179" y="354337"/>
                  </a:cubicBezTo>
                  <a:lnTo>
                    <a:pt x="300747" y="354337"/>
                  </a:lnTo>
                  <a:close/>
                </a:path>
              </a:pathLst>
            </a:custGeom>
            <a:solidFill>
              <a:srgbClr val="000000"/>
            </a:solidFill>
            <a:ln w="24871"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009B7EC3-DBDD-0723-51E1-981C0B2EAFD1}"/>
                </a:ext>
              </a:extLst>
            </p:cNvPr>
            <p:cNvSpPr/>
            <p:nvPr>
              <p:custDataLst>
                <p:tags r:id="rId34"/>
              </p:custDataLst>
            </p:nvPr>
          </p:nvSpPr>
          <p:spPr>
            <a:xfrm>
              <a:off x="8302784" y="4619007"/>
              <a:ext cx="52678" cy="119212"/>
            </a:xfrm>
            <a:custGeom>
              <a:avLst/>
              <a:gdLst>
                <a:gd name="connsiteX0" fmla="*/ 48389 w 52678"/>
                <a:gd name="connsiteY0" fmla="*/ 6818 h 119212"/>
                <a:gd name="connsiteX1" fmla="*/ 41435 w 52678"/>
                <a:gd name="connsiteY1" fmla="*/ 86 h 119212"/>
                <a:gd name="connsiteX2" fmla="*/ 31699 w 52678"/>
                <a:gd name="connsiteY2" fmla="*/ 9829 h 119212"/>
                <a:gd name="connsiteX3" fmla="*/ 38653 w 52678"/>
                <a:gd name="connsiteY3" fmla="*/ 16560 h 119212"/>
                <a:gd name="connsiteX4" fmla="*/ 48389 w 52678"/>
                <a:gd name="connsiteY4" fmla="*/ 6818 h 119212"/>
                <a:gd name="connsiteX5" fmla="*/ 12922 w 52678"/>
                <a:gd name="connsiteY5" fmla="*/ 96803 h 119212"/>
                <a:gd name="connsiteX6" fmla="*/ 11358 w 52678"/>
                <a:gd name="connsiteY6" fmla="*/ 104242 h 119212"/>
                <a:gd name="connsiteX7" fmla="*/ 27874 w 52678"/>
                <a:gd name="connsiteY7" fmla="*/ 119299 h 119212"/>
                <a:gd name="connsiteX8" fmla="*/ 52909 w 52678"/>
                <a:gd name="connsiteY8" fmla="*/ 92197 h 119212"/>
                <a:gd name="connsiteX9" fmla="*/ 50127 w 52678"/>
                <a:gd name="connsiteY9" fmla="*/ 89894 h 119212"/>
                <a:gd name="connsiteX10" fmla="*/ 46824 w 52678"/>
                <a:gd name="connsiteY10" fmla="*/ 92906 h 119212"/>
                <a:gd name="connsiteX11" fmla="*/ 28395 w 52678"/>
                <a:gd name="connsiteY11" fmla="*/ 114339 h 119212"/>
                <a:gd name="connsiteX12" fmla="*/ 24049 w 52678"/>
                <a:gd name="connsiteY12" fmla="*/ 108139 h 119212"/>
                <a:gd name="connsiteX13" fmla="*/ 26831 w 52678"/>
                <a:gd name="connsiteY13" fmla="*/ 96803 h 119212"/>
                <a:gd name="connsiteX14" fmla="*/ 32394 w 52678"/>
                <a:gd name="connsiteY14" fmla="*/ 82632 h 119212"/>
                <a:gd name="connsiteX15" fmla="*/ 40913 w 52678"/>
                <a:gd name="connsiteY15" fmla="*/ 60135 h 119212"/>
                <a:gd name="connsiteX16" fmla="*/ 41956 w 52678"/>
                <a:gd name="connsiteY16" fmla="*/ 54467 h 119212"/>
                <a:gd name="connsiteX17" fmla="*/ 25440 w 52678"/>
                <a:gd name="connsiteY17" fmla="*/ 39411 h 119212"/>
                <a:gd name="connsiteX18" fmla="*/ 231 w 52678"/>
                <a:gd name="connsiteY18" fmla="*/ 66512 h 119212"/>
                <a:gd name="connsiteX19" fmla="*/ 3186 w 52678"/>
                <a:gd name="connsiteY19" fmla="*/ 68815 h 119212"/>
                <a:gd name="connsiteX20" fmla="*/ 6316 w 52678"/>
                <a:gd name="connsiteY20" fmla="*/ 65981 h 119212"/>
                <a:gd name="connsiteX21" fmla="*/ 24918 w 52678"/>
                <a:gd name="connsiteY21" fmla="*/ 44370 h 119212"/>
                <a:gd name="connsiteX22" fmla="*/ 29265 w 52678"/>
                <a:gd name="connsiteY22" fmla="*/ 50570 h 119212"/>
                <a:gd name="connsiteX23" fmla="*/ 23875 w 52678"/>
                <a:gd name="connsiteY23" fmla="*/ 68284 h 119212"/>
                <a:gd name="connsiteX24" fmla="*/ 12922 w 52678"/>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8" h="119212">
                  <a:moveTo>
                    <a:pt x="48389" y="6818"/>
                  </a:moveTo>
                  <a:cubicBezTo>
                    <a:pt x="48389" y="3983"/>
                    <a:pt x="46303" y="86"/>
                    <a:pt x="41435" y="86"/>
                  </a:cubicBezTo>
                  <a:cubicBezTo>
                    <a:pt x="36740" y="86"/>
                    <a:pt x="31699" y="4692"/>
                    <a:pt x="31699" y="9829"/>
                  </a:cubicBezTo>
                  <a:cubicBezTo>
                    <a:pt x="31699" y="12840"/>
                    <a:pt x="33959" y="16560"/>
                    <a:pt x="38653" y="16560"/>
                  </a:cubicBezTo>
                  <a:cubicBezTo>
                    <a:pt x="43695" y="16560"/>
                    <a:pt x="48389" y="11600"/>
                    <a:pt x="48389" y="6818"/>
                  </a:cubicBezTo>
                  <a:close/>
                  <a:moveTo>
                    <a:pt x="12922" y="96803"/>
                  </a:moveTo>
                  <a:cubicBezTo>
                    <a:pt x="12227" y="99105"/>
                    <a:pt x="11358" y="101231"/>
                    <a:pt x="11358" y="104242"/>
                  </a:cubicBezTo>
                  <a:cubicBezTo>
                    <a:pt x="11358" y="112568"/>
                    <a:pt x="18312" y="119299"/>
                    <a:pt x="27874" y="119299"/>
                  </a:cubicBezTo>
                  <a:cubicBezTo>
                    <a:pt x="45259" y="119299"/>
                    <a:pt x="52909" y="94854"/>
                    <a:pt x="52909" y="92197"/>
                  </a:cubicBezTo>
                  <a:cubicBezTo>
                    <a:pt x="52909" y="89894"/>
                    <a:pt x="50649" y="89894"/>
                    <a:pt x="50127" y="89894"/>
                  </a:cubicBezTo>
                  <a:cubicBezTo>
                    <a:pt x="47693" y="89894"/>
                    <a:pt x="47520" y="90957"/>
                    <a:pt x="46824" y="92906"/>
                  </a:cubicBezTo>
                  <a:cubicBezTo>
                    <a:pt x="42825" y="107076"/>
                    <a:pt x="35176" y="114339"/>
                    <a:pt x="28395" y="114339"/>
                  </a:cubicBezTo>
                  <a:cubicBezTo>
                    <a:pt x="24918" y="114339"/>
                    <a:pt x="24049" y="112036"/>
                    <a:pt x="24049" y="108139"/>
                  </a:cubicBezTo>
                  <a:cubicBezTo>
                    <a:pt x="24049" y="104065"/>
                    <a:pt x="25266" y="100700"/>
                    <a:pt x="26831" y="96803"/>
                  </a:cubicBezTo>
                  <a:cubicBezTo>
                    <a:pt x="28569" y="92020"/>
                    <a:pt x="30482" y="87237"/>
                    <a:pt x="32394" y="82632"/>
                  </a:cubicBezTo>
                  <a:cubicBezTo>
                    <a:pt x="33959" y="78380"/>
                    <a:pt x="40218" y="62261"/>
                    <a:pt x="40913" y="60135"/>
                  </a:cubicBezTo>
                  <a:cubicBezTo>
                    <a:pt x="41435" y="58364"/>
                    <a:pt x="41956" y="56239"/>
                    <a:pt x="41956" y="54467"/>
                  </a:cubicBezTo>
                  <a:cubicBezTo>
                    <a:pt x="41956" y="46142"/>
                    <a:pt x="35002" y="39411"/>
                    <a:pt x="25440" y="39411"/>
                  </a:cubicBezTo>
                  <a:cubicBezTo>
                    <a:pt x="8228" y="39411"/>
                    <a:pt x="231" y="63501"/>
                    <a:pt x="231" y="66512"/>
                  </a:cubicBezTo>
                  <a:cubicBezTo>
                    <a:pt x="231" y="68815"/>
                    <a:pt x="2665" y="68815"/>
                    <a:pt x="3186" y="68815"/>
                  </a:cubicBezTo>
                  <a:cubicBezTo>
                    <a:pt x="5620" y="68815"/>
                    <a:pt x="5794" y="67929"/>
                    <a:pt x="6316" y="65981"/>
                  </a:cubicBezTo>
                  <a:cubicBezTo>
                    <a:pt x="10836" y="50747"/>
                    <a:pt x="18486" y="44370"/>
                    <a:pt x="24918" y="44370"/>
                  </a:cubicBezTo>
                  <a:cubicBezTo>
                    <a:pt x="27700" y="44370"/>
                    <a:pt x="29265" y="45788"/>
                    <a:pt x="29265" y="50570"/>
                  </a:cubicBezTo>
                  <a:cubicBezTo>
                    <a:pt x="29265" y="54644"/>
                    <a:pt x="28222" y="57301"/>
                    <a:pt x="23875" y="68284"/>
                  </a:cubicBezTo>
                  <a:lnTo>
                    <a:pt x="12922" y="96803"/>
                  </a:lnTo>
                  <a:close/>
                </a:path>
              </a:pathLst>
            </a:custGeom>
            <a:solidFill>
              <a:srgbClr val="000000"/>
            </a:solidFill>
            <a:ln w="24871"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F27C5E5B-7A6D-7149-3110-7A8FFE512827}"/>
                </a:ext>
              </a:extLst>
            </p:cNvPr>
            <p:cNvSpPr/>
            <p:nvPr>
              <p:custDataLst>
                <p:tags r:id="rId35"/>
              </p:custDataLst>
            </p:nvPr>
          </p:nvSpPr>
          <p:spPr>
            <a:xfrm>
              <a:off x="8560698" y="4326034"/>
              <a:ext cx="139332" cy="114632"/>
            </a:xfrm>
            <a:custGeom>
              <a:avLst/>
              <a:gdLst>
                <a:gd name="connsiteX0" fmla="*/ 108528 w 139332"/>
                <a:gd name="connsiteY0" fmla="*/ 52203 h 114632"/>
                <a:gd name="connsiteX1" fmla="*/ 67051 w 139332"/>
                <a:gd name="connsiteY1" fmla="*/ 75 h 114632"/>
                <a:gd name="connsiteX2" fmla="*/ 241 w 139332"/>
                <a:gd name="connsiteY2" fmla="*/ 71941 h 114632"/>
                <a:gd name="connsiteX3" fmla="*/ 40476 w 139332"/>
                <a:gd name="connsiteY3" fmla="*/ 114707 h 114632"/>
                <a:gd name="connsiteX4" fmla="*/ 92881 w 139332"/>
                <a:gd name="connsiteY4" fmla="*/ 93451 h 114632"/>
                <a:gd name="connsiteX5" fmla="*/ 115482 w 139332"/>
                <a:gd name="connsiteY5" fmla="*/ 114707 h 114632"/>
                <a:gd name="connsiteX6" fmla="*/ 136345 w 139332"/>
                <a:gd name="connsiteY6" fmla="*/ 96740 h 114632"/>
                <a:gd name="connsiteX7" fmla="*/ 133365 w 139332"/>
                <a:gd name="connsiteY7" fmla="*/ 94210 h 114632"/>
                <a:gd name="connsiteX8" fmla="*/ 130136 w 139332"/>
                <a:gd name="connsiteY8" fmla="*/ 96740 h 114632"/>
                <a:gd name="connsiteX9" fmla="*/ 116228 w 139332"/>
                <a:gd name="connsiteY9" fmla="*/ 109140 h 114632"/>
                <a:gd name="connsiteX10" fmla="*/ 108528 w 139332"/>
                <a:gd name="connsiteY10" fmla="*/ 83329 h 114632"/>
                <a:gd name="connsiteX11" fmla="*/ 111012 w 139332"/>
                <a:gd name="connsiteY11" fmla="*/ 74472 h 114632"/>
                <a:gd name="connsiteX12" fmla="*/ 139574 w 139332"/>
                <a:gd name="connsiteY12" fmla="*/ 15005 h 114632"/>
                <a:gd name="connsiteX13" fmla="*/ 136593 w 139332"/>
                <a:gd name="connsiteY13" fmla="*/ 12474 h 114632"/>
                <a:gd name="connsiteX14" fmla="*/ 132868 w 139332"/>
                <a:gd name="connsiteY14" fmla="*/ 17788 h 114632"/>
                <a:gd name="connsiteX15" fmla="*/ 108528 w 139332"/>
                <a:gd name="connsiteY15" fmla="*/ 67892 h 114632"/>
                <a:gd name="connsiteX16" fmla="*/ 108528 w 139332"/>
                <a:gd name="connsiteY16" fmla="*/ 52203 h 114632"/>
                <a:gd name="connsiteX17" fmla="*/ 91888 w 139332"/>
                <a:gd name="connsiteY17" fmla="*/ 86871 h 114632"/>
                <a:gd name="connsiteX18" fmla="*/ 40973 w 139332"/>
                <a:gd name="connsiteY18" fmla="*/ 109140 h 114632"/>
                <a:gd name="connsiteX19" fmla="*/ 18620 w 139332"/>
                <a:gd name="connsiteY19" fmla="*/ 81557 h 114632"/>
                <a:gd name="connsiteX20" fmla="*/ 33025 w 139332"/>
                <a:gd name="connsiteY20" fmla="*/ 28923 h 114632"/>
                <a:gd name="connsiteX21" fmla="*/ 66803 w 139332"/>
                <a:gd name="connsiteY21" fmla="*/ 5642 h 114632"/>
                <a:gd name="connsiteX22" fmla="*/ 91391 w 139332"/>
                <a:gd name="connsiteY22" fmla="*/ 58530 h 114632"/>
                <a:gd name="connsiteX23" fmla="*/ 91888 w 139332"/>
                <a:gd name="connsiteY23" fmla="*/ 8687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332" h="114632">
                  <a:moveTo>
                    <a:pt x="108528" y="52203"/>
                  </a:moveTo>
                  <a:cubicBezTo>
                    <a:pt x="108528" y="12474"/>
                    <a:pt x="85430" y="75"/>
                    <a:pt x="67051" y="75"/>
                  </a:cubicBezTo>
                  <a:cubicBezTo>
                    <a:pt x="33025" y="75"/>
                    <a:pt x="241" y="36261"/>
                    <a:pt x="241" y="71941"/>
                  </a:cubicBezTo>
                  <a:cubicBezTo>
                    <a:pt x="241" y="95475"/>
                    <a:pt x="15143" y="114707"/>
                    <a:pt x="40476" y="114707"/>
                  </a:cubicBezTo>
                  <a:cubicBezTo>
                    <a:pt x="56123" y="114707"/>
                    <a:pt x="74005" y="108887"/>
                    <a:pt x="92881" y="93451"/>
                  </a:cubicBezTo>
                  <a:cubicBezTo>
                    <a:pt x="96110" y="106862"/>
                    <a:pt x="104306" y="114707"/>
                    <a:pt x="115482" y="114707"/>
                  </a:cubicBezTo>
                  <a:cubicBezTo>
                    <a:pt x="128646" y="114707"/>
                    <a:pt x="136345" y="100789"/>
                    <a:pt x="136345" y="96740"/>
                  </a:cubicBezTo>
                  <a:cubicBezTo>
                    <a:pt x="136345" y="94969"/>
                    <a:pt x="134855" y="94210"/>
                    <a:pt x="133365" y="94210"/>
                  </a:cubicBezTo>
                  <a:cubicBezTo>
                    <a:pt x="131626" y="94210"/>
                    <a:pt x="130881" y="94969"/>
                    <a:pt x="130136" y="96740"/>
                  </a:cubicBezTo>
                  <a:cubicBezTo>
                    <a:pt x="125665" y="109140"/>
                    <a:pt x="116724" y="109140"/>
                    <a:pt x="116228" y="109140"/>
                  </a:cubicBezTo>
                  <a:cubicBezTo>
                    <a:pt x="108528" y="109140"/>
                    <a:pt x="108528" y="89402"/>
                    <a:pt x="108528" y="83329"/>
                  </a:cubicBezTo>
                  <a:cubicBezTo>
                    <a:pt x="108528" y="78014"/>
                    <a:pt x="108528" y="77508"/>
                    <a:pt x="111012" y="74472"/>
                  </a:cubicBezTo>
                  <a:cubicBezTo>
                    <a:pt x="134358" y="44612"/>
                    <a:pt x="139574" y="15258"/>
                    <a:pt x="139574" y="15005"/>
                  </a:cubicBezTo>
                  <a:cubicBezTo>
                    <a:pt x="139574" y="14499"/>
                    <a:pt x="139325" y="12474"/>
                    <a:pt x="136593" y="12474"/>
                  </a:cubicBezTo>
                  <a:cubicBezTo>
                    <a:pt x="134110" y="12474"/>
                    <a:pt x="134110" y="13233"/>
                    <a:pt x="132868" y="17788"/>
                  </a:cubicBezTo>
                  <a:cubicBezTo>
                    <a:pt x="128397" y="33731"/>
                    <a:pt x="120201" y="52962"/>
                    <a:pt x="108528" y="67892"/>
                  </a:cubicBezTo>
                  <a:lnTo>
                    <a:pt x="108528" y="52203"/>
                  </a:lnTo>
                  <a:close/>
                  <a:moveTo>
                    <a:pt x="91888" y="86871"/>
                  </a:moveTo>
                  <a:cubicBezTo>
                    <a:pt x="70032" y="106356"/>
                    <a:pt x="50908" y="109140"/>
                    <a:pt x="40973" y="109140"/>
                  </a:cubicBezTo>
                  <a:cubicBezTo>
                    <a:pt x="26071" y="109140"/>
                    <a:pt x="18620" y="97752"/>
                    <a:pt x="18620" y="81557"/>
                  </a:cubicBezTo>
                  <a:cubicBezTo>
                    <a:pt x="18620" y="69158"/>
                    <a:pt x="25078" y="41828"/>
                    <a:pt x="33025" y="28923"/>
                  </a:cubicBezTo>
                  <a:cubicBezTo>
                    <a:pt x="44698" y="10450"/>
                    <a:pt x="58110" y="5642"/>
                    <a:pt x="66803" y="5642"/>
                  </a:cubicBezTo>
                  <a:cubicBezTo>
                    <a:pt x="91391" y="5642"/>
                    <a:pt x="91391" y="38792"/>
                    <a:pt x="91391" y="58530"/>
                  </a:cubicBezTo>
                  <a:cubicBezTo>
                    <a:pt x="91391" y="67892"/>
                    <a:pt x="91391" y="82569"/>
                    <a:pt x="91888" y="86871"/>
                  </a:cubicBezTo>
                  <a:close/>
                </a:path>
              </a:pathLst>
            </a:custGeom>
            <a:solidFill>
              <a:srgbClr val="000000"/>
            </a:solidFill>
            <a:ln w="24871"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64D6CB22-6122-9346-9FEF-632DCC144612}"/>
                </a:ext>
              </a:extLst>
            </p:cNvPr>
            <p:cNvSpPr/>
            <p:nvPr>
              <p:custDataLst>
                <p:tags r:id="rId36"/>
              </p:custDataLst>
            </p:nvPr>
          </p:nvSpPr>
          <p:spPr>
            <a:xfrm>
              <a:off x="8717566" y="4358399"/>
              <a:ext cx="52678" cy="119212"/>
            </a:xfrm>
            <a:custGeom>
              <a:avLst/>
              <a:gdLst>
                <a:gd name="connsiteX0" fmla="*/ 48405 w 52678"/>
                <a:gd name="connsiteY0" fmla="*/ 6807 h 119212"/>
                <a:gd name="connsiteX1" fmla="*/ 41451 w 52678"/>
                <a:gd name="connsiteY1" fmla="*/ 76 h 119212"/>
                <a:gd name="connsiteX2" fmla="*/ 31715 w 52678"/>
                <a:gd name="connsiteY2" fmla="*/ 9819 h 119212"/>
                <a:gd name="connsiteX3" fmla="*/ 38670 w 52678"/>
                <a:gd name="connsiteY3" fmla="*/ 16550 h 119212"/>
                <a:gd name="connsiteX4" fmla="*/ 48405 w 52678"/>
                <a:gd name="connsiteY4" fmla="*/ 6807 h 119212"/>
                <a:gd name="connsiteX5" fmla="*/ 12939 w 52678"/>
                <a:gd name="connsiteY5" fmla="*/ 96792 h 119212"/>
                <a:gd name="connsiteX6" fmla="*/ 11374 w 52678"/>
                <a:gd name="connsiteY6" fmla="*/ 104232 h 119212"/>
                <a:gd name="connsiteX7" fmla="*/ 27890 w 52678"/>
                <a:gd name="connsiteY7" fmla="*/ 119289 h 119212"/>
                <a:gd name="connsiteX8" fmla="*/ 52926 w 52678"/>
                <a:gd name="connsiteY8" fmla="*/ 92187 h 119212"/>
                <a:gd name="connsiteX9" fmla="*/ 50144 w 52678"/>
                <a:gd name="connsiteY9" fmla="*/ 89884 h 119212"/>
                <a:gd name="connsiteX10" fmla="*/ 46841 w 52678"/>
                <a:gd name="connsiteY10" fmla="*/ 92895 h 119212"/>
                <a:gd name="connsiteX11" fmla="*/ 28412 w 52678"/>
                <a:gd name="connsiteY11" fmla="*/ 114329 h 119212"/>
                <a:gd name="connsiteX12" fmla="*/ 24066 w 52678"/>
                <a:gd name="connsiteY12" fmla="*/ 108129 h 119212"/>
                <a:gd name="connsiteX13" fmla="*/ 26847 w 52678"/>
                <a:gd name="connsiteY13" fmla="*/ 96792 h 119212"/>
                <a:gd name="connsiteX14" fmla="*/ 32411 w 52678"/>
                <a:gd name="connsiteY14" fmla="*/ 82621 h 119212"/>
                <a:gd name="connsiteX15" fmla="*/ 40930 w 52678"/>
                <a:gd name="connsiteY15" fmla="*/ 60125 h 119212"/>
                <a:gd name="connsiteX16" fmla="*/ 41973 w 52678"/>
                <a:gd name="connsiteY16" fmla="*/ 54457 h 119212"/>
                <a:gd name="connsiteX17" fmla="*/ 25457 w 52678"/>
                <a:gd name="connsiteY17" fmla="*/ 39400 h 119212"/>
                <a:gd name="connsiteX18" fmla="*/ 247 w 52678"/>
                <a:gd name="connsiteY18" fmla="*/ 66502 h 119212"/>
                <a:gd name="connsiteX19" fmla="*/ 3203 w 52678"/>
                <a:gd name="connsiteY19" fmla="*/ 68805 h 119212"/>
                <a:gd name="connsiteX20" fmla="*/ 6332 w 52678"/>
                <a:gd name="connsiteY20" fmla="*/ 65971 h 119212"/>
                <a:gd name="connsiteX21" fmla="*/ 24935 w 52678"/>
                <a:gd name="connsiteY21" fmla="*/ 44360 h 119212"/>
                <a:gd name="connsiteX22" fmla="*/ 29281 w 52678"/>
                <a:gd name="connsiteY22" fmla="*/ 50560 h 119212"/>
                <a:gd name="connsiteX23" fmla="*/ 23892 w 52678"/>
                <a:gd name="connsiteY23" fmla="*/ 68273 h 119212"/>
                <a:gd name="connsiteX24" fmla="*/ 12939 w 52678"/>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8" h="119212">
                  <a:moveTo>
                    <a:pt x="48405" y="6807"/>
                  </a:moveTo>
                  <a:cubicBezTo>
                    <a:pt x="48405" y="3973"/>
                    <a:pt x="46319" y="76"/>
                    <a:pt x="41451" y="76"/>
                  </a:cubicBezTo>
                  <a:cubicBezTo>
                    <a:pt x="36757" y="76"/>
                    <a:pt x="31715" y="4682"/>
                    <a:pt x="31715" y="9819"/>
                  </a:cubicBezTo>
                  <a:cubicBezTo>
                    <a:pt x="31715" y="12830"/>
                    <a:pt x="33975" y="16550"/>
                    <a:pt x="38670" y="16550"/>
                  </a:cubicBezTo>
                  <a:cubicBezTo>
                    <a:pt x="43711" y="16550"/>
                    <a:pt x="48405" y="11590"/>
                    <a:pt x="48405" y="6807"/>
                  </a:cubicBezTo>
                  <a:close/>
                  <a:moveTo>
                    <a:pt x="12939" y="96792"/>
                  </a:moveTo>
                  <a:cubicBezTo>
                    <a:pt x="12243" y="99095"/>
                    <a:pt x="11374" y="101221"/>
                    <a:pt x="11374" y="104232"/>
                  </a:cubicBezTo>
                  <a:cubicBezTo>
                    <a:pt x="11374" y="112557"/>
                    <a:pt x="18328" y="119289"/>
                    <a:pt x="27890" y="119289"/>
                  </a:cubicBezTo>
                  <a:cubicBezTo>
                    <a:pt x="45276" y="119289"/>
                    <a:pt x="52926" y="94844"/>
                    <a:pt x="52926" y="92187"/>
                  </a:cubicBezTo>
                  <a:cubicBezTo>
                    <a:pt x="52926" y="89884"/>
                    <a:pt x="50666" y="89884"/>
                    <a:pt x="50144" y="89884"/>
                  </a:cubicBezTo>
                  <a:cubicBezTo>
                    <a:pt x="47710" y="89884"/>
                    <a:pt x="47536" y="90947"/>
                    <a:pt x="46841" y="92895"/>
                  </a:cubicBezTo>
                  <a:cubicBezTo>
                    <a:pt x="42842" y="107066"/>
                    <a:pt x="35192" y="114329"/>
                    <a:pt x="28412" y="114329"/>
                  </a:cubicBezTo>
                  <a:cubicBezTo>
                    <a:pt x="24935" y="114329"/>
                    <a:pt x="24066" y="112026"/>
                    <a:pt x="24066" y="108129"/>
                  </a:cubicBezTo>
                  <a:cubicBezTo>
                    <a:pt x="24066" y="104055"/>
                    <a:pt x="25283" y="100689"/>
                    <a:pt x="26847" y="96792"/>
                  </a:cubicBezTo>
                  <a:cubicBezTo>
                    <a:pt x="28586" y="92010"/>
                    <a:pt x="30498" y="87227"/>
                    <a:pt x="32411" y="82621"/>
                  </a:cubicBezTo>
                  <a:cubicBezTo>
                    <a:pt x="33975" y="78370"/>
                    <a:pt x="40234" y="62251"/>
                    <a:pt x="40930" y="60125"/>
                  </a:cubicBezTo>
                  <a:cubicBezTo>
                    <a:pt x="41451" y="58354"/>
                    <a:pt x="41973" y="56228"/>
                    <a:pt x="41973" y="54457"/>
                  </a:cubicBezTo>
                  <a:cubicBezTo>
                    <a:pt x="41973" y="46131"/>
                    <a:pt x="35019" y="39400"/>
                    <a:pt x="25457" y="39400"/>
                  </a:cubicBezTo>
                  <a:cubicBezTo>
                    <a:pt x="8245" y="39400"/>
                    <a:pt x="247" y="63491"/>
                    <a:pt x="247" y="66502"/>
                  </a:cubicBezTo>
                  <a:cubicBezTo>
                    <a:pt x="247" y="68805"/>
                    <a:pt x="2681" y="68805"/>
                    <a:pt x="3203" y="68805"/>
                  </a:cubicBezTo>
                  <a:cubicBezTo>
                    <a:pt x="5637" y="68805"/>
                    <a:pt x="5811" y="67919"/>
                    <a:pt x="6332" y="65971"/>
                  </a:cubicBezTo>
                  <a:cubicBezTo>
                    <a:pt x="10853" y="50737"/>
                    <a:pt x="18502" y="44360"/>
                    <a:pt x="24935" y="44360"/>
                  </a:cubicBezTo>
                  <a:cubicBezTo>
                    <a:pt x="27717" y="44360"/>
                    <a:pt x="29281" y="45777"/>
                    <a:pt x="29281" y="50560"/>
                  </a:cubicBezTo>
                  <a:cubicBezTo>
                    <a:pt x="29281" y="54634"/>
                    <a:pt x="28238" y="57291"/>
                    <a:pt x="23892" y="68273"/>
                  </a:cubicBezTo>
                  <a:lnTo>
                    <a:pt x="12939" y="96792"/>
                  </a:lnTo>
                  <a:close/>
                </a:path>
              </a:pathLst>
            </a:custGeom>
            <a:solidFill>
              <a:srgbClr val="000000"/>
            </a:solidFill>
            <a:ln w="24871"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E4210195-28DF-DFA1-6E46-555D425EC8D4}"/>
                </a:ext>
              </a:extLst>
            </p:cNvPr>
            <p:cNvSpPr/>
            <p:nvPr>
              <p:custDataLst>
                <p:tags r:id="rId37"/>
              </p:custDataLst>
            </p:nvPr>
          </p:nvSpPr>
          <p:spPr>
            <a:xfrm>
              <a:off x="8801520" y="4323503"/>
              <a:ext cx="140574" cy="116403"/>
            </a:xfrm>
            <a:custGeom>
              <a:avLst/>
              <a:gdLst>
                <a:gd name="connsiteX0" fmla="*/ 123937 w 140574"/>
                <a:gd name="connsiteY0" fmla="*/ 12980 h 116403"/>
                <a:gd name="connsiteX1" fmla="*/ 110525 w 140574"/>
                <a:gd name="connsiteY1" fmla="*/ 30441 h 116403"/>
                <a:gd name="connsiteX2" fmla="*/ 122943 w 140574"/>
                <a:gd name="connsiteY2" fmla="*/ 42081 h 116403"/>
                <a:gd name="connsiteX3" fmla="*/ 140825 w 140574"/>
                <a:gd name="connsiteY3" fmla="*/ 22343 h 116403"/>
                <a:gd name="connsiteX4" fmla="*/ 112512 w 140574"/>
                <a:gd name="connsiteY4" fmla="*/ 75 h 116403"/>
                <a:gd name="connsiteX5" fmla="*/ 85937 w 140574"/>
                <a:gd name="connsiteY5" fmla="*/ 15511 h 116403"/>
                <a:gd name="connsiteX6" fmla="*/ 51662 w 140574"/>
                <a:gd name="connsiteY6" fmla="*/ 75 h 116403"/>
                <a:gd name="connsiteX7" fmla="*/ 3480 w 140574"/>
                <a:gd name="connsiteY7" fmla="*/ 39551 h 116403"/>
                <a:gd name="connsiteX8" fmla="*/ 9440 w 140574"/>
                <a:gd name="connsiteY8" fmla="*/ 43093 h 116403"/>
                <a:gd name="connsiteX9" fmla="*/ 15153 w 140574"/>
                <a:gd name="connsiteY9" fmla="*/ 39804 h 116403"/>
                <a:gd name="connsiteX10" fmla="*/ 50421 w 140574"/>
                <a:gd name="connsiteY10" fmla="*/ 9185 h 116403"/>
                <a:gd name="connsiteX11" fmla="*/ 64329 w 140574"/>
                <a:gd name="connsiteY11" fmla="*/ 21837 h 116403"/>
                <a:gd name="connsiteX12" fmla="*/ 58617 w 140574"/>
                <a:gd name="connsiteY12" fmla="*/ 49673 h 116403"/>
                <a:gd name="connsiteX13" fmla="*/ 50172 w 140574"/>
                <a:gd name="connsiteY13" fmla="*/ 84341 h 116403"/>
                <a:gd name="connsiteX14" fmla="*/ 29061 w 140574"/>
                <a:gd name="connsiteY14" fmla="*/ 107368 h 116403"/>
                <a:gd name="connsiteX15" fmla="*/ 17140 w 140574"/>
                <a:gd name="connsiteY15" fmla="*/ 103573 h 116403"/>
                <a:gd name="connsiteX16" fmla="*/ 30551 w 140574"/>
                <a:gd name="connsiteY16" fmla="*/ 86112 h 116403"/>
                <a:gd name="connsiteX17" fmla="*/ 18133 w 140574"/>
                <a:gd name="connsiteY17" fmla="*/ 74472 h 116403"/>
                <a:gd name="connsiteX18" fmla="*/ 251 w 140574"/>
                <a:gd name="connsiteY18" fmla="*/ 94210 h 116403"/>
                <a:gd name="connsiteX19" fmla="*/ 28564 w 140574"/>
                <a:gd name="connsiteY19" fmla="*/ 116478 h 116403"/>
                <a:gd name="connsiteX20" fmla="*/ 55139 w 140574"/>
                <a:gd name="connsiteY20" fmla="*/ 101042 h 116403"/>
                <a:gd name="connsiteX21" fmla="*/ 89414 w 140574"/>
                <a:gd name="connsiteY21" fmla="*/ 116478 h 116403"/>
                <a:gd name="connsiteX22" fmla="*/ 137597 w 140574"/>
                <a:gd name="connsiteY22" fmla="*/ 77002 h 116403"/>
                <a:gd name="connsiteX23" fmla="*/ 131636 w 140574"/>
                <a:gd name="connsiteY23" fmla="*/ 73460 h 116403"/>
                <a:gd name="connsiteX24" fmla="*/ 125923 w 140574"/>
                <a:gd name="connsiteY24" fmla="*/ 76749 h 116403"/>
                <a:gd name="connsiteX25" fmla="*/ 90656 w 140574"/>
                <a:gd name="connsiteY25" fmla="*/ 107368 h 116403"/>
                <a:gd name="connsiteX26" fmla="*/ 76747 w 140574"/>
                <a:gd name="connsiteY26" fmla="*/ 94716 h 116403"/>
                <a:gd name="connsiteX27" fmla="*/ 82211 w 140574"/>
                <a:gd name="connsiteY27" fmla="*/ 66627 h 116403"/>
                <a:gd name="connsiteX28" fmla="*/ 90904 w 140574"/>
                <a:gd name="connsiteY28" fmla="*/ 32212 h 116403"/>
                <a:gd name="connsiteX29" fmla="*/ 112015 w 140574"/>
                <a:gd name="connsiteY29" fmla="*/ 9185 h 116403"/>
                <a:gd name="connsiteX30" fmla="*/ 123937 w 140574"/>
                <a:gd name="connsiteY30" fmla="*/ 1298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4" h="116403">
                  <a:moveTo>
                    <a:pt x="123937" y="12980"/>
                  </a:moveTo>
                  <a:cubicBezTo>
                    <a:pt x="114995" y="15511"/>
                    <a:pt x="110525" y="24115"/>
                    <a:pt x="110525" y="30441"/>
                  </a:cubicBezTo>
                  <a:cubicBezTo>
                    <a:pt x="110525" y="36008"/>
                    <a:pt x="114747" y="42081"/>
                    <a:pt x="122943" y="42081"/>
                  </a:cubicBezTo>
                  <a:cubicBezTo>
                    <a:pt x="131636" y="42081"/>
                    <a:pt x="140825" y="34743"/>
                    <a:pt x="140825" y="22343"/>
                  </a:cubicBezTo>
                  <a:cubicBezTo>
                    <a:pt x="140825" y="8931"/>
                    <a:pt x="127662" y="75"/>
                    <a:pt x="112512" y="75"/>
                  </a:cubicBezTo>
                  <a:cubicBezTo>
                    <a:pt x="98355" y="75"/>
                    <a:pt x="89165" y="10956"/>
                    <a:pt x="85937" y="15511"/>
                  </a:cubicBezTo>
                  <a:cubicBezTo>
                    <a:pt x="79728" y="4883"/>
                    <a:pt x="65819" y="75"/>
                    <a:pt x="51662" y="75"/>
                  </a:cubicBezTo>
                  <a:cubicBezTo>
                    <a:pt x="20368" y="75"/>
                    <a:pt x="3480" y="31200"/>
                    <a:pt x="3480" y="39551"/>
                  </a:cubicBezTo>
                  <a:cubicBezTo>
                    <a:pt x="3480" y="43093"/>
                    <a:pt x="7205" y="43093"/>
                    <a:pt x="9440" y="43093"/>
                  </a:cubicBezTo>
                  <a:cubicBezTo>
                    <a:pt x="12421" y="43093"/>
                    <a:pt x="14159" y="43093"/>
                    <a:pt x="15153" y="39804"/>
                  </a:cubicBezTo>
                  <a:cubicBezTo>
                    <a:pt x="22355" y="16776"/>
                    <a:pt x="40238" y="9185"/>
                    <a:pt x="50421" y="9185"/>
                  </a:cubicBezTo>
                  <a:cubicBezTo>
                    <a:pt x="59858" y="9185"/>
                    <a:pt x="64329" y="13739"/>
                    <a:pt x="64329" y="21837"/>
                  </a:cubicBezTo>
                  <a:cubicBezTo>
                    <a:pt x="64329" y="26645"/>
                    <a:pt x="60852" y="40563"/>
                    <a:pt x="58617" y="49673"/>
                  </a:cubicBezTo>
                  <a:lnTo>
                    <a:pt x="50172" y="84341"/>
                  </a:lnTo>
                  <a:cubicBezTo>
                    <a:pt x="46447" y="99777"/>
                    <a:pt x="37506" y="107368"/>
                    <a:pt x="29061" y="107368"/>
                  </a:cubicBezTo>
                  <a:cubicBezTo>
                    <a:pt x="27819" y="107368"/>
                    <a:pt x="22107" y="107368"/>
                    <a:pt x="17140" y="103573"/>
                  </a:cubicBezTo>
                  <a:cubicBezTo>
                    <a:pt x="26081" y="101042"/>
                    <a:pt x="30551" y="92438"/>
                    <a:pt x="30551" y="86112"/>
                  </a:cubicBezTo>
                  <a:cubicBezTo>
                    <a:pt x="30551" y="80545"/>
                    <a:pt x="26329" y="74472"/>
                    <a:pt x="18133" y="74472"/>
                  </a:cubicBezTo>
                  <a:cubicBezTo>
                    <a:pt x="9440" y="74472"/>
                    <a:pt x="251" y="81810"/>
                    <a:pt x="251" y="94210"/>
                  </a:cubicBezTo>
                  <a:cubicBezTo>
                    <a:pt x="251" y="107621"/>
                    <a:pt x="13414" y="116478"/>
                    <a:pt x="28564" y="116478"/>
                  </a:cubicBezTo>
                  <a:cubicBezTo>
                    <a:pt x="42721" y="116478"/>
                    <a:pt x="51911" y="105597"/>
                    <a:pt x="55139" y="101042"/>
                  </a:cubicBezTo>
                  <a:cubicBezTo>
                    <a:pt x="61349" y="111670"/>
                    <a:pt x="75257" y="116478"/>
                    <a:pt x="89414" y="116478"/>
                  </a:cubicBezTo>
                  <a:cubicBezTo>
                    <a:pt x="120708" y="116478"/>
                    <a:pt x="137597" y="85353"/>
                    <a:pt x="137597" y="77002"/>
                  </a:cubicBezTo>
                  <a:cubicBezTo>
                    <a:pt x="137597" y="73460"/>
                    <a:pt x="133871" y="73460"/>
                    <a:pt x="131636" y="73460"/>
                  </a:cubicBezTo>
                  <a:cubicBezTo>
                    <a:pt x="128655" y="73460"/>
                    <a:pt x="126917" y="73460"/>
                    <a:pt x="125923" y="76749"/>
                  </a:cubicBezTo>
                  <a:cubicBezTo>
                    <a:pt x="118721" y="99777"/>
                    <a:pt x="100839" y="107368"/>
                    <a:pt x="90656" y="107368"/>
                  </a:cubicBezTo>
                  <a:cubicBezTo>
                    <a:pt x="81218" y="107368"/>
                    <a:pt x="76747" y="102813"/>
                    <a:pt x="76747" y="94716"/>
                  </a:cubicBezTo>
                  <a:cubicBezTo>
                    <a:pt x="76747" y="89402"/>
                    <a:pt x="79976" y="75990"/>
                    <a:pt x="82211" y="66627"/>
                  </a:cubicBezTo>
                  <a:cubicBezTo>
                    <a:pt x="83950" y="60048"/>
                    <a:pt x="89662" y="36261"/>
                    <a:pt x="90904" y="32212"/>
                  </a:cubicBezTo>
                  <a:cubicBezTo>
                    <a:pt x="94629" y="17029"/>
                    <a:pt x="103322" y="9185"/>
                    <a:pt x="112015" y="9185"/>
                  </a:cubicBezTo>
                  <a:cubicBezTo>
                    <a:pt x="113257" y="9185"/>
                    <a:pt x="118969" y="9185"/>
                    <a:pt x="123937" y="12980"/>
                  </a:cubicBezTo>
                  <a:close/>
                </a:path>
              </a:pathLst>
            </a:custGeom>
            <a:solidFill>
              <a:srgbClr val="000000"/>
            </a:solidFill>
            <a:ln w="24871"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C601EBEC-547A-B890-220B-41F5EAA81F20}"/>
                </a:ext>
              </a:extLst>
            </p:cNvPr>
            <p:cNvSpPr/>
            <p:nvPr>
              <p:custDataLst>
                <p:tags r:id="rId38"/>
              </p:custDataLst>
            </p:nvPr>
          </p:nvSpPr>
          <p:spPr>
            <a:xfrm>
              <a:off x="8963933" y="4358399"/>
              <a:ext cx="52678" cy="119212"/>
            </a:xfrm>
            <a:custGeom>
              <a:avLst/>
              <a:gdLst>
                <a:gd name="connsiteX0" fmla="*/ 48415 w 52678"/>
                <a:gd name="connsiteY0" fmla="*/ 6807 h 119212"/>
                <a:gd name="connsiteX1" fmla="*/ 41461 w 52678"/>
                <a:gd name="connsiteY1" fmla="*/ 76 h 119212"/>
                <a:gd name="connsiteX2" fmla="*/ 31725 w 52678"/>
                <a:gd name="connsiteY2" fmla="*/ 9819 h 119212"/>
                <a:gd name="connsiteX3" fmla="*/ 38679 w 52678"/>
                <a:gd name="connsiteY3" fmla="*/ 16550 h 119212"/>
                <a:gd name="connsiteX4" fmla="*/ 48415 w 52678"/>
                <a:gd name="connsiteY4" fmla="*/ 6807 h 119212"/>
                <a:gd name="connsiteX5" fmla="*/ 12949 w 52678"/>
                <a:gd name="connsiteY5" fmla="*/ 96792 h 119212"/>
                <a:gd name="connsiteX6" fmla="*/ 11384 w 52678"/>
                <a:gd name="connsiteY6" fmla="*/ 104232 h 119212"/>
                <a:gd name="connsiteX7" fmla="*/ 27900 w 52678"/>
                <a:gd name="connsiteY7" fmla="*/ 119289 h 119212"/>
                <a:gd name="connsiteX8" fmla="*/ 52936 w 52678"/>
                <a:gd name="connsiteY8" fmla="*/ 92187 h 119212"/>
                <a:gd name="connsiteX9" fmla="*/ 50154 w 52678"/>
                <a:gd name="connsiteY9" fmla="*/ 89884 h 119212"/>
                <a:gd name="connsiteX10" fmla="*/ 46851 w 52678"/>
                <a:gd name="connsiteY10" fmla="*/ 92895 h 119212"/>
                <a:gd name="connsiteX11" fmla="*/ 28422 w 52678"/>
                <a:gd name="connsiteY11" fmla="*/ 114329 h 119212"/>
                <a:gd name="connsiteX12" fmla="*/ 24076 w 52678"/>
                <a:gd name="connsiteY12" fmla="*/ 108129 h 119212"/>
                <a:gd name="connsiteX13" fmla="*/ 26857 w 52678"/>
                <a:gd name="connsiteY13" fmla="*/ 96792 h 119212"/>
                <a:gd name="connsiteX14" fmla="*/ 32421 w 52678"/>
                <a:gd name="connsiteY14" fmla="*/ 82621 h 119212"/>
                <a:gd name="connsiteX15" fmla="*/ 40940 w 52678"/>
                <a:gd name="connsiteY15" fmla="*/ 60125 h 119212"/>
                <a:gd name="connsiteX16" fmla="*/ 41983 w 52678"/>
                <a:gd name="connsiteY16" fmla="*/ 54457 h 119212"/>
                <a:gd name="connsiteX17" fmla="*/ 25466 w 52678"/>
                <a:gd name="connsiteY17" fmla="*/ 39400 h 119212"/>
                <a:gd name="connsiteX18" fmla="*/ 257 w 52678"/>
                <a:gd name="connsiteY18" fmla="*/ 66502 h 119212"/>
                <a:gd name="connsiteX19" fmla="*/ 3213 w 52678"/>
                <a:gd name="connsiteY19" fmla="*/ 68805 h 119212"/>
                <a:gd name="connsiteX20" fmla="*/ 6342 w 52678"/>
                <a:gd name="connsiteY20" fmla="*/ 65971 h 119212"/>
                <a:gd name="connsiteX21" fmla="*/ 24945 w 52678"/>
                <a:gd name="connsiteY21" fmla="*/ 44360 h 119212"/>
                <a:gd name="connsiteX22" fmla="*/ 29291 w 52678"/>
                <a:gd name="connsiteY22" fmla="*/ 50560 h 119212"/>
                <a:gd name="connsiteX23" fmla="*/ 23902 w 52678"/>
                <a:gd name="connsiteY23" fmla="*/ 68273 h 119212"/>
                <a:gd name="connsiteX24" fmla="*/ 12949 w 52678"/>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8" h="119212">
                  <a:moveTo>
                    <a:pt x="48415" y="6807"/>
                  </a:moveTo>
                  <a:cubicBezTo>
                    <a:pt x="48415" y="3973"/>
                    <a:pt x="46329" y="76"/>
                    <a:pt x="41461" y="76"/>
                  </a:cubicBezTo>
                  <a:cubicBezTo>
                    <a:pt x="36767" y="76"/>
                    <a:pt x="31725" y="4682"/>
                    <a:pt x="31725" y="9819"/>
                  </a:cubicBezTo>
                  <a:cubicBezTo>
                    <a:pt x="31725" y="12830"/>
                    <a:pt x="33985" y="16550"/>
                    <a:pt x="38679" y="16550"/>
                  </a:cubicBezTo>
                  <a:cubicBezTo>
                    <a:pt x="43721" y="16550"/>
                    <a:pt x="48415" y="11590"/>
                    <a:pt x="48415" y="6807"/>
                  </a:cubicBezTo>
                  <a:close/>
                  <a:moveTo>
                    <a:pt x="12949" y="96792"/>
                  </a:moveTo>
                  <a:cubicBezTo>
                    <a:pt x="12253" y="99095"/>
                    <a:pt x="11384" y="101221"/>
                    <a:pt x="11384" y="104232"/>
                  </a:cubicBezTo>
                  <a:cubicBezTo>
                    <a:pt x="11384" y="112557"/>
                    <a:pt x="18338" y="119289"/>
                    <a:pt x="27900" y="119289"/>
                  </a:cubicBezTo>
                  <a:cubicBezTo>
                    <a:pt x="45286" y="119289"/>
                    <a:pt x="52936" y="94844"/>
                    <a:pt x="52936" y="92187"/>
                  </a:cubicBezTo>
                  <a:cubicBezTo>
                    <a:pt x="52936" y="89884"/>
                    <a:pt x="50675" y="89884"/>
                    <a:pt x="50154" y="89884"/>
                  </a:cubicBezTo>
                  <a:cubicBezTo>
                    <a:pt x="47720" y="89884"/>
                    <a:pt x="47546" y="90947"/>
                    <a:pt x="46851" y="92895"/>
                  </a:cubicBezTo>
                  <a:cubicBezTo>
                    <a:pt x="42852" y="107066"/>
                    <a:pt x="35202" y="114329"/>
                    <a:pt x="28422" y="114329"/>
                  </a:cubicBezTo>
                  <a:cubicBezTo>
                    <a:pt x="24945" y="114329"/>
                    <a:pt x="24076" y="112026"/>
                    <a:pt x="24076" y="108129"/>
                  </a:cubicBezTo>
                  <a:cubicBezTo>
                    <a:pt x="24076" y="104055"/>
                    <a:pt x="25293" y="100689"/>
                    <a:pt x="26857" y="96792"/>
                  </a:cubicBezTo>
                  <a:cubicBezTo>
                    <a:pt x="28596" y="92010"/>
                    <a:pt x="30508" y="87227"/>
                    <a:pt x="32421" y="82621"/>
                  </a:cubicBezTo>
                  <a:cubicBezTo>
                    <a:pt x="33985" y="78370"/>
                    <a:pt x="40244" y="62251"/>
                    <a:pt x="40940" y="60125"/>
                  </a:cubicBezTo>
                  <a:cubicBezTo>
                    <a:pt x="41461" y="58354"/>
                    <a:pt x="41983" y="56228"/>
                    <a:pt x="41983" y="54457"/>
                  </a:cubicBezTo>
                  <a:cubicBezTo>
                    <a:pt x="41983" y="46131"/>
                    <a:pt x="35028" y="39400"/>
                    <a:pt x="25466" y="39400"/>
                  </a:cubicBezTo>
                  <a:cubicBezTo>
                    <a:pt x="8255" y="39400"/>
                    <a:pt x="257" y="63491"/>
                    <a:pt x="257" y="66502"/>
                  </a:cubicBezTo>
                  <a:cubicBezTo>
                    <a:pt x="257" y="68805"/>
                    <a:pt x="2691" y="68805"/>
                    <a:pt x="3213" y="68805"/>
                  </a:cubicBezTo>
                  <a:cubicBezTo>
                    <a:pt x="5647" y="68805"/>
                    <a:pt x="5821" y="67919"/>
                    <a:pt x="6342" y="65971"/>
                  </a:cubicBezTo>
                  <a:cubicBezTo>
                    <a:pt x="10863" y="50737"/>
                    <a:pt x="18512" y="44360"/>
                    <a:pt x="24945" y="44360"/>
                  </a:cubicBezTo>
                  <a:cubicBezTo>
                    <a:pt x="27727" y="44360"/>
                    <a:pt x="29291" y="45777"/>
                    <a:pt x="29291" y="50560"/>
                  </a:cubicBezTo>
                  <a:cubicBezTo>
                    <a:pt x="29291" y="54634"/>
                    <a:pt x="28248" y="57291"/>
                    <a:pt x="23902" y="68273"/>
                  </a:cubicBezTo>
                  <a:lnTo>
                    <a:pt x="12949" y="96792"/>
                  </a:lnTo>
                  <a:close/>
                </a:path>
              </a:pathLst>
            </a:custGeom>
            <a:solidFill>
              <a:srgbClr val="000000"/>
            </a:solidFill>
            <a:ln w="24871" cap="flat">
              <a:noFill/>
              <a:prstDash val="solid"/>
              <a:miter/>
            </a:ln>
          </p:spPr>
          <p:txBody>
            <a:bodyPr rtlCol="0" anchor="ctr"/>
            <a:lstStyle/>
            <a:p>
              <a:endParaRPr lang="en-CN"/>
            </a:p>
          </p:txBody>
        </p:sp>
      </p:grpSp>
      <p:grpSp>
        <p:nvGrpSpPr>
          <p:cNvPr id="37" name="Group 36" descr="\documentclass{article}&#10;\usepackage{amsmath,bm}&#10;\pagestyle{empty}&#10;\begin{document}&#10;&#10;\begin{equation*}&#10;\alpha_{i}=\frac{\exp \left(e_{i}\right)}{\sum_{k} \exp \left(e_{k}\right)}&#10;\end{equation*}&#10;&#10;&#10;\end{document}" title="IguanaTex Vector Display">
            <a:extLst>
              <a:ext uri="{FF2B5EF4-FFF2-40B4-BE49-F238E27FC236}">
                <a16:creationId xmlns:a16="http://schemas.microsoft.com/office/drawing/2014/main" id="{D6E1297F-8C03-C22B-B022-DDBFC9120778}"/>
              </a:ext>
            </a:extLst>
          </p:cNvPr>
          <p:cNvGrpSpPr>
            <a:grpSpLocks noChangeAspect="1"/>
          </p:cNvGrpSpPr>
          <p:nvPr>
            <p:custDataLst>
              <p:tags r:id="rId2"/>
            </p:custDataLst>
          </p:nvPr>
        </p:nvGrpSpPr>
        <p:grpSpPr>
          <a:xfrm>
            <a:off x="4208060" y="5033535"/>
            <a:ext cx="1905236" cy="612247"/>
            <a:chOff x="7511433" y="4159526"/>
            <a:chExt cx="1905236" cy="612247"/>
          </a:xfrm>
        </p:grpSpPr>
        <p:sp>
          <p:nvSpPr>
            <p:cNvPr id="8" name="Freeform 7">
              <a:extLst>
                <a:ext uri="{FF2B5EF4-FFF2-40B4-BE49-F238E27FC236}">
                  <a16:creationId xmlns:a16="http://schemas.microsoft.com/office/drawing/2014/main" id="{3C07821B-64F1-02C1-AAC2-F4176A806722}"/>
                </a:ext>
              </a:extLst>
            </p:cNvPr>
            <p:cNvSpPr/>
            <p:nvPr>
              <p:custDataLst>
                <p:tags r:id="rId11"/>
              </p:custDataLst>
            </p:nvPr>
          </p:nvSpPr>
          <p:spPr>
            <a:xfrm>
              <a:off x="7511433" y="4408657"/>
              <a:ext cx="141961" cy="114632"/>
            </a:xfrm>
            <a:custGeom>
              <a:avLst/>
              <a:gdLst>
                <a:gd name="connsiteX0" fmla="*/ 110526 w 141961"/>
                <a:gd name="connsiteY0" fmla="*/ 52207 h 114632"/>
                <a:gd name="connsiteX1" fmla="*/ 68266 w 141961"/>
                <a:gd name="connsiteY1" fmla="*/ 78 h 114632"/>
                <a:gd name="connsiteX2" fmla="*/ 195 w 141961"/>
                <a:gd name="connsiteY2" fmla="*/ 71944 h 114632"/>
                <a:gd name="connsiteX3" fmla="*/ 41190 w 141961"/>
                <a:gd name="connsiteY3" fmla="*/ 114710 h 114632"/>
                <a:gd name="connsiteX4" fmla="*/ 94583 w 141961"/>
                <a:gd name="connsiteY4" fmla="*/ 93454 h 114632"/>
                <a:gd name="connsiteX5" fmla="*/ 117611 w 141961"/>
                <a:gd name="connsiteY5" fmla="*/ 114710 h 114632"/>
                <a:gd name="connsiteX6" fmla="*/ 138867 w 141961"/>
                <a:gd name="connsiteY6" fmla="*/ 96743 h 114632"/>
                <a:gd name="connsiteX7" fmla="*/ 135831 w 141961"/>
                <a:gd name="connsiteY7" fmla="*/ 94213 h 114632"/>
                <a:gd name="connsiteX8" fmla="*/ 132541 w 141961"/>
                <a:gd name="connsiteY8" fmla="*/ 96743 h 114632"/>
                <a:gd name="connsiteX9" fmla="*/ 118370 w 141961"/>
                <a:gd name="connsiteY9" fmla="*/ 109143 h 114632"/>
                <a:gd name="connsiteX10" fmla="*/ 110526 w 141961"/>
                <a:gd name="connsiteY10" fmla="*/ 83332 h 114632"/>
                <a:gd name="connsiteX11" fmla="*/ 113056 w 141961"/>
                <a:gd name="connsiteY11" fmla="*/ 74475 h 114632"/>
                <a:gd name="connsiteX12" fmla="*/ 142157 w 141961"/>
                <a:gd name="connsiteY12" fmla="*/ 15008 h 114632"/>
                <a:gd name="connsiteX13" fmla="*/ 139120 w 141961"/>
                <a:gd name="connsiteY13" fmla="*/ 12477 h 114632"/>
                <a:gd name="connsiteX14" fmla="*/ 135325 w 141961"/>
                <a:gd name="connsiteY14" fmla="*/ 17792 h 114632"/>
                <a:gd name="connsiteX15" fmla="*/ 110526 w 141961"/>
                <a:gd name="connsiteY15" fmla="*/ 67896 h 114632"/>
                <a:gd name="connsiteX16" fmla="*/ 110526 w 141961"/>
                <a:gd name="connsiteY16" fmla="*/ 52207 h 114632"/>
                <a:gd name="connsiteX17" fmla="*/ 93571 w 141961"/>
                <a:gd name="connsiteY17" fmla="*/ 86875 h 114632"/>
                <a:gd name="connsiteX18" fmla="*/ 41696 w 141961"/>
                <a:gd name="connsiteY18" fmla="*/ 109143 h 114632"/>
                <a:gd name="connsiteX19" fmla="*/ 18921 w 141961"/>
                <a:gd name="connsiteY19" fmla="*/ 81560 h 114632"/>
                <a:gd name="connsiteX20" fmla="*/ 33598 w 141961"/>
                <a:gd name="connsiteY20" fmla="*/ 28926 h 114632"/>
                <a:gd name="connsiteX21" fmla="*/ 68013 w 141961"/>
                <a:gd name="connsiteY21" fmla="*/ 5645 h 114632"/>
                <a:gd name="connsiteX22" fmla="*/ 93065 w 141961"/>
                <a:gd name="connsiteY22" fmla="*/ 58533 h 114632"/>
                <a:gd name="connsiteX23" fmla="*/ 93571 w 141961"/>
                <a:gd name="connsiteY23" fmla="*/ 8687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4632">
                  <a:moveTo>
                    <a:pt x="110526" y="52207"/>
                  </a:moveTo>
                  <a:cubicBezTo>
                    <a:pt x="110526" y="12477"/>
                    <a:pt x="86992" y="78"/>
                    <a:pt x="68266" y="78"/>
                  </a:cubicBezTo>
                  <a:cubicBezTo>
                    <a:pt x="33598" y="78"/>
                    <a:pt x="195" y="36264"/>
                    <a:pt x="195" y="71944"/>
                  </a:cubicBezTo>
                  <a:cubicBezTo>
                    <a:pt x="195" y="95478"/>
                    <a:pt x="15378" y="114710"/>
                    <a:pt x="41190" y="114710"/>
                  </a:cubicBezTo>
                  <a:cubicBezTo>
                    <a:pt x="57132" y="114710"/>
                    <a:pt x="75351" y="108890"/>
                    <a:pt x="94583" y="93454"/>
                  </a:cubicBezTo>
                  <a:cubicBezTo>
                    <a:pt x="97873" y="106866"/>
                    <a:pt x="106224" y="114710"/>
                    <a:pt x="117611" y="114710"/>
                  </a:cubicBezTo>
                  <a:cubicBezTo>
                    <a:pt x="131023" y="114710"/>
                    <a:pt x="138867" y="100792"/>
                    <a:pt x="138867" y="96743"/>
                  </a:cubicBezTo>
                  <a:cubicBezTo>
                    <a:pt x="138867" y="94972"/>
                    <a:pt x="137349" y="94213"/>
                    <a:pt x="135831" y="94213"/>
                  </a:cubicBezTo>
                  <a:cubicBezTo>
                    <a:pt x="134059" y="94213"/>
                    <a:pt x="133300" y="94972"/>
                    <a:pt x="132541" y="96743"/>
                  </a:cubicBezTo>
                  <a:cubicBezTo>
                    <a:pt x="127986" y="109143"/>
                    <a:pt x="118876" y="109143"/>
                    <a:pt x="118370" y="109143"/>
                  </a:cubicBezTo>
                  <a:cubicBezTo>
                    <a:pt x="110526" y="109143"/>
                    <a:pt x="110526" y="89405"/>
                    <a:pt x="110526" y="83332"/>
                  </a:cubicBezTo>
                  <a:cubicBezTo>
                    <a:pt x="110526" y="78018"/>
                    <a:pt x="110526" y="77512"/>
                    <a:pt x="113056" y="74475"/>
                  </a:cubicBezTo>
                  <a:cubicBezTo>
                    <a:pt x="136843" y="44615"/>
                    <a:pt x="142157" y="15261"/>
                    <a:pt x="142157" y="15008"/>
                  </a:cubicBezTo>
                  <a:cubicBezTo>
                    <a:pt x="142157" y="14502"/>
                    <a:pt x="141904" y="12477"/>
                    <a:pt x="139120" y="12477"/>
                  </a:cubicBezTo>
                  <a:cubicBezTo>
                    <a:pt x="136590" y="12477"/>
                    <a:pt x="136590" y="13237"/>
                    <a:pt x="135325" y="17792"/>
                  </a:cubicBezTo>
                  <a:cubicBezTo>
                    <a:pt x="130770" y="33734"/>
                    <a:pt x="122419" y="52966"/>
                    <a:pt x="110526" y="67896"/>
                  </a:cubicBezTo>
                  <a:lnTo>
                    <a:pt x="110526" y="52207"/>
                  </a:lnTo>
                  <a:close/>
                  <a:moveTo>
                    <a:pt x="93571" y="86875"/>
                  </a:moveTo>
                  <a:cubicBezTo>
                    <a:pt x="71303" y="106359"/>
                    <a:pt x="51818" y="109143"/>
                    <a:pt x="41696" y="109143"/>
                  </a:cubicBezTo>
                  <a:cubicBezTo>
                    <a:pt x="26513" y="109143"/>
                    <a:pt x="18921" y="97756"/>
                    <a:pt x="18921" y="81560"/>
                  </a:cubicBezTo>
                  <a:cubicBezTo>
                    <a:pt x="18921" y="69161"/>
                    <a:pt x="25500" y="41831"/>
                    <a:pt x="33598" y="28926"/>
                  </a:cubicBezTo>
                  <a:cubicBezTo>
                    <a:pt x="45491" y="10453"/>
                    <a:pt x="59156" y="5645"/>
                    <a:pt x="68013" y="5645"/>
                  </a:cubicBezTo>
                  <a:cubicBezTo>
                    <a:pt x="93065" y="5645"/>
                    <a:pt x="93065" y="38795"/>
                    <a:pt x="93065" y="58533"/>
                  </a:cubicBezTo>
                  <a:cubicBezTo>
                    <a:pt x="93065" y="67896"/>
                    <a:pt x="93065" y="82573"/>
                    <a:pt x="93571" y="86875"/>
                  </a:cubicBez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ECCF8404-34A8-8D4E-61BE-C66748D4FBB1}"/>
                </a:ext>
              </a:extLst>
            </p:cNvPr>
            <p:cNvSpPr/>
            <p:nvPr>
              <p:custDataLst>
                <p:tags r:id="rId12"/>
              </p:custDataLst>
            </p:nvPr>
          </p:nvSpPr>
          <p:spPr>
            <a:xfrm>
              <a:off x="7671261" y="4441022"/>
              <a:ext cx="53672" cy="119212"/>
            </a:xfrm>
            <a:custGeom>
              <a:avLst/>
              <a:gdLst>
                <a:gd name="connsiteX0" fmla="*/ 49268 w 53672"/>
                <a:gd name="connsiteY0" fmla="*/ 6811 h 119212"/>
                <a:gd name="connsiteX1" fmla="*/ 42183 w 53672"/>
                <a:gd name="connsiteY1" fmla="*/ 79 h 119212"/>
                <a:gd name="connsiteX2" fmla="*/ 32263 w 53672"/>
                <a:gd name="connsiteY2" fmla="*/ 9822 h 119212"/>
                <a:gd name="connsiteX3" fmla="*/ 39349 w 53672"/>
                <a:gd name="connsiteY3" fmla="*/ 16553 h 119212"/>
                <a:gd name="connsiteX4" fmla="*/ 49268 w 53672"/>
                <a:gd name="connsiteY4" fmla="*/ 6811 h 119212"/>
                <a:gd name="connsiteX5" fmla="*/ 13133 w 53672"/>
                <a:gd name="connsiteY5" fmla="*/ 96796 h 119212"/>
                <a:gd name="connsiteX6" fmla="*/ 11538 w 53672"/>
                <a:gd name="connsiteY6" fmla="*/ 104235 h 119212"/>
                <a:gd name="connsiteX7" fmla="*/ 28366 w 53672"/>
                <a:gd name="connsiteY7" fmla="*/ 119292 h 119212"/>
                <a:gd name="connsiteX8" fmla="*/ 53874 w 53672"/>
                <a:gd name="connsiteY8" fmla="*/ 92190 h 119212"/>
                <a:gd name="connsiteX9" fmla="*/ 51040 w 53672"/>
                <a:gd name="connsiteY9" fmla="*/ 89887 h 119212"/>
                <a:gd name="connsiteX10" fmla="*/ 47674 w 53672"/>
                <a:gd name="connsiteY10" fmla="*/ 92899 h 119212"/>
                <a:gd name="connsiteX11" fmla="*/ 28898 w 53672"/>
                <a:gd name="connsiteY11" fmla="*/ 114332 h 119212"/>
                <a:gd name="connsiteX12" fmla="*/ 24469 w 53672"/>
                <a:gd name="connsiteY12" fmla="*/ 108132 h 119212"/>
                <a:gd name="connsiteX13" fmla="*/ 27303 w 53672"/>
                <a:gd name="connsiteY13" fmla="*/ 96796 h 119212"/>
                <a:gd name="connsiteX14" fmla="*/ 32972 w 53672"/>
                <a:gd name="connsiteY14" fmla="*/ 82625 h 119212"/>
                <a:gd name="connsiteX15" fmla="*/ 41651 w 53672"/>
                <a:gd name="connsiteY15" fmla="*/ 60128 h 119212"/>
                <a:gd name="connsiteX16" fmla="*/ 42714 w 53672"/>
                <a:gd name="connsiteY16" fmla="*/ 54460 h 119212"/>
                <a:gd name="connsiteX17" fmla="*/ 25886 w 53672"/>
                <a:gd name="connsiteY17" fmla="*/ 39404 h 119212"/>
                <a:gd name="connsiteX18" fmla="*/ 202 w 53672"/>
                <a:gd name="connsiteY18" fmla="*/ 66505 h 119212"/>
                <a:gd name="connsiteX19" fmla="*/ 3213 w 53672"/>
                <a:gd name="connsiteY19" fmla="*/ 68808 h 119212"/>
                <a:gd name="connsiteX20" fmla="*/ 6401 w 53672"/>
                <a:gd name="connsiteY20" fmla="*/ 65974 h 119212"/>
                <a:gd name="connsiteX21" fmla="*/ 25355 w 53672"/>
                <a:gd name="connsiteY21" fmla="*/ 44363 h 119212"/>
                <a:gd name="connsiteX22" fmla="*/ 29783 w 53672"/>
                <a:gd name="connsiteY22" fmla="*/ 50563 h 119212"/>
                <a:gd name="connsiteX23" fmla="*/ 24292 w 53672"/>
                <a:gd name="connsiteY23" fmla="*/ 68277 h 119212"/>
                <a:gd name="connsiteX24" fmla="*/ 13133 w 53672"/>
                <a:gd name="connsiteY24" fmla="*/ 9679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68" y="6811"/>
                  </a:moveTo>
                  <a:cubicBezTo>
                    <a:pt x="49268" y="3976"/>
                    <a:pt x="47143" y="79"/>
                    <a:pt x="42183" y="79"/>
                  </a:cubicBezTo>
                  <a:cubicBezTo>
                    <a:pt x="37400" y="79"/>
                    <a:pt x="32263" y="4685"/>
                    <a:pt x="32263" y="9822"/>
                  </a:cubicBezTo>
                  <a:cubicBezTo>
                    <a:pt x="32263" y="12833"/>
                    <a:pt x="34566" y="16553"/>
                    <a:pt x="39349" y="16553"/>
                  </a:cubicBezTo>
                  <a:cubicBezTo>
                    <a:pt x="44486" y="16553"/>
                    <a:pt x="49268" y="11593"/>
                    <a:pt x="49268" y="6811"/>
                  </a:cubicBezTo>
                  <a:close/>
                  <a:moveTo>
                    <a:pt x="13133" y="96796"/>
                  </a:moveTo>
                  <a:cubicBezTo>
                    <a:pt x="12424" y="99098"/>
                    <a:pt x="11538" y="101224"/>
                    <a:pt x="11538" y="104235"/>
                  </a:cubicBezTo>
                  <a:cubicBezTo>
                    <a:pt x="11538" y="112561"/>
                    <a:pt x="18624" y="119292"/>
                    <a:pt x="28366" y="119292"/>
                  </a:cubicBezTo>
                  <a:cubicBezTo>
                    <a:pt x="46080" y="119292"/>
                    <a:pt x="53874" y="94847"/>
                    <a:pt x="53874" y="92190"/>
                  </a:cubicBezTo>
                  <a:cubicBezTo>
                    <a:pt x="53874" y="89887"/>
                    <a:pt x="51571" y="89887"/>
                    <a:pt x="51040" y="89887"/>
                  </a:cubicBezTo>
                  <a:cubicBezTo>
                    <a:pt x="48560" y="89887"/>
                    <a:pt x="48383" y="90950"/>
                    <a:pt x="47674" y="92899"/>
                  </a:cubicBezTo>
                  <a:cubicBezTo>
                    <a:pt x="43600" y="107069"/>
                    <a:pt x="35806" y="114332"/>
                    <a:pt x="28898" y="114332"/>
                  </a:cubicBezTo>
                  <a:cubicBezTo>
                    <a:pt x="25355" y="114332"/>
                    <a:pt x="24469" y="112029"/>
                    <a:pt x="24469" y="108132"/>
                  </a:cubicBezTo>
                  <a:cubicBezTo>
                    <a:pt x="24469" y="104058"/>
                    <a:pt x="25709" y="100693"/>
                    <a:pt x="27303" y="96796"/>
                  </a:cubicBezTo>
                  <a:cubicBezTo>
                    <a:pt x="29075" y="92013"/>
                    <a:pt x="31023" y="87230"/>
                    <a:pt x="32972" y="82625"/>
                  </a:cubicBezTo>
                  <a:cubicBezTo>
                    <a:pt x="34566" y="78373"/>
                    <a:pt x="40943" y="62254"/>
                    <a:pt x="41651" y="60128"/>
                  </a:cubicBezTo>
                  <a:cubicBezTo>
                    <a:pt x="42183" y="58357"/>
                    <a:pt x="42714" y="56232"/>
                    <a:pt x="42714" y="54460"/>
                  </a:cubicBezTo>
                  <a:cubicBezTo>
                    <a:pt x="42714" y="46135"/>
                    <a:pt x="35629" y="39404"/>
                    <a:pt x="25886" y="39404"/>
                  </a:cubicBezTo>
                  <a:cubicBezTo>
                    <a:pt x="8350" y="39404"/>
                    <a:pt x="202" y="63494"/>
                    <a:pt x="202" y="66505"/>
                  </a:cubicBezTo>
                  <a:cubicBezTo>
                    <a:pt x="202" y="68808"/>
                    <a:pt x="2682" y="68808"/>
                    <a:pt x="3213" y="68808"/>
                  </a:cubicBezTo>
                  <a:cubicBezTo>
                    <a:pt x="5693" y="68808"/>
                    <a:pt x="5870" y="67922"/>
                    <a:pt x="6401" y="65974"/>
                  </a:cubicBezTo>
                  <a:cubicBezTo>
                    <a:pt x="11007" y="50740"/>
                    <a:pt x="18801" y="44363"/>
                    <a:pt x="25355" y="44363"/>
                  </a:cubicBezTo>
                  <a:cubicBezTo>
                    <a:pt x="28189" y="44363"/>
                    <a:pt x="29783" y="45780"/>
                    <a:pt x="29783" y="50563"/>
                  </a:cubicBezTo>
                  <a:cubicBezTo>
                    <a:pt x="29783" y="54637"/>
                    <a:pt x="28721" y="57294"/>
                    <a:pt x="24292" y="68277"/>
                  </a:cubicBezTo>
                  <a:lnTo>
                    <a:pt x="13133" y="96796"/>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515E486D-65E6-C113-4BAA-08440B87211E}"/>
                </a:ext>
              </a:extLst>
            </p:cNvPr>
            <p:cNvSpPr/>
            <p:nvPr>
              <p:custDataLst>
                <p:tags r:id="rId13"/>
              </p:custDataLst>
            </p:nvPr>
          </p:nvSpPr>
          <p:spPr>
            <a:xfrm>
              <a:off x="7831644" y="4427636"/>
              <a:ext cx="168278" cy="59213"/>
            </a:xfrm>
            <a:custGeom>
              <a:avLst/>
              <a:gdLst>
                <a:gd name="connsiteX0" fmla="*/ 159883 w 168278"/>
                <a:gd name="connsiteY0" fmla="*/ 10200 h 59213"/>
                <a:gd name="connsiteX1" fmla="*/ 168487 w 168278"/>
                <a:gd name="connsiteY1" fmla="*/ 5139 h 59213"/>
                <a:gd name="connsiteX2" fmla="*/ 160136 w 168278"/>
                <a:gd name="connsiteY2" fmla="*/ 78 h 59213"/>
                <a:gd name="connsiteX3" fmla="*/ 8558 w 168278"/>
                <a:gd name="connsiteY3" fmla="*/ 78 h 59213"/>
                <a:gd name="connsiteX4" fmla="*/ 208 w 168278"/>
                <a:gd name="connsiteY4" fmla="*/ 5139 h 59213"/>
                <a:gd name="connsiteX5" fmla="*/ 8812 w 168278"/>
                <a:gd name="connsiteY5" fmla="*/ 10200 h 59213"/>
                <a:gd name="connsiteX6" fmla="*/ 159883 w 168278"/>
                <a:gd name="connsiteY6" fmla="*/ 10200 h 59213"/>
                <a:gd name="connsiteX7" fmla="*/ 160136 w 168278"/>
                <a:gd name="connsiteY7" fmla="*/ 59292 h 59213"/>
                <a:gd name="connsiteX8" fmla="*/ 168487 w 168278"/>
                <a:gd name="connsiteY8" fmla="*/ 54231 h 59213"/>
                <a:gd name="connsiteX9" fmla="*/ 159883 w 168278"/>
                <a:gd name="connsiteY9" fmla="*/ 49170 h 59213"/>
                <a:gd name="connsiteX10" fmla="*/ 8812 w 168278"/>
                <a:gd name="connsiteY10" fmla="*/ 49170 h 59213"/>
                <a:gd name="connsiteX11" fmla="*/ 208 w 168278"/>
                <a:gd name="connsiteY11" fmla="*/ 54231 h 59213"/>
                <a:gd name="connsiteX12" fmla="*/ 8558 w 168278"/>
                <a:gd name="connsiteY12" fmla="*/ 59292 h 59213"/>
                <a:gd name="connsiteX13" fmla="*/ 160136 w 168278"/>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83" y="10200"/>
                  </a:moveTo>
                  <a:cubicBezTo>
                    <a:pt x="163679" y="10200"/>
                    <a:pt x="168487" y="10200"/>
                    <a:pt x="168487" y="5139"/>
                  </a:cubicBezTo>
                  <a:cubicBezTo>
                    <a:pt x="168487" y="78"/>
                    <a:pt x="163679" y="78"/>
                    <a:pt x="160136" y="78"/>
                  </a:cubicBezTo>
                  <a:lnTo>
                    <a:pt x="8558" y="78"/>
                  </a:lnTo>
                  <a:cubicBezTo>
                    <a:pt x="5016" y="78"/>
                    <a:pt x="208" y="78"/>
                    <a:pt x="208" y="5139"/>
                  </a:cubicBezTo>
                  <a:cubicBezTo>
                    <a:pt x="208" y="10200"/>
                    <a:pt x="5016" y="10200"/>
                    <a:pt x="8812" y="10200"/>
                  </a:cubicBezTo>
                  <a:lnTo>
                    <a:pt x="159883" y="10200"/>
                  </a:lnTo>
                  <a:close/>
                  <a:moveTo>
                    <a:pt x="160136" y="59292"/>
                  </a:moveTo>
                  <a:cubicBezTo>
                    <a:pt x="163679" y="59292"/>
                    <a:pt x="168487" y="59292"/>
                    <a:pt x="168487" y="54231"/>
                  </a:cubicBezTo>
                  <a:cubicBezTo>
                    <a:pt x="168487" y="49170"/>
                    <a:pt x="163679" y="49170"/>
                    <a:pt x="159883" y="49170"/>
                  </a:cubicBezTo>
                  <a:lnTo>
                    <a:pt x="8812" y="49170"/>
                  </a:lnTo>
                  <a:cubicBezTo>
                    <a:pt x="5016" y="49170"/>
                    <a:pt x="208" y="49170"/>
                    <a:pt x="208" y="54231"/>
                  </a:cubicBezTo>
                  <a:cubicBezTo>
                    <a:pt x="208" y="59292"/>
                    <a:pt x="5016" y="59292"/>
                    <a:pt x="8558" y="59292"/>
                  </a:cubicBezTo>
                  <a:lnTo>
                    <a:pt x="160136" y="59292"/>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E2AA791C-719B-1B37-4453-60E6FF8628EF}"/>
                </a:ext>
              </a:extLst>
            </p:cNvPr>
            <p:cNvSpPr/>
            <p:nvPr>
              <p:custDataLst>
                <p:tags r:id="rId14"/>
              </p:custDataLst>
            </p:nvPr>
          </p:nvSpPr>
          <p:spPr>
            <a:xfrm>
              <a:off x="8359057" y="4235948"/>
              <a:ext cx="97930" cy="116150"/>
            </a:xfrm>
            <a:custGeom>
              <a:avLst/>
              <a:gdLst>
                <a:gd name="connsiteX0" fmla="*/ 21485 w 97930"/>
                <a:gd name="connsiteY0" fmla="*/ 49669 h 116150"/>
                <a:gd name="connsiteX1" fmla="*/ 52863 w 97930"/>
                <a:gd name="connsiteY1" fmla="*/ 5638 h 116150"/>
                <a:gd name="connsiteX2" fmla="*/ 81458 w 97930"/>
                <a:gd name="connsiteY2" fmla="*/ 49669 h 116150"/>
                <a:gd name="connsiteX3" fmla="*/ 21485 w 97930"/>
                <a:gd name="connsiteY3" fmla="*/ 49669 h 116150"/>
                <a:gd name="connsiteX4" fmla="*/ 21232 w 97930"/>
                <a:gd name="connsiteY4" fmla="*/ 54983 h 116150"/>
                <a:gd name="connsiteX5" fmla="*/ 91833 w 97930"/>
                <a:gd name="connsiteY5" fmla="*/ 54983 h 116150"/>
                <a:gd name="connsiteX6" fmla="*/ 98160 w 97930"/>
                <a:gd name="connsiteY6" fmla="*/ 49669 h 116150"/>
                <a:gd name="connsiteX7" fmla="*/ 52863 w 97930"/>
                <a:gd name="connsiteY7" fmla="*/ 71 h 116150"/>
                <a:gd name="connsiteX8" fmla="*/ 229 w 97930"/>
                <a:gd name="connsiteY8" fmla="*/ 57767 h 116150"/>
                <a:gd name="connsiteX9" fmla="*/ 55900 w 97930"/>
                <a:gd name="connsiteY9" fmla="*/ 116222 h 116150"/>
                <a:gd name="connsiteX10" fmla="*/ 98160 w 97930"/>
                <a:gd name="connsiteY10" fmla="*/ 83325 h 116150"/>
                <a:gd name="connsiteX11" fmla="*/ 94870 w 97930"/>
                <a:gd name="connsiteY11" fmla="*/ 80288 h 116150"/>
                <a:gd name="connsiteX12" fmla="*/ 91580 w 97930"/>
                <a:gd name="connsiteY12" fmla="*/ 83831 h 116150"/>
                <a:gd name="connsiteX13" fmla="*/ 57418 w 97930"/>
                <a:gd name="connsiteY13" fmla="*/ 109895 h 116150"/>
                <a:gd name="connsiteX14" fmla="*/ 28824 w 97930"/>
                <a:gd name="connsiteY14" fmla="*/ 92941 h 116150"/>
                <a:gd name="connsiteX15" fmla="*/ 21232 w 97930"/>
                <a:gd name="connsiteY15" fmla="*/ 5498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85" y="49669"/>
                  </a:moveTo>
                  <a:cubicBezTo>
                    <a:pt x="23003" y="11965"/>
                    <a:pt x="44260" y="5638"/>
                    <a:pt x="52863" y="5638"/>
                  </a:cubicBezTo>
                  <a:cubicBezTo>
                    <a:pt x="78928" y="5638"/>
                    <a:pt x="81458" y="39800"/>
                    <a:pt x="81458" y="49669"/>
                  </a:cubicBezTo>
                  <a:lnTo>
                    <a:pt x="21485" y="49669"/>
                  </a:lnTo>
                  <a:close/>
                  <a:moveTo>
                    <a:pt x="21232" y="54983"/>
                  </a:moveTo>
                  <a:lnTo>
                    <a:pt x="91833" y="54983"/>
                  </a:lnTo>
                  <a:cubicBezTo>
                    <a:pt x="97400" y="54983"/>
                    <a:pt x="98160" y="54983"/>
                    <a:pt x="98160" y="49669"/>
                  </a:cubicBezTo>
                  <a:cubicBezTo>
                    <a:pt x="98160" y="24617"/>
                    <a:pt x="84495" y="71"/>
                    <a:pt x="52863" y="71"/>
                  </a:cubicBezTo>
                  <a:cubicBezTo>
                    <a:pt x="23510" y="71"/>
                    <a:pt x="229" y="26135"/>
                    <a:pt x="229" y="57767"/>
                  </a:cubicBezTo>
                  <a:cubicBezTo>
                    <a:pt x="229" y="91676"/>
                    <a:pt x="26799" y="116222"/>
                    <a:pt x="55900" y="116222"/>
                  </a:cubicBezTo>
                  <a:cubicBezTo>
                    <a:pt x="86772" y="116222"/>
                    <a:pt x="98160" y="88133"/>
                    <a:pt x="98160" y="83325"/>
                  </a:cubicBezTo>
                  <a:cubicBezTo>
                    <a:pt x="98160" y="80795"/>
                    <a:pt x="96135" y="80288"/>
                    <a:pt x="94870" y="80288"/>
                  </a:cubicBezTo>
                  <a:cubicBezTo>
                    <a:pt x="92592" y="80288"/>
                    <a:pt x="92086" y="81807"/>
                    <a:pt x="91580" y="83831"/>
                  </a:cubicBezTo>
                  <a:cubicBezTo>
                    <a:pt x="82723" y="109895"/>
                    <a:pt x="59949" y="109895"/>
                    <a:pt x="57418" y="109895"/>
                  </a:cubicBezTo>
                  <a:cubicBezTo>
                    <a:pt x="44766" y="109895"/>
                    <a:pt x="34644" y="102304"/>
                    <a:pt x="28824" y="92941"/>
                  </a:cubicBezTo>
                  <a:cubicBezTo>
                    <a:pt x="21232" y="80795"/>
                    <a:pt x="21232" y="64093"/>
                    <a:pt x="21232" y="54983"/>
                  </a:cubicBez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DA3D2D7A-402C-6C6F-5A73-D0F5E8321ABB}"/>
                </a:ext>
              </a:extLst>
            </p:cNvPr>
            <p:cNvSpPr/>
            <p:nvPr>
              <p:custDataLst>
                <p:tags r:id="rId15"/>
              </p:custDataLst>
            </p:nvPr>
          </p:nvSpPr>
          <p:spPr>
            <a:xfrm>
              <a:off x="8467476" y="4240250"/>
              <a:ext cx="127537" cy="109065"/>
            </a:xfrm>
            <a:custGeom>
              <a:avLst/>
              <a:gdLst>
                <a:gd name="connsiteX0" fmla="*/ 69822 w 127537"/>
                <a:gd name="connsiteY0" fmla="*/ 49669 h 109065"/>
                <a:gd name="connsiteX1" fmla="*/ 93103 w 127537"/>
                <a:gd name="connsiteY1" fmla="*/ 21074 h 109065"/>
                <a:gd name="connsiteX2" fmla="*/ 123216 w 127537"/>
                <a:gd name="connsiteY2" fmla="*/ 7916 h 109065"/>
                <a:gd name="connsiteX3" fmla="*/ 123216 w 127537"/>
                <a:gd name="connsiteY3" fmla="*/ 71 h 109065"/>
                <a:gd name="connsiteX4" fmla="*/ 102466 w 127537"/>
                <a:gd name="connsiteY4" fmla="*/ 830 h 109065"/>
                <a:gd name="connsiteX5" fmla="*/ 78173 w 127537"/>
                <a:gd name="connsiteY5" fmla="*/ 71 h 109065"/>
                <a:gd name="connsiteX6" fmla="*/ 78173 w 127537"/>
                <a:gd name="connsiteY6" fmla="*/ 7916 h 109065"/>
                <a:gd name="connsiteX7" fmla="*/ 85511 w 127537"/>
                <a:gd name="connsiteY7" fmla="*/ 15760 h 109065"/>
                <a:gd name="connsiteX8" fmla="*/ 81716 w 127537"/>
                <a:gd name="connsiteY8" fmla="*/ 24617 h 109065"/>
                <a:gd name="connsiteX9" fmla="*/ 66027 w 127537"/>
                <a:gd name="connsiteY9" fmla="*/ 44355 h 109065"/>
                <a:gd name="connsiteX10" fmla="*/ 46289 w 127537"/>
                <a:gd name="connsiteY10" fmla="*/ 18797 h 109065"/>
                <a:gd name="connsiteX11" fmla="*/ 44011 w 127537"/>
                <a:gd name="connsiteY11" fmla="*/ 14242 h 109065"/>
                <a:gd name="connsiteX12" fmla="*/ 52868 w 127537"/>
                <a:gd name="connsiteY12" fmla="*/ 7916 h 109065"/>
                <a:gd name="connsiteX13" fmla="*/ 52868 w 127537"/>
                <a:gd name="connsiteY13" fmla="*/ 71 h 109065"/>
                <a:gd name="connsiteX14" fmla="*/ 25538 w 127537"/>
                <a:gd name="connsiteY14" fmla="*/ 830 h 109065"/>
                <a:gd name="connsiteX15" fmla="*/ 1498 w 127537"/>
                <a:gd name="connsiteY15" fmla="*/ 71 h 109065"/>
                <a:gd name="connsiteX16" fmla="*/ 1498 w 127537"/>
                <a:gd name="connsiteY16" fmla="*/ 7916 h 109065"/>
                <a:gd name="connsiteX17" fmla="*/ 31359 w 127537"/>
                <a:gd name="connsiteY17" fmla="*/ 23352 h 109065"/>
                <a:gd name="connsiteX18" fmla="*/ 56411 w 127537"/>
                <a:gd name="connsiteY18" fmla="*/ 55996 h 109065"/>
                <a:gd name="connsiteX19" fmla="*/ 32624 w 127537"/>
                <a:gd name="connsiteY19" fmla="*/ 86109 h 109065"/>
                <a:gd name="connsiteX20" fmla="*/ 233 w 127537"/>
                <a:gd name="connsiteY20" fmla="*/ 101292 h 109065"/>
                <a:gd name="connsiteX21" fmla="*/ 233 w 127537"/>
                <a:gd name="connsiteY21" fmla="*/ 109136 h 109065"/>
                <a:gd name="connsiteX22" fmla="*/ 21236 w 127537"/>
                <a:gd name="connsiteY22" fmla="*/ 108377 h 109065"/>
                <a:gd name="connsiteX23" fmla="*/ 45276 w 127537"/>
                <a:gd name="connsiteY23" fmla="*/ 109136 h 109065"/>
                <a:gd name="connsiteX24" fmla="*/ 45276 w 127537"/>
                <a:gd name="connsiteY24" fmla="*/ 101292 h 109065"/>
                <a:gd name="connsiteX25" fmla="*/ 37938 w 127537"/>
                <a:gd name="connsiteY25" fmla="*/ 93447 h 109065"/>
                <a:gd name="connsiteX26" fmla="*/ 60712 w 127537"/>
                <a:gd name="connsiteY26" fmla="*/ 61310 h 109065"/>
                <a:gd name="connsiteX27" fmla="*/ 79944 w 127537"/>
                <a:gd name="connsiteY27" fmla="*/ 86615 h 109065"/>
                <a:gd name="connsiteX28" fmla="*/ 85258 w 127537"/>
                <a:gd name="connsiteY28" fmla="*/ 94965 h 109065"/>
                <a:gd name="connsiteX29" fmla="*/ 76149 w 127537"/>
                <a:gd name="connsiteY29" fmla="*/ 101292 h 109065"/>
                <a:gd name="connsiteX30" fmla="*/ 76149 w 127537"/>
                <a:gd name="connsiteY30" fmla="*/ 109136 h 109065"/>
                <a:gd name="connsiteX31" fmla="*/ 103478 w 127537"/>
                <a:gd name="connsiteY31" fmla="*/ 108377 h 109065"/>
                <a:gd name="connsiteX32" fmla="*/ 127771 w 127537"/>
                <a:gd name="connsiteY32" fmla="*/ 109136 h 109065"/>
                <a:gd name="connsiteX33" fmla="*/ 127771 w 127537"/>
                <a:gd name="connsiteY33" fmla="*/ 101292 h 109065"/>
                <a:gd name="connsiteX34" fmla="*/ 103731 w 127537"/>
                <a:gd name="connsiteY34" fmla="*/ 93447 h 109065"/>
                <a:gd name="connsiteX35" fmla="*/ 69822 w 127537"/>
                <a:gd name="connsiteY35" fmla="*/ 4966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22" y="49669"/>
                  </a:moveTo>
                  <a:cubicBezTo>
                    <a:pt x="77414" y="40053"/>
                    <a:pt x="87030" y="27654"/>
                    <a:pt x="93103" y="21074"/>
                  </a:cubicBezTo>
                  <a:cubicBezTo>
                    <a:pt x="100948" y="11965"/>
                    <a:pt x="111323" y="8169"/>
                    <a:pt x="123216" y="7916"/>
                  </a:cubicBezTo>
                  <a:lnTo>
                    <a:pt x="123216" y="71"/>
                  </a:lnTo>
                  <a:cubicBezTo>
                    <a:pt x="116637" y="577"/>
                    <a:pt x="109045" y="830"/>
                    <a:pt x="102466" y="830"/>
                  </a:cubicBezTo>
                  <a:cubicBezTo>
                    <a:pt x="94874" y="830"/>
                    <a:pt x="81463" y="324"/>
                    <a:pt x="78173" y="71"/>
                  </a:cubicBezTo>
                  <a:lnTo>
                    <a:pt x="78173" y="7916"/>
                  </a:lnTo>
                  <a:cubicBezTo>
                    <a:pt x="83487" y="8422"/>
                    <a:pt x="85511" y="11712"/>
                    <a:pt x="85511" y="15760"/>
                  </a:cubicBezTo>
                  <a:cubicBezTo>
                    <a:pt x="85511" y="19809"/>
                    <a:pt x="82981" y="23099"/>
                    <a:pt x="81716" y="24617"/>
                  </a:cubicBezTo>
                  <a:lnTo>
                    <a:pt x="66027" y="44355"/>
                  </a:lnTo>
                  <a:lnTo>
                    <a:pt x="46289" y="18797"/>
                  </a:lnTo>
                  <a:cubicBezTo>
                    <a:pt x="44011" y="16267"/>
                    <a:pt x="44011" y="15760"/>
                    <a:pt x="44011" y="14242"/>
                  </a:cubicBezTo>
                  <a:cubicBezTo>
                    <a:pt x="44011" y="10446"/>
                    <a:pt x="47807" y="8169"/>
                    <a:pt x="52868" y="7916"/>
                  </a:cubicBezTo>
                  <a:lnTo>
                    <a:pt x="52868" y="71"/>
                  </a:lnTo>
                  <a:cubicBezTo>
                    <a:pt x="46289" y="324"/>
                    <a:pt x="29587" y="830"/>
                    <a:pt x="25538" y="830"/>
                  </a:cubicBezTo>
                  <a:cubicBezTo>
                    <a:pt x="20224" y="830"/>
                    <a:pt x="8331" y="577"/>
                    <a:pt x="1498" y="71"/>
                  </a:cubicBezTo>
                  <a:lnTo>
                    <a:pt x="1498" y="7916"/>
                  </a:lnTo>
                  <a:cubicBezTo>
                    <a:pt x="19212" y="7916"/>
                    <a:pt x="19465" y="8169"/>
                    <a:pt x="31359" y="23352"/>
                  </a:cubicBezTo>
                  <a:lnTo>
                    <a:pt x="56411" y="55996"/>
                  </a:lnTo>
                  <a:lnTo>
                    <a:pt x="32624" y="86109"/>
                  </a:lnTo>
                  <a:cubicBezTo>
                    <a:pt x="20477" y="100786"/>
                    <a:pt x="5547" y="101292"/>
                    <a:pt x="233" y="101292"/>
                  </a:cubicBezTo>
                  <a:lnTo>
                    <a:pt x="233" y="109136"/>
                  </a:lnTo>
                  <a:cubicBezTo>
                    <a:pt x="6813" y="108630"/>
                    <a:pt x="14657" y="108377"/>
                    <a:pt x="21236" y="108377"/>
                  </a:cubicBezTo>
                  <a:cubicBezTo>
                    <a:pt x="28575" y="108377"/>
                    <a:pt x="39203" y="108883"/>
                    <a:pt x="45276" y="109136"/>
                  </a:cubicBezTo>
                  <a:lnTo>
                    <a:pt x="45276" y="101292"/>
                  </a:lnTo>
                  <a:cubicBezTo>
                    <a:pt x="39709" y="100533"/>
                    <a:pt x="37938" y="97243"/>
                    <a:pt x="37938" y="93447"/>
                  </a:cubicBezTo>
                  <a:cubicBezTo>
                    <a:pt x="37938" y="87880"/>
                    <a:pt x="45276" y="79529"/>
                    <a:pt x="60712" y="61310"/>
                  </a:cubicBezTo>
                  <a:lnTo>
                    <a:pt x="79944" y="86615"/>
                  </a:lnTo>
                  <a:cubicBezTo>
                    <a:pt x="81969" y="89398"/>
                    <a:pt x="85258" y="93447"/>
                    <a:pt x="85258" y="94965"/>
                  </a:cubicBezTo>
                  <a:cubicBezTo>
                    <a:pt x="85258" y="97243"/>
                    <a:pt x="82981" y="101039"/>
                    <a:pt x="76149" y="101292"/>
                  </a:cubicBezTo>
                  <a:lnTo>
                    <a:pt x="76149" y="109136"/>
                  </a:lnTo>
                  <a:cubicBezTo>
                    <a:pt x="83740" y="108883"/>
                    <a:pt x="97911" y="108377"/>
                    <a:pt x="103478" y="108377"/>
                  </a:cubicBezTo>
                  <a:cubicBezTo>
                    <a:pt x="110310" y="108377"/>
                    <a:pt x="120179" y="108630"/>
                    <a:pt x="127771" y="109136"/>
                  </a:cubicBezTo>
                  <a:lnTo>
                    <a:pt x="127771" y="101292"/>
                  </a:lnTo>
                  <a:cubicBezTo>
                    <a:pt x="114106" y="101292"/>
                    <a:pt x="109551" y="100786"/>
                    <a:pt x="103731" y="93447"/>
                  </a:cubicBezTo>
                  <a:lnTo>
                    <a:pt x="69822" y="49669"/>
                  </a:ln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EE859F88-EC80-124B-C55B-72712FE78C55}"/>
                </a:ext>
              </a:extLst>
            </p:cNvPr>
            <p:cNvSpPr/>
            <p:nvPr>
              <p:custDataLst>
                <p:tags r:id="rId16"/>
              </p:custDataLst>
            </p:nvPr>
          </p:nvSpPr>
          <p:spPr>
            <a:xfrm>
              <a:off x="8605080" y="4237466"/>
              <a:ext cx="124754" cy="160940"/>
            </a:xfrm>
            <a:custGeom>
              <a:avLst/>
              <a:gdLst>
                <a:gd name="connsiteX0" fmla="*/ 36678 w 124754"/>
                <a:gd name="connsiteY0" fmla="*/ 16773 h 160940"/>
                <a:gd name="connsiteX1" fmla="*/ 36678 w 124754"/>
                <a:gd name="connsiteY1" fmla="*/ 71 h 160940"/>
                <a:gd name="connsiteX2" fmla="*/ 239 w 124754"/>
                <a:gd name="connsiteY2" fmla="*/ 2855 h 160940"/>
                <a:gd name="connsiteX3" fmla="*/ 239 w 124754"/>
                <a:gd name="connsiteY3" fmla="*/ 10699 h 160940"/>
                <a:gd name="connsiteX4" fmla="*/ 19976 w 124754"/>
                <a:gd name="connsiteY4" fmla="*/ 23352 h 160940"/>
                <a:gd name="connsiteX5" fmla="*/ 19976 w 124754"/>
                <a:gd name="connsiteY5" fmla="*/ 141780 h 160940"/>
                <a:gd name="connsiteX6" fmla="*/ 239 w 124754"/>
                <a:gd name="connsiteY6" fmla="*/ 153167 h 160940"/>
                <a:gd name="connsiteX7" fmla="*/ 239 w 124754"/>
                <a:gd name="connsiteY7" fmla="*/ 161012 h 160940"/>
                <a:gd name="connsiteX8" fmla="*/ 28580 w 124754"/>
                <a:gd name="connsiteY8" fmla="*/ 160253 h 160940"/>
                <a:gd name="connsiteX9" fmla="*/ 57175 w 124754"/>
                <a:gd name="connsiteY9" fmla="*/ 161012 h 160940"/>
                <a:gd name="connsiteX10" fmla="*/ 57175 w 124754"/>
                <a:gd name="connsiteY10" fmla="*/ 153167 h 160940"/>
                <a:gd name="connsiteX11" fmla="*/ 37437 w 124754"/>
                <a:gd name="connsiteY11" fmla="*/ 141780 h 160940"/>
                <a:gd name="connsiteX12" fmla="*/ 37437 w 124754"/>
                <a:gd name="connsiteY12" fmla="*/ 99267 h 160940"/>
                <a:gd name="connsiteX13" fmla="*/ 37437 w 124754"/>
                <a:gd name="connsiteY13" fmla="*/ 96990 h 160940"/>
                <a:gd name="connsiteX14" fmla="*/ 68562 w 124754"/>
                <a:gd name="connsiteY14" fmla="*/ 114703 h 160940"/>
                <a:gd name="connsiteX15" fmla="*/ 124993 w 124754"/>
                <a:gd name="connsiteY15" fmla="*/ 57261 h 160940"/>
                <a:gd name="connsiteX16" fmla="*/ 72105 w 124754"/>
                <a:gd name="connsiteY16" fmla="*/ 71 h 160940"/>
                <a:gd name="connsiteX17" fmla="*/ 36678 w 124754"/>
                <a:gd name="connsiteY17" fmla="*/ 16773 h 160940"/>
                <a:gd name="connsiteX18" fmla="*/ 37437 w 124754"/>
                <a:gd name="connsiteY18" fmla="*/ 83072 h 160940"/>
                <a:gd name="connsiteX19" fmla="*/ 37437 w 124754"/>
                <a:gd name="connsiteY19" fmla="*/ 26642 h 160940"/>
                <a:gd name="connsiteX20" fmla="*/ 70081 w 124754"/>
                <a:gd name="connsiteY20" fmla="*/ 6398 h 160940"/>
                <a:gd name="connsiteX21" fmla="*/ 103989 w 124754"/>
                <a:gd name="connsiteY21" fmla="*/ 57261 h 160940"/>
                <a:gd name="connsiteX22" fmla="*/ 67550 w 124754"/>
                <a:gd name="connsiteY22" fmla="*/ 109136 h 160940"/>
                <a:gd name="connsiteX23" fmla="*/ 40980 w 124754"/>
                <a:gd name="connsiteY23" fmla="*/ 93700 h 160940"/>
                <a:gd name="connsiteX24" fmla="*/ 37437 w 124754"/>
                <a:gd name="connsiteY24" fmla="*/ 83072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60940">
                  <a:moveTo>
                    <a:pt x="36678" y="16773"/>
                  </a:moveTo>
                  <a:lnTo>
                    <a:pt x="36678" y="71"/>
                  </a:lnTo>
                  <a:lnTo>
                    <a:pt x="239" y="2855"/>
                  </a:lnTo>
                  <a:lnTo>
                    <a:pt x="239" y="10699"/>
                  </a:lnTo>
                  <a:cubicBezTo>
                    <a:pt x="18205" y="10699"/>
                    <a:pt x="19976" y="12218"/>
                    <a:pt x="19976" y="23352"/>
                  </a:cubicBezTo>
                  <a:lnTo>
                    <a:pt x="19976" y="141780"/>
                  </a:lnTo>
                  <a:cubicBezTo>
                    <a:pt x="19976" y="153167"/>
                    <a:pt x="17193" y="153167"/>
                    <a:pt x="239" y="153167"/>
                  </a:cubicBezTo>
                  <a:lnTo>
                    <a:pt x="239" y="161012"/>
                  </a:lnTo>
                  <a:cubicBezTo>
                    <a:pt x="8842" y="160759"/>
                    <a:pt x="22001" y="160253"/>
                    <a:pt x="28580" y="160253"/>
                  </a:cubicBezTo>
                  <a:cubicBezTo>
                    <a:pt x="35413" y="160253"/>
                    <a:pt x="48318" y="160759"/>
                    <a:pt x="57175" y="161012"/>
                  </a:cubicBezTo>
                  <a:lnTo>
                    <a:pt x="57175" y="153167"/>
                  </a:lnTo>
                  <a:cubicBezTo>
                    <a:pt x="40221" y="153167"/>
                    <a:pt x="37437" y="153167"/>
                    <a:pt x="37437" y="141780"/>
                  </a:cubicBezTo>
                  <a:lnTo>
                    <a:pt x="37437" y="99267"/>
                  </a:lnTo>
                  <a:lnTo>
                    <a:pt x="37437" y="96990"/>
                  </a:lnTo>
                  <a:cubicBezTo>
                    <a:pt x="38702" y="101039"/>
                    <a:pt x="49330" y="114703"/>
                    <a:pt x="68562" y="114703"/>
                  </a:cubicBezTo>
                  <a:cubicBezTo>
                    <a:pt x="98675" y="114703"/>
                    <a:pt x="124993" y="89904"/>
                    <a:pt x="124993" y="57261"/>
                  </a:cubicBezTo>
                  <a:cubicBezTo>
                    <a:pt x="124993" y="25123"/>
                    <a:pt x="100447" y="71"/>
                    <a:pt x="72105" y="71"/>
                  </a:cubicBezTo>
                  <a:cubicBezTo>
                    <a:pt x="52367" y="71"/>
                    <a:pt x="41739" y="11205"/>
                    <a:pt x="36678" y="16773"/>
                  </a:cubicBezTo>
                  <a:close/>
                  <a:moveTo>
                    <a:pt x="37437" y="83072"/>
                  </a:moveTo>
                  <a:lnTo>
                    <a:pt x="37437" y="26642"/>
                  </a:lnTo>
                  <a:cubicBezTo>
                    <a:pt x="44775" y="13736"/>
                    <a:pt x="57175" y="6398"/>
                    <a:pt x="70081" y="6398"/>
                  </a:cubicBezTo>
                  <a:cubicBezTo>
                    <a:pt x="88553" y="6398"/>
                    <a:pt x="103989" y="28666"/>
                    <a:pt x="103989" y="57261"/>
                  </a:cubicBezTo>
                  <a:cubicBezTo>
                    <a:pt x="103989" y="87880"/>
                    <a:pt x="86276" y="109136"/>
                    <a:pt x="67550" y="109136"/>
                  </a:cubicBezTo>
                  <a:cubicBezTo>
                    <a:pt x="57428" y="109136"/>
                    <a:pt x="47812" y="104075"/>
                    <a:pt x="40980" y="93700"/>
                  </a:cubicBezTo>
                  <a:cubicBezTo>
                    <a:pt x="37437" y="88386"/>
                    <a:pt x="37437" y="88133"/>
                    <a:pt x="37437" y="83072"/>
                  </a:cubicBez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7D1CB732-066B-5EA2-739F-A414251E119E}"/>
                </a:ext>
              </a:extLst>
            </p:cNvPr>
            <p:cNvSpPr/>
            <p:nvPr>
              <p:custDataLst>
                <p:tags r:id="rId17"/>
              </p:custDataLst>
            </p:nvPr>
          </p:nvSpPr>
          <p:spPr>
            <a:xfrm>
              <a:off x="8805805" y="4159526"/>
              <a:ext cx="58707" cy="253051"/>
            </a:xfrm>
            <a:custGeom>
              <a:avLst/>
              <a:gdLst>
                <a:gd name="connsiteX0" fmla="*/ 58954 w 58707"/>
                <a:gd name="connsiteY0" fmla="*/ 250592 h 253051"/>
                <a:gd name="connsiteX1" fmla="*/ 54652 w 58707"/>
                <a:gd name="connsiteY1" fmla="*/ 245025 h 253051"/>
                <a:gd name="connsiteX2" fmla="*/ 14923 w 58707"/>
                <a:gd name="connsiteY2" fmla="*/ 126597 h 253051"/>
                <a:gd name="connsiteX3" fmla="*/ 55664 w 58707"/>
                <a:gd name="connsiteY3" fmla="*/ 6904 h 253051"/>
                <a:gd name="connsiteX4" fmla="*/ 58954 w 58707"/>
                <a:gd name="connsiteY4" fmla="*/ 2602 h 253051"/>
                <a:gd name="connsiteX5" fmla="*/ 56423 w 58707"/>
                <a:gd name="connsiteY5" fmla="*/ 71 h 253051"/>
                <a:gd name="connsiteX6" fmla="*/ 16188 w 58707"/>
                <a:gd name="connsiteY6" fmla="*/ 49416 h 253051"/>
                <a:gd name="connsiteX7" fmla="*/ 246 w 58707"/>
                <a:gd name="connsiteY7" fmla="*/ 126597 h 253051"/>
                <a:gd name="connsiteX8" fmla="*/ 16947 w 58707"/>
                <a:gd name="connsiteY8" fmla="*/ 205549 h 253051"/>
                <a:gd name="connsiteX9" fmla="*/ 56423 w 58707"/>
                <a:gd name="connsiteY9" fmla="*/ 253122 h 253051"/>
                <a:gd name="connsiteX10" fmla="*/ 58954 w 58707"/>
                <a:gd name="connsiteY10" fmla="*/ 2505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4" y="250592"/>
                  </a:moveTo>
                  <a:cubicBezTo>
                    <a:pt x="58954" y="249833"/>
                    <a:pt x="58954" y="249327"/>
                    <a:pt x="54652" y="245025"/>
                  </a:cubicBezTo>
                  <a:cubicBezTo>
                    <a:pt x="23020" y="213140"/>
                    <a:pt x="14923" y="165314"/>
                    <a:pt x="14923" y="126597"/>
                  </a:cubicBezTo>
                  <a:cubicBezTo>
                    <a:pt x="14923" y="82566"/>
                    <a:pt x="24539" y="38535"/>
                    <a:pt x="55664" y="6904"/>
                  </a:cubicBezTo>
                  <a:cubicBezTo>
                    <a:pt x="58954" y="3867"/>
                    <a:pt x="58954" y="3361"/>
                    <a:pt x="58954" y="2602"/>
                  </a:cubicBezTo>
                  <a:cubicBezTo>
                    <a:pt x="58954" y="830"/>
                    <a:pt x="57941" y="71"/>
                    <a:pt x="56423" y="71"/>
                  </a:cubicBezTo>
                  <a:cubicBezTo>
                    <a:pt x="53893" y="71"/>
                    <a:pt x="31118" y="17279"/>
                    <a:pt x="16188" y="49416"/>
                  </a:cubicBezTo>
                  <a:cubicBezTo>
                    <a:pt x="3282" y="77252"/>
                    <a:pt x="246" y="105340"/>
                    <a:pt x="246" y="126597"/>
                  </a:cubicBezTo>
                  <a:cubicBezTo>
                    <a:pt x="246" y="146335"/>
                    <a:pt x="3029" y="176954"/>
                    <a:pt x="16947" y="205549"/>
                  </a:cubicBezTo>
                  <a:cubicBezTo>
                    <a:pt x="32130" y="236674"/>
                    <a:pt x="53893" y="253122"/>
                    <a:pt x="56423" y="253122"/>
                  </a:cubicBezTo>
                  <a:cubicBezTo>
                    <a:pt x="57941" y="253122"/>
                    <a:pt x="58954" y="252363"/>
                    <a:pt x="58954" y="250592"/>
                  </a:cubicBez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F270292C-84AA-D0BA-4DE8-EB575C40D164}"/>
                </a:ext>
              </a:extLst>
            </p:cNvPr>
            <p:cNvSpPr/>
            <p:nvPr>
              <p:custDataLst>
                <p:tags r:id="rId18"/>
              </p:custDataLst>
            </p:nvPr>
          </p:nvSpPr>
          <p:spPr>
            <a:xfrm>
              <a:off x="8890802" y="4237466"/>
              <a:ext cx="97171" cy="114632"/>
            </a:xfrm>
            <a:custGeom>
              <a:avLst/>
              <a:gdLst>
                <a:gd name="connsiteX0" fmla="*/ 35930 w 97171"/>
                <a:gd name="connsiteY0" fmla="*/ 53465 h 114632"/>
                <a:gd name="connsiteX1" fmla="*/ 74647 w 97171"/>
                <a:gd name="connsiteY1" fmla="*/ 47645 h 114632"/>
                <a:gd name="connsiteX2" fmla="*/ 93625 w 97171"/>
                <a:gd name="connsiteY2" fmla="*/ 21581 h 114632"/>
                <a:gd name="connsiteX3" fmla="*/ 66549 w 97171"/>
                <a:gd name="connsiteY3" fmla="*/ 71 h 114632"/>
                <a:gd name="connsiteX4" fmla="*/ 250 w 97171"/>
                <a:gd name="connsiteY4" fmla="*/ 68901 h 114632"/>
                <a:gd name="connsiteX5" fmla="*/ 39979 w 97171"/>
                <a:gd name="connsiteY5" fmla="*/ 114703 h 114632"/>
                <a:gd name="connsiteX6" fmla="*/ 97421 w 97171"/>
                <a:gd name="connsiteY6" fmla="*/ 84843 h 114632"/>
                <a:gd name="connsiteX7" fmla="*/ 94385 w 97171"/>
                <a:gd name="connsiteY7" fmla="*/ 81554 h 114632"/>
                <a:gd name="connsiteX8" fmla="*/ 91095 w 97171"/>
                <a:gd name="connsiteY8" fmla="*/ 84084 h 114632"/>
                <a:gd name="connsiteX9" fmla="*/ 40485 w 97171"/>
                <a:gd name="connsiteY9" fmla="*/ 109136 h 114632"/>
                <a:gd name="connsiteX10" fmla="*/ 18469 w 97171"/>
                <a:gd name="connsiteY10" fmla="*/ 79782 h 114632"/>
                <a:gd name="connsiteX11" fmla="*/ 22518 w 97171"/>
                <a:gd name="connsiteY11" fmla="*/ 53465 h 114632"/>
                <a:gd name="connsiteX12" fmla="*/ 35930 w 97171"/>
                <a:gd name="connsiteY12" fmla="*/ 53465 h 114632"/>
                <a:gd name="connsiteX13" fmla="*/ 24036 w 97171"/>
                <a:gd name="connsiteY13" fmla="*/ 47898 h 114632"/>
                <a:gd name="connsiteX14" fmla="*/ 66549 w 97171"/>
                <a:gd name="connsiteY14" fmla="*/ 5638 h 114632"/>
                <a:gd name="connsiteX15" fmla="*/ 85275 w 97171"/>
                <a:gd name="connsiteY15" fmla="*/ 21581 h 114632"/>
                <a:gd name="connsiteX16" fmla="*/ 34411 w 97171"/>
                <a:gd name="connsiteY16" fmla="*/ 47898 h 114632"/>
                <a:gd name="connsiteX17" fmla="*/ 24036 w 97171"/>
                <a:gd name="connsiteY17" fmla="*/ 478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71" h="114632">
                  <a:moveTo>
                    <a:pt x="35930" y="53465"/>
                  </a:moveTo>
                  <a:cubicBezTo>
                    <a:pt x="43268" y="53465"/>
                    <a:pt x="61994" y="52959"/>
                    <a:pt x="74647" y="47645"/>
                  </a:cubicBezTo>
                  <a:cubicBezTo>
                    <a:pt x="92360" y="40053"/>
                    <a:pt x="93625" y="25123"/>
                    <a:pt x="93625" y="21581"/>
                  </a:cubicBezTo>
                  <a:cubicBezTo>
                    <a:pt x="93625" y="10446"/>
                    <a:pt x="84009" y="71"/>
                    <a:pt x="66549" y="71"/>
                  </a:cubicBezTo>
                  <a:cubicBezTo>
                    <a:pt x="38460" y="71"/>
                    <a:pt x="250" y="24617"/>
                    <a:pt x="250" y="68901"/>
                  </a:cubicBezTo>
                  <a:cubicBezTo>
                    <a:pt x="250" y="94712"/>
                    <a:pt x="15180" y="114703"/>
                    <a:pt x="39979" y="114703"/>
                  </a:cubicBezTo>
                  <a:cubicBezTo>
                    <a:pt x="76165" y="114703"/>
                    <a:pt x="97421" y="87880"/>
                    <a:pt x="97421" y="84843"/>
                  </a:cubicBezTo>
                  <a:cubicBezTo>
                    <a:pt x="97421" y="83325"/>
                    <a:pt x="95903" y="81554"/>
                    <a:pt x="94385" y="81554"/>
                  </a:cubicBezTo>
                  <a:cubicBezTo>
                    <a:pt x="93119" y="81554"/>
                    <a:pt x="92613" y="82060"/>
                    <a:pt x="91095" y="84084"/>
                  </a:cubicBezTo>
                  <a:cubicBezTo>
                    <a:pt x="71104" y="109136"/>
                    <a:pt x="43521" y="109136"/>
                    <a:pt x="40485" y="109136"/>
                  </a:cubicBezTo>
                  <a:cubicBezTo>
                    <a:pt x="20747" y="109136"/>
                    <a:pt x="18469" y="87880"/>
                    <a:pt x="18469" y="79782"/>
                  </a:cubicBezTo>
                  <a:cubicBezTo>
                    <a:pt x="18469" y="76746"/>
                    <a:pt x="18722" y="68901"/>
                    <a:pt x="22518" y="53465"/>
                  </a:cubicBezTo>
                  <a:lnTo>
                    <a:pt x="35930" y="53465"/>
                  </a:lnTo>
                  <a:close/>
                  <a:moveTo>
                    <a:pt x="24036" y="47898"/>
                  </a:moveTo>
                  <a:cubicBezTo>
                    <a:pt x="33905" y="9434"/>
                    <a:pt x="59970" y="5638"/>
                    <a:pt x="66549" y="5638"/>
                  </a:cubicBezTo>
                  <a:cubicBezTo>
                    <a:pt x="78442" y="5638"/>
                    <a:pt x="85275" y="12977"/>
                    <a:pt x="85275" y="21581"/>
                  </a:cubicBezTo>
                  <a:cubicBezTo>
                    <a:pt x="85275" y="47898"/>
                    <a:pt x="44787" y="47898"/>
                    <a:pt x="34411" y="47898"/>
                  </a:cubicBezTo>
                  <a:lnTo>
                    <a:pt x="24036" y="47898"/>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67BE6677-BFCC-2F12-59EE-B6CC154F9045}"/>
                </a:ext>
              </a:extLst>
            </p:cNvPr>
            <p:cNvSpPr/>
            <p:nvPr>
              <p:custDataLst>
                <p:tags r:id="rId19"/>
              </p:custDataLst>
            </p:nvPr>
          </p:nvSpPr>
          <p:spPr>
            <a:xfrm>
              <a:off x="9005315" y="4269831"/>
              <a:ext cx="53672" cy="119212"/>
            </a:xfrm>
            <a:custGeom>
              <a:avLst/>
              <a:gdLst>
                <a:gd name="connsiteX0" fmla="*/ 49321 w 53672"/>
                <a:gd name="connsiteY0" fmla="*/ 6804 h 119212"/>
                <a:gd name="connsiteX1" fmla="*/ 42235 w 53672"/>
                <a:gd name="connsiteY1" fmla="*/ 73 h 119212"/>
                <a:gd name="connsiteX2" fmla="*/ 32316 w 53672"/>
                <a:gd name="connsiteY2" fmla="*/ 9815 h 119212"/>
                <a:gd name="connsiteX3" fmla="*/ 39401 w 53672"/>
                <a:gd name="connsiteY3" fmla="*/ 16546 h 119212"/>
                <a:gd name="connsiteX4" fmla="*/ 49321 w 53672"/>
                <a:gd name="connsiteY4" fmla="*/ 6804 h 119212"/>
                <a:gd name="connsiteX5" fmla="*/ 13185 w 53672"/>
                <a:gd name="connsiteY5" fmla="*/ 96789 h 119212"/>
                <a:gd name="connsiteX6" fmla="*/ 11591 w 53672"/>
                <a:gd name="connsiteY6" fmla="*/ 104229 h 119212"/>
                <a:gd name="connsiteX7" fmla="*/ 28419 w 53672"/>
                <a:gd name="connsiteY7" fmla="*/ 119285 h 119212"/>
                <a:gd name="connsiteX8" fmla="*/ 53926 w 53672"/>
                <a:gd name="connsiteY8" fmla="*/ 92183 h 119212"/>
                <a:gd name="connsiteX9" fmla="*/ 51092 w 53672"/>
                <a:gd name="connsiteY9" fmla="*/ 89881 h 119212"/>
                <a:gd name="connsiteX10" fmla="*/ 47727 w 53672"/>
                <a:gd name="connsiteY10" fmla="*/ 92892 h 119212"/>
                <a:gd name="connsiteX11" fmla="*/ 28950 w 53672"/>
                <a:gd name="connsiteY11" fmla="*/ 114325 h 119212"/>
                <a:gd name="connsiteX12" fmla="*/ 24522 w 53672"/>
                <a:gd name="connsiteY12" fmla="*/ 108126 h 119212"/>
                <a:gd name="connsiteX13" fmla="*/ 27356 w 53672"/>
                <a:gd name="connsiteY13" fmla="*/ 96789 h 119212"/>
                <a:gd name="connsiteX14" fmla="*/ 33024 w 53672"/>
                <a:gd name="connsiteY14" fmla="*/ 82618 h 119212"/>
                <a:gd name="connsiteX15" fmla="*/ 41704 w 53672"/>
                <a:gd name="connsiteY15" fmla="*/ 60122 h 119212"/>
                <a:gd name="connsiteX16" fmla="*/ 42767 w 53672"/>
                <a:gd name="connsiteY16" fmla="*/ 54453 h 119212"/>
                <a:gd name="connsiteX17" fmla="*/ 25939 w 53672"/>
                <a:gd name="connsiteY17" fmla="*/ 39397 h 119212"/>
                <a:gd name="connsiteX18" fmla="*/ 254 w 53672"/>
                <a:gd name="connsiteY18" fmla="*/ 66499 h 119212"/>
                <a:gd name="connsiteX19" fmla="*/ 3266 w 53672"/>
                <a:gd name="connsiteY19" fmla="*/ 68801 h 119212"/>
                <a:gd name="connsiteX20" fmla="*/ 6454 w 53672"/>
                <a:gd name="connsiteY20" fmla="*/ 65967 h 119212"/>
                <a:gd name="connsiteX21" fmla="*/ 25407 w 53672"/>
                <a:gd name="connsiteY21" fmla="*/ 44357 h 119212"/>
                <a:gd name="connsiteX22" fmla="*/ 29836 w 53672"/>
                <a:gd name="connsiteY22" fmla="*/ 50556 h 119212"/>
                <a:gd name="connsiteX23" fmla="*/ 24345 w 53672"/>
                <a:gd name="connsiteY23" fmla="*/ 68270 h 119212"/>
                <a:gd name="connsiteX24" fmla="*/ 13185 w 53672"/>
                <a:gd name="connsiteY24" fmla="*/ 96789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1" y="6804"/>
                  </a:moveTo>
                  <a:cubicBezTo>
                    <a:pt x="49321" y="3970"/>
                    <a:pt x="47195" y="73"/>
                    <a:pt x="42235" y="73"/>
                  </a:cubicBezTo>
                  <a:cubicBezTo>
                    <a:pt x="37453" y="73"/>
                    <a:pt x="32316" y="4678"/>
                    <a:pt x="32316" y="9815"/>
                  </a:cubicBezTo>
                  <a:cubicBezTo>
                    <a:pt x="32316" y="12827"/>
                    <a:pt x="34619" y="16546"/>
                    <a:pt x="39401" y="16546"/>
                  </a:cubicBezTo>
                  <a:cubicBezTo>
                    <a:pt x="44538" y="16546"/>
                    <a:pt x="49321" y="11587"/>
                    <a:pt x="49321" y="6804"/>
                  </a:cubicBezTo>
                  <a:close/>
                  <a:moveTo>
                    <a:pt x="13185" y="96789"/>
                  </a:moveTo>
                  <a:cubicBezTo>
                    <a:pt x="12477" y="99092"/>
                    <a:pt x="11591" y="101217"/>
                    <a:pt x="11591" y="104229"/>
                  </a:cubicBezTo>
                  <a:cubicBezTo>
                    <a:pt x="11591" y="112554"/>
                    <a:pt x="18676" y="119285"/>
                    <a:pt x="28419" y="119285"/>
                  </a:cubicBezTo>
                  <a:cubicBezTo>
                    <a:pt x="46132" y="119285"/>
                    <a:pt x="53926" y="94840"/>
                    <a:pt x="53926" y="92183"/>
                  </a:cubicBezTo>
                  <a:cubicBezTo>
                    <a:pt x="53926" y="89881"/>
                    <a:pt x="51624" y="89881"/>
                    <a:pt x="51092" y="89881"/>
                  </a:cubicBezTo>
                  <a:cubicBezTo>
                    <a:pt x="48612" y="89881"/>
                    <a:pt x="48435" y="90943"/>
                    <a:pt x="47727" y="92892"/>
                  </a:cubicBezTo>
                  <a:cubicBezTo>
                    <a:pt x="43652" y="107063"/>
                    <a:pt x="35858" y="114325"/>
                    <a:pt x="28950" y="114325"/>
                  </a:cubicBezTo>
                  <a:cubicBezTo>
                    <a:pt x="25407" y="114325"/>
                    <a:pt x="24522" y="112023"/>
                    <a:pt x="24522" y="108126"/>
                  </a:cubicBezTo>
                  <a:cubicBezTo>
                    <a:pt x="24522" y="104051"/>
                    <a:pt x="25762" y="100686"/>
                    <a:pt x="27356" y="96789"/>
                  </a:cubicBezTo>
                  <a:cubicBezTo>
                    <a:pt x="29127" y="92006"/>
                    <a:pt x="31076" y="87224"/>
                    <a:pt x="33024" y="82618"/>
                  </a:cubicBezTo>
                  <a:cubicBezTo>
                    <a:pt x="34619" y="78367"/>
                    <a:pt x="40995" y="62247"/>
                    <a:pt x="41704" y="60122"/>
                  </a:cubicBezTo>
                  <a:cubicBezTo>
                    <a:pt x="42235" y="58350"/>
                    <a:pt x="42767" y="56225"/>
                    <a:pt x="42767" y="54453"/>
                  </a:cubicBezTo>
                  <a:cubicBezTo>
                    <a:pt x="42767" y="46128"/>
                    <a:pt x="35681" y="39397"/>
                    <a:pt x="25939" y="39397"/>
                  </a:cubicBezTo>
                  <a:cubicBezTo>
                    <a:pt x="8402" y="39397"/>
                    <a:pt x="254" y="63487"/>
                    <a:pt x="254" y="66499"/>
                  </a:cubicBezTo>
                  <a:cubicBezTo>
                    <a:pt x="254" y="68801"/>
                    <a:pt x="2734" y="68801"/>
                    <a:pt x="3266" y="68801"/>
                  </a:cubicBezTo>
                  <a:cubicBezTo>
                    <a:pt x="5745" y="68801"/>
                    <a:pt x="5923" y="67916"/>
                    <a:pt x="6454" y="65967"/>
                  </a:cubicBezTo>
                  <a:cubicBezTo>
                    <a:pt x="11059" y="50734"/>
                    <a:pt x="18853" y="44357"/>
                    <a:pt x="25407" y="44357"/>
                  </a:cubicBezTo>
                  <a:cubicBezTo>
                    <a:pt x="28242" y="44357"/>
                    <a:pt x="29836" y="45774"/>
                    <a:pt x="29836" y="50556"/>
                  </a:cubicBezTo>
                  <a:cubicBezTo>
                    <a:pt x="29836" y="54631"/>
                    <a:pt x="28773" y="57288"/>
                    <a:pt x="24345" y="68270"/>
                  </a:cubicBezTo>
                  <a:lnTo>
                    <a:pt x="13185" y="96789"/>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78BF80C5-6160-CD71-A526-D2E8DB01F317}"/>
                </a:ext>
              </a:extLst>
            </p:cNvPr>
            <p:cNvSpPr/>
            <p:nvPr>
              <p:custDataLst>
                <p:tags r:id="rId20"/>
              </p:custDataLst>
            </p:nvPr>
          </p:nvSpPr>
          <p:spPr>
            <a:xfrm>
              <a:off x="9095661" y="4159526"/>
              <a:ext cx="58707" cy="253051"/>
            </a:xfrm>
            <a:custGeom>
              <a:avLst/>
              <a:gdLst>
                <a:gd name="connsiteX0" fmla="*/ 58965 w 58707"/>
                <a:gd name="connsiteY0" fmla="*/ 126597 h 253051"/>
                <a:gd name="connsiteX1" fmla="*/ 42264 w 58707"/>
                <a:gd name="connsiteY1" fmla="*/ 47645 h 253051"/>
                <a:gd name="connsiteX2" fmla="*/ 2788 w 58707"/>
                <a:gd name="connsiteY2" fmla="*/ 71 h 253051"/>
                <a:gd name="connsiteX3" fmla="*/ 258 w 58707"/>
                <a:gd name="connsiteY3" fmla="*/ 2602 h 253051"/>
                <a:gd name="connsiteX4" fmla="*/ 5066 w 58707"/>
                <a:gd name="connsiteY4" fmla="*/ 8422 h 253051"/>
                <a:gd name="connsiteX5" fmla="*/ 44288 w 58707"/>
                <a:gd name="connsiteY5" fmla="*/ 126597 h 253051"/>
                <a:gd name="connsiteX6" fmla="*/ 3547 w 58707"/>
                <a:gd name="connsiteY6" fmla="*/ 246290 h 253051"/>
                <a:gd name="connsiteX7" fmla="*/ 258 w 58707"/>
                <a:gd name="connsiteY7" fmla="*/ 250592 h 253051"/>
                <a:gd name="connsiteX8" fmla="*/ 2788 w 58707"/>
                <a:gd name="connsiteY8" fmla="*/ 253122 h 253051"/>
                <a:gd name="connsiteX9" fmla="*/ 43023 w 58707"/>
                <a:gd name="connsiteY9" fmla="*/ 203777 h 253051"/>
                <a:gd name="connsiteX10" fmla="*/ 58965 w 58707"/>
                <a:gd name="connsiteY10" fmla="*/ 126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5" y="126597"/>
                  </a:moveTo>
                  <a:cubicBezTo>
                    <a:pt x="58965" y="106859"/>
                    <a:pt x="56182" y="76240"/>
                    <a:pt x="42264" y="47645"/>
                  </a:cubicBezTo>
                  <a:cubicBezTo>
                    <a:pt x="27081" y="16520"/>
                    <a:pt x="5319" y="71"/>
                    <a:pt x="2788" y="71"/>
                  </a:cubicBezTo>
                  <a:cubicBezTo>
                    <a:pt x="1270" y="71"/>
                    <a:pt x="258" y="1083"/>
                    <a:pt x="258" y="2602"/>
                  </a:cubicBezTo>
                  <a:cubicBezTo>
                    <a:pt x="258" y="3361"/>
                    <a:pt x="258" y="3867"/>
                    <a:pt x="5066" y="8422"/>
                  </a:cubicBezTo>
                  <a:cubicBezTo>
                    <a:pt x="29865" y="33474"/>
                    <a:pt x="44288" y="73709"/>
                    <a:pt x="44288" y="126597"/>
                  </a:cubicBezTo>
                  <a:cubicBezTo>
                    <a:pt x="44288" y="169868"/>
                    <a:pt x="34926" y="214405"/>
                    <a:pt x="3547" y="246290"/>
                  </a:cubicBezTo>
                  <a:cubicBezTo>
                    <a:pt x="258" y="249327"/>
                    <a:pt x="258" y="249833"/>
                    <a:pt x="258" y="250592"/>
                  </a:cubicBezTo>
                  <a:cubicBezTo>
                    <a:pt x="258" y="252110"/>
                    <a:pt x="1270" y="253122"/>
                    <a:pt x="2788" y="253122"/>
                  </a:cubicBezTo>
                  <a:cubicBezTo>
                    <a:pt x="5319" y="253122"/>
                    <a:pt x="28093" y="235915"/>
                    <a:pt x="43023" y="203777"/>
                  </a:cubicBezTo>
                  <a:cubicBezTo>
                    <a:pt x="55929" y="175942"/>
                    <a:pt x="58965" y="147853"/>
                    <a:pt x="58965" y="126597"/>
                  </a:cubicBez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E8288499-C44A-BA44-638A-B7C8EC3CB11D}"/>
                </a:ext>
              </a:extLst>
            </p:cNvPr>
            <p:cNvSpPr/>
            <p:nvPr>
              <p:custDataLst>
                <p:tags r:id="rId21"/>
              </p:custDataLst>
            </p:nvPr>
          </p:nvSpPr>
          <p:spPr>
            <a:xfrm>
              <a:off x="8114948" y="4452182"/>
              <a:ext cx="1301721" cy="10121"/>
            </a:xfrm>
            <a:custGeom>
              <a:avLst/>
              <a:gdLst>
                <a:gd name="connsiteX0" fmla="*/ 0 w 1301721"/>
                <a:gd name="connsiteY0" fmla="*/ 0 h 10121"/>
                <a:gd name="connsiteX1" fmla="*/ 1301722 w 1301721"/>
                <a:gd name="connsiteY1" fmla="*/ 0 h 10121"/>
                <a:gd name="connsiteX2" fmla="*/ 1301722 w 1301721"/>
                <a:gd name="connsiteY2" fmla="*/ 10121 h 10121"/>
                <a:gd name="connsiteX3" fmla="*/ 0 w 1301721"/>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301721" h="10121">
                  <a:moveTo>
                    <a:pt x="0" y="0"/>
                  </a:moveTo>
                  <a:lnTo>
                    <a:pt x="1301722" y="0"/>
                  </a:lnTo>
                  <a:lnTo>
                    <a:pt x="1301722" y="10121"/>
                  </a:lnTo>
                  <a:lnTo>
                    <a:pt x="0" y="10121"/>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6D270D4E-0E96-C3A5-D9BA-2A6D786F7F8D}"/>
                </a:ext>
              </a:extLst>
            </p:cNvPr>
            <p:cNvSpPr/>
            <p:nvPr>
              <p:custDataLst>
                <p:tags r:id="rId22"/>
              </p:custDataLst>
            </p:nvPr>
          </p:nvSpPr>
          <p:spPr>
            <a:xfrm>
              <a:off x="8129119" y="4504296"/>
              <a:ext cx="238627" cy="253051"/>
            </a:xfrm>
            <a:custGeom>
              <a:avLst/>
              <a:gdLst>
                <a:gd name="connsiteX0" fmla="*/ 92583 w 238627"/>
                <a:gd name="connsiteY0" fmla="*/ 135207 h 253051"/>
                <a:gd name="connsiteX1" fmla="*/ 2750 w 238627"/>
                <a:gd name="connsiteY1" fmla="*/ 246296 h 253051"/>
                <a:gd name="connsiteX2" fmla="*/ 473 w 238627"/>
                <a:gd name="connsiteY2" fmla="*/ 250345 h 253051"/>
                <a:gd name="connsiteX3" fmla="*/ 7305 w 238627"/>
                <a:gd name="connsiteY3" fmla="*/ 253128 h 253051"/>
                <a:gd name="connsiteX4" fmla="*/ 217084 w 238627"/>
                <a:gd name="connsiteY4" fmla="*/ 253128 h 253051"/>
                <a:gd name="connsiteX5" fmla="*/ 238847 w 238627"/>
                <a:gd name="connsiteY5" fmla="*/ 190119 h 253051"/>
                <a:gd name="connsiteX6" fmla="*/ 232520 w 238627"/>
                <a:gd name="connsiteY6" fmla="*/ 190119 h 253051"/>
                <a:gd name="connsiteX7" fmla="*/ 187730 w 238627"/>
                <a:gd name="connsiteY7" fmla="*/ 231872 h 253051"/>
                <a:gd name="connsiteX8" fmla="*/ 129022 w 238627"/>
                <a:gd name="connsiteY8" fmla="*/ 239211 h 253051"/>
                <a:gd name="connsiteX9" fmla="*/ 21476 w 238627"/>
                <a:gd name="connsiteY9" fmla="*/ 239211 h 253051"/>
                <a:gd name="connsiteX10" fmla="*/ 109285 w 238627"/>
                <a:gd name="connsiteY10" fmla="*/ 130652 h 253051"/>
                <a:gd name="connsiteX11" fmla="*/ 111562 w 238627"/>
                <a:gd name="connsiteY11" fmla="*/ 126603 h 253051"/>
                <a:gd name="connsiteX12" fmla="*/ 109791 w 238627"/>
                <a:gd name="connsiteY12" fmla="*/ 123060 h 253051"/>
                <a:gd name="connsiteX13" fmla="*/ 27549 w 238627"/>
                <a:gd name="connsiteY13" fmla="*/ 10199 h 253051"/>
                <a:gd name="connsiteX14" fmla="*/ 127757 w 238627"/>
                <a:gd name="connsiteY14" fmla="*/ 10199 h 253051"/>
                <a:gd name="connsiteX15" fmla="*/ 232520 w 238627"/>
                <a:gd name="connsiteY15" fmla="*/ 59291 h 253051"/>
                <a:gd name="connsiteX16" fmla="*/ 238847 w 238627"/>
                <a:gd name="connsiteY16" fmla="*/ 59291 h 253051"/>
                <a:gd name="connsiteX17" fmla="*/ 217084 w 238627"/>
                <a:gd name="connsiteY17" fmla="*/ 77 h 253051"/>
                <a:gd name="connsiteX18" fmla="*/ 7305 w 238627"/>
                <a:gd name="connsiteY18" fmla="*/ 77 h 253051"/>
                <a:gd name="connsiteX19" fmla="*/ 219 w 238627"/>
                <a:gd name="connsiteY19" fmla="*/ 8175 h 253051"/>
                <a:gd name="connsiteX20" fmla="*/ 92583 w 238627"/>
                <a:gd name="connsiteY20" fmla="*/ 13520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53051">
                  <a:moveTo>
                    <a:pt x="92583" y="135207"/>
                  </a:moveTo>
                  <a:lnTo>
                    <a:pt x="2750" y="246296"/>
                  </a:lnTo>
                  <a:cubicBezTo>
                    <a:pt x="726" y="248827"/>
                    <a:pt x="473" y="249333"/>
                    <a:pt x="473" y="250345"/>
                  </a:cubicBezTo>
                  <a:cubicBezTo>
                    <a:pt x="473" y="253128"/>
                    <a:pt x="2750" y="253128"/>
                    <a:pt x="7305" y="253128"/>
                  </a:cubicBezTo>
                  <a:lnTo>
                    <a:pt x="217084" y="253128"/>
                  </a:lnTo>
                  <a:lnTo>
                    <a:pt x="238847" y="190119"/>
                  </a:lnTo>
                  <a:lnTo>
                    <a:pt x="232520" y="190119"/>
                  </a:lnTo>
                  <a:cubicBezTo>
                    <a:pt x="226194" y="209098"/>
                    <a:pt x="209240" y="224534"/>
                    <a:pt x="187730" y="231872"/>
                  </a:cubicBezTo>
                  <a:cubicBezTo>
                    <a:pt x="183682" y="233137"/>
                    <a:pt x="166221" y="239211"/>
                    <a:pt x="129022" y="239211"/>
                  </a:cubicBezTo>
                  <a:lnTo>
                    <a:pt x="21476" y="239211"/>
                  </a:lnTo>
                  <a:lnTo>
                    <a:pt x="109285" y="130652"/>
                  </a:lnTo>
                  <a:cubicBezTo>
                    <a:pt x="111056" y="128374"/>
                    <a:pt x="111562" y="127615"/>
                    <a:pt x="111562" y="126603"/>
                  </a:cubicBezTo>
                  <a:cubicBezTo>
                    <a:pt x="111562" y="125591"/>
                    <a:pt x="111309" y="125338"/>
                    <a:pt x="109791" y="123060"/>
                  </a:cubicBezTo>
                  <a:lnTo>
                    <a:pt x="27549" y="10199"/>
                  </a:lnTo>
                  <a:lnTo>
                    <a:pt x="127757" y="10199"/>
                  </a:lnTo>
                  <a:cubicBezTo>
                    <a:pt x="156605" y="10199"/>
                    <a:pt x="214807" y="11971"/>
                    <a:pt x="232520" y="59291"/>
                  </a:cubicBezTo>
                  <a:lnTo>
                    <a:pt x="238847" y="59291"/>
                  </a:lnTo>
                  <a:lnTo>
                    <a:pt x="217084" y="77"/>
                  </a:lnTo>
                  <a:lnTo>
                    <a:pt x="7305" y="77"/>
                  </a:lnTo>
                  <a:cubicBezTo>
                    <a:pt x="473" y="77"/>
                    <a:pt x="219" y="330"/>
                    <a:pt x="219" y="8175"/>
                  </a:cubicBezTo>
                  <a:lnTo>
                    <a:pt x="92583" y="135207"/>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E9F4C649-4DBF-3907-1757-857BDF5F0291}"/>
                </a:ext>
              </a:extLst>
            </p:cNvPr>
            <p:cNvSpPr/>
            <p:nvPr>
              <p:custDataLst>
                <p:tags r:id="rId23"/>
              </p:custDataLst>
            </p:nvPr>
          </p:nvSpPr>
          <p:spPr>
            <a:xfrm>
              <a:off x="8395344" y="4647070"/>
              <a:ext cx="87150" cy="124703"/>
            </a:xfrm>
            <a:custGeom>
              <a:avLst/>
              <a:gdLst>
                <a:gd name="connsiteX0" fmla="*/ 42388 w 87150"/>
                <a:gd name="connsiteY0" fmla="*/ 5402 h 124703"/>
                <a:gd name="connsiteX1" fmla="*/ 43097 w 87150"/>
                <a:gd name="connsiteY1" fmla="*/ 2568 h 124703"/>
                <a:gd name="connsiteX2" fmla="*/ 40263 w 87150"/>
                <a:gd name="connsiteY2" fmla="*/ 88 h 124703"/>
                <a:gd name="connsiteX3" fmla="*/ 17589 w 87150"/>
                <a:gd name="connsiteY3" fmla="*/ 1859 h 124703"/>
                <a:gd name="connsiteX4" fmla="*/ 13692 w 87150"/>
                <a:gd name="connsiteY4" fmla="*/ 5933 h 124703"/>
                <a:gd name="connsiteX5" fmla="*/ 18298 w 87150"/>
                <a:gd name="connsiteY5" fmla="*/ 8413 h 124703"/>
                <a:gd name="connsiteX6" fmla="*/ 26800 w 87150"/>
                <a:gd name="connsiteY6" fmla="*/ 11070 h 124703"/>
                <a:gd name="connsiteX7" fmla="*/ 26092 w 87150"/>
                <a:gd name="connsiteY7" fmla="*/ 14967 h 124703"/>
                <a:gd name="connsiteX8" fmla="*/ 1116 w 87150"/>
                <a:gd name="connsiteY8" fmla="*/ 115226 h 124703"/>
                <a:gd name="connsiteX9" fmla="*/ 230 w 87150"/>
                <a:gd name="connsiteY9" fmla="*/ 119123 h 124703"/>
                <a:gd name="connsiteX10" fmla="*/ 6253 w 87150"/>
                <a:gd name="connsiteY10" fmla="*/ 124791 h 124703"/>
                <a:gd name="connsiteX11" fmla="*/ 14401 w 87150"/>
                <a:gd name="connsiteY11" fmla="*/ 117352 h 124703"/>
                <a:gd name="connsiteX12" fmla="*/ 23081 w 87150"/>
                <a:gd name="connsiteY12" fmla="*/ 82987 h 124703"/>
                <a:gd name="connsiteX13" fmla="*/ 45754 w 87150"/>
                <a:gd name="connsiteY13" fmla="*/ 97512 h 124703"/>
                <a:gd name="connsiteX14" fmla="*/ 45400 w 87150"/>
                <a:gd name="connsiteY14" fmla="*/ 101055 h 124703"/>
                <a:gd name="connsiteX15" fmla="*/ 44691 w 87150"/>
                <a:gd name="connsiteY15" fmla="*/ 106546 h 124703"/>
                <a:gd name="connsiteX16" fmla="*/ 63467 w 87150"/>
                <a:gd name="connsiteY16" fmla="*/ 124791 h 124703"/>
                <a:gd name="connsiteX17" fmla="*/ 85964 w 87150"/>
                <a:gd name="connsiteY17" fmla="*/ 97690 h 124703"/>
                <a:gd name="connsiteX18" fmla="*/ 83130 w 87150"/>
                <a:gd name="connsiteY18" fmla="*/ 95387 h 124703"/>
                <a:gd name="connsiteX19" fmla="*/ 79587 w 87150"/>
                <a:gd name="connsiteY19" fmla="*/ 99638 h 124703"/>
                <a:gd name="connsiteX20" fmla="*/ 63999 w 87150"/>
                <a:gd name="connsiteY20" fmla="*/ 119832 h 124703"/>
                <a:gd name="connsiteX21" fmla="*/ 57799 w 87150"/>
                <a:gd name="connsiteY21" fmla="*/ 110621 h 124703"/>
                <a:gd name="connsiteX22" fmla="*/ 58862 w 87150"/>
                <a:gd name="connsiteY22" fmla="*/ 102649 h 124703"/>
                <a:gd name="connsiteX23" fmla="*/ 59748 w 87150"/>
                <a:gd name="connsiteY23" fmla="*/ 97158 h 124703"/>
                <a:gd name="connsiteX24" fmla="*/ 31052 w 87150"/>
                <a:gd name="connsiteY24" fmla="*/ 78382 h 124703"/>
                <a:gd name="connsiteX25" fmla="*/ 45754 w 87150"/>
                <a:gd name="connsiteY25" fmla="*/ 66691 h 124703"/>
                <a:gd name="connsiteX26" fmla="*/ 73564 w 87150"/>
                <a:gd name="connsiteY26" fmla="*/ 49863 h 124703"/>
                <a:gd name="connsiteX27" fmla="*/ 79410 w 87150"/>
                <a:gd name="connsiteY27" fmla="*/ 52166 h 124703"/>
                <a:gd name="connsiteX28" fmla="*/ 70199 w 87150"/>
                <a:gd name="connsiteY28" fmla="*/ 62085 h 124703"/>
                <a:gd name="connsiteX29" fmla="*/ 77284 w 87150"/>
                <a:gd name="connsiteY29" fmla="*/ 68639 h 124703"/>
                <a:gd name="connsiteX30" fmla="*/ 87381 w 87150"/>
                <a:gd name="connsiteY30" fmla="*/ 57303 h 124703"/>
                <a:gd name="connsiteX31" fmla="*/ 73741 w 87150"/>
                <a:gd name="connsiteY31" fmla="*/ 44903 h 124703"/>
                <a:gd name="connsiteX32" fmla="*/ 45400 w 87150"/>
                <a:gd name="connsiteY32" fmla="*/ 60491 h 124703"/>
                <a:gd name="connsiteX33" fmla="*/ 24852 w 87150"/>
                <a:gd name="connsiteY33" fmla="*/ 76079 h 124703"/>
                <a:gd name="connsiteX34" fmla="*/ 42388 w 87150"/>
                <a:gd name="connsiteY34" fmla="*/ 540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388" y="5402"/>
                  </a:moveTo>
                  <a:cubicBezTo>
                    <a:pt x="42565" y="5048"/>
                    <a:pt x="43097" y="2745"/>
                    <a:pt x="43097" y="2568"/>
                  </a:cubicBezTo>
                  <a:cubicBezTo>
                    <a:pt x="43097" y="1682"/>
                    <a:pt x="42388" y="88"/>
                    <a:pt x="40263" y="88"/>
                  </a:cubicBezTo>
                  <a:cubicBezTo>
                    <a:pt x="36720" y="88"/>
                    <a:pt x="22018" y="1505"/>
                    <a:pt x="17589" y="1859"/>
                  </a:cubicBezTo>
                  <a:cubicBezTo>
                    <a:pt x="16172" y="2036"/>
                    <a:pt x="13692" y="2213"/>
                    <a:pt x="13692" y="5933"/>
                  </a:cubicBezTo>
                  <a:cubicBezTo>
                    <a:pt x="13692" y="8413"/>
                    <a:pt x="16172" y="8413"/>
                    <a:pt x="18298" y="8413"/>
                  </a:cubicBezTo>
                  <a:cubicBezTo>
                    <a:pt x="26800" y="8413"/>
                    <a:pt x="26800" y="9653"/>
                    <a:pt x="26800" y="11070"/>
                  </a:cubicBezTo>
                  <a:cubicBezTo>
                    <a:pt x="26800" y="12310"/>
                    <a:pt x="26446" y="13373"/>
                    <a:pt x="26092" y="14967"/>
                  </a:cubicBezTo>
                  <a:lnTo>
                    <a:pt x="1116" y="115226"/>
                  </a:lnTo>
                  <a:cubicBezTo>
                    <a:pt x="230" y="118414"/>
                    <a:pt x="230" y="118769"/>
                    <a:pt x="230" y="119123"/>
                  </a:cubicBezTo>
                  <a:cubicBezTo>
                    <a:pt x="230" y="121780"/>
                    <a:pt x="2356" y="124791"/>
                    <a:pt x="6253" y="124791"/>
                  </a:cubicBezTo>
                  <a:cubicBezTo>
                    <a:pt x="11035" y="124791"/>
                    <a:pt x="13338" y="121249"/>
                    <a:pt x="14401" y="117352"/>
                  </a:cubicBezTo>
                  <a:cubicBezTo>
                    <a:pt x="14755" y="116643"/>
                    <a:pt x="22372" y="85467"/>
                    <a:pt x="23081" y="82987"/>
                  </a:cubicBezTo>
                  <a:cubicBezTo>
                    <a:pt x="35657" y="84227"/>
                    <a:pt x="45754" y="88301"/>
                    <a:pt x="45754" y="97512"/>
                  </a:cubicBezTo>
                  <a:cubicBezTo>
                    <a:pt x="45754" y="98398"/>
                    <a:pt x="45754" y="99284"/>
                    <a:pt x="45400" y="101055"/>
                  </a:cubicBezTo>
                  <a:cubicBezTo>
                    <a:pt x="44691" y="103712"/>
                    <a:pt x="44691" y="104598"/>
                    <a:pt x="44691" y="106546"/>
                  </a:cubicBezTo>
                  <a:cubicBezTo>
                    <a:pt x="44691" y="119123"/>
                    <a:pt x="54965" y="124791"/>
                    <a:pt x="63467" y="124791"/>
                  </a:cubicBezTo>
                  <a:cubicBezTo>
                    <a:pt x="80650" y="124791"/>
                    <a:pt x="85964" y="97867"/>
                    <a:pt x="85964" y="97690"/>
                  </a:cubicBezTo>
                  <a:cubicBezTo>
                    <a:pt x="85964" y="95387"/>
                    <a:pt x="83661" y="95387"/>
                    <a:pt x="83130" y="95387"/>
                  </a:cubicBezTo>
                  <a:cubicBezTo>
                    <a:pt x="80650" y="95387"/>
                    <a:pt x="80472" y="96273"/>
                    <a:pt x="79587" y="99638"/>
                  </a:cubicBezTo>
                  <a:cubicBezTo>
                    <a:pt x="77461" y="107255"/>
                    <a:pt x="72679" y="119832"/>
                    <a:pt x="63999" y="119832"/>
                  </a:cubicBezTo>
                  <a:cubicBezTo>
                    <a:pt x="59216" y="119832"/>
                    <a:pt x="57799" y="115403"/>
                    <a:pt x="57799" y="110621"/>
                  </a:cubicBezTo>
                  <a:cubicBezTo>
                    <a:pt x="57799" y="107609"/>
                    <a:pt x="57799" y="107255"/>
                    <a:pt x="58862" y="102649"/>
                  </a:cubicBezTo>
                  <a:cubicBezTo>
                    <a:pt x="59039" y="102118"/>
                    <a:pt x="59748" y="99107"/>
                    <a:pt x="59748" y="97158"/>
                  </a:cubicBezTo>
                  <a:cubicBezTo>
                    <a:pt x="59748" y="81393"/>
                    <a:pt x="38491" y="78913"/>
                    <a:pt x="31052" y="78382"/>
                  </a:cubicBezTo>
                  <a:cubicBezTo>
                    <a:pt x="36189" y="75193"/>
                    <a:pt x="42743" y="69348"/>
                    <a:pt x="45754" y="66691"/>
                  </a:cubicBezTo>
                  <a:cubicBezTo>
                    <a:pt x="54788" y="58188"/>
                    <a:pt x="63645" y="49863"/>
                    <a:pt x="73564" y="49863"/>
                  </a:cubicBezTo>
                  <a:cubicBezTo>
                    <a:pt x="75690" y="49863"/>
                    <a:pt x="77993" y="50394"/>
                    <a:pt x="79410" y="52166"/>
                  </a:cubicBezTo>
                  <a:cubicBezTo>
                    <a:pt x="71793" y="53406"/>
                    <a:pt x="70199" y="59428"/>
                    <a:pt x="70199" y="62085"/>
                  </a:cubicBezTo>
                  <a:cubicBezTo>
                    <a:pt x="70199" y="65982"/>
                    <a:pt x="73210" y="68639"/>
                    <a:pt x="77284" y="68639"/>
                  </a:cubicBezTo>
                  <a:cubicBezTo>
                    <a:pt x="82067" y="68639"/>
                    <a:pt x="87381" y="64742"/>
                    <a:pt x="87381" y="57303"/>
                  </a:cubicBezTo>
                  <a:cubicBezTo>
                    <a:pt x="87381" y="51457"/>
                    <a:pt x="83130" y="44903"/>
                    <a:pt x="73741" y="44903"/>
                  </a:cubicBezTo>
                  <a:cubicBezTo>
                    <a:pt x="63645" y="44903"/>
                    <a:pt x="54434" y="52166"/>
                    <a:pt x="45400" y="60491"/>
                  </a:cubicBezTo>
                  <a:cubicBezTo>
                    <a:pt x="37960" y="67577"/>
                    <a:pt x="32114" y="73068"/>
                    <a:pt x="24852" y="76079"/>
                  </a:cubicBezTo>
                  <a:lnTo>
                    <a:pt x="42388" y="5402"/>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82118FED-C38D-6F31-D445-C9477F69214C}"/>
                </a:ext>
              </a:extLst>
            </p:cNvPr>
            <p:cNvSpPr/>
            <p:nvPr>
              <p:custDataLst>
                <p:tags r:id="rId24"/>
              </p:custDataLst>
            </p:nvPr>
          </p:nvSpPr>
          <p:spPr>
            <a:xfrm>
              <a:off x="8555823" y="4580719"/>
              <a:ext cx="97930" cy="116150"/>
            </a:xfrm>
            <a:custGeom>
              <a:avLst/>
              <a:gdLst>
                <a:gd name="connsiteX0" fmla="*/ 21493 w 97930"/>
                <a:gd name="connsiteY0" fmla="*/ 49683 h 116150"/>
                <a:gd name="connsiteX1" fmla="*/ 52871 w 97930"/>
                <a:gd name="connsiteY1" fmla="*/ 5652 h 116150"/>
                <a:gd name="connsiteX2" fmla="*/ 81466 w 97930"/>
                <a:gd name="connsiteY2" fmla="*/ 49683 h 116150"/>
                <a:gd name="connsiteX3" fmla="*/ 21493 w 97930"/>
                <a:gd name="connsiteY3" fmla="*/ 49683 h 116150"/>
                <a:gd name="connsiteX4" fmla="*/ 21240 w 97930"/>
                <a:gd name="connsiteY4" fmla="*/ 54997 h 116150"/>
                <a:gd name="connsiteX5" fmla="*/ 91841 w 97930"/>
                <a:gd name="connsiteY5" fmla="*/ 54997 h 116150"/>
                <a:gd name="connsiteX6" fmla="*/ 98167 w 97930"/>
                <a:gd name="connsiteY6" fmla="*/ 49683 h 116150"/>
                <a:gd name="connsiteX7" fmla="*/ 52871 w 97930"/>
                <a:gd name="connsiteY7" fmla="*/ 85 h 116150"/>
                <a:gd name="connsiteX8" fmla="*/ 237 w 97930"/>
                <a:gd name="connsiteY8" fmla="*/ 57780 h 116150"/>
                <a:gd name="connsiteX9" fmla="*/ 55908 w 97930"/>
                <a:gd name="connsiteY9" fmla="*/ 116235 h 116150"/>
                <a:gd name="connsiteX10" fmla="*/ 98167 w 97930"/>
                <a:gd name="connsiteY10" fmla="*/ 83339 h 116150"/>
                <a:gd name="connsiteX11" fmla="*/ 94878 w 97930"/>
                <a:gd name="connsiteY11" fmla="*/ 80302 h 116150"/>
                <a:gd name="connsiteX12" fmla="*/ 91588 w 97930"/>
                <a:gd name="connsiteY12" fmla="*/ 83845 h 116150"/>
                <a:gd name="connsiteX13" fmla="*/ 57426 w 97930"/>
                <a:gd name="connsiteY13" fmla="*/ 109909 h 116150"/>
                <a:gd name="connsiteX14" fmla="*/ 28831 w 97930"/>
                <a:gd name="connsiteY14" fmla="*/ 92955 h 116150"/>
                <a:gd name="connsiteX15" fmla="*/ 21240 w 97930"/>
                <a:gd name="connsiteY15" fmla="*/ 5499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93" y="49683"/>
                  </a:moveTo>
                  <a:cubicBezTo>
                    <a:pt x="23011" y="11978"/>
                    <a:pt x="44267" y="5652"/>
                    <a:pt x="52871" y="5652"/>
                  </a:cubicBezTo>
                  <a:cubicBezTo>
                    <a:pt x="78935" y="5652"/>
                    <a:pt x="81466" y="39814"/>
                    <a:pt x="81466" y="49683"/>
                  </a:cubicBezTo>
                  <a:lnTo>
                    <a:pt x="21493" y="49683"/>
                  </a:lnTo>
                  <a:close/>
                  <a:moveTo>
                    <a:pt x="21240" y="54997"/>
                  </a:moveTo>
                  <a:lnTo>
                    <a:pt x="91841" y="54997"/>
                  </a:lnTo>
                  <a:cubicBezTo>
                    <a:pt x="97408" y="54997"/>
                    <a:pt x="98167" y="54997"/>
                    <a:pt x="98167" y="49683"/>
                  </a:cubicBezTo>
                  <a:cubicBezTo>
                    <a:pt x="98167" y="24631"/>
                    <a:pt x="84503" y="85"/>
                    <a:pt x="52871" y="85"/>
                  </a:cubicBezTo>
                  <a:cubicBezTo>
                    <a:pt x="23517" y="85"/>
                    <a:pt x="237" y="26149"/>
                    <a:pt x="237" y="57780"/>
                  </a:cubicBezTo>
                  <a:cubicBezTo>
                    <a:pt x="237" y="91689"/>
                    <a:pt x="26807" y="116235"/>
                    <a:pt x="55908" y="116235"/>
                  </a:cubicBezTo>
                  <a:cubicBezTo>
                    <a:pt x="86780" y="116235"/>
                    <a:pt x="98167" y="88147"/>
                    <a:pt x="98167" y="83339"/>
                  </a:cubicBezTo>
                  <a:cubicBezTo>
                    <a:pt x="98167" y="80808"/>
                    <a:pt x="96143" y="80302"/>
                    <a:pt x="94878" y="80302"/>
                  </a:cubicBezTo>
                  <a:cubicBezTo>
                    <a:pt x="92600" y="80302"/>
                    <a:pt x="92094" y="81820"/>
                    <a:pt x="91588" y="83845"/>
                  </a:cubicBezTo>
                  <a:cubicBezTo>
                    <a:pt x="82731" y="109909"/>
                    <a:pt x="59957" y="109909"/>
                    <a:pt x="57426" y="109909"/>
                  </a:cubicBezTo>
                  <a:cubicBezTo>
                    <a:pt x="44774" y="109909"/>
                    <a:pt x="34652" y="102317"/>
                    <a:pt x="28831" y="92955"/>
                  </a:cubicBezTo>
                  <a:cubicBezTo>
                    <a:pt x="21240" y="80808"/>
                    <a:pt x="21240" y="64107"/>
                    <a:pt x="21240" y="54997"/>
                  </a:cubicBez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72609B17-753C-F553-4148-B25F35E41DA2}"/>
                </a:ext>
              </a:extLst>
            </p:cNvPr>
            <p:cNvSpPr/>
            <p:nvPr>
              <p:custDataLst>
                <p:tags r:id="rId25"/>
              </p:custDataLst>
            </p:nvPr>
          </p:nvSpPr>
          <p:spPr>
            <a:xfrm>
              <a:off x="8664242" y="4585021"/>
              <a:ext cx="127537" cy="109065"/>
            </a:xfrm>
            <a:custGeom>
              <a:avLst/>
              <a:gdLst>
                <a:gd name="connsiteX0" fmla="*/ 69830 w 127537"/>
                <a:gd name="connsiteY0" fmla="*/ 49683 h 109065"/>
                <a:gd name="connsiteX1" fmla="*/ 93111 w 127537"/>
                <a:gd name="connsiteY1" fmla="*/ 21088 h 109065"/>
                <a:gd name="connsiteX2" fmla="*/ 123224 w 127537"/>
                <a:gd name="connsiteY2" fmla="*/ 7929 h 109065"/>
                <a:gd name="connsiteX3" fmla="*/ 123224 w 127537"/>
                <a:gd name="connsiteY3" fmla="*/ 85 h 109065"/>
                <a:gd name="connsiteX4" fmla="*/ 102474 w 127537"/>
                <a:gd name="connsiteY4" fmla="*/ 844 h 109065"/>
                <a:gd name="connsiteX5" fmla="*/ 78181 w 127537"/>
                <a:gd name="connsiteY5" fmla="*/ 85 h 109065"/>
                <a:gd name="connsiteX6" fmla="*/ 78181 w 127537"/>
                <a:gd name="connsiteY6" fmla="*/ 7929 h 109065"/>
                <a:gd name="connsiteX7" fmla="*/ 85519 w 127537"/>
                <a:gd name="connsiteY7" fmla="*/ 15774 h 109065"/>
                <a:gd name="connsiteX8" fmla="*/ 81723 w 127537"/>
                <a:gd name="connsiteY8" fmla="*/ 24631 h 109065"/>
                <a:gd name="connsiteX9" fmla="*/ 66034 w 127537"/>
                <a:gd name="connsiteY9" fmla="*/ 44369 h 109065"/>
                <a:gd name="connsiteX10" fmla="*/ 46296 w 127537"/>
                <a:gd name="connsiteY10" fmla="*/ 18811 h 109065"/>
                <a:gd name="connsiteX11" fmla="*/ 44019 w 127537"/>
                <a:gd name="connsiteY11" fmla="*/ 14256 h 109065"/>
                <a:gd name="connsiteX12" fmla="*/ 52876 w 127537"/>
                <a:gd name="connsiteY12" fmla="*/ 7929 h 109065"/>
                <a:gd name="connsiteX13" fmla="*/ 52876 w 127537"/>
                <a:gd name="connsiteY13" fmla="*/ 85 h 109065"/>
                <a:gd name="connsiteX14" fmla="*/ 25546 w 127537"/>
                <a:gd name="connsiteY14" fmla="*/ 844 h 109065"/>
                <a:gd name="connsiteX15" fmla="*/ 1506 w 127537"/>
                <a:gd name="connsiteY15" fmla="*/ 85 h 109065"/>
                <a:gd name="connsiteX16" fmla="*/ 1506 w 127537"/>
                <a:gd name="connsiteY16" fmla="*/ 7929 h 109065"/>
                <a:gd name="connsiteX17" fmla="*/ 31366 w 127537"/>
                <a:gd name="connsiteY17" fmla="*/ 23366 h 109065"/>
                <a:gd name="connsiteX18" fmla="*/ 56418 w 127537"/>
                <a:gd name="connsiteY18" fmla="*/ 56009 h 109065"/>
                <a:gd name="connsiteX19" fmla="*/ 32632 w 127537"/>
                <a:gd name="connsiteY19" fmla="*/ 86122 h 109065"/>
                <a:gd name="connsiteX20" fmla="*/ 241 w 127537"/>
                <a:gd name="connsiteY20" fmla="*/ 101305 h 109065"/>
                <a:gd name="connsiteX21" fmla="*/ 241 w 127537"/>
                <a:gd name="connsiteY21" fmla="*/ 109150 h 109065"/>
                <a:gd name="connsiteX22" fmla="*/ 21244 w 127537"/>
                <a:gd name="connsiteY22" fmla="*/ 108391 h 109065"/>
                <a:gd name="connsiteX23" fmla="*/ 45284 w 127537"/>
                <a:gd name="connsiteY23" fmla="*/ 109150 h 109065"/>
                <a:gd name="connsiteX24" fmla="*/ 45284 w 127537"/>
                <a:gd name="connsiteY24" fmla="*/ 101305 h 109065"/>
                <a:gd name="connsiteX25" fmla="*/ 37946 w 127537"/>
                <a:gd name="connsiteY25" fmla="*/ 93461 h 109065"/>
                <a:gd name="connsiteX26" fmla="*/ 60720 w 127537"/>
                <a:gd name="connsiteY26" fmla="*/ 61323 h 109065"/>
                <a:gd name="connsiteX27" fmla="*/ 79952 w 127537"/>
                <a:gd name="connsiteY27" fmla="*/ 86628 h 109065"/>
                <a:gd name="connsiteX28" fmla="*/ 85266 w 127537"/>
                <a:gd name="connsiteY28" fmla="*/ 94979 h 109065"/>
                <a:gd name="connsiteX29" fmla="*/ 76156 w 127537"/>
                <a:gd name="connsiteY29" fmla="*/ 101305 h 109065"/>
                <a:gd name="connsiteX30" fmla="*/ 76156 w 127537"/>
                <a:gd name="connsiteY30" fmla="*/ 109150 h 109065"/>
                <a:gd name="connsiteX31" fmla="*/ 103486 w 127537"/>
                <a:gd name="connsiteY31" fmla="*/ 108391 h 109065"/>
                <a:gd name="connsiteX32" fmla="*/ 127779 w 127537"/>
                <a:gd name="connsiteY32" fmla="*/ 109150 h 109065"/>
                <a:gd name="connsiteX33" fmla="*/ 127779 w 127537"/>
                <a:gd name="connsiteY33" fmla="*/ 101305 h 109065"/>
                <a:gd name="connsiteX34" fmla="*/ 103739 w 127537"/>
                <a:gd name="connsiteY34" fmla="*/ 93461 h 109065"/>
                <a:gd name="connsiteX35" fmla="*/ 69830 w 127537"/>
                <a:gd name="connsiteY35" fmla="*/ 49683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30" y="49683"/>
                  </a:moveTo>
                  <a:cubicBezTo>
                    <a:pt x="77422" y="40067"/>
                    <a:pt x="87037" y="27667"/>
                    <a:pt x="93111" y="21088"/>
                  </a:cubicBezTo>
                  <a:cubicBezTo>
                    <a:pt x="100955" y="11978"/>
                    <a:pt x="111330" y="8182"/>
                    <a:pt x="123224" y="7929"/>
                  </a:cubicBezTo>
                  <a:lnTo>
                    <a:pt x="123224" y="85"/>
                  </a:lnTo>
                  <a:cubicBezTo>
                    <a:pt x="116644" y="591"/>
                    <a:pt x="109053" y="844"/>
                    <a:pt x="102474" y="844"/>
                  </a:cubicBezTo>
                  <a:cubicBezTo>
                    <a:pt x="94882" y="844"/>
                    <a:pt x="81470" y="338"/>
                    <a:pt x="78181" y="85"/>
                  </a:cubicBezTo>
                  <a:lnTo>
                    <a:pt x="78181" y="7929"/>
                  </a:lnTo>
                  <a:cubicBezTo>
                    <a:pt x="83495" y="8435"/>
                    <a:pt x="85519" y="11725"/>
                    <a:pt x="85519" y="15774"/>
                  </a:cubicBezTo>
                  <a:cubicBezTo>
                    <a:pt x="85519" y="19823"/>
                    <a:pt x="82989" y="23112"/>
                    <a:pt x="81723" y="24631"/>
                  </a:cubicBezTo>
                  <a:lnTo>
                    <a:pt x="66034" y="44369"/>
                  </a:lnTo>
                  <a:lnTo>
                    <a:pt x="46296" y="18811"/>
                  </a:lnTo>
                  <a:cubicBezTo>
                    <a:pt x="44019" y="16280"/>
                    <a:pt x="44019" y="15774"/>
                    <a:pt x="44019" y="14256"/>
                  </a:cubicBezTo>
                  <a:cubicBezTo>
                    <a:pt x="44019" y="10460"/>
                    <a:pt x="47815" y="8182"/>
                    <a:pt x="52876" y="7929"/>
                  </a:cubicBezTo>
                  <a:lnTo>
                    <a:pt x="52876" y="85"/>
                  </a:lnTo>
                  <a:cubicBezTo>
                    <a:pt x="46296" y="338"/>
                    <a:pt x="29595" y="844"/>
                    <a:pt x="25546" y="844"/>
                  </a:cubicBezTo>
                  <a:cubicBezTo>
                    <a:pt x="20232" y="844"/>
                    <a:pt x="8339" y="591"/>
                    <a:pt x="1506" y="85"/>
                  </a:cubicBezTo>
                  <a:lnTo>
                    <a:pt x="1506" y="7929"/>
                  </a:lnTo>
                  <a:cubicBezTo>
                    <a:pt x="19220" y="7929"/>
                    <a:pt x="19473" y="8182"/>
                    <a:pt x="31366" y="23366"/>
                  </a:cubicBezTo>
                  <a:lnTo>
                    <a:pt x="56418" y="56009"/>
                  </a:lnTo>
                  <a:lnTo>
                    <a:pt x="32632" y="86122"/>
                  </a:lnTo>
                  <a:cubicBezTo>
                    <a:pt x="20485" y="100799"/>
                    <a:pt x="5555" y="101305"/>
                    <a:pt x="241" y="101305"/>
                  </a:cubicBezTo>
                  <a:lnTo>
                    <a:pt x="241" y="109150"/>
                  </a:lnTo>
                  <a:cubicBezTo>
                    <a:pt x="6820" y="108644"/>
                    <a:pt x="14665" y="108391"/>
                    <a:pt x="21244" y="108391"/>
                  </a:cubicBezTo>
                  <a:cubicBezTo>
                    <a:pt x="28583" y="108391"/>
                    <a:pt x="39211" y="108897"/>
                    <a:pt x="45284" y="109150"/>
                  </a:cubicBezTo>
                  <a:lnTo>
                    <a:pt x="45284" y="101305"/>
                  </a:lnTo>
                  <a:cubicBezTo>
                    <a:pt x="39717" y="100546"/>
                    <a:pt x="37946" y="97256"/>
                    <a:pt x="37946" y="93461"/>
                  </a:cubicBezTo>
                  <a:cubicBezTo>
                    <a:pt x="37946" y="87894"/>
                    <a:pt x="45284" y="79543"/>
                    <a:pt x="60720" y="61323"/>
                  </a:cubicBezTo>
                  <a:lnTo>
                    <a:pt x="79952" y="86628"/>
                  </a:lnTo>
                  <a:cubicBezTo>
                    <a:pt x="81976" y="89412"/>
                    <a:pt x="85266" y="93461"/>
                    <a:pt x="85266" y="94979"/>
                  </a:cubicBezTo>
                  <a:cubicBezTo>
                    <a:pt x="85266" y="97256"/>
                    <a:pt x="82989" y="101052"/>
                    <a:pt x="76156" y="101305"/>
                  </a:cubicBezTo>
                  <a:lnTo>
                    <a:pt x="76156" y="109150"/>
                  </a:lnTo>
                  <a:cubicBezTo>
                    <a:pt x="83748" y="108897"/>
                    <a:pt x="97919" y="108391"/>
                    <a:pt x="103486" y="108391"/>
                  </a:cubicBezTo>
                  <a:cubicBezTo>
                    <a:pt x="110318" y="108391"/>
                    <a:pt x="120187" y="108644"/>
                    <a:pt x="127779" y="109150"/>
                  </a:cubicBezTo>
                  <a:lnTo>
                    <a:pt x="127779" y="101305"/>
                  </a:lnTo>
                  <a:cubicBezTo>
                    <a:pt x="114114" y="101305"/>
                    <a:pt x="109559" y="100799"/>
                    <a:pt x="103739" y="93461"/>
                  </a:cubicBezTo>
                  <a:lnTo>
                    <a:pt x="69830" y="49683"/>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1EA6EC36-E3D5-3656-3B13-FF4AD7EF95B1}"/>
                </a:ext>
              </a:extLst>
            </p:cNvPr>
            <p:cNvSpPr/>
            <p:nvPr>
              <p:custDataLst>
                <p:tags r:id="rId26"/>
              </p:custDataLst>
            </p:nvPr>
          </p:nvSpPr>
          <p:spPr>
            <a:xfrm>
              <a:off x="8801846" y="4582237"/>
              <a:ext cx="124754" cy="160940"/>
            </a:xfrm>
            <a:custGeom>
              <a:avLst/>
              <a:gdLst>
                <a:gd name="connsiteX0" fmla="*/ 36686 w 124754"/>
                <a:gd name="connsiteY0" fmla="*/ 16786 h 160940"/>
                <a:gd name="connsiteX1" fmla="*/ 36686 w 124754"/>
                <a:gd name="connsiteY1" fmla="*/ 85 h 160940"/>
                <a:gd name="connsiteX2" fmla="*/ 246 w 124754"/>
                <a:gd name="connsiteY2" fmla="*/ 2868 h 160940"/>
                <a:gd name="connsiteX3" fmla="*/ 246 w 124754"/>
                <a:gd name="connsiteY3" fmla="*/ 10713 h 160940"/>
                <a:gd name="connsiteX4" fmla="*/ 19984 w 124754"/>
                <a:gd name="connsiteY4" fmla="*/ 23366 h 160940"/>
                <a:gd name="connsiteX5" fmla="*/ 19984 w 124754"/>
                <a:gd name="connsiteY5" fmla="*/ 141793 h 160940"/>
                <a:gd name="connsiteX6" fmla="*/ 246 w 124754"/>
                <a:gd name="connsiteY6" fmla="*/ 153181 h 160940"/>
                <a:gd name="connsiteX7" fmla="*/ 246 w 124754"/>
                <a:gd name="connsiteY7" fmla="*/ 161025 h 160940"/>
                <a:gd name="connsiteX8" fmla="*/ 28588 w 124754"/>
                <a:gd name="connsiteY8" fmla="*/ 160266 h 160940"/>
                <a:gd name="connsiteX9" fmla="*/ 57183 w 124754"/>
                <a:gd name="connsiteY9" fmla="*/ 161025 h 160940"/>
                <a:gd name="connsiteX10" fmla="*/ 57183 w 124754"/>
                <a:gd name="connsiteY10" fmla="*/ 153181 h 160940"/>
                <a:gd name="connsiteX11" fmla="*/ 37445 w 124754"/>
                <a:gd name="connsiteY11" fmla="*/ 141793 h 160940"/>
                <a:gd name="connsiteX12" fmla="*/ 37445 w 124754"/>
                <a:gd name="connsiteY12" fmla="*/ 99281 h 160940"/>
                <a:gd name="connsiteX13" fmla="*/ 37445 w 124754"/>
                <a:gd name="connsiteY13" fmla="*/ 97003 h 160940"/>
                <a:gd name="connsiteX14" fmla="*/ 68570 w 124754"/>
                <a:gd name="connsiteY14" fmla="*/ 114717 h 160940"/>
                <a:gd name="connsiteX15" fmla="*/ 125000 w 124754"/>
                <a:gd name="connsiteY15" fmla="*/ 57274 h 160940"/>
                <a:gd name="connsiteX16" fmla="*/ 72113 w 124754"/>
                <a:gd name="connsiteY16" fmla="*/ 85 h 160940"/>
                <a:gd name="connsiteX17" fmla="*/ 36686 w 124754"/>
                <a:gd name="connsiteY17" fmla="*/ 16786 h 160940"/>
                <a:gd name="connsiteX18" fmla="*/ 37445 w 124754"/>
                <a:gd name="connsiteY18" fmla="*/ 83086 h 160940"/>
                <a:gd name="connsiteX19" fmla="*/ 37445 w 124754"/>
                <a:gd name="connsiteY19" fmla="*/ 26655 h 160940"/>
                <a:gd name="connsiteX20" fmla="*/ 70088 w 124754"/>
                <a:gd name="connsiteY20" fmla="*/ 6411 h 160940"/>
                <a:gd name="connsiteX21" fmla="*/ 103997 w 124754"/>
                <a:gd name="connsiteY21" fmla="*/ 57274 h 160940"/>
                <a:gd name="connsiteX22" fmla="*/ 67558 w 124754"/>
                <a:gd name="connsiteY22" fmla="*/ 109150 h 160940"/>
                <a:gd name="connsiteX23" fmla="*/ 40987 w 124754"/>
                <a:gd name="connsiteY23" fmla="*/ 93714 h 160940"/>
                <a:gd name="connsiteX24" fmla="*/ 37445 w 124754"/>
                <a:gd name="connsiteY24" fmla="*/ 83086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60940">
                  <a:moveTo>
                    <a:pt x="36686" y="16786"/>
                  </a:moveTo>
                  <a:lnTo>
                    <a:pt x="36686" y="85"/>
                  </a:lnTo>
                  <a:lnTo>
                    <a:pt x="246" y="2868"/>
                  </a:lnTo>
                  <a:lnTo>
                    <a:pt x="246" y="10713"/>
                  </a:lnTo>
                  <a:cubicBezTo>
                    <a:pt x="18213" y="10713"/>
                    <a:pt x="19984" y="12231"/>
                    <a:pt x="19984" y="23366"/>
                  </a:cubicBezTo>
                  <a:lnTo>
                    <a:pt x="19984" y="141793"/>
                  </a:lnTo>
                  <a:cubicBezTo>
                    <a:pt x="19984" y="153181"/>
                    <a:pt x="17201" y="153181"/>
                    <a:pt x="246" y="153181"/>
                  </a:cubicBezTo>
                  <a:lnTo>
                    <a:pt x="246" y="161025"/>
                  </a:lnTo>
                  <a:cubicBezTo>
                    <a:pt x="8850" y="160772"/>
                    <a:pt x="22009" y="160266"/>
                    <a:pt x="28588" y="160266"/>
                  </a:cubicBezTo>
                  <a:cubicBezTo>
                    <a:pt x="35420" y="160266"/>
                    <a:pt x="48326" y="160772"/>
                    <a:pt x="57183" y="161025"/>
                  </a:cubicBezTo>
                  <a:lnTo>
                    <a:pt x="57183" y="153181"/>
                  </a:lnTo>
                  <a:cubicBezTo>
                    <a:pt x="40228" y="153181"/>
                    <a:pt x="37445" y="153181"/>
                    <a:pt x="37445" y="141793"/>
                  </a:cubicBezTo>
                  <a:lnTo>
                    <a:pt x="37445" y="99281"/>
                  </a:lnTo>
                  <a:lnTo>
                    <a:pt x="37445" y="97003"/>
                  </a:lnTo>
                  <a:cubicBezTo>
                    <a:pt x="38710" y="101052"/>
                    <a:pt x="49338" y="114717"/>
                    <a:pt x="68570" y="114717"/>
                  </a:cubicBezTo>
                  <a:cubicBezTo>
                    <a:pt x="98683" y="114717"/>
                    <a:pt x="125000" y="89918"/>
                    <a:pt x="125000" y="57274"/>
                  </a:cubicBezTo>
                  <a:cubicBezTo>
                    <a:pt x="125000" y="25137"/>
                    <a:pt x="100454" y="85"/>
                    <a:pt x="72113" y="85"/>
                  </a:cubicBezTo>
                  <a:cubicBezTo>
                    <a:pt x="52375" y="85"/>
                    <a:pt x="41747" y="11219"/>
                    <a:pt x="36686" y="16786"/>
                  </a:cubicBezTo>
                  <a:close/>
                  <a:moveTo>
                    <a:pt x="37445" y="83086"/>
                  </a:moveTo>
                  <a:lnTo>
                    <a:pt x="37445" y="26655"/>
                  </a:lnTo>
                  <a:cubicBezTo>
                    <a:pt x="44783" y="13750"/>
                    <a:pt x="57183" y="6411"/>
                    <a:pt x="70088" y="6411"/>
                  </a:cubicBezTo>
                  <a:cubicBezTo>
                    <a:pt x="88561" y="6411"/>
                    <a:pt x="103997" y="28680"/>
                    <a:pt x="103997" y="57274"/>
                  </a:cubicBezTo>
                  <a:cubicBezTo>
                    <a:pt x="103997" y="87894"/>
                    <a:pt x="86284" y="109150"/>
                    <a:pt x="67558" y="109150"/>
                  </a:cubicBezTo>
                  <a:cubicBezTo>
                    <a:pt x="57436" y="109150"/>
                    <a:pt x="47820" y="104089"/>
                    <a:pt x="40987" y="93714"/>
                  </a:cubicBezTo>
                  <a:cubicBezTo>
                    <a:pt x="37445" y="88400"/>
                    <a:pt x="37445" y="88147"/>
                    <a:pt x="37445" y="83086"/>
                  </a:cubicBez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4384103E-3A7D-151C-ECFB-E746EF59B296}"/>
                </a:ext>
              </a:extLst>
            </p:cNvPr>
            <p:cNvSpPr/>
            <p:nvPr>
              <p:custDataLst>
                <p:tags r:id="rId27"/>
              </p:custDataLst>
            </p:nvPr>
          </p:nvSpPr>
          <p:spPr>
            <a:xfrm>
              <a:off x="9002571" y="4504298"/>
              <a:ext cx="58707" cy="253051"/>
            </a:xfrm>
            <a:custGeom>
              <a:avLst/>
              <a:gdLst>
                <a:gd name="connsiteX0" fmla="*/ 58961 w 58707"/>
                <a:gd name="connsiteY0" fmla="*/ 250605 h 253051"/>
                <a:gd name="connsiteX1" fmla="*/ 54659 w 58707"/>
                <a:gd name="connsiteY1" fmla="*/ 245038 h 253051"/>
                <a:gd name="connsiteX2" fmla="*/ 14930 w 58707"/>
                <a:gd name="connsiteY2" fmla="*/ 126610 h 253051"/>
                <a:gd name="connsiteX3" fmla="*/ 55672 w 58707"/>
                <a:gd name="connsiteY3" fmla="*/ 6917 h 253051"/>
                <a:gd name="connsiteX4" fmla="*/ 58961 w 58707"/>
                <a:gd name="connsiteY4" fmla="*/ 2615 h 253051"/>
                <a:gd name="connsiteX5" fmla="*/ 56431 w 58707"/>
                <a:gd name="connsiteY5" fmla="*/ 85 h 253051"/>
                <a:gd name="connsiteX6" fmla="*/ 16196 w 58707"/>
                <a:gd name="connsiteY6" fmla="*/ 49430 h 253051"/>
                <a:gd name="connsiteX7" fmla="*/ 253 w 58707"/>
                <a:gd name="connsiteY7" fmla="*/ 126610 h 253051"/>
                <a:gd name="connsiteX8" fmla="*/ 16955 w 58707"/>
                <a:gd name="connsiteY8" fmla="*/ 205562 h 253051"/>
                <a:gd name="connsiteX9" fmla="*/ 56431 w 58707"/>
                <a:gd name="connsiteY9" fmla="*/ 253136 h 253051"/>
                <a:gd name="connsiteX10" fmla="*/ 58961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1" y="250605"/>
                  </a:moveTo>
                  <a:cubicBezTo>
                    <a:pt x="58961" y="249846"/>
                    <a:pt x="58961" y="249340"/>
                    <a:pt x="54659" y="245038"/>
                  </a:cubicBezTo>
                  <a:cubicBezTo>
                    <a:pt x="23028" y="213154"/>
                    <a:pt x="14930" y="165327"/>
                    <a:pt x="14930" y="126610"/>
                  </a:cubicBezTo>
                  <a:cubicBezTo>
                    <a:pt x="14930" y="82579"/>
                    <a:pt x="24546" y="38549"/>
                    <a:pt x="55672" y="6917"/>
                  </a:cubicBezTo>
                  <a:cubicBezTo>
                    <a:pt x="58961" y="3881"/>
                    <a:pt x="58961" y="3374"/>
                    <a:pt x="58961" y="2615"/>
                  </a:cubicBezTo>
                  <a:cubicBezTo>
                    <a:pt x="58961" y="844"/>
                    <a:pt x="57949" y="85"/>
                    <a:pt x="56431" y="85"/>
                  </a:cubicBezTo>
                  <a:cubicBezTo>
                    <a:pt x="53900" y="85"/>
                    <a:pt x="31126" y="17292"/>
                    <a:pt x="16196" y="49430"/>
                  </a:cubicBezTo>
                  <a:cubicBezTo>
                    <a:pt x="3290" y="77265"/>
                    <a:pt x="253" y="105354"/>
                    <a:pt x="253" y="126610"/>
                  </a:cubicBezTo>
                  <a:cubicBezTo>
                    <a:pt x="253" y="146348"/>
                    <a:pt x="3037" y="176967"/>
                    <a:pt x="16955" y="205562"/>
                  </a:cubicBezTo>
                  <a:cubicBezTo>
                    <a:pt x="32138" y="236688"/>
                    <a:pt x="53900" y="253136"/>
                    <a:pt x="56431" y="253136"/>
                  </a:cubicBezTo>
                  <a:cubicBezTo>
                    <a:pt x="57949" y="253136"/>
                    <a:pt x="58961" y="252377"/>
                    <a:pt x="58961" y="250605"/>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1CFCF94C-1D3B-086E-A6C0-5C189197DD2E}"/>
                </a:ext>
              </a:extLst>
            </p:cNvPr>
            <p:cNvSpPr/>
            <p:nvPr>
              <p:custDataLst>
                <p:tags r:id="rId28"/>
              </p:custDataLst>
            </p:nvPr>
          </p:nvSpPr>
          <p:spPr>
            <a:xfrm>
              <a:off x="9087568" y="4582237"/>
              <a:ext cx="97171" cy="114632"/>
            </a:xfrm>
            <a:custGeom>
              <a:avLst/>
              <a:gdLst>
                <a:gd name="connsiteX0" fmla="*/ 35938 w 97171"/>
                <a:gd name="connsiteY0" fmla="*/ 53479 h 114632"/>
                <a:gd name="connsiteX1" fmla="*/ 74654 w 97171"/>
                <a:gd name="connsiteY1" fmla="*/ 47658 h 114632"/>
                <a:gd name="connsiteX2" fmla="*/ 93633 w 97171"/>
                <a:gd name="connsiteY2" fmla="*/ 21594 h 114632"/>
                <a:gd name="connsiteX3" fmla="*/ 66557 w 97171"/>
                <a:gd name="connsiteY3" fmla="*/ 85 h 114632"/>
                <a:gd name="connsiteX4" fmla="*/ 257 w 97171"/>
                <a:gd name="connsiteY4" fmla="*/ 68915 h 114632"/>
                <a:gd name="connsiteX5" fmla="*/ 39986 w 97171"/>
                <a:gd name="connsiteY5" fmla="*/ 114717 h 114632"/>
                <a:gd name="connsiteX6" fmla="*/ 97429 w 97171"/>
                <a:gd name="connsiteY6" fmla="*/ 84857 h 114632"/>
                <a:gd name="connsiteX7" fmla="*/ 94392 w 97171"/>
                <a:gd name="connsiteY7" fmla="*/ 81567 h 114632"/>
                <a:gd name="connsiteX8" fmla="*/ 91103 w 97171"/>
                <a:gd name="connsiteY8" fmla="*/ 84098 h 114632"/>
                <a:gd name="connsiteX9" fmla="*/ 40492 w 97171"/>
                <a:gd name="connsiteY9" fmla="*/ 109150 h 114632"/>
                <a:gd name="connsiteX10" fmla="*/ 18477 w 97171"/>
                <a:gd name="connsiteY10" fmla="*/ 79796 h 114632"/>
                <a:gd name="connsiteX11" fmla="*/ 22526 w 97171"/>
                <a:gd name="connsiteY11" fmla="*/ 53479 h 114632"/>
                <a:gd name="connsiteX12" fmla="*/ 35938 w 97171"/>
                <a:gd name="connsiteY12" fmla="*/ 53479 h 114632"/>
                <a:gd name="connsiteX13" fmla="*/ 24044 w 97171"/>
                <a:gd name="connsiteY13" fmla="*/ 47911 h 114632"/>
                <a:gd name="connsiteX14" fmla="*/ 66557 w 97171"/>
                <a:gd name="connsiteY14" fmla="*/ 5652 h 114632"/>
                <a:gd name="connsiteX15" fmla="*/ 85283 w 97171"/>
                <a:gd name="connsiteY15" fmla="*/ 21594 h 114632"/>
                <a:gd name="connsiteX16" fmla="*/ 34419 w 97171"/>
                <a:gd name="connsiteY16" fmla="*/ 47911 h 114632"/>
                <a:gd name="connsiteX17" fmla="*/ 24044 w 97171"/>
                <a:gd name="connsiteY17" fmla="*/ 4791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71" h="114632">
                  <a:moveTo>
                    <a:pt x="35938" y="53479"/>
                  </a:moveTo>
                  <a:cubicBezTo>
                    <a:pt x="43276" y="53479"/>
                    <a:pt x="62002" y="52972"/>
                    <a:pt x="74654" y="47658"/>
                  </a:cubicBezTo>
                  <a:cubicBezTo>
                    <a:pt x="92368" y="40067"/>
                    <a:pt x="93633" y="25137"/>
                    <a:pt x="93633" y="21594"/>
                  </a:cubicBezTo>
                  <a:cubicBezTo>
                    <a:pt x="93633" y="10460"/>
                    <a:pt x="84017" y="85"/>
                    <a:pt x="66557" y="85"/>
                  </a:cubicBezTo>
                  <a:cubicBezTo>
                    <a:pt x="38468" y="85"/>
                    <a:pt x="257" y="24631"/>
                    <a:pt x="257" y="68915"/>
                  </a:cubicBezTo>
                  <a:cubicBezTo>
                    <a:pt x="257" y="94726"/>
                    <a:pt x="15187" y="114717"/>
                    <a:pt x="39986" y="114717"/>
                  </a:cubicBezTo>
                  <a:cubicBezTo>
                    <a:pt x="76173" y="114717"/>
                    <a:pt x="97429" y="87894"/>
                    <a:pt x="97429" y="84857"/>
                  </a:cubicBezTo>
                  <a:cubicBezTo>
                    <a:pt x="97429" y="83339"/>
                    <a:pt x="95911" y="81567"/>
                    <a:pt x="94392" y="81567"/>
                  </a:cubicBezTo>
                  <a:cubicBezTo>
                    <a:pt x="93127" y="81567"/>
                    <a:pt x="92621" y="82073"/>
                    <a:pt x="91103" y="84098"/>
                  </a:cubicBezTo>
                  <a:cubicBezTo>
                    <a:pt x="71112" y="109150"/>
                    <a:pt x="43529" y="109150"/>
                    <a:pt x="40492" y="109150"/>
                  </a:cubicBezTo>
                  <a:cubicBezTo>
                    <a:pt x="20754" y="109150"/>
                    <a:pt x="18477" y="87894"/>
                    <a:pt x="18477" y="79796"/>
                  </a:cubicBezTo>
                  <a:cubicBezTo>
                    <a:pt x="18477" y="76759"/>
                    <a:pt x="18730" y="68915"/>
                    <a:pt x="22526" y="53479"/>
                  </a:cubicBezTo>
                  <a:lnTo>
                    <a:pt x="35938" y="53479"/>
                  </a:lnTo>
                  <a:close/>
                  <a:moveTo>
                    <a:pt x="24044" y="47911"/>
                  </a:moveTo>
                  <a:cubicBezTo>
                    <a:pt x="33913" y="9448"/>
                    <a:pt x="59977" y="5652"/>
                    <a:pt x="66557" y="5652"/>
                  </a:cubicBezTo>
                  <a:cubicBezTo>
                    <a:pt x="78450" y="5652"/>
                    <a:pt x="85283" y="12990"/>
                    <a:pt x="85283" y="21594"/>
                  </a:cubicBezTo>
                  <a:cubicBezTo>
                    <a:pt x="85283" y="47911"/>
                    <a:pt x="44794" y="47911"/>
                    <a:pt x="34419" y="47911"/>
                  </a:cubicBezTo>
                  <a:lnTo>
                    <a:pt x="24044" y="47911"/>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FABA5B3B-7840-2E3E-3DD7-284F68ABA436}"/>
                </a:ext>
              </a:extLst>
            </p:cNvPr>
            <p:cNvSpPr/>
            <p:nvPr>
              <p:custDataLst>
                <p:tags r:id="rId29"/>
              </p:custDataLst>
            </p:nvPr>
          </p:nvSpPr>
          <p:spPr>
            <a:xfrm>
              <a:off x="9207040" y="4609111"/>
              <a:ext cx="87150" cy="124703"/>
            </a:xfrm>
            <a:custGeom>
              <a:avLst/>
              <a:gdLst>
                <a:gd name="connsiteX0" fmla="*/ 42420 w 87150"/>
                <a:gd name="connsiteY0" fmla="*/ 5400 h 124703"/>
                <a:gd name="connsiteX1" fmla="*/ 43129 w 87150"/>
                <a:gd name="connsiteY1" fmla="*/ 2566 h 124703"/>
                <a:gd name="connsiteX2" fmla="*/ 40295 w 87150"/>
                <a:gd name="connsiteY2" fmla="*/ 86 h 124703"/>
                <a:gd name="connsiteX3" fmla="*/ 17621 w 87150"/>
                <a:gd name="connsiteY3" fmla="*/ 1858 h 124703"/>
                <a:gd name="connsiteX4" fmla="*/ 13724 w 87150"/>
                <a:gd name="connsiteY4" fmla="*/ 5932 h 124703"/>
                <a:gd name="connsiteX5" fmla="*/ 18330 w 87150"/>
                <a:gd name="connsiteY5" fmla="*/ 8412 h 124703"/>
                <a:gd name="connsiteX6" fmla="*/ 26832 w 87150"/>
                <a:gd name="connsiteY6" fmla="*/ 11069 h 124703"/>
                <a:gd name="connsiteX7" fmla="*/ 26124 w 87150"/>
                <a:gd name="connsiteY7" fmla="*/ 14966 h 124703"/>
                <a:gd name="connsiteX8" fmla="*/ 1148 w 87150"/>
                <a:gd name="connsiteY8" fmla="*/ 115225 h 124703"/>
                <a:gd name="connsiteX9" fmla="*/ 262 w 87150"/>
                <a:gd name="connsiteY9" fmla="*/ 119122 h 124703"/>
                <a:gd name="connsiteX10" fmla="*/ 6285 w 87150"/>
                <a:gd name="connsiteY10" fmla="*/ 124790 h 124703"/>
                <a:gd name="connsiteX11" fmla="*/ 14433 w 87150"/>
                <a:gd name="connsiteY11" fmla="*/ 117350 h 124703"/>
                <a:gd name="connsiteX12" fmla="*/ 23112 w 87150"/>
                <a:gd name="connsiteY12" fmla="*/ 82986 h 124703"/>
                <a:gd name="connsiteX13" fmla="*/ 45786 w 87150"/>
                <a:gd name="connsiteY13" fmla="*/ 97511 h 124703"/>
                <a:gd name="connsiteX14" fmla="*/ 45432 w 87150"/>
                <a:gd name="connsiteY14" fmla="*/ 101054 h 124703"/>
                <a:gd name="connsiteX15" fmla="*/ 44723 w 87150"/>
                <a:gd name="connsiteY15" fmla="*/ 106545 h 124703"/>
                <a:gd name="connsiteX16" fmla="*/ 63499 w 87150"/>
                <a:gd name="connsiteY16" fmla="*/ 124790 h 124703"/>
                <a:gd name="connsiteX17" fmla="*/ 85996 w 87150"/>
                <a:gd name="connsiteY17" fmla="*/ 97688 h 124703"/>
                <a:gd name="connsiteX18" fmla="*/ 83161 w 87150"/>
                <a:gd name="connsiteY18" fmla="*/ 95385 h 124703"/>
                <a:gd name="connsiteX19" fmla="*/ 79619 w 87150"/>
                <a:gd name="connsiteY19" fmla="*/ 99637 h 124703"/>
                <a:gd name="connsiteX20" fmla="*/ 64031 w 87150"/>
                <a:gd name="connsiteY20" fmla="*/ 119830 h 124703"/>
                <a:gd name="connsiteX21" fmla="*/ 57831 w 87150"/>
                <a:gd name="connsiteY21" fmla="*/ 110619 h 124703"/>
                <a:gd name="connsiteX22" fmla="*/ 58894 w 87150"/>
                <a:gd name="connsiteY22" fmla="*/ 102648 h 124703"/>
                <a:gd name="connsiteX23" fmla="*/ 59780 w 87150"/>
                <a:gd name="connsiteY23" fmla="*/ 97157 h 124703"/>
                <a:gd name="connsiteX24" fmla="*/ 31084 w 87150"/>
                <a:gd name="connsiteY24" fmla="*/ 78380 h 124703"/>
                <a:gd name="connsiteX25" fmla="*/ 45786 w 87150"/>
                <a:gd name="connsiteY25" fmla="*/ 66689 h 124703"/>
                <a:gd name="connsiteX26" fmla="*/ 73596 w 87150"/>
                <a:gd name="connsiteY26" fmla="*/ 49861 h 124703"/>
                <a:gd name="connsiteX27" fmla="*/ 79442 w 87150"/>
                <a:gd name="connsiteY27" fmla="*/ 52164 h 124703"/>
                <a:gd name="connsiteX28" fmla="*/ 70231 w 87150"/>
                <a:gd name="connsiteY28" fmla="*/ 62084 h 124703"/>
                <a:gd name="connsiteX29" fmla="*/ 77316 w 87150"/>
                <a:gd name="connsiteY29" fmla="*/ 68638 h 124703"/>
                <a:gd name="connsiteX30" fmla="*/ 87413 w 87150"/>
                <a:gd name="connsiteY30" fmla="*/ 57301 h 124703"/>
                <a:gd name="connsiteX31" fmla="*/ 73773 w 87150"/>
                <a:gd name="connsiteY31" fmla="*/ 44902 h 124703"/>
                <a:gd name="connsiteX32" fmla="*/ 45432 w 87150"/>
                <a:gd name="connsiteY32" fmla="*/ 60490 h 124703"/>
                <a:gd name="connsiteX33" fmla="*/ 24884 w 87150"/>
                <a:gd name="connsiteY33" fmla="*/ 76078 h 124703"/>
                <a:gd name="connsiteX34" fmla="*/ 42420 w 87150"/>
                <a:gd name="connsiteY34" fmla="*/ 5400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420" y="5400"/>
                  </a:moveTo>
                  <a:cubicBezTo>
                    <a:pt x="42597" y="5046"/>
                    <a:pt x="43129" y="2743"/>
                    <a:pt x="43129" y="2566"/>
                  </a:cubicBezTo>
                  <a:cubicBezTo>
                    <a:pt x="43129" y="1681"/>
                    <a:pt x="42420" y="86"/>
                    <a:pt x="40295" y="86"/>
                  </a:cubicBezTo>
                  <a:cubicBezTo>
                    <a:pt x="36752" y="86"/>
                    <a:pt x="22050" y="1503"/>
                    <a:pt x="17621" y="1858"/>
                  </a:cubicBezTo>
                  <a:cubicBezTo>
                    <a:pt x="16204" y="2035"/>
                    <a:pt x="13724" y="2212"/>
                    <a:pt x="13724" y="5932"/>
                  </a:cubicBezTo>
                  <a:cubicBezTo>
                    <a:pt x="13724" y="8412"/>
                    <a:pt x="16204" y="8412"/>
                    <a:pt x="18330" y="8412"/>
                  </a:cubicBezTo>
                  <a:cubicBezTo>
                    <a:pt x="26832" y="8412"/>
                    <a:pt x="26832" y="9652"/>
                    <a:pt x="26832" y="11069"/>
                  </a:cubicBezTo>
                  <a:cubicBezTo>
                    <a:pt x="26832" y="12309"/>
                    <a:pt x="26478" y="13371"/>
                    <a:pt x="26124" y="14966"/>
                  </a:cubicBezTo>
                  <a:lnTo>
                    <a:pt x="1148" y="115225"/>
                  </a:lnTo>
                  <a:cubicBezTo>
                    <a:pt x="262" y="118413"/>
                    <a:pt x="262" y="118767"/>
                    <a:pt x="262" y="119122"/>
                  </a:cubicBezTo>
                  <a:cubicBezTo>
                    <a:pt x="262" y="121779"/>
                    <a:pt x="2388" y="124790"/>
                    <a:pt x="6285" y="124790"/>
                  </a:cubicBezTo>
                  <a:cubicBezTo>
                    <a:pt x="11067" y="124790"/>
                    <a:pt x="13370" y="121247"/>
                    <a:pt x="14433" y="117350"/>
                  </a:cubicBezTo>
                  <a:cubicBezTo>
                    <a:pt x="14787" y="116642"/>
                    <a:pt x="22404" y="85466"/>
                    <a:pt x="23112" y="82986"/>
                  </a:cubicBezTo>
                  <a:cubicBezTo>
                    <a:pt x="35689" y="84226"/>
                    <a:pt x="45786" y="88300"/>
                    <a:pt x="45786" y="97511"/>
                  </a:cubicBezTo>
                  <a:cubicBezTo>
                    <a:pt x="45786" y="98397"/>
                    <a:pt x="45786" y="99282"/>
                    <a:pt x="45432" y="101054"/>
                  </a:cubicBezTo>
                  <a:cubicBezTo>
                    <a:pt x="44723" y="103711"/>
                    <a:pt x="44723" y="104596"/>
                    <a:pt x="44723" y="106545"/>
                  </a:cubicBezTo>
                  <a:cubicBezTo>
                    <a:pt x="44723" y="119122"/>
                    <a:pt x="54997" y="124790"/>
                    <a:pt x="63499" y="124790"/>
                  </a:cubicBezTo>
                  <a:cubicBezTo>
                    <a:pt x="80682" y="124790"/>
                    <a:pt x="85996" y="97865"/>
                    <a:pt x="85996" y="97688"/>
                  </a:cubicBezTo>
                  <a:cubicBezTo>
                    <a:pt x="85996" y="95385"/>
                    <a:pt x="83693" y="95385"/>
                    <a:pt x="83161" y="95385"/>
                  </a:cubicBezTo>
                  <a:cubicBezTo>
                    <a:pt x="80682" y="95385"/>
                    <a:pt x="80504" y="96271"/>
                    <a:pt x="79619" y="99637"/>
                  </a:cubicBezTo>
                  <a:cubicBezTo>
                    <a:pt x="77493" y="107253"/>
                    <a:pt x="72710" y="119830"/>
                    <a:pt x="64031" y="119830"/>
                  </a:cubicBezTo>
                  <a:cubicBezTo>
                    <a:pt x="59248" y="119830"/>
                    <a:pt x="57831" y="115402"/>
                    <a:pt x="57831" y="110619"/>
                  </a:cubicBezTo>
                  <a:cubicBezTo>
                    <a:pt x="57831" y="107608"/>
                    <a:pt x="57831" y="107253"/>
                    <a:pt x="58894" y="102648"/>
                  </a:cubicBezTo>
                  <a:cubicBezTo>
                    <a:pt x="59071" y="102117"/>
                    <a:pt x="59780" y="99105"/>
                    <a:pt x="59780" y="97157"/>
                  </a:cubicBezTo>
                  <a:cubicBezTo>
                    <a:pt x="59780" y="81392"/>
                    <a:pt x="38523" y="78912"/>
                    <a:pt x="31084" y="78380"/>
                  </a:cubicBezTo>
                  <a:cubicBezTo>
                    <a:pt x="36221" y="75192"/>
                    <a:pt x="42775" y="69346"/>
                    <a:pt x="45786" y="66689"/>
                  </a:cubicBezTo>
                  <a:cubicBezTo>
                    <a:pt x="54820" y="58187"/>
                    <a:pt x="63677" y="49861"/>
                    <a:pt x="73596" y="49861"/>
                  </a:cubicBezTo>
                  <a:cubicBezTo>
                    <a:pt x="75722" y="49861"/>
                    <a:pt x="78025" y="50393"/>
                    <a:pt x="79442" y="52164"/>
                  </a:cubicBezTo>
                  <a:cubicBezTo>
                    <a:pt x="71825" y="53404"/>
                    <a:pt x="70231" y="59427"/>
                    <a:pt x="70231" y="62084"/>
                  </a:cubicBezTo>
                  <a:cubicBezTo>
                    <a:pt x="70231" y="65981"/>
                    <a:pt x="73242" y="68638"/>
                    <a:pt x="77316" y="68638"/>
                  </a:cubicBezTo>
                  <a:cubicBezTo>
                    <a:pt x="82099" y="68638"/>
                    <a:pt x="87413" y="64741"/>
                    <a:pt x="87413" y="57301"/>
                  </a:cubicBezTo>
                  <a:cubicBezTo>
                    <a:pt x="87413" y="51456"/>
                    <a:pt x="83161" y="44902"/>
                    <a:pt x="73773" y="44902"/>
                  </a:cubicBezTo>
                  <a:cubicBezTo>
                    <a:pt x="63677" y="44902"/>
                    <a:pt x="54465" y="52164"/>
                    <a:pt x="45432" y="60490"/>
                  </a:cubicBezTo>
                  <a:cubicBezTo>
                    <a:pt x="37992" y="67575"/>
                    <a:pt x="32146" y="73066"/>
                    <a:pt x="24884" y="76078"/>
                  </a:cubicBezTo>
                  <a:lnTo>
                    <a:pt x="42420" y="5400"/>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2301850D-D2F9-2163-DE37-6B142800C1A4}"/>
                </a:ext>
              </a:extLst>
            </p:cNvPr>
            <p:cNvSpPr/>
            <p:nvPr>
              <p:custDataLst>
                <p:tags r:id="rId30"/>
              </p:custDataLst>
            </p:nvPr>
          </p:nvSpPr>
          <p:spPr>
            <a:xfrm>
              <a:off x="9332684" y="4504298"/>
              <a:ext cx="58707" cy="253051"/>
            </a:xfrm>
            <a:custGeom>
              <a:avLst/>
              <a:gdLst>
                <a:gd name="connsiteX0" fmla="*/ 58975 w 58707"/>
                <a:gd name="connsiteY0" fmla="*/ 126610 h 253051"/>
                <a:gd name="connsiteX1" fmla="*/ 42273 w 58707"/>
                <a:gd name="connsiteY1" fmla="*/ 47658 h 253051"/>
                <a:gd name="connsiteX2" fmla="*/ 2797 w 58707"/>
                <a:gd name="connsiteY2" fmla="*/ 85 h 253051"/>
                <a:gd name="connsiteX3" fmla="*/ 267 w 58707"/>
                <a:gd name="connsiteY3" fmla="*/ 2615 h 253051"/>
                <a:gd name="connsiteX4" fmla="*/ 5075 w 58707"/>
                <a:gd name="connsiteY4" fmla="*/ 8435 h 253051"/>
                <a:gd name="connsiteX5" fmla="*/ 44298 w 58707"/>
                <a:gd name="connsiteY5" fmla="*/ 126610 h 253051"/>
                <a:gd name="connsiteX6" fmla="*/ 3557 w 58707"/>
                <a:gd name="connsiteY6" fmla="*/ 246304 h 253051"/>
                <a:gd name="connsiteX7" fmla="*/ 267 w 58707"/>
                <a:gd name="connsiteY7" fmla="*/ 250605 h 253051"/>
                <a:gd name="connsiteX8" fmla="*/ 2797 w 58707"/>
                <a:gd name="connsiteY8" fmla="*/ 253136 h 253051"/>
                <a:gd name="connsiteX9" fmla="*/ 43033 w 58707"/>
                <a:gd name="connsiteY9" fmla="*/ 203791 h 253051"/>
                <a:gd name="connsiteX10" fmla="*/ 58975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5" y="126610"/>
                  </a:moveTo>
                  <a:cubicBezTo>
                    <a:pt x="58975" y="106872"/>
                    <a:pt x="56191" y="76253"/>
                    <a:pt x="42273" y="47658"/>
                  </a:cubicBezTo>
                  <a:cubicBezTo>
                    <a:pt x="27090" y="16533"/>
                    <a:pt x="5328" y="85"/>
                    <a:pt x="2797" y="85"/>
                  </a:cubicBezTo>
                  <a:cubicBezTo>
                    <a:pt x="1279" y="85"/>
                    <a:pt x="267" y="1097"/>
                    <a:pt x="267" y="2615"/>
                  </a:cubicBezTo>
                  <a:cubicBezTo>
                    <a:pt x="267" y="3374"/>
                    <a:pt x="267" y="3881"/>
                    <a:pt x="5075" y="8435"/>
                  </a:cubicBezTo>
                  <a:cubicBezTo>
                    <a:pt x="29874" y="33488"/>
                    <a:pt x="44298" y="73723"/>
                    <a:pt x="44298" y="126610"/>
                  </a:cubicBezTo>
                  <a:cubicBezTo>
                    <a:pt x="44298" y="169882"/>
                    <a:pt x="34935" y="214419"/>
                    <a:pt x="3557" y="246304"/>
                  </a:cubicBezTo>
                  <a:cubicBezTo>
                    <a:pt x="267" y="249340"/>
                    <a:pt x="267" y="249846"/>
                    <a:pt x="267" y="250605"/>
                  </a:cubicBezTo>
                  <a:cubicBezTo>
                    <a:pt x="267" y="252124"/>
                    <a:pt x="1279" y="253136"/>
                    <a:pt x="2797" y="253136"/>
                  </a:cubicBezTo>
                  <a:cubicBezTo>
                    <a:pt x="5328" y="253136"/>
                    <a:pt x="28102" y="235928"/>
                    <a:pt x="43033" y="203791"/>
                  </a:cubicBezTo>
                  <a:cubicBezTo>
                    <a:pt x="55938" y="175955"/>
                    <a:pt x="58975" y="147867"/>
                    <a:pt x="58975" y="126610"/>
                  </a:cubicBezTo>
                  <a:close/>
                </a:path>
              </a:pathLst>
            </a:custGeom>
            <a:solidFill>
              <a:srgbClr val="000000"/>
            </a:solidFill>
            <a:ln w="25400" cap="flat">
              <a:noFill/>
              <a:prstDash val="solid"/>
              <a:miter/>
            </a:ln>
          </p:spPr>
          <p:txBody>
            <a:bodyPr rtlCol="0" anchor="ctr"/>
            <a:lstStyle/>
            <a:p>
              <a:endParaRPr lang="en-CN"/>
            </a:p>
          </p:txBody>
        </p:sp>
      </p:grpSp>
      <p:sp>
        <p:nvSpPr>
          <p:cNvPr id="39" name="TextBox 38">
            <a:extLst>
              <a:ext uri="{FF2B5EF4-FFF2-40B4-BE49-F238E27FC236}">
                <a16:creationId xmlns:a16="http://schemas.microsoft.com/office/drawing/2014/main" id="{685CCE43-4598-36C9-9970-022ED088018E}"/>
              </a:ext>
            </a:extLst>
          </p:cNvPr>
          <p:cNvSpPr txBox="1"/>
          <p:nvPr/>
        </p:nvSpPr>
        <p:spPr>
          <a:xfrm>
            <a:off x="351525" y="5100928"/>
            <a:ext cx="6098146" cy="369332"/>
          </a:xfrm>
          <a:prstGeom prst="rect">
            <a:avLst/>
          </a:prstGeom>
          <a:noFill/>
        </p:spPr>
        <p:txBody>
          <a:bodyPr wrap="square">
            <a:spAutoFit/>
          </a:bodyPr>
          <a:lstStyle/>
          <a:p>
            <a:r>
              <a:rPr lang="el-GR" b="0" i="0" dirty="0">
                <a:effectLst/>
                <a:latin typeface="Microsoft YaHei" panose="020B0503020204020204" pitchFamily="34" charset="-122"/>
                <a:ea typeface="Microsoft YaHei" panose="020B0503020204020204" pitchFamily="34" charset="-122"/>
              </a:rPr>
              <a:t>α</a:t>
            </a:r>
            <a:r>
              <a:rPr lang="en-US" b="0" i="0" baseline="-25000" dirty="0" err="1">
                <a:effectLst/>
                <a:latin typeface="Microsoft YaHei" panose="020B0503020204020204" pitchFamily="34" charset="-122"/>
                <a:ea typeface="Microsoft YaHei" panose="020B0503020204020204" pitchFamily="34" charset="-122"/>
              </a:rPr>
              <a:t>i</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是每个句子向量 </a:t>
            </a:r>
            <a:r>
              <a:rPr lang="en-US" b="0" i="0" dirty="0">
                <a:effectLst/>
                <a:latin typeface="Microsoft YaHei" panose="020B0503020204020204" pitchFamily="34" charset="-122"/>
                <a:ea typeface="Microsoft YaHei" panose="020B0503020204020204" pitchFamily="34" charset="-122"/>
              </a:rPr>
              <a:t>x</a:t>
            </a:r>
            <a:r>
              <a:rPr lang="en-US" b="0" i="0" baseline="-25000" dirty="0">
                <a:effectLst/>
                <a:latin typeface="Microsoft YaHei" panose="020B0503020204020204" pitchFamily="34" charset="-122"/>
                <a:ea typeface="Microsoft YaHei" panose="020B0503020204020204" pitchFamily="34" charset="-122"/>
              </a:rPr>
              <a:t>i</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的权重</a:t>
            </a:r>
            <a:endParaRPr lang="en-CN" dirty="0">
              <a:latin typeface="Microsoft YaHei" panose="020B0503020204020204" pitchFamily="34" charset="-122"/>
              <a:ea typeface="Microsoft YaHei" panose="020B0503020204020204" pitchFamily="34" charset="-122"/>
            </a:endParaRPr>
          </a:p>
        </p:txBody>
      </p:sp>
      <p:sp>
        <p:nvSpPr>
          <p:cNvPr id="41" name="TextBox 40">
            <a:extLst>
              <a:ext uri="{FF2B5EF4-FFF2-40B4-BE49-F238E27FC236}">
                <a16:creationId xmlns:a16="http://schemas.microsoft.com/office/drawing/2014/main" id="{FBB5C16B-49F4-1F13-D500-3B9590CCEAAA}"/>
              </a:ext>
            </a:extLst>
          </p:cNvPr>
          <p:cNvSpPr txBox="1"/>
          <p:nvPr/>
        </p:nvSpPr>
        <p:spPr>
          <a:xfrm>
            <a:off x="351524" y="5934670"/>
            <a:ext cx="7478831" cy="646331"/>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其中 </a:t>
            </a:r>
            <a:r>
              <a:rPr lang="en-US" b="0" i="0" dirty="0" err="1">
                <a:effectLst/>
                <a:latin typeface="Microsoft YaHei" panose="020B0503020204020204" pitchFamily="34" charset="-122"/>
                <a:ea typeface="Microsoft YaHei" panose="020B0503020204020204" pitchFamily="34" charset="-122"/>
              </a:rPr>
              <a:t>e</a:t>
            </a:r>
            <a:r>
              <a:rPr lang="en-US" b="0" i="0" baseline="-25000" dirty="0" err="1">
                <a:effectLst/>
                <a:latin typeface="Microsoft YaHei" panose="020B0503020204020204" pitchFamily="34" charset="-122"/>
                <a:ea typeface="Microsoft YaHei" panose="020B0503020204020204" pitchFamily="34" charset="-122"/>
              </a:rPr>
              <a:t>i</a:t>
            </a:r>
            <a:r>
              <a:rPr lang="en-US" b="0" i="0" baseline="-2500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被称为基于查询的函数，其对输入句子 </a:t>
            </a:r>
            <a:r>
              <a:rPr lang="en-US" b="0" i="0" dirty="0">
                <a:effectLst/>
                <a:latin typeface="Microsoft YaHei" panose="020B0503020204020204" pitchFamily="34" charset="-122"/>
                <a:ea typeface="Microsoft YaHei" panose="020B0503020204020204" pitchFamily="34" charset="-122"/>
              </a:rPr>
              <a:t>X</a:t>
            </a:r>
            <a:r>
              <a:rPr lang="en-US" b="0" i="0" baseline="-25000" dirty="0">
                <a:effectLst/>
                <a:latin typeface="Microsoft YaHei" panose="020B0503020204020204" pitchFamily="34" charset="-122"/>
                <a:ea typeface="Microsoft YaHei" panose="020B0503020204020204" pitchFamily="34" charset="-122"/>
              </a:rPr>
              <a:t>i </a:t>
            </a:r>
            <a:r>
              <a:rPr lang="zh-CN" altLang="en-US" b="0" i="0" dirty="0">
                <a:effectLst/>
                <a:latin typeface="Microsoft YaHei" panose="020B0503020204020204" pitchFamily="34" charset="-122"/>
                <a:ea typeface="Microsoft YaHei" panose="020B0503020204020204" pitchFamily="34" charset="-122"/>
              </a:rPr>
              <a:t>和预测关系 </a:t>
            </a:r>
            <a:r>
              <a:rPr lang="en-US" b="0" i="0" dirty="0">
                <a:effectLst/>
                <a:latin typeface="Microsoft YaHei" panose="020B0503020204020204" pitchFamily="34" charset="-122"/>
                <a:ea typeface="Microsoft YaHei" panose="020B0503020204020204" pitchFamily="34" charset="-122"/>
              </a:rPr>
              <a:t>r </a:t>
            </a:r>
            <a:r>
              <a:rPr lang="zh-CN" altLang="en-US" b="0" i="0" dirty="0">
                <a:effectLst/>
                <a:latin typeface="Microsoft YaHei" panose="020B0503020204020204" pitchFamily="34" charset="-122"/>
                <a:ea typeface="Microsoft YaHei" panose="020B0503020204020204" pitchFamily="34" charset="-122"/>
              </a:rPr>
              <a:t>匹配的程度进行评分，这里采用双线性形式作为查询函数：</a:t>
            </a:r>
            <a:endParaRPr lang="en-CN" dirty="0">
              <a:latin typeface="Microsoft YaHei" panose="020B0503020204020204" pitchFamily="34" charset="-122"/>
              <a:ea typeface="Microsoft YaHei" panose="020B0503020204020204" pitchFamily="34" charset="-122"/>
            </a:endParaRPr>
          </a:p>
        </p:txBody>
      </p:sp>
      <p:grpSp>
        <p:nvGrpSpPr>
          <p:cNvPr id="18449" name="Group 18448" descr="\documentclass{article}&#10;\usepackage{amsmath,bm}&#10;\pagestyle{empty}&#10;\begin{document}&#10;&#10;\begin{equation*}&#10;e_{i}=\bm{x}_{i} \bm{A}\bm{r}&#10;\end{equation*}&#10;&#10;&#10;\end{document}" title="IguanaTex Vector Display">
            <a:extLst>
              <a:ext uri="{FF2B5EF4-FFF2-40B4-BE49-F238E27FC236}">
                <a16:creationId xmlns:a16="http://schemas.microsoft.com/office/drawing/2014/main" id="{1ED7EDDF-3511-66E8-EE71-587F937EA5CC}"/>
              </a:ext>
            </a:extLst>
          </p:cNvPr>
          <p:cNvGrpSpPr>
            <a:grpSpLocks noChangeAspect="1"/>
          </p:cNvGrpSpPr>
          <p:nvPr>
            <p:custDataLst>
              <p:tags r:id="rId3"/>
            </p:custDataLst>
          </p:nvPr>
        </p:nvGrpSpPr>
        <p:grpSpPr>
          <a:xfrm>
            <a:off x="8335492" y="6038187"/>
            <a:ext cx="1126653" cy="219648"/>
            <a:chOff x="7909500" y="4257963"/>
            <a:chExt cx="1126653" cy="219648"/>
          </a:xfrm>
        </p:grpSpPr>
        <p:sp>
          <p:nvSpPr>
            <p:cNvPr id="18442" name="Freeform 18441">
              <a:extLst>
                <a:ext uri="{FF2B5EF4-FFF2-40B4-BE49-F238E27FC236}">
                  <a16:creationId xmlns:a16="http://schemas.microsoft.com/office/drawing/2014/main" id="{E1164C28-47AA-2968-5DA2-42D337BF8F7C}"/>
                </a:ext>
              </a:extLst>
            </p:cNvPr>
            <p:cNvSpPr/>
            <p:nvPr>
              <p:custDataLst>
                <p:tags r:id="rId4"/>
              </p:custDataLst>
            </p:nvPr>
          </p:nvSpPr>
          <p:spPr>
            <a:xfrm>
              <a:off x="7909500" y="4326034"/>
              <a:ext cx="97171" cy="114632"/>
            </a:xfrm>
            <a:custGeom>
              <a:avLst/>
              <a:gdLst>
                <a:gd name="connsiteX0" fmla="*/ 35891 w 97171"/>
                <a:gd name="connsiteY0" fmla="*/ 53469 h 114632"/>
                <a:gd name="connsiteX1" fmla="*/ 74608 w 97171"/>
                <a:gd name="connsiteY1" fmla="*/ 47648 h 114632"/>
                <a:gd name="connsiteX2" fmla="*/ 93587 w 97171"/>
                <a:gd name="connsiteY2" fmla="*/ 21584 h 114632"/>
                <a:gd name="connsiteX3" fmla="*/ 66510 w 97171"/>
                <a:gd name="connsiteY3" fmla="*/ 75 h 114632"/>
                <a:gd name="connsiteX4" fmla="*/ 211 w 97171"/>
                <a:gd name="connsiteY4" fmla="*/ 68905 h 114632"/>
                <a:gd name="connsiteX5" fmla="*/ 39940 w 97171"/>
                <a:gd name="connsiteY5" fmla="*/ 114707 h 114632"/>
                <a:gd name="connsiteX6" fmla="*/ 97383 w 97171"/>
                <a:gd name="connsiteY6" fmla="*/ 84847 h 114632"/>
                <a:gd name="connsiteX7" fmla="*/ 94346 w 97171"/>
                <a:gd name="connsiteY7" fmla="*/ 81557 h 114632"/>
                <a:gd name="connsiteX8" fmla="*/ 91056 w 97171"/>
                <a:gd name="connsiteY8" fmla="*/ 84088 h 114632"/>
                <a:gd name="connsiteX9" fmla="*/ 40446 w 97171"/>
                <a:gd name="connsiteY9" fmla="*/ 109140 h 114632"/>
                <a:gd name="connsiteX10" fmla="*/ 18431 w 97171"/>
                <a:gd name="connsiteY10" fmla="*/ 79786 h 114632"/>
                <a:gd name="connsiteX11" fmla="*/ 22479 w 97171"/>
                <a:gd name="connsiteY11" fmla="*/ 53469 h 114632"/>
                <a:gd name="connsiteX12" fmla="*/ 35891 w 97171"/>
                <a:gd name="connsiteY12" fmla="*/ 53469 h 114632"/>
                <a:gd name="connsiteX13" fmla="*/ 23998 w 97171"/>
                <a:gd name="connsiteY13" fmla="*/ 47901 h 114632"/>
                <a:gd name="connsiteX14" fmla="*/ 66510 w 97171"/>
                <a:gd name="connsiteY14" fmla="*/ 5642 h 114632"/>
                <a:gd name="connsiteX15" fmla="*/ 85236 w 97171"/>
                <a:gd name="connsiteY15" fmla="*/ 21584 h 114632"/>
                <a:gd name="connsiteX16" fmla="*/ 34373 w 97171"/>
                <a:gd name="connsiteY16" fmla="*/ 47901 h 114632"/>
                <a:gd name="connsiteX17" fmla="*/ 23998 w 97171"/>
                <a:gd name="connsiteY17" fmla="*/ 4790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71" h="114632">
                  <a:moveTo>
                    <a:pt x="35891" y="53469"/>
                  </a:moveTo>
                  <a:cubicBezTo>
                    <a:pt x="43230" y="53469"/>
                    <a:pt x="61955" y="52962"/>
                    <a:pt x="74608" y="47648"/>
                  </a:cubicBezTo>
                  <a:cubicBezTo>
                    <a:pt x="92322" y="40057"/>
                    <a:pt x="93587" y="25127"/>
                    <a:pt x="93587" y="21584"/>
                  </a:cubicBezTo>
                  <a:cubicBezTo>
                    <a:pt x="93587" y="10450"/>
                    <a:pt x="83971" y="75"/>
                    <a:pt x="66510" y="75"/>
                  </a:cubicBezTo>
                  <a:cubicBezTo>
                    <a:pt x="38422" y="75"/>
                    <a:pt x="211" y="24621"/>
                    <a:pt x="211" y="68905"/>
                  </a:cubicBezTo>
                  <a:cubicBezTo>
                    <a:pt x="211" y="94716"/>
                    <a:pt x="15141" y="114707"/>
                    <a:pt x="39940" y="114707"/>
                  </a:cubicBezTo>
                  <a:cubicBezTo>
                    <a:pt x="76126" y="114707"/>
                    <a:pt x="97383" y="87883"/>
                    <a:pt x="97383" y="84847"/>
                  </a:cubicBezTo>
                  <a:cubicBezTo>
                    <a:pt x="97383" y="83329"/>
                    <a:pt x="95864" y="81557"/>
                    <a:pt x="94346" y="81557"/>
                  </a:cubicBezTo>
                  <a:cubicBezTo>
                    <a:pt x="93081" y="81557"/>
                    <a:pt x="92575" y="82063"/>
                    <a:pt x="91056" y="84088"/>
                  </a:cubicBezTo>
                  <a:cubicBezTo>
                    <a:pt x="71065" y="109140"/>
                    <a:pt x="43483" y="109140"/>
                    <a:pt x="40446" y="109140"/>
                  </a:cubicBezTo>
                  <a:cubicBezTo>
                    <a:pt x="20708" y="109140"/>
                    <a:pt x="18431" y="87883"/>
                    <a:pt x="18431" y="79786"/>
                  </a:cubicBezTo>
                  <a:cubicBezTo>
                    <a:pt x="18431" y="76749"/>
                    <a:pt x="18684" y="68905"/>
                    <a:pt x="22479" y="53469"/>
                  </a:cubicBezTo>
                  <a:lnTo>
                    <a:pt x="35891" y="53469"/>
                  </a:lnTo>
                  <a:close/>
                  <a:moveTo>
                    <a:pt x="23998" y="47901"/>
                  </a:moveTo>
                  <a:cubicBezTo>
                    <a:pt x="33867" y="9438"/>
                    <a:pt x="59931" y="5642"/>
                    <a:pt x="66510" y="5642"/>
                  </a:cubicBezTo>
                  <a:cubicBezTo>
                    <a:pt x="78404" y="5642"/>
                    <a:pt x="85236" y="12980"/>
                    <a:pt x="85236" y="21584"/>
                  </a:cubicBezTo>
                  <a:cubicBezTo>
                    <a:pt x="85236" y="47901"/>
                    <a:pt x="44748" y="47901"/>
                    <a:pt x="34373" y="47901"/>
                  </a:cubicBezTo>
                  <a:lnTo>
                    <a:pt x="23998" y="47901"/>
                  </a:ln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CE76C8B7-FB2C-70B2-B432-EBA71BF3911D}"/>
                </a:ext>
              </a:extLst>
            </p:cNvPr>
            <p:cNvSpPr/>
            <p:nvPr>
              <p:custDataLst>
                <p:tags r:id="rId5"/>
              </p:custDataLst>
            </p:nvPr>
          </p:nvSpPr>
          <p:spPr>
            <a:xfrm>
              <a:off x="8024013" y="4358399"/>
              <a:ext cx="53672" cy="119212"/>
            </a:xfrm>
            <a:custGeom>
              <a:avLst/>
              <a:gdLst>
                <a:gd name="connsiteX0" fmla="*/ 49282 w 53672"/>
                <a:gd name="connsiteY0" fmla="*/ 6807 h 119212"/>
                <a:gd name="connsiteX1" fmla="*/ 42197 w 53672"/>
                <a:gd name="connsiteY1" fmla="*/ 76 h 119212"/>
                <a:gd name="connsiteX2" fmla="*/ 32277 w 53672"/>
                <a:gd name="connsiteY2" fmla="*/ 9819 h 119212"/>
                <a:gd name="connsiteX3" fmla="*/ 39363 w 53672"/>
                <a:gd name="connsiteY3" fmla="*/ 16550 h 119212"/>
                <a:gd name="connsiteX4" fmla="*/ 49282 w 53672"/>
                <a:gd name="connsiteY4" fmla="*/ 6807 h 119212"/>
                <a:gd name="connsiteX5" fmla="*/ 13146 w 53672"/>
                <a:gd name="connsiteY5" fmla="*/ 96792 h 119212"/>
                <a:gd name="connsiteX6" fmla="*/ 11552 w 53672"/>
                <a:gd name="connsiteY6" fmla="*/ 104232 h 119212"/>
                <a:gd name="connsiteX7" fmla="*/ 28380 w 53672"/>
                <a:gd name="connsiteY7" fmla="*/ 119289 h 119212"/>
                <a:gd name="connsiteX8" fmla="*/ 53888 w 53672"/>
                <a:gd name="connsiteY8" fmla="*/ 92187 h 119212"/>
                <a:gd name="connsiteX9" fmla="*/ 51054 w 53672"/>
                <a:gd name="connsiteY9" fmla="*/ 89884 h 119212"/>
                <a:gd name="connsiteX10" fmla="*/ 47688 w 53672"/>
                <a:gd name="connsiteY10" fmla="*/ 92895 h 119212"/>
                <a:gd name="connsiteX11" fmla="*/ 28912 w 53672"/>
                <a:gd name="connsiteY11" fmla="*/ 114329 h 119212"/>
                <a:gd name="connsiteX12" fmla="*/ 24483 w 53672"/>
                <a:gd name="connsiteY12" fmla="*/ 108129 h 119212"/>
                <a:gd name="connsiteX13" fmla="*/ 27317 w 53672"/>
                <a:gd name="connsiteY13" fmla="*/ 96792 h 119212"/>
                <a:gd name="connsiteX14" fmla="*/ 32986 w 53672"/>
                <a:gd name="connsiteY14" fmla="*/ 82621 h 119212"/>
                <a:gd name="connsiteX15" fmla="*/ 41665 w 53672"/>
                <a:gd name="connsiteY15" fmla="*/ 60125 h 119212"/>
                <a:gd name="connsiteX16" fmla="*/ 42728 w 53672"/>
                <a:gd name="connsiteY16" fmla="*/ 54457 h 119212"/>
                <a:gd name="connsiteX17" fmla="*/ 25900 w 53672"/>
                <a:gd name="connsiteY17" fmla="*/ 39400 h 119212"/>
                <a:gd name="connsiteX18" fmla="*/ 216 w 53672"/>
                <a:gd name="connsiteY18" fmla="*/ 66502 h 119212"/>
                <a:gd name="connsiteX19" fmla="*/ 3227 w 53672"/>
                <a:gd name="connsiteY19" fmla="*/ 68805 h 119212"/>
                <a:gd name="connsiteX20" fmla="*/ 6415 w 53672"/>
                <a:gd name="connsiteY20" fmla="*/ 65971 h 119212"/>
                <a:gd name="connsiteX21" fmla="*/ 25369 w 53672"/>
                <a:gd name="connsiteY21" fmla="*/ 44360 h 119212"/>
                <a:gd name="connsiteX22" fmla="*/ 29797 w 53672"/>
                <a:gd name="connsiteY22" fmla="*/ 50560 h 119212"/>
                <a:gd name="connsiteX23" fmla="*/ 24306 w 53672"/>
                <a:gd name="connsiteY23" fmla="*/ 68273 h 119212"/>
                <a:gd name="connsiteX24" fmla="*/ 13146 w 53672"/>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82" y="6807"/>
                  </a:moveTo>
                  <a:cubicBezTo>
                    <a:pt x="49282" y="3973"/>
                    <a:pt x="47157" y="76"/>
                    <a:pt x="42197" y="76"/>
                  </a:cubicBezTo>
                  <a:cubicBezTo>
                    <a:pt x="37414" y="76"/>
                    <a:pt x="32277" y="4682"/>
                    <a:pt x="32277" y="9819"/>
                  </a:cubicBezTo>
                  <a:cubicBezTo>
                    <a:pt x="32277" y="12830"/>
                    <a:pt x="34580" y="16550"/>
                    <a:pt x="39363" y="16550"/>
                  </a:cubicBezTo>
                  <a:cubicBezTo>
                    <a:pt x="44500" y="16550"/>
                    <a:pt x="49282" y="11590"/>
                    <a:pt x="49282" y="6807"/>
                  </a:cubicBezTo>
                  <a:close/>
                  <a:moveTo>
                    <a:pt x="13146" y="96792"/>
                  </a:moveTo>
                  <a:cubicBezTo>
                    <a:pt x="12438" y="99095"/>
                    <a:pt x="11552" y="101221"/>
                    <a:pt x="11552" y="104232"/>
                  </a:cubicBezTo>
                  <a:cubicBezTo>
                    <a:pt x="11552" y="112557"/>
                    <a:pt x="18638" y="119289"/>
                    <a:pt x="28380" y="119289"/>
                  </a:cubicBezTo>
                  <a:cubicBezTo>
                    <a:pt x="46094" y="119289"/>
                    <a:pt x="53888" y="94844"/>
                    <a:pt x="53888" y="92187"/>
                  </a:cubicBezTo>
                  <a:cubicBezTo>
                    <a:pt x="53888" y="89884"/>
                    <a:pt x="51585" y="89884"/>
                    <a:pt x="51054" y="89884"/>
                  </a:cubicBezTo>
                  <a:cubicBezTo>
                    <a:pt x="48574" y="89884"/>
                    <a:pt x="48397" y="90947"/>
                    <a:pt x="47688" y="92895"/>
                  </a:cubicBezTo>
                  <a:cubicBezTo>
                    <a:pt x="43614" y="107066"/>
                    <a:pt x="35820" y="114329"/>
                    <a:pt x="28912" y="114329"/>
                  </a:cubicBezTo>
                  <a:cubicBezTo>
                    <a:pt x="25369" y="114329"/>
                    <a:pt x="24483" y="112026"/>
                    <a:pt x="24483" y="108129"/>
                  </a:cubicBezTo>
                  <a:cubicBezTo>
                    <a:pt x="24483" y="104055"/>
                    <a:pt x="25723" y="100689"/>
                    <a:pt x="27317" y="96792"/>
                  </a:cubicBezTo>
                  <a:cubicBezTo>
                    <a:pt x="29089" y="92010"/>
                    <a:pt x="31037" y="87227"/>
                    <a:pt x="32986" y="82621"/>
                  </a:cubicBezTo>
                  <a:cubicBezTo>
                    <a:pt x="34580" y="78370"/>
                    <a:pt x="40957" y="62251"/>
                    <a:pt x="41665" y="60125"/>
                  </a:cubicBezTo>
                  <a:cubicBezTo>
                    <a:pt x="42197" y="58354"/>
                    <a:pt x="42728" y="56228"/>
                    <a:pt x="42728" y="54457"/>
                  </a:cubicBezTo>
                  <a:cubicBezTo>
                    <a:pt x="42728" y="46131"/>
                    <a:pt x="35643" y="39400"/>
                    <a:pt x="25900" y="39400"/>
                  </a:cubicBezTo>
                  <a:cubicBezTo>
                    <a:pt x="8364" y="39400"/>
                    <a:pt x="216" y="63491"/>
                    <a:pt x="216" y="66502"/>
                  </a:cubicBezTo>
                  <a:cubicBezTo>
                    <a:pt x="216" y="68805"/>
                    <a:pt x="2695" y="68805"/>
                    <a:pt x="3227" y="68805"/>
                  </a:cubicBezTo>
                  <a:cubicBezTo>
                    <a:pt x="5707" y="68805"/>
                    <a:pt x="5884" y="67919"/>
                    <a:pt x="6415" y="65971"/>
                  </a:cubicBezTo>
                  <a:cubicBezTo>
                    <a:pt x="11021" y="50737"/>
                    <a:pt x="18815" y="44360"/>
                    <a:pt x="25369" y="44360"/>
                  </a:cubicBezTo>
                  <a:cubicBezTo>
                    <a:pt x="28203" y="44360"/>
                    <a:pt x="29797" y="45777"/>
                    <a:pt x="29797" y="50560"/>
                  </a:cubicBezTo>
                  <a:cubicBezTo>
                    <a:pt x="29797" y="54634"/>
                    <a:pt x="28734" y="57291"/>
                    <a:pt x="24306" y="68273"/>
                  </a:cubicBezTo>
                  <a:lnTo>
                    <a:pt x="13146" y="96792"/>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5714FE14-1092-AE21-9241-3B593BA53446}"/>
                </a:ext>
              </a:extLst>
            </p:cNvPr>
            <p:cNvSpPr/>
            <p:nvPr>
              <p:custDataLst>
                <p:tags r:id="rId6"/>
              </p:custDataLst>
            </p:nvPr>
          </p:nvSpPr>
          <p:spPr>
            <a:xfrm>
              <a:off x="8184396" y="4345013"/>
              <a:ext cx="168278" cy="59213"/>
            </a:xfrm>
            <a:custGeom>
              <a:avLst/>
              <a:gdLst>
                <a:gd name="connsiteX0" fmla="*/ 159897 w 168278"/>
                <a:gd name="connsiteY0" fmla="*/ 10197 h 59213"/>
                <a:gd name="connsiteX1" fmla="*/ 168501 w 168278"/>
                <a:gd name="connsiteY1" fmla="*/ 5136 h 59213"/>
                <a:gd name="connsiteX2" fmla="*/ 160150 w 168278"/>
                <a:gd name="connsiteY2" fmla="*/ 75 h 59213"/>
                <a:gd name="connsiteX3" fmla="*/ 8572 w 168278"/>
                <a:gd name="connsiteY3" fmla="*/ 75 h 59213"/>
                <a:gd name="connsiteX4" fmla="*/ 222 w 168278"/>
                <a:gd name="connsiteY4" fmla="*/ 5136 h 59213"/>
                <a:gd name="connsiteX5" fmla="*/ 8825 w 168278"/>
                <a:gd name="connsiteY5" fmla="*/ 10197 h 59213"/>
                <a:gd name="connsiteX6" fmla="*/ 159897 w 168278"/>
                <a:gd name="connsiteY6" fmla="*/ 10197 h 59213"/>
                <a:gd name="connsiteX7" fmla="*/ 160150 w 168278"/>
                <a:gd name="connsiteY7" fmla="*/ 59289 h 59213"/>
                <a:gd name="connsiteX8" fmla="*/ 168501 w 168278"/>
                <a:gd name="connsiteY8" fmla="*/ 54228 h 59213"/>
                <a:gd name="connsiteX9" fmla="*/ 159897 w 168278"/>
                <a:gd name="connsiteY9" fmla="*/ 49167 h 59213"/>
                <a:gd name="connsiteX10" fmla="*/ 8825 w 168278"/>
                <a:gd name="connsiteY10" fmla="*/ 49167 h 59213"/>
                <a:gd name="connsiteX11" fmla="*/ 222 w 168278"/>
                <a:gd name="connsiteY11" fmla="*/ 54228 h 59213"/>
                <a:gd name="connsiteX12" fmla="*/ 8572 w 168278"/>
                <a:gd name="connsiteY12" fmla="*/ 59289 h 59213"/>
                <a:gd name="connsiteX13" fmla="*/ 160150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97" y="10197"/>
                  </a:moveTo>
                  <a:cubicBezTo>
                    <a:pt x="163693" y="10197"/>
                    <a:pt x="168501" y="10197"/>
                    <a:pt x="168501" y="5136"/>
                  </a:cubicBezTo>
                  <a:cubicBezTo>
                    <a:pt x="168501" y="75"/>
                    <a:pt x="163693" y="75"/>
                    <a:pt x="160150" y="75"/>
                  </a:cubicBezTo>
                  <a:lnTo>
                    <a:pt x="8572" y="75"/>
                  </a:lnTo>
                  <a:cubicBezTo>
                    <a:pt x="5030" y="75"/>
                    <a:pt x="222" y="75"/>
                    <a:pt x="222" y="5136"/>
                  </a:cubicBezTo>
                  <a:cubicBezTo>
                    <a:pt x="222" y="10197"/>
                    <a:pt x="5030" y="10197"/>
                    <a:pt x="8825" y="10197"/>
                  </a:cubicBezTo>
                  <a:lnTo>
                    <a:pt x="159897" y="10197"/>
                  </a:lnTo>
                  <a:close/>
                  <a:moveTo>
                    <a:pt x="160150" y="59289"/>
                  </a:moveTo>
                  <a:cubicBezTo>
                    <a:pt x="163693" y="59289"/>
                    <a:pt x="168501" y="59289"/>
                    <a:pt x="168501" y="54228"/>
                  </a:cubicBezTo>
                  <a:cubicBezTo>
                    <a:pt x="168501" y="49167"/>
                    <a:pt x="163693" y="49167"/>
                    <a:pt x="159897" y="49167"/>
                  </a:cubicBezTo>
                  <a:lnTo>
                    <a:pt x="8825" y="49167"/>
                  </a:lnTo>
                  <a:cubicBezTo>
                    <a:pt x="5030" y="49167"/>
                    <a:pt x="222" y="49167"/>
                    <a:pt x="222" y="54228"/>
                  </a:cubicBezTo>
                  <a:cubicBezTo>
                    <a:pt x="222" y="59289"/>
                    <a:pt x="5030" y="59289"/>
                    <a:pt x="8572" y="59289"/>
                  </a:cubicBezTo>
                  <a:lnTo>
                    <a:pt x="160150" y="59289"/>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2672FACF-59CF-4E71-DF6D-E053BFF1A318}"/>
                </a:ext>
              </a:extLst>
            </p:cNvPr>
            <p:cNvSpPr/>
            <p:nvPr>
              <p:custDataLst>
                <p:tags r:id="rId7"/>
              </p:custDataLst>
            </p:nvPr>
          </p:nvSpPr>
          <p:spPr>
            <a:xfrm>
              <a:off x="8446950" y="4323503"/>
              <a:ext cx="143226" cy="116403"/>
            </a:xfrm>
            <a:custGeom>
              <a:avLst/>
              <a:gdLst>
                <a:gd name="connsiteX0" fmla="*/ 126252 w 143226"/>
                <a:gd name="connsiteY0" fmla="*/ 12980 h 116403"/>
                <a:gd name="connsiteX1" fmla="*/ 112587 w 143226"/>
                <a:gd name="connsiteY1" fmla="*/ 30441 h 116403"/>
                <a:gd name="connsiteX2" fmla="*/ 125239 w 143226"/>
                <a:gd name="connsiteY2" fmla="*/ 42081 h 116403"/>
                <a:gd name="connsiteX3" fmla="*/ 143459 w 143226"/>
                <a:gd name="connsiteY3" fmla="*/ 22343 h 116403"/>
                <a:gd name="connsiteX4" fmla="*/ 114611 w 143226"/>
                <a:gd name="connsiteY4" fmla="*/ 75 h 116403"/>
                <a:gd name="connsiteX5" fmla="*/ 87535 w 143226"/>
                <a:gd name="connsiteY5" fmla="*/ 15511 h 116403"/>
                <a:gd name="connsiteX6" fmla="*/ 52614 w 143226"/>
                <a:gd name="connsiteY6" fmla="*/ 75 h 116403"/>
                <a:gd name="connsiteX7" fmla="*/ 3522 w 143226"/>
                <a:gd name="connsiteY7" fmla="*/ 39551 h 116403"/>
                <a:gd name="connsiteX8" fmla="*/ 9595 w 143226"/>
                <a:gd name="connsiteY8" fmla="*/ 43093 h 116403"/>
                <a:gd name="connsiteX9" fmla="*/ 15415 w 143226"/>
                <a:gd name="connsiteY9" fmla="*/ 39804 h 116403"/>
                <a:gd name="connsiteX10" fmla="*/ 51349 w 143226"/>
                <a:gd name="connsiteY10" fmla="*/ 9185 h 116403"/>
                <a:gd name="connsiteX11" fmla="*/ 65519 w 143226"/>
                <a:gd name="connsiteY11" fmla="*/ 21837 h 116403"/>
                <a:gd name="connsiteX12" fmla="*/ 59699 w 143226"/>
                <a:gd name="connsiteY12" fmla="*/ 49673 h 116403"/>
                <a:gd name="connsiteX13" fmla="*/ 51095 w 143226"/>
                <a:gd name="connsiteY13" fmla="*/ 84341 h 116403"/>
                <a:gd name="connsiteX14" fmla="*/ 29586 w 143226"/>
                <a:gd name="connsiteY14" fmla="*/ 107368 h 116403"/>
                <a:gd name="connsiteX15" fmla="*/ 17440 w 143226"/>
                <a:gd name="connsiteY15" fmla="*/ 103573 h 116403"/>
                <a:gd name="connsiteX16" fmla="*/ 31104 w 143226"/>
                <a:gd name="connsiteY16" fmla="*/ 86112 h 116403"/>
                <a:gd name="connsiteX17" fmla="*/ 18452 w 143226"/>
                <a:gd name="connsiteY17" fmla="*/ 74472 h 116403"/>
                <a:gd name="connsiteX18" fmla="*/ 232 w 143226"/>
                <a:gd name="connsiteY18" fmla="*/ 94210 h 116403"/>
                <a:gd name="connsiteX19" fmla="*/ 29080 w 143226"/>
                <a:gd name="connsiteY19" fmla="*/ 116478 h 116403"/>
                <a:gd name="connsiteX20" fmla="*/ 56156 w 143226"/>
                <a:gd name="connsiteY20" fmla="*/ 101042 h 116403"/>
                <a:gd name="connsiteX21" fmla="*/ 91078 w 143226"/>
                <a:gd name="connsiteY21" fmla="*/ 116478 h 116403"/>
                <a:gd name="connsiteX22" fmla="*/ 140169 w 143226"/>
                <a:gd name="connsiteY22" fmla="*/ 77002 h 116403"/>
                <a:gd name="connsiteX23" fmla="*/ 134096 w 143226"/>
                <a:gd name="connsiteY23" fmla="*/ 73460 h 116403"/>
                <a:gd name="connsiteX24" fmla="*/ 128276 w 143226"/>
                <a:gd name="connsiteY24" fmla="*/ 76749 h 116403"/>
                <a:gd name="connsiteX25" fmla="*/ 92343 w 143226"/>
                <a:gd name="connsiteY25" fmla="*/ 107368 h 116403"/>
                <a:gd name="connsiteX26" fmla="*/ 78172 w 143226"/>
                <a:gd name="connsiteY26" fmla="*/ 94716 h 116403"/>
                <a:gd name="connsiteX27" fmla="*/ 83739 w 143226"/>
                <a:gd name="connsiteY27" fmla="*/ 66627 h 116403"/>
                <a:gd name="connsiteX28" fmla="*/ 92596 w 143226"/>
                <a:gd name="connsiteY28" fmla="*/ 32212 h 116403"/>
                <a:gd name="connsiteX29" fmla="*/ 114105 w 143226"/>
                <a:gd name="connsiteY29" fmla="*/ 9185 h 116403"/>
                <a:gd name="connsiteX30" fmla="*/ 126252 w 143226"/>
                <a:gd name="connsiteY30" fmla="*/ 1298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252" y="12980"/>
                  </a:moveTo>
                  <a:cubicBezTo>
                    <a:pt x="117142" y="15511"/>
                    <a:pt x="112587" y="24115"/>
                    <a:pt x="112587" y="30441"/>
                  </a:cubicBezTo>
                  <a:cubicBezTo>
                    <a:pt x="112587" y="36008"/>
                    <a:pt x="116889" y="42081"/>
                    <a:pt x="125239" y="42081"/>
                  </a:cubicBezTo>
                  <a:cubicBezTo>
                    <a:pt x="134096" y="42081"/>
                    <a:pt x="143459" y="34743"/>
                    <a:pt x="143459" y="22343"/>
                  </a:cubicBezTo>
                  <a:cubicBezTo>
                    <a:pt x="143459" y="8931"/>
                    <a:pt x="130047" y="75"/>
                    <a:pt x="114611" y="75"/>
                  </a:cubicBezTo>
                  <a:cubicBezTo>
                    <a:pt x="100187" y="75"/>
                    <a:pt x="90824" y="10956"/>
                    <a:pt x="87535" y="15511"/>
                  </a:cubicBezTo>
                  <a:cubicBezTo>
                    <a:pt x="81209" y="4883"/>
                    <a:pt x="67038" y="75"/>
                    <a:pt x="52614" y="75"/>
                  </a:cubicBezTo>
                  <a:cubicBezTo>
                    <a:pt x="20729" y="75"/>
                    <a:pt x="3522" y="31200"/>
                    <a:pt x="3522" y="39551"/>
                  </a:cubicBezTo>
                  <a:cubicBezTo>
                    <a:pt x="3522" y="43093"/>
                    <a:pt x="7318" y="43093"/>
                    <a:pt x="9595" y="43093"/>
                  </a:cubicBezTo>
                  <a:cubicBezTo>
                    <a:pt x="12632" y="43093"/>
                    <a:pt x="14403" y="43093"/>
                    <a:pt x="15415" y="39804"/>
                  </a:cubicBezTo>
                  <a:cubicBezTo>
                    <a:pt x="22754" y="16776"/>
                    <a:pt x="40973" y="9185"/>
                    <a:pt x="51349" y="9185"/>
                  </a:cubicBezTo>
                  <a:cubicBezTo>
                    <a:pt x="60964" y="9185"/>
                    <a:pt x="65519" y="13739"/>
                    <a:pt x="65519" y="21837"/>
                  </a:cubicBezTo>
                  <a:cubicBezTo>
                    <a:pt x="65519" y="26645"/>
                    <a:pt x="61977" y="40563"/>
                    <a:pt x="59699" y="49673"/>
                  </a:cubicBezTo>
                  <a:lnTo>
                    <a:pt x="51095" y="84341"/>
                  </a:lnTo>
                  <a:cubicBezTo>
                    <a:pt x="47300" y="99777"/>
                    <a:pt x="38190" y="107368"/>
                    <a:pt x="29586" y="107368"/>
                  </a:cubicBezTo>
                  <a:cubicBezTo>
                    <a:pt x="28321" y="107368"/>
                    <a:pt x="22501" y="107368"/>
                    <a:pt x="17440" y="103573"/>
                  </a:cubicBezTo>
                  <a:cubicBezTo>
                    <a:pt x="26550" y="101042"/>
                    <a:pt x="31104" y="92438"/>
                    <a:pt x="31104" y="86112"/>
                  </a:cubicBezTo>
                  <a:cubicBezTo>
                    <a:pt x="31104" y="80545"/>
                    <a:pt x="26803" y="74472"/>
                    <a:pt x="18452" y="74472"/>
                  </a:cubicBezTo>
                  <a:cubicBezTo>
                    <a:pt x="9595" y="74472"/>
                    <a:pt x="232" y="81810"/>
                    <a:pt x="232" y="94210"/>
                  </a:cubicBezTo>
                  <a:cubicBezTo>
                    <a:pt x="232" y="107621"/>
                    <a:pt x="13644" y="116478"/>
                    <a:pt x="29080" y="116478"/>
                  </a:cubicBezTo>
                  <a:cubicBezTo>
                    <a:pt x="43504" y="116478"/>
                    <a:pt x="52867" y="105597"/>
                    <a:pt x="56156" y="101042"/>
                  </a:cubicBezTo>
                  <a:cubicBezTo>
                    <a:pt x="62483" y="111670"/>
                    <a:pt x="76654" y="116478"/>
                    <a:pt x="91078" y="116478"/>
                  </a:cubicBezTo>
                  <a:cubicBezTo>
                    <a:pt x="122962" y="116478"/>
                    <a:pt x="140169" y="85353"/>
                    <a:pt x="140169" y="77002"/>
                  </a:cubicBezTo>
                  <a:cubicBezTo>
                    <a:pt x="140169" y="73460"/>
                    <a:pt x="136374" y="73460"/>
                    <a:pt x="134096" y="73460"/>
                  </a:cubicBezTo>
                  <a:cubicBezTo>
                    <a:pt x="131060" y="73460"/>
                    <a:pt x="129288" y="73460"/>
                    <a:pt x="128276" y="76749"/>
                  </a:cubicBezTo>
                  <a:cubicBezTo>
                    <a:pt x="120938" y="99777"/>
                    <a:pt x="102718" y="107368"/>
                    <a:pt x="92343" y="107368"/>
                  </a:cubicBezTo>
                  <a:cubicBezTo>
                    <a:pt x="82727" y="107368"/>
                    <a:pt x="78172" y="102813"/>
                    <a:pt x="78172" y="94716"/>
                  </a:cubicBezTo>
                  <a:cubicBezTo>
                    <a:pt x="78172" y="89402"/>
                    <a:pt x="81462" y="75990"/>
                    <a:pt x="83739" y="66627"/>
                  </a:cubicBezTo>
                  <a:cubicBezTo>
                    <a:pt x="85510" y="60048"/>
                    <a:pt x="91331" y="36261"/>
                    <a:pt x="92596" y="32212"/>
                  </a:cubicBezTo>
                  <a:cubicBezTo>
                    <a:pt x="96392" y="17029"/>
                    <a:pt x="105248" y="9185"/>
                    <a:pt x="114105" y="9185"/>
                  </a:cubicBezTo>
                  <a:cubicBezTo>
                    <a:pt x="115370" y="9185"/>
                    <a:pt x="121191" y="9185"/>
                    <a:pt x="126252" y="12980"/>
                  </a:cubicBez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BB0A9A24-8405-8256-126F-34A9B8B2E304}"/>
                </a:ext>
              </a:extLst>
            </p:cNvPr>
            <p:cNvSpPr/>
            <p:nvPr>
              <p:custDataLst>
                <p:tags r:id="rId8"/>
              </p:custDataLst>
            </p:nvPr>
          </p:nvSpPr>
          <p:spPr>
            <a:xfrm>
              <a:off x="8612427" y="4358399"/>
              <a:ext cx="53672" cy="119212"/>
            </a:xfrm>
            <a:custGeom>
              <a:avLst/>
              <a:gdLst>
                <a:gd name="connsiteX0" fmla="*/ 49305 w 53672"/>
                <a:gd name="connsiteY0" fmla="*/ 6807 h 119212"/>
                <a:gd name="connsiteX1" fmla="*/ 42220 w 53672"/>
                <a:gd name="connsiteY1" fmla="*/ 76 h 119212"/>
                <a:gd name="connsiteX2" fmla="*/ 32300 w 53672"/>
                <a:gd name="connsiteY2" fmla="*/ 9819 h 119212"/>
                <a:gd name="connsiteX3" fmla="*/ 39386 w 53672"/>
                <a:gd name="connsiteY3" fmla="*/ 16550 h 119212"/>
                <a:gd name="connsiteX4" fmla="*/ 49305 w 53672"/>
                <a:gd name="connsiteY4" fmla="*/ 6807 h 119212"/>
                <a:gd name="connsiteX5" fmla="*/ 13170 w 53672"/>
                <a:gd name="connsiteY5" fmla="*/ 96792 h 119212"/>
                <a:gd name="connsiteX6" fmla="*/ 11575 w 53672"/>
                <a:gd name="connsiteY6" fmla="*/ 104232 h 119212"/>
                <a:gd name="connsiteX7" fmla="*/ 28403 w 53672"/>
                <a:gd name="connsiteY7" fmla="*/ 119289 h 119212"/>
                <a:gd name="connsiteX8" fmla="*/ 53911 w 53672"/>
                <a:gd name="connsiteY8" fmla="*/ 92187 h 119212"/>
                <a:gd name="connsiteX9" fmla="*/ 51077 w 53672"/>
                <a:gd name="connsiteY9" fmla="*/ 89884 h 119212"/>
                <a:gd name="connsiteX10" fmla="*/ 47711 w 53672"/>
                <a:gd name="connsiteY10" fmla="*/ 92895 h 119212"/>
                <a:gd name="connsiteX11" fmla="*/ 28935 w 53672"/>
                <a:gd name="connsiteY11" fmla="*/ 114329 h 119212"/>
                <a:gd name="connsiteX12" fmla="*/ 24506 w 53672"/>
                <a:gd name="connsiteY12" fmla="*/ 108129 h 119212"/>
                <a:gd name="connsiteX13" fmla="*/ 27341 w 53672"/>
                <a:gd name="connsiteY13" fmla="*/ 96792 h 119212"/>
                <a:gd name="connsiteX14" fmla="*/ 33009 w 53672"/>
                <a:gd name="connsiteY14" fmla="*/ 82621 h 119212"/>
                <a:gd name="connsiteX15" fmla="*/ 41688 w 53672"/>
                <a:gd name="connsiteY15" fmla="*/ 60125 h 119212"/>
                <a:gd name="connsiteX16" fmla="*/ 42751 w 53672"/>
                <a:gd name="connsiteY16" fmla="*/ 54457 h 119212"/>
                <a:gd name="connsiteX17" fmla="*/ 25923 w 53672"/>
                <a:gd name="connsiteY17" fmla="*/ 39400 h 119212"/>
                <a:gd name="connsiteX18" fmla="*/ 239 w 53672"/>
                <a:gd name="connsiteY18" fmla="*/ 66502 h 119212"/>
                <a:gd name="connsiteX19" fmla="*/ 3250 w 53672"/>
                <a:gd name="connsiteY19" fmla="*/ 68805 h 119212"/>
                <a:gd name="connsiteX20" fmla="*/ 6439 w 53672"/>
                <a:gd name="connsiteY20" fmla="*/ 65971 h 119212"/>
                <a:gd name="connsiteX21" fmla="*/ 25392 w 53672"/>
                <a:gd name="connsiteY21" fmla="*/ 44360 h 119212"/>
                <a:gd name="connsiteX22" fmla="*/ 29820 w 53672"/>
                <a:gd name="connsiteY22" fmla="*/ 50560 h 119212"/>
                <a:gd name="connsiteX23" fmla="*/ 24329 w 53672"/>
                <a:gd name="connsiteY23" fmla="*/ 68273 h 119212"/>
                <a:gd name="connsiteX24" fmla="*/ 13170 w 53672"/>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05" y="6807"/>
                  </a:moveTo>
                  <a:cubicBezTo>
                    <a:pt x="49305" y="3973"/>
                    <a:pt x="47180" y="76"/>
                    <a:pt x="42220" y="76"/>
                  </a:cubicBezTo>
                  <a:cubicBezTo>
                    <a:pt x="37437" y="76"/>
                    <a:pt x="32300" y="4682"/>
                    <a:pt x="32300" y="9819"/>
                  </a:cubicBezTo>
                  <a:cubicBezTo>
                    <a:pt x="32300" y="12830"/>
                    <a:pt x="34603" y="16550"/>
                    <a:pt x="39386" y="16550"/>
                  </a:cubicBezTo>
                  <a:cubicBezTo>
                    <a:pt x="44523" y="16550"/>
                    <a:pt x="49305" y="11590"/>
                    <a:pt x="49305" y="6807"/>
                  </a:cubicBezTo>
                  <a:close/>
                  <a:moveTo>
                    <a:pt x="13170" y="96792"/>
                  </a:moveTo>
                  <a:cubicBezTo>
                    <a:pt x="12461" y="99095"/>
                    <a:pt x="11575" y="101221"/>
                    <a:pt x="11575" y="104232"/>
                  </a:cubicBezTo>
                  <a:cubicBezTo>
                    <a:pt x="11575" y="112557"/>
                    <a:pt x="18661" y="119289"/>
                    <a:pt x="28403" y="119289"/>
                  </a:cubicBezTo>
                  <a:cubicBezTo>
                    <a:pt x="46117" y="119289"/>
                    <a:pt x="53911" y="94844"/>
                    <a:pt x="53911" y="92187"/>
                  </a:cubicBezTo>
                  <a:cubicBezTo>
                    <a:pt x="53911" y="89884"/>
                    <a:pt x="51608" y="89884"/>
                    <a:pt x="51077" y="89884"/>
                  </a:cubicBezTo>
                  <a:cubicBezTo>
                    <a:pt x="48597" y="89884"/>
                    <a:pt x="48420" y="90947"/>
                    <a:pt x="47711" y="92895"/>
                  </a:cubicBezTo>
                  <a:cubicBezTo>
                    <a:pt x="43637" y="107066"/>
                    <a:pt x="35843" y="114329"/>
                    <a:pt x="28935" y="114329"/>
                  </a:cubicBezTo>
                  <a:cubicBezTo>
                    <a:pt x="25392" y="114329"/>
                    <a:pt x="24506" y="112026"/>
                    <a:pt x="24506" y="108129"/>
                  </a:cubicBezTo>
                  <a:cubicBezTo>
                    <a:pt x="24506" y="104055"/>
                    <a:pt x="25746" y="100689"/>
                    <a:pt x="27341" y="96792"/>
                  </a:cubicBezTo>
                  <a:cubicBezTo>
                    <a:pt x="29112" y="92010"/>
                    <a:pt x="31060" y="87227"/>
                    <a:pt x="33009" y="82621"/>
                  </a:cubicBezTo>
                  <a:cubicBezTo>
                    <a:pt x="34603" y="78370"/>
                    <a:pt x="40980" y="62251"/>
                    <a:pt x="41688" y="60125"/>
                  </a:cubicBezTo>
                  <a:cubicBezTo>
                    <a:pt x="42220" y="58354"/>
                    <a:pt x="42751" y="56228"/>
                    <a:pt x="42751" y="54457"/>
                  </a:cubicBezTo>
                  <a:cubicBezTo>
                    <a:pt x="42751" y="46131"/>
                    <a:pt x="35666" y="39400"/>
                    <a:pt x="25923" y="39400"/>
                  </a:cubicBezTo>
                  <a:cubicBezTo>
                    <a:pt x="8387" y="39400"/>
                    <a:pt x="239" y="63491"/>
                    <a:pt x="239" y="66502"/>
                  </a:cubicBezTo>
                  <a:cubicBezTo>
                    <a:pt x="239" y="68805"/>
                    <a:pt x="2719" y="68805"/>
                    <a:pt x="3250" y="68805"/>
                  </a:cubicBezTo>
                  <a:cubicBezTo>
                    <a:pt x="5730" y="68805"/>
                    <a:pt x="5907" y="67919"/>
                    <a:pt x="6439" y="65971"/>
                  </a:cubicBezTo>
                  <a:cubicBezTo>
                    <a:pt x="11044" y="50737"/>
                    <a:pt x="18838" y="44360"/>
                    <a:pt x="25392" y="44360"/>
                  </a:cubicBezTo>
                  <a:cubicBezTo>
                    <a:pt x="28226" y="44360"/>
                    <a:pt x="29820" y="45777"/>
                    <a:pt x="29820" y="50560"/>
                  </a:cubicBezTo>
                  <a:cubicBezTo>
                    <a:pt x="29820" y="54634"/>
                    <a:pt x="28758" y="57291"/>
                    <a:pt x="24329" y="68273"/>
                  </a:cubicBezTo>
                  <a:lnTo>
                    <a:pt x="13170" y="96792"/>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3A008DC7-AA39-2563-9D96-12B4572C0C41}"/>
                </a:ext>
              </a:extLst>
            </p:cNvPr>
            <p:cNvSpPr/>
            <p:nvPr>
              <p:custDataLst>
                <p:tags r:id="rId9"/>
              </p:custDataLst>
            </p:nvPr>
          </p:nvSpPr>
          <p:spPr>
            <a:xfrm>
              <a:off x="8699737" y="4257963"/>
              <a:ext cx="199657" cy="179919"/>
            </a:xfrm>
            <a:custGeom>
              <a:avLst/>
              <a:gdLst>
                <a:gd name="connsiteX0" fmla="*/ 152073 w 199657"/>
                <a:gd name="connsiteY0" fmla="*/ 7413 h 179919"/>
                <a:gd name="connsiteX1" fmla="*/ 143469 w 199657"/>
                <a:gd name="connsiteY1" fmla="*/ 75 h 179919"/>
                <a:gd name="connsiteX2" fmla="*/ 132335 w 199657"/>
                <a:gd name="connsiteY2" fmla="*/ 6401 h 179919"/>
                <a:gd name="connsiteX3" fmla="*/ 32886 w 199657"/>
                <a:gd name="connsiteY3" fmla="*/ 158485 h 179919"/>
                <a:gd name="connsiteX4" fmla="*/ 8340 w 199657"/>
                <a:gd name="connsiteY4" fmla="*/ 168101 h 179919"/>
                <a:gd name="connsiteX5" fmla="*/ 242 w 199657"/>
                <a:gd name="connsiteY5" fmla="*/ 175439 h 179919"/>
                <a:gd name="connsiteX6" fmla="*/ 5050 w 199657"/>
                <a:gd name="connsiteY6" fmla="*/ 179994 h 179919"/>
                <a:gd name="connsiteX7" fmla="*/ 29090 w 199657"/>
                <a:gd name="connsiteY7" fmla="*/ 179235 h 179919"/>
                <a:gd name="connsiteX8" fmla="*/ 57179 w 199657"/>
                <a:gd name="connsiteY8" fmla="*/ 179994 h 179919"/>
                <a:gd name="connsiteX9" fmla="*/ 64011 w 199657"/>
                <a:gd name="connsiteY9" fmla="*/ 172656 h 179919"/>
                <a:gd name="connsiteX10" fmla="*/ 57432 w 199657"/>
                <a:gd name="connsiteY10" fmla="*/ 168101 h 179919"/>
                <a:gd name="connsiteX11" fmla="*/ 42755 w 199657"/>
                <a:gd name="connsiteY11" fmla="*/ 165317 h 179919"/>
                <a:gd name="connsiteX12" fmla="*/ 66035 w 199657"/>
                <a:gd name="connsiteY12" fmla="*/ 129890 h 179919"/>
                <a:gd name="connsiteX13" fmla="*/ 134359 w 199657"/>
                <a:gd name="connsiteY13" fmla="*/ 129890 h 179919"/>
                <a:gd name="connsiteX14" fmla="*/ 140179 w 199657"/>
                <a:gd name="connsiteY14" fmla="*/ 166835 h 179919"/>
                <a:gd name="connsiteX15" fmla="*/ 123731 w 199657"/>
                <a:gd name="connsiteY15" fmla="*/ 168101 h 179919"/>
                <a:gd name="connsiteX16" fmla="*/ 114368 w 199657"/>
                <a:gd name="connsiteY16" fmla="*/ 175439 h 179919"/>
                <a:gd name="connsiteX17" fmla="*/ 119935 w 199657"/>
                <a:gd name="connsiteY17" fmla="*/ 179994 h 179919"/>
                <a:gd name="connsiteX18" fmla="*/ 157640 w 199657"/>
                <a:gd name="connsiteY18" fmla="*/ 179235 h 179919"/>
                <a:gd name="connsiteX19" fmla="*/ 175100 w 199657"/>
                <a:gd name="connsiteY19" fmla="*/ 179488 h 179919"/>
                <a:gd name="connsiteX20" fmla="*/ 192814 w 199657"/>
                <a:gd name="connsiteY20" fmla="*/ 179994 h 179919"/>
                <a:gd name="connsiteX21" fmla="*/ 199899 w 199657"/>
                <a:gd name="connsiteY21" fmla="*/ 172656 h 179919"/>
                <a:gd name="connsiteX22" fmla="*/ 189777 w 199657"/>
                <a:gd name="connsiteY22" fmla="*/ 168101 h 179919"/>
                <a:gd name="connsiteX23" fmla="*/ 179908 w 199657"/>
                <a:gd name="connsiteY23" fmla="*/ 167848 h 179919"/>
                <a:gd name="connsiteX24" fmla="*/ 175859 w 199657"/>
                <a:gd name="connsiteY24" fmla="*/ 163040 h 179919"/>
                <a:gd name="connsiteX25" fmla="*/ 152073 w 199657"/>
                <a:gd name="connsiteY25" fmla="*/ 7413 h 179919"/>
                <a:gd name="connsiteX26" fmla="*/ 121454 w 199657"/>
                <a:gd name="connsiteY26" fmla="*/ 45118 h 179919"/>
                <a:gd name="connsiteX27" fmla="*/ 132588 w 199657"/>
                <a:gd name="connsiteY27" fmla="*/ 117997 h 179919"/>
                <a:gd name="connsiteX28" fmla="*/ 73880 w 199657"/>
                <a:gd name="connsiteY28" fmla="*/ 117997 h 179919"/>
                <a:gd name="connsiteX29" fmla="*/ 121454 w 199657"/>
                <a:gd name="connsiteY29" fmla="*/ 45118 h 17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657" h="179919">
                  <a:moveTo>
                    <a:pt x="152073" y="7413"/>
                  </a:moveTo>
                  <a:cubicBezTo>
                    <a:pt x="151060" y="1087"/>
                    <a:pt x="149795" y="75"/>
                    <a:pt x="143469" y="75"/>
                  </a:cubicBezTo>
                  <a:cubicBezTo>
                    <a:pt x="137902" y="75"/>
                    <a:pt x="135877" y="1087"/>
                    <a:pt x="132335" y="6401"/>
                  </a:cubicBezTo>
                  <a:lnTo>
                    <a:pt x="32886" y="158485"/>
                  </a:lnTo>
                  <a:cubicBezTo>
                    <a:pt x="29849" y="163293"/>
                    <a:pt x="26812" y="167848"/>
                    <a:pt x="8340" y="168101"/>
                  </a:cubicBezTo>
                  <a:cubicBezTo>
                    <a:pt x="4797" y="168101"/>
                    <a:pt x="242" y="168101"/>
                    <a:pt x="242" y="175439"/>
                  </a:cubicBezTo>
                  <a:cubicBezTo>
                    <a:pt x="242" y="177464"/>
                    <a:pt x="2013" y="179994"/>
                    <a:pt x="5050" y="179994"/>
                  </a:cubicBezTo>
                  <a:cubicBezTo>
                    <a:pt x="12642" y="179994"/>
                    <a:pt x="21245" y="179235"/>
                    <a:pt x="29090" y="179235"/>
                  </a:cubicBezTo>
                  <a:cubicBezTo>
                    <a:pt x="38453" y="179235"/>
                    <a:pt x="48069" y="179994"/>
                    <a:pt x="57179" y="179994"/>
                  </a:cubicBezTo>
                  <a:cubicBezTo>
                    <a:pt x="58950" y="179994"/>
                    <a:pt x="64011" y="179994"/>
                    <a:pt x="64011" y="172656"/>
                  </a:cubicBezTo>
                  <a:cubicBezTo>
                    <a:pt x="64011" y="168101"/>
                    <a:pt x="59456" y="168101"/>
                    <a:pt x="57432" y="168101"/>
                  </a:cubicBezTo>
                  <a:cubicBezTo>
                    <a:pt x="55407" y="168101"/>
                    <a:pt x="48322" y="168101"/>
                    <a:pt x="42755" y="165317"/>
                  </a:cubicBezTo>
                  <a:lnTo>
                    <a:pt x="66035" y="129890"/>
                  </a:lnTo>
                  <a:lnTo>
                    <a:pt x="134359" y="129890"/>
                  </a:lnTo>
                  <a:lnTo>
                    <a:pt x="140179" y="166835"/>
                  </a:lnTo>
                  <a:cubicBezTo>
                    <a:pt x="135371" y="167848"/>
                    <a:pt x="127527" y="168101"/>
                    <a:pt x="123731" y="168101"/>
                  </a:cubicBezTo>
                  <a:cubicBezTo>
                    <a:pt x="118670" y="168101"/>
                    <a:pt x="114368" y="168101"/>
                    <a:pt x="114368" y="175439"/>
                  </a:cubicBezTo>
                  <a:cubicBezTo>
                    <a:pt x="114368" y="178729"/>
                    <a:pt x="117152" y="179994"/>
                    <a:pt x="119935" y="179994"/>
                  </a:cubicBezTo>
                  <a:cubicBezTo>
                    <a:pt x="128286" y="179994"/>
                    <a:pt x="149289" y="179235"/>
                    <a:pt x="157640" y="179235"/>
                  </a:cubicBezTo>
                  <a:cubicBezTo>
                    <a:pt x="163460" y="179235"/>
                    <a:pt x="169280" y="179488"/>
                    <a:pt x="175100" y="179488"/>
                  </a:cubicBezTo>
                  <a:cubicBezTo>
                    <a:pt x="180921" y="179488"/>
                    <a:pt x="186994" y="179994"/>
                    <a:pt x="192814" y="179994"/>
                  </a:cubicBezTo>
                  <a:cubicBezTo>
                    <a:pt x="195091" y="179994"/>
                    <a:pt x="199899" y="179994"/>
                    <a:pt x="199899" y="172656"/>
                  </a:cubicBezTo>
                  <a:cubicBezTo>
                    <a:pt x="199899" y="168101"/>
                    <a:pt x="196104" y="168101"/>
                    <a:pt x="189777" y="168101"/>
                  </a:cubicBezTo>
                  <a:cubicBezTo>
                    <a:pt x="186235" y="168101"/>
                    <a:pt x="183451" y="168101"/>
                    <a:pt x="179908" y="167848"/>
                  </a:cubicBezTo>
                  <a:cubicBezTo>
                    <a:pt x="176872" y="167595"/>
                    <a:pt x="176619" y="167341"/>
                    <a:pt x="175859" y="163040"/>
                  </a:cubicBezTo>
                  <a:lnTo>
                    <a:pt x="152073" y="7413"/>
                  </a:lnTo>
                  <a:close/>
                  <a:moveTo>
                    <a:pt x="121454" y="45118"/>
                  </a:moveTo>
                  <a:lnTo>
                    <a:pt x="132588" y="117997"/>
                  </a:lnTo>
                  <a:lnTo>
                    <a:pt x="73880" y="117997"/>
                  </a:lnTo>
                  <a:lnTo>
                    <a:pt x="121454" y="45118"/>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CE4EAE43-009C-CB72-5063-A0C50B1DA5E2}"/>
                </a:ext>
              </a:extLst>
            </p:cNvPr>
            <p:cNvSpPr/>
            <p:nvPr>
              <p:custDataLst>
                <p:tags r:id="rId10"/>
              </p:custDataLst>
            </p:nvPr>
          </p:nvSpPr>
          <p:spPr>
            <a:xfrm>
              <a:off x="8916460" y="4323503"/>
              <a:ext cx="119693" cy="116403"/>
            </a:xfrm>
            <a:custGeom>
              <a:avLst/>
              <a:gdLst>
                <a:gd name="connsiteX0" fmla="*/ 104508 w 119693"/>
                <a:gd name="connsiteY0" fmla="*/ 12727 h 116403"/>
                <a:gd name="connsiteX1" fmla="*/ 89072 w 119693"/>
                <a:gd name="connsiteY1" fmla="*/ 30441 h 116403"/>
                <a:gd name="connsiteX2" fmla="*/ 101724 w 119693"/>
                <a:gd name="connsiteY2" fmla="*/ 42081 h 116403"/>
                <a:gd name="connsiteX3" fmla="*/ 119944 w 119693"/>
                <a:gd name="connsiteY3" fmla="*/ 22090 h 116403"/>
                <a:gd name="connsiteX4" fmla="*/ 95145 w 119693"/>
                <a:gd name="connsiteY4" fmla="*/ 75 h 116403"/>
                <a:gd name="connsiteX5" fmla="*/ 61489 w 119693"/>
                <a:gd name="connsiteY5" fmla="*/ 15258 h 116403"/>
                <a:gd name="connsiteX6" fmla="*/ 31882 w 119693"/>
                <a:gd name="connsiteY6" fmla="*/ 75 h 116403"/>
                <a:gd name="connsiteX7" fmla="*/ 9867 w 119693"/>
                <a:gd name="connsiteY7" fmla="*/ 14499 h 116403"/>
                <a:gd name="connsiteX8" fmla="*/ 251 w 119693"/>
                <a:gd name="connsiteY8" fmla="*/ 39551 h 116403"/>
                <a:gd name="connsiteX9" fmla="*/ 6324 w 119693"/>
                <a:gd name="connsiteY9" fmla="*/ 43093 h 116403"/>
                <a:gd name="connsiteX10" fmla="*/ 11385 w 119693"/>
                <a:gd name="connsiteY10" fmla="*/ 41828 h 116403"/>
                <a:gd name="connsiteX11" fmla="*/ 13409 w 119693"/>
                <a:gd name="connsiteY11" fmla="*/ 34490 h 116403"/>
                <a:gd name="connsiteX12" fmla="*/ 30617 w 119693"/>
                <a:gd name="connsiteY12" fmla="*/ 9185 h 116403"/>
                <a:gd name="connsiteX13" fmla="*/ 36437 w 119693"/>
                <a:gd name="connsiteY13" fmla="*/ 18294 h 116403"/>
                <a:gd name="connsiteX14" fmla="*/ 32894 w 119693"/>
                <a:gd name="connsiteY14" fmla="*/ 37526 h 116403"/>
                <a:gd name="connsiteX15" fmla="*/ 25809 w 119693"/>
                <a:gd name="connsiteY15" fmla="*/ 64856 h 116403"/>
                <a:gd name="connsiteX16" fmla="*/ 20748 w 119693"/>
                <a:gd name="connsiteY16" fmla="*/ 85606 h 116403"/>
                <a:gd name="connsiteX17" fmla="*/ 16193 w 119693"/>
                <a:gd name="connsiteY17" fmla="*/ 105344 h 116403"/>
                <a:gd name="connsiteX18" fmla="*/ 28086 w 119693"/>
                <a:gd name="connsiteY18" fmla="*/ 116478 h 116403"/>
                <a:gd name="connsiteX19" fmla="*/ 44788 w 119693"/>
                <a:gd name="connsiteY19" fmla="*/ 103066 h 116403"/>
                <a:gd name="connsiteX20" fmla="*/ 62501 w 119693"/>
                <a:gd name="connsiteY20" fmla="*/ 31959 h 116403"/>
                <a:gd name="connsiteX21" fmla="*/ 66803 w 119693"/>
                <a:gd name="connsiteY21" fmla="*/ 23862 h 116403"/>
                <a:gd name="connsiteX22" fmla="*/ 94639 w 119693"/>
                <a:gd name="connsiteY22" fmla="*/ 9185 h 116403"/>
                <a:gd name="connsiteX23" fmla="*/ 104508 w 119693"/>
                <a:gd name="connsiteY23" fmla="*/ 1272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693" h="116403">
                  <a:moveTo>
                    <a:pt x="104508" y="12727"/>
                  </a:moveTo>
                  <a:cubicBezTo>
                    <a:pt x="90590" y="15511"/>
                    <a:pt x="89072" y="27910"/>
                    <a:pt x="89072" y="30441"/>
                  </a:cubicBezTo>
                  <a:cubicBezTo>
                    <a:pt x="89072" y="36008"/>
                    <a:pt x="93374" y="42081"/>
                    <a:pt x="101724" y="42081"/>
                  </a:cubicBezTo>
                  <a:cubicBezTo>
                    <a:pt x="110328" y="42081"/>
                    <a:pt x="119944" y="34996"/>
                    <a:pt x="119944" y="22090"/>
                  </a:cubicBezTo>
                  <a:cubicBezTo>
                    <a:pt x="119944" y="10450"/>
                    <a:pt x="110834" y="75"/>
                    <a:pt x="95145" y="75"/>
                  </a:cubicBezTo>
                  <a:cubicBezTo>
                    <a:pt x="80974" y="75"/>
                    <a:pt x="69081" y="7160"/>
                    <a:pt x="61489" y="15258"/>
                  </a:cubicBezTo>
                  <a:cubicBezTo>
                    <a:pt x="55416" y="3617"/>
                    <a:pt x="40992" y="75"/>
                    <a:pt x="31882" y="75"/>
                  </a:cubicBezTo>
                  <a:cubicBezTo>
                    <a:pt x="22519" y="75"/>
                    <a:pt x="15434" y="5389"/>
                    <a:pt x="9867" y="14499"/>
                  </a:cubicBezTo>
                  <a:cubicBezTo>
                    <a:pt x="3793" y="24368"/>
                    <a:pt x="251" y="38032"/>
                    <a:pt x="251" y="39551"/>
                  </a:cubicBezTo>
                  <a:cubicBezTo>
                    <a:pt x="251" y="43093"/>
                    <a:pt x="4046" y="43093"/>
                    <a:pt x="6324" y="43093"/>
                  </a:cubicBezTo>
                  <a:cubicBezTo>
                    <a:pt x="9108" y="43093"/>
                    <a:pt x="10120" y="43093"/>
                    <a:pt x="11385" y="41828"/>
                  </a:cubicBezTo>
                  <a:cubicBezTo>
                    <a:pt x="11891" y="41322"/>
                    <a:pt x="11891" y="40816"/>
                    <a:pt x="13409" y="34490"/>
                  </a:cubicBezTo>
                  <a:cubicBezTo>
                    <a:pt x="18217" y="15258"/>
                    <a:pt x="23784" y="9185"/>
                    <a:pt x="30617" y="9185"/>
                  </a:cubicBezTo>
                  <a:cubicBezTo>
                    <a:pt x="34413" y="9185"/>
                    <a:pt x="36437" y="11715"/>
                    <a:pt x="36437" y="18294"/>
                  </a:cubicBezTo>
                  <a:cubicBezTo>
                    <a:pt x="36437" y="22849"/>
                    <a:pt x="35678" y="25633"/>
                    <a:pt x="32894" y="37526"/>
                  </a:cubicBezTo>
                  <a:cubicBezTo>
                    <a:pt x="31629" y="41828"/>
                    <a:pt x="27580" y="58530"/>
                    <a:pt x="25809" y="64856"/>
                  </a:cubicBezTo>
                  <a:cubicBezTo>
                    <a:pt x="24797" y="69664"/>
                    <a:pt x="22013" y="81051"/>
                    <a:pt x="20748" y="85606"/>
                  </a:cubicBezTo>
                  <a:cubicBezTo>
                    <a:pt x="19230" y="92185"/>
                    <a:pt x="16193" y="103573"/>
                    <a:pt x="16193" y="105344"/>
                  </a:cubicBezTo>
                  <a:cubicBezTo>
                    <a:pt x="16193" y="110658"/>
                    <a:pt x="20242" y="116478"/>
                    <a:pt x="28086" y="116478"/>
                  </a:cubicBezTo>
                  <a:cubicBezTo>
                    <a:pt x="33147" y="116478"/>
                    <a:pt x="42004" y="113442"/>
                    <a:pt x="44788" y="103066"/>
                  </a:cubicBezTo>
                  <a:cubicBezTo>
                    <a:pt x="45041" y="102307"/>
                    <a:pt x="62248" y="33477"/>
                    <a:pt x="62501" y="31959"/>
                  </a:cubicBezTo>
                  <a:cubicBezTo>
                    <a:pt x="63514" y="28163"/>
                    <a:pt x="63514" y="27657"/>
                    <a:pt x="66803" y="23862"/>
                  </a:cubicBezTo>
                  <a:cubicBezTo>
                    <a:pt x="72623" y="16523"/>
                    <a:pt x="81986" y="9185"/>
                    <a:pt x="94639" y="9185"/>
                  </a:cubicBezTo>
                  <a:cubicBezTo>
                    <a:pt x="100965" y="9185"/>
                    <a:pt x="103749" y="11968"/>
                    <a:pt x="104508" y="12727"/>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278203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93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远程监督关系抽取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基于注意力的关系抽取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450060"/>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最后，通过 </a:t>
            </a:r>
            <a:r>
              <a:rPr lang="en-US" sz="2000" b="0" i="0" dirty="0" err="1">
                <a:effectLst/>
                <a:latin typeface="Microsoft YaHei" panose="020B0503020204020204" pitchFamily="34" charset="-122"/>
                <a:ea typeface="Microsoft YaHei" panose="020B0503020204020204" pitchFamily="34" charset="-122"/>
              </a:rPr>
              <a:t>Softmax</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函数定义条件概率 </a:t>
            </a:r>
            <a:r>
              <a:rPr lang="en-US" sz="2000" b="0" i="0" dirty="0">
                <a:effectLst/>
                <a:latin typeface="Microsoft YaHei" panose="020B0503020204020204" pitchFamily="34" charset="-122"/>
                <a:ea typeface="Microsoft YaHei" panose="020B0503020204020204" pitchFamily="34" charset="-122"/>
              </a:rPr>
              <a:t>P (</a:t>
            </a:r>
            <a:r>
              <a:rPr lang="en-US" sz="2000" b="0" i="0" dirty="0" err="1">
                <a:effectLst/>
                <a:latin typeface="Microsoft YaHei" panose="020B0503020204020204" pitchFamily="34" charset="-122"/>
                <a:ea typeface="Microsoft YaHei" panose="020B0503020204020204" pitchFamily="34" charset="-122"/>
              </a:rPr>
              <a:t>r|B</a:t>
            </a:r>
            <a:r>
              <a:rPr lang="en-US" sz="2000" b="0" i="0" dirty="0">
                <a:effectLst/>
                <a:latin typeface="Microsoft YaHei" panose="020B0503020204020204" pitchFamily="34" charset="-122"/>
                <a:ea typeface="Microsoft YaHei" panose="020B0503020204020204" pitchFamily="34" charset="-122"/>
              </a:rPr>
              <a:t>, </a:t>
            </a:r>
            <a:r>
              <a:rPr lang="el-GR" sz="2000" b="0" i="0" dirty="0">
                <a:effectLst/>
                <a:latin typeface="Microsoft YaHei" panose="020B0503020204020204" pitchFamily="34" charset="-122"/>
                <a:ea typeface="Microsoft YaHei" panose="020B0503020204020204" pitchFamily="34" charset="-122"/>
              </a:rPr>
              <a:t>θ) </a:t>
            </a:r>
            <a:r>
              <a:rPr lang="zh-CN" altLang="en-US" sz="2000" b="0" i="0" dirty="0">
                <a:effectLst/>
                <a:latin typeface="Microsoft YaHei" panose="020B0503020204020204" pitchFamily="34" charset="-122"/>
                <a:ea typeface="Microsoft YaHei" panose="020B0503020204020204" pitchFamily="34" charset="-122"/>
              </a:rPr>
              <a:t>如下：</a:t>
            </a:r>
            <a:endParaRPr lang="en-US" altLang="zh-CN" sz="2000" dirty="0">
              <a:latin typeface="Microsoft YaHei" panose="020B0503020204020204" pitchFamily="34" charset="-122"/>
              <a:ea typeface="Microsoft YaHei" panose="020B0503020204020204" pitchFamily="34" charset="-122"/>
            </a:endParaRPr>
          </a:p>
        </p:txBody>
      </p:sp>
      <p:grpSp>
        <p:nvGrpSpPr>
          <p:cNvPr id="18451" name="Group 18450" descr="\documentclass{article}&#10;\usepackage{amsmath,bm}&#10;\pagestyle{empty}&#10;\begin{document}&#10;&#10;\begin{equation*}&#10;P(r | B, \theta)=\frac{\exp \left(o_{r}\right)}{\sum_{k=1}^{n_{r}} \exp \left(o_{k}\right)}&#10;\end{equation*}&#10;&#10;&#10;\end{document}" title="IguanaTex Vector Display">
            <a:extLst>
              <a:ext uri="{FF2B5EF4-FFF2-40B4-BE49-F238E27FC236}">
                <a16:creationId xmlns:a16="http://schemas.microsoft.com/office/drawing/2014/main" id="{5F192972-0EF6-A1E4-A872-73B386228A68}"/>
              </a:ext>
            </a:extLst>
          </p:cNvPr>
          <p:cNvGrpSpPr>
            <a:grpSpLocks noChangeAspect="1"/>
          </p:cNvGrpSpPr>
          <p:nvPr>
            <p:custDataLst>
              <p:tags r:id="rId1"/>
            </p:custDataLst>
          </p:nvPr>
        </p:nvGrpSpPr>
        <p:grpSpPr>
          <a:xfrm>
            <a:off x="3670429" y="1689994"/>
            <a:ext cx="2924046" cy="614326"/>
            <a:chOff x="6951271" y="4159526"/>
            <a:chExt cx="2924046" cy="614326"/>
          </a:xfrm>
        </p:grpSpPr>
        <p:sp>
          <p:nvSpPr>
            <p:cNvPr id="38" name="Freeform 37">
              <a:extLst>
                <a:ext uri="{FF2B5EF4-FFF2-40B4-BE49-F238E27FC236}">
                  <a16:creationId xmlns:a16="http://schemas.microsoft.com/office/drawing/2014/main" id="{35914D94-3F6B-2A00-17FA-1862B154EE5A}"/>
                </a:ext>
              </a:extLst>
            </p:cNvPr>
            <p:cNvSpPr/>
            <p:nvPr>
              <p:custDataLst>
                <p:tags r:id="rId9"/>
              </p:custDataLst>
            </p:nvPr>
          </p:nvSpPr>
          <p:spPr>
            <a:xfrm>
              <a:off x="6951271" y="4347672"/>
              <a:ext cx="179134" cy="172833"/>
            </a:xfrm>
            <a:custGeom>
              <a:avLst/>
              <a:gdLst>
                <a:gd name="connsiteX0" fmla="*/ 66158 w 179134"/>
                <a:gd name="connsiteY0" fmla="*/ 92948 h 172833"/>
                <a:gd name="connsiteX1" fmla="*/ 108809 w 179134"/>
                <a:gd name="connsiteY1" fmla="*/ 92948 h 172833"/>
                <a:gd name="connsiteX2" fmla="*/ 179309 w 179134"/>
                <a:gd name="connsiteY2" fmla="*/ 38289 h 172833"/>
                <a:gd name="connsiteX3" fmla="*/ 129884 w 179134"/>
                <a:gd name="connsiteY3" fmla="*/ 78 h 172833"/>
                <a:gd name="connsiteX4" fmla="*/ 48596 w 179134"/>
                <a:gd name="connsiteY4" fmla="*/ 78 h 172833"/>
                <a:gd name="connsiteX5" fmla="*/ 41070 w 179134"/>
                <a:gd name="connsiteY5" fmla="*/ 4886 h 172833"/>
                <a:gd name="connsiteX6" fmla="*/ 48345 w 179134"/>
                <a:gd name="connsiteY6" fmla="*/ 7923 h 172833"/>
                <a:gd name="connsiteX7" fmla="*/ 59133 w 179134"/>
                <a:gd name="connsiteY7" fmla="*/ 8429 h 172833"/>
                <a:gd name="connsiteX8" fmla="*/ 64653 w 179134"/>
                <a:gd name="connsiteY8" fmla="*/ 12477 h 172833"/>
                <a:gd name="connsiteX9" fmla="*/ 63649 w 179134"/>
                <a:gd name="connsiteY9" fmla="*/ 17285 h 172833"/>
                <a:gd name="connsiteX10" fmla="*/ 30030 w 179134"/>
                <a:gd name="connsiteY10" fmla="*/ 153174 h 172833"/>
                <a:gd name="connsiteX11" fmla="*/ 7200 w 179134"/>
                <a:gd name="connsiteY11" fmla="*/ 165067 h 172833"/>
                <a:gd name="connsiteX12" fmla="*/ 175 w 179134"/>
                <a:gd name="connsiteY12" fmla="*/ 169875 h 172833"/>
                <a:gd name="connsiteX13" fmla="*/ 3938 w 179134"/>
                <a:gd name="connsiteY13" fmla="*/ 172912 h 172833"/>
                <a:gd name="connsiteX14" fmla="*/ 35801 w 179134"/>
                <a:gd name="connsiteY14" fmla="*/ 172153 h 172833"/>
                <a:gd name="connsiteX15" fmla="*/ 51858 w 179134"/>
                <a:gd name="connsiteY15" fmla="*/ 172406 h 172833"/>
                <a:gd name="connsiteX16" fmla="*/ 68165 w 179134"/>
                <a:gd name="connsiteY16" fmla="*/ 172912 h 172833"/>
                <a:gd name="connsiteX17" fmla="*/ 73183 w 179134"/>
                <a:gd name="connsiteY17" fmla="*/ 167851 h 172833"/>
                <a:gd name="connsiteX18" fmla="*/ 66158 w 179134"/>
                <a:gd name="connsiteY18" fmla="*/ 165067 h 172833"/>
                <a:gd name="connsiteX19" fmla="*/ 49851 w 179134"/>
                <a:gd name="connsiteY19" fmla="*/ 160512 h 172833"/>
                <a:gd name="connsiteX20" fmla="*/ 50603 w 179134"/>
                <a:gd name="connsiteY20" fmla="*/ 156210 h 172833"/>
                <a:gd name="connsiteX21" fmla="*/ 66158 w 179134"/>
                <a:gd name="connsiteY21" fmla="*/ 92948 h 172833"/>
                <a:gd name="connsiteX22" fmla="*/ 84222 w 179134"/>
                <a:gd name="connsiteY22" fmla="*/ 17538 h 172833"/>
                <a:gd name="connsiteX23" fmla="*/ 97770 w 179134"/>
                <a:gd name="connsiteY23" fmla="*/ 7923 h 172833"/>
                <a:gd name="connsiteX24" fmla="*/ 121856 w 179134"/>
                <a:gd name="connsiteY24" fmla="*/ 7923 h 172833"/>
                <a:gd name="connsiteX25" fmla="*/ 155976 w 179134"/>
                <a:gd name="connsiteY25" fmla="*/ 32215 h 172833"/>
                <a:gd name="connsiteX26" fmla="*/ 141174 w 179134"/>
                <a:gd name="connsiteY26" fmla="*/ 72957 h 172833"/>
                <a:gd name="connsiteX27" fmla="*/ 102537 w 179134"/>
                <a:gd name="connsiteY27" fmla="*/ 86368 h 172833"/>
                <a:gd name="connsiteX28" fmla="*/ 67162 w 179134"/>
                <a:gd name="connsiteY28" fmla="*/ 86368 h 172833"/>
                <a:gd name="connsiteX29" fmla="*/ 84222 w 179134"/>
                <a:gd name="connsiteY29" fmla="*/ 1753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134" h="172833">
                  <a:moveTo>
                    <a:pt x="66158" y="92948"/>
                  </a:moveTo>
                  <a:lnTo>
                    <a:pt x="108809" y="92948"/>
                  </a:lnTo>
                  <a:cubicBezTo>
                    <a:pt x="144436" y="92948"/>
                    <a:pt x="179309" y="66630"/>
                    <a:pt x="179309" y="38289"/>
                  </a:cubicBezTo>
                  <a:cubicBezTo>
                    <a:pt x="179309" y="18804"/>
                    <a:pt x="162750" y="78"/>
                    <a:pt x="129884" y="78"/>
                  </a:cubicBezTo>
                  <a:lnTo>
                    <a:pt x="48596" y="78"/>
                  </a:lnTo>
                  <a:cubicBezTo>
                    <a:pt x="43829" y="78"/>
                    <a:pt x="41070" y="78"/>
                    <a:pt x="41070" y="4886"/>
                  </a:cubicBezTo>
                  <a:cubicBezTo>
                    <a:pt x="41070" y="7923"/>
                    <a:pt x="43328" y="7923"/>
                    <a:pt x="48345" y="7923"/>
                  </a:cubicBezTo>
                  <a:cubicBezTo>
                    <a:pt x="51607" y="7923"/>
                    <a:pt x="56123" y="8176"/>
                    <a:pt x="59133" y="8429"/>
                  </a:cubicBezTo>
                  <a:cubicBezTo>
                    <a:pt x="63148" y="8935"/>
                    <a:pt x="64653" y="9694"/>
                    <a:pt x="64653" y="12477"/>
                  </a:cubicBezTo>
                  <a:cubicBezTo>
                    <a:pt x="64653" y="13490"/>
                    <a:pt x="64402" y="14249"/>
                    <a:pt x="63649" y="17285"/>
                  </a:cubicBezTo>
                  <a:lnTo>
                    <a:pt x="30030" y="153174"/>
                  </a:lnTo>
                  <a:cubicBezTo>
                    <a:pt x="27522" y="163043"/>
                    <a:pt x="27020" y="165067"/>
                    <a:pt x="7200" y="165067"/>
                  </a:cubicBezTo>
                  <a:cubicBezTo>
                    <a:pt x="2935" y="165067"/>
                    <a:pt x="175" y="165067"/>
                    <a:pt x="175" y="169875"/>
                  </a:cubicBezTo>
                  <a:cubicBezTo>
                    <a:pt x="175" y="172912"/>
                    <a:pt x="3185" y="172912"/>
                    <a:pt x="3938" y="172912"/>
                  </a:cubicBezTo>
                  <a:cubicBezTo>
                    <a:pt x="10963" y="172912"/>
                    <a:pt x="28776" y="172153"/>
                    <a:pt x="35801" y="172153"/>
                  </a:cubicBezTo>
                  <a:cubicBezTo>
                    <a:pt x="41070" y="172153"/>
                    <a:pt x="46589" y="172406"/>
                    <a:pt x="51858" y="172406"/>
                  </a:cubicBezTo>
                  <a:cubicBezTo>
                    <a:pt x="57377" y="172406"/>
                    <a:pt x="62897" y="172912"/>
                    <a:pt x="68165" y="172912"/>
                  </a:cubicBezTo>
                  <a:cubicBezTo>
                    <a:pt x="69922" y="172912"/>
                    <a:pt x="73183" y="172912"/>
                    <a:pt x="73183" y="167851"/>
                  </a:cubicBezTo>
                  <a:cubicBezTo>
                    <a:pt x="73183" y="165067"/>
                    <a:pt x="70925" y="165067"/>
                    <a:pt x="66158" y="165067"/>
                  </a:cubicBezTo>
                  <a:cubicBezTo>
                    <a:pt x="56875" y="165067"/>
                    <a:pt x="49851" y="165067"/>
                    <a:pt x="49851" y="160512"/>
                  </a:cubicBezTo>
                  <a:cubicBezTo>
                    <a:pt x="49851" y="158994"/>
                    <a:pt x="50352" y="157729"/>
                    <a:pt x="50603" y="156210"/>
                  </a:cubicBezTo>
                  <a:lnTo>
                    <a:pt x="66158" y="92948"/>
                  </a:lnTo>
                  <a:close/>
                  <a:moveTo>
                    <a:pt x="84222" y="17538"/>
                  </a:moveTo>
                  <a:cubicBezTo>
                    <a:pt x="86480" y="8682"/>
                    <a:pt x="86982" y="7923"/>
                    <a:pt x="97770" y="7923"/>
                  </a:cubicBezTo>
                  <a:lnTo>
                    <a:pt x="121856" y="7923"/>
                  </a:lnTo>
                  <a:cubicBezTo>
                    <a:pt x="142679" y="7923"/>
                    <a:pt x="155976" y="14755"/>
                    <a:pt x="155976" y="32215"/>
                  </a:cubicBezTo>
                  <a:cubicBezTo>
                    <a:pt x="155976" y="42084"/>
                    <a:pt x="150959" y="63847"/>
                    <a:pt x="141174" y="72957"/>
                  </a:cubicBezTo>
                  <a:cubicBezTo>
                    <a:pt x="128630" y="84344"/>
                    <a:pt x="113576" y="86368"/>
                    <a:pt x="102537" y="86368"/>
                  </a:cubicBezTo>
                  <a:lnTo>
                    <a:pt x="67162" y="86368"/>
                  </a:lnTo>
                  <a:lnTo>
                    <a:pt x="84222" y="17538"/>
                  </a:lnTo>
                  <a:close/>
                </a:path>
              </a:pathLst>
            </a:custGeom>
            <a:solidFill>
              <a:srgbClr val="000000"/>
            </a:solidFill>
            <a:ln w="25156"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E462138F-0507-77A3-83D3-776A5690D1DC}"/>
                </a:ext>
              </a:extLst>
            </p:cNvPr>
            <p:cNvSpPr/>
            <p:nvPr>
              <p:custDataLst>
                <p:tags r:id="rId10"/>
              </p:custDataLst>
            </p:nvPr>
          </p:nvSpPr>
          <p:spPr>
            <a:xfrm>
              <a:off x="7161993" y="4330717"/>
              <a:ext cx="58206" cy="253051"/>
            </a:xfrm>
            <a:custGeom>
              <a:avLst/>
              <a:gdLst>
                <a:gd name="connsiteX0" fmla="*/ 58389 w 58206"/>
                <a:gd name="connsiteY0" fmla="*/ 250599 h 253051"/>
                <a:gd name="connsiteX1" fmla="*/ 54124 w 58206"/>
                <a:gd name="connsiteY1" fmla="*/ 245031 h 253051"/>
                <a:gd name="connsiteX2" fmla="*/ 14734 w 58206"/>
                <a:gd name="connsiteY2" fmla="*/ 126604 h 253051"/>
                <a:gd name="connsiteX3" fmla="*/ 55127 w 58206"/>
                <a:gd name="connsiteY3" fmla="*/ 6910 h 253051"/>
                <a:gd name="connsiteX4" fmla="*/ 58389 w 58206"/>
                <a:gd name="connsiteY4" fmla="*/ 2608 h 253051"/>
                <a:gd name="connsiteX5" fmla="*/ 55880 w 58206"/>
                <a:gd name="connsiteY5" fmla="*/ 78 h 253051"/>
                <a:gd name="connsiteX6" fmla="*/ 15989 w 58206"/>
                <a:gd name="connsiteY6" fmla="*/ 49423 h 253051"/>
                <a:gd name="connsiteX7" fmla="*/ 183 w 58206"/>
                <a:gd name="connsiteY7" fmla="*/ 126604 h 253051"/>
                <a:gd name="connsiteX8" fmla="*/ 16741 w 58206"/>
                <a:gd name="connsiteY8" fmla="*/ 205555 h 253051"/>
                <a:gd name="connsiteX9" fmla="*/ 55880 w 58206"/>
                <a:gd name="connsiteY9" fmla="*/ 253129 h 253051"/>
                <a:gd name="connsiteX10" fmla="*/ 58389 w 58206"/>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06" h="253051">
                  <a:moveTo>
                    <a:pt x="58389" y="250599"/>
                  </a:moveTo>
                  <a:cubicBezTo>
                    <a:pt x="58389" y="249839"/>
                    <a:pt x="58389" y="249333"/>
                    <a:pt x="54124" y="245031"/>
                  </a:cubicBezTo>
                  <a:cubicBezTo>
                    <a:pt x="22763" y="213147"/>
                    <a:pt x="14734" y="165320"/>
                    <a:pt x="14734" y="126604"/>
                  </a:cubicBezTo>
                  <a:cubicBezTo>
                    <a:pt x="14734" y="82573"/>
                    <a:pt x="24268" y="38542"/>
                    <a:pt x="55127" y="6910"/>
                  </a:cubicBezTo>
                  <a:cubicBezTo>
                    <a:pt x="58389" y="3874"/>
                    <a:pt x="58389" y="3368"/>
                    <a:pt x="58389" y="2608"/>
                  </a:cubicBezTo>
                  <a:cubicBezTo>
                    <a:pt x="58389" y="837"/>
                    <a:pt x="57385" y="78"/>
                    <a:pt x="55880" y="78"/>
                  </a:cubicBezTo>
                  <a:cubicBezTo>
                    <a:pt x="53371" y="78"/>
                    <a:pt x="30791" y="17285"/>
                    <a:pt x="15989" y="49423"/>
                  </a:cubicBezTo>
                  <a:cubicBezTo>
                    <a:pt x="3193" y="77259"/>
                    <a:pt x="183" y="105347"/>
                    <a:pt x="183" y="126604"/>
                  </a:cubicBezTo>
                  <a:cubicBezTo>
                    <a:pt x="183" y="146341"/>
                    <a:pt x="2942" y="176961"/>
                    <a:pt x="16741" y="205555"/>
                  </a:cubicBezTo>
                  <a:cubicBezTo>
                    <a:pt x="31794" y="236681"/>
                    <a:pt x="53371" y="253129"/>
                    <a:pt x="55880" y="253129"/>
                  </a:cubicBezTo>
                  <a:cubicBezTo>
                    <a:pt x="57385" y="253129"/>
                    <a:pt x="58389" y="252370"/>
                    <a:pt x="58389" y="250599"/>
                  </a:cubicBezTo>
                  <a:close/>
                </a:path>
              </a:pathLst>
            </a:custGeom>
            <a:solidFill>
              <a:srgbClr val="000000"/>
            </a:solidFill>
            <a:ln w="25156"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134E75D8-9FB7-BE6A-3A99-3FC96F813025}"/>
                </a:ext>
              </a:extLst>
            </p:cNvPr>
            <p:cNvSpPr/>
            <p:nvPr>
              <p:custDataLst>
                <p:tags r:id="rId11"/>
              </p:custDataLst>
            </p:nvPr>
          </p:nvSpPr>
          <p:spPr>
            <a:xfrm>
              <a:off x="7241998" y="4408657"/>
              <a:ext cx="102111" cy="114632"/>
            </a:xfrm>
            <a:custGeom>
              <a:avLst/>
              <a:gdLst>
                <a:gd name="connsiteX0" fmla="*/ 14989 w 102111"/>
                <a:gd name="connsiteY0" fmla="*/ 96997 h 114632"/>
                <a:gd name="connsiteX1" fmla="*/ 12731 w 102111"/>
                <a:gd name="connsiteY1" fmla="*/ 107878 h 114632"/>
                <a:gd name="connsiteX2" fmla="*/ 20007 w 102111"/>
                <a:gd name="connsiteY2" fmla="*/ 114710 h 114632"/>
                <a:gd name="connsiteX3" fmla="*/ 29289 w 102111"/>
                <a:gd name="connsiteY3" fmla="*/ 107625 h 114632"/>
                <a:gd name="connsiteX4" fmla="*/ 39325 w 102111"/>
                <a:gd name="connsiteY4" fmla="*/ 67643 h 114632"/>
                <a:gd name="connsiteX5" fmla="*/ 47353 w 102111"/>
                <a:gd name="connsiteY5" fmla="*/ 34746 h 114632"/>
                <a:gd name="connsiteX6" fmla="*/ 61403 w 102111"/>
                <a:gd name="connsiteY6" fmla="*/ 13996 h 114632"/>
                <a:gd name="connsiteX7" fmla="*/ 81474 w 102111"/>
                <a:gd name="connsiteY7" fmla="*/ 5645 h 114632"/>
                <a:gd name="connsiteX8" fmla="*/ 92012 w 102111"/>
                <a:gd name="connsiteY8" fmla="*/ 8682 h 114632"/>
                <a:gd name="connsiteX9" fmla="*/ 78965 w 102111"/>
                <a:gd name="connsiteY9" fmla="*/ 22600 h 114632"/>
                <a:gd name="connsiteX10" fmla="*/ 88499 w 102111"/>
                <a:gd name="connsiteY10" fmla="*/ 31456 h 114632"/>
                <a:gd name="connsiteX11" fmla="*/ 102298 w 102111"/>
                <a:gd name="connsiteY11" fmla="*/ 16526 h 114632"/>
                <a:gd name="connsiteX12" fmla="*/ 81474 w 102111"/>
                <a:gd name="connsiteY12" fmla="*/ 78 h 114632"/>
                <a:gd name="connsiteX13" fmla="*/ 49361 w 102111"/>
                <a:gd name="connsiteY13" fmla="*/ 19563 h 114632"/>
                <a:gd name="connsiteX14" fmla="*/ 26530 w 102111"/>
                <a:gd name="connsiteY14" fmla="*/ 78 h 114632"/>
                <a:gd name="connsiteX15" fmla="*/ 7964 w 102111"/>
                <a:gd name="connsiteY15" fmla="*/ 14502 h 114632"/>
                <a:gd name="connsiteX16" fmla="*/ 186 w 102111"/>
                <a:gd name="connsiteY16" fmla="*/ 39048 h 114632"/>
                <a:gd name="connsiteX17" fmla="*/ 3197 w 102111"/>
                <a:gd name="connsiteY17" fmla="*/ 41578 h 114632"/>
                <a:gd name="connsiteX18" fmla="*/ 7462 w 102111"/>
                <a:gd name="connsiteY18" fmla="*/ 35758 h 114632"/>
                <a:gd name="connsiteX19" fmla="*/ 25777 w 102111"/>
                <a:gd name="connsiteY19" fmla="*/ 5645 h 114632"/>
                <a:gd name="connsiteX20" fmla="*/ 33555 w 102111"/>
                <a:gd name="connsiteY20" fmla="*/ 17285 h 114632"/>
                <a:gd name="connsiteX21" fmla="*/ 29540 w 102111"/>
                <a:gd name="connsiteY21" fmla="*/ 38542 h 114632"/>
                <a:gd name="connsiteX22" fmla="*/ 14989 w 102111"/>
                <a:gd name="connsiteY22" fmla="*/ 9699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111" h="114632">
                  <a:moveTo>
                    <a:pt x="14989" y="96997"/>
                  </a:moveTo>
                  <a:cubicBezTo>
                    <a:pt x="14236" y="100792"/>
                    <a:pt x="12731" y="106612"/>
                    <a:pt x="12731" y="107878"/>
                  </a:cubicBezTo>
                  <a:cubicBezTo>
                    <a:pt x="12731" y="112433"/>
                    <a:pt x="16243" y="114710"/>
                    <a:pt x="20007" y="114710"/>
                  </a:cubicBezTo>
                  <a:cubicBezTo>
                    <a:pt x="23017" y="114710"/>
                    <a:pt x="27533" y="112686"/>
                    <a:pt x="29289" y="107625"/>
                  </a:cubicBezTo>
                  <a:cubicBezTo>
                    <a:pt x="29791" y="106612"/>
                    <a:pt x="38321" y="72198"/>
                    <a:pt x="39325" y="67643"/>
                  </a:cubicBezTo>
                  <a:cubicBezTo>
                    <a:pt x="41332" y="59292"/>
                    <a:pt x="45848" y="41578"/>
                    <a:pt x="47353" y="34746"/>
                  </a:cubicBezTo>
                  <a:cubicBezTo>
                    <a:pt x="48357" y="31456"/>
                    <a:pt x="55382" y="19563"/>
                    <a:pt x="61403" y="13996"/>
                  </a:cubicBezTo>
                  <a:cubicBezTo>
                    <a:pt x="63410" y="12224"/>
                    <a:pt x="70686" y="5645"/>
                    <a:pt x="81474" y="5645"/>
                  </a:cubicBezTo>
                  <a:cubicBezTo>
                    <a:pt x="87997" y="5645"/>
                    <a:pt x="91761" y="8682"/>
                    <a:pt x="92012" y="8682"/>
                  </a:cubicBezTo>
                  <a:cubicBezTo>
                    <a:pt x="84485" y="9947"/>
                    <a:pt x="78965" y="16020"/>
                    <a:pt x="78965" y="22600"/>
                  </a:cubicBezTo>
                  <a:cubicBezTo>
                    <a:pt x="78965" y="26648"/>
                    <a:pt x="81725" y="31456"/>
                    <a:pt x="88499" y="31456"/>
                  </a:cubicBezTo>
                  <a:cubicBezTo>
                    <a:pt x="95273" y="31456"/>
                    <a:pt x="102298" y="25636"/>
                    <a:pt x="102298" y="16526"/>
                  </a:cubicBezTo>
                  <a:cubicBezTo>
                    <a:pt x="102298" y="7670"/>
                    <a:pt x="94270" y="78"/>
                    <a:pt x="81474" y="78"/>
                  </a:cubicBezTo>
                  <a:cubicBezTo>
                    <a:pt x="65166" y="78"/>
                    <a:pt x="54127" y="12477"/>
                    <a:pt x="49361" y="19563"/>
                  </a:cubicBezTo>
                  <a:cubicBezTo>
                    <a:pt x="47353" y="8176"/>
                    <a:pt x="38321" y="78"/>
                    <a:pt x="26530" y="78"/>
                  </a:cubicBezTo>
                  <a:cubicBezTo>
                    <a:pt x="14989" y="78"/>
                    <a:pt x="10222" y="9947"/>
                    <a:pt x="7964" y="14502"/>
                  </a:cubicBezTo>
                  <a:cubicBezTo>
                    <a:pt x="3448" y="23106"/>
                    <a:pt x="186" y="38289"/>
                    <a:pt x="186" y="39048"/>
                  </a:cubicBezTo>
                  <a:cubicBezTo>
                    <a:pt x="186" y="41578"/>
                    <a:pt x="2695" y="41578"/>
                    <a:pt x="3197" y="41578"/>
                  </a:cubicBezTo>
                  <a:cubicBezTo>
                    <a:pt x="5706" y="41578"/>
                    <a:pt x="5957" y="41325"/>
                    <a:pt x="7462" y="35758"/>
                  </a:cubicBezTo>
                  <a:cubicBezTo>
                    <a:pt x="11727" y="17792"/>
                    <a:pt x="16745" y="5645"/>
                    <a:pt x="25777" y="5645"/>
                  </a:cubicBezTo>
                  <a:cubicBezTo>
                    <a:pt x="30042" y="5645"/>
                    <a:pt x="33555" y="7670"/>
                    <a:pt x="33555" y="17285"/>
                  </a:cubicBezTo>
                  <a:cubicBezTo>
                    <a:pt x="33555" y="22600"/>
                    <a:pt x="32802" y="25383"/>
                    <a:pt x="29540" y="38542"/>
                  </a:cubicBezTo>
                  <a:lnTo>
                    <a:pt x="14989" y="96997"/>
                  </a:lnTo>
                  <a:close/>
                </a:path>
              </a:pathLst>
            </a:custGeom>
            <a:solidFill>
              <a:srgbClr val="000000"/>
            </a:solidFill>
            <a:ln w="25156"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0BE09870-59A9-8D72-1045-FBCFDD9FF72A}"/>
                </a:ext>
              </a:extLst>
            </p:cNvPr>
            <p:cNvSpPr/>
            <p:nvPr>
              <p:custDataLst>
                <p:tags r:id="rId12"/>
              </p:custDataLst>
            </p:nvPr>
          </p:nvSpPr>
          <p:spPr>
            <a:xfrm>
              <a:off x="7384738" y="4330717"/>
              <a:ext cx="10035" cy="253051"/>
            </a:xfrm>
            <a:custGeom>
              <a:avLst/>
              <a:gdLst>
                <a:gd name="connsiteX0" fmla="*/ 10227 w 10035"/>
                <a:gd name="connsiteY0" fmla="*/ 9188 h 253051"/>
                <a:gd name="connsiteX1" fmla="*/ 5209 w 10035"/>
                <a:gd name="connsiteY1" fmla="*/ 78 h 253051"/>
                <a:gd name="connsiteX2" fmla="*/ 191 w 10035"/>
                <a:gd name="connsiteY2" fmla="*/ 9188 h 253051"/>
                <a:gd name="connsiteX3" fmla="*/ 191 w 10035"/>
                <a:gd name="connsiteY3" fmla="*/ 244019 h 253051"/>
                <a:gd name="connsiteX4" fmla="*/ 5209 w 10035"/>
                <a:gd name="connsiteY4" fmla="*/ 253129 h 253051"/>
                <a:gd name="connsiteX5" fmla="*/ 10227 w 10035"/>
                <a:gd name="connsiteY5" fmla="*/ 244019 h 253051"/>
                <a:gd name="connsiteX6" fmla="*/ 10227 w 10035"/>
                <a:gd name="connsiteY6" fmla="*/ 91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 h="253051">
                  <a:moveTo>
                    <a:pt x="10227" y="9188"/>
                  </a:moveTo>
                  <a:cubicBezTo>
                    <a:pt x="10227" y="4633"/>
                    <a:pt x="10227" y="78"/>
                    <a:pt x="5209" y="78"/>
                  </a:cubicBezTo>
                  <a:cubicBezTo>
                    <a:pt x="191" y="78"/>
                    <a:pt x="191" y="4633"/>
                    <a:pt x="191" y="9188"/>
                  </a:cubicBezTo>
                  <a:lnTo>
                    <a:pt x="191" y="244019"/>
                  </a:lnTo>
                  <a:cubicBezTo>
                    <a:pt x="191" y="248574"/>
                    <a:pt x="191" y="253129"/>
                    <a:pt x="5209" y="253129"/>
                  </a:cubicBezTo>
                  <a:cubicBezTo>
                    <a:pt x="10227" y="253129"/>
                    <a:pt x="10227" y="248574"/>
                    <a:pt x="10227" y="244019"/>
                  </a:cubicBezTo>
                  <a:lnTo>
                    <a:pt x="10227" y="9188"/>
                  </a:lnTo>
                  <a:close/>
                </a:path>
              </a:pathLst>
            </a:custGeom>
            <a:solidFill>
              <a:srgbClr val="000000"/>
            </a:solidFill>
            <a:ln w="25156"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3727D06-550F-6068-847E-AF23ACB8BC01}"/>
                </a:ext>
              </a:extLst>
            </p:cNvPr>
            <p:cNvSpPr/>
            <p:nvPr>
              <p:custDataLst>
                <p:tags r:id="rId13"/>
              </p:custDataLst>
            </p:nvPr>
          </p:nvSpPr>
          <p:spPr>
            <a:xfrm>
              <a:off x="7435111" y="4347672"/>
              <a:ext cx="179134" cy="172833"/>
            </a:xfrm>
            <a:custGeom>
              <a:avLst/>
              <a:gdLst>
                <a:gd name="connsiteX0" fmla="*/ 29799 w 179134"/>
                <a:gd name="connsiteY0" fmla="*/ 153174 h 172833"/>
                <a:gd name="connsiteX1" fmla="*/ 6968 w 179134"/>
                <a:gd name="connsiteY1" fmla="*/ 165067 h 172833"/>
                <a:gd name="connsiteX2" fmla="*/ 194 w 179134"/>
                <a:gd name="connsiteY2" fmla="*/ 170128 h 172833"/>
                <a:gd name="connsiteX3" fmla="*/ 6968 w 179134"/>
                <a:gd name="connsiteY3" fmla="*/ 172912 h 172833"/>
                <a:gd name="connsiteX4" fmla="*/ 96535 w 179134"/>
                <a:gd name="connsiteY4" fmla="*/ 172912 h 172833"/>
                <a:gd name="connsiteX5" fmla="*/ 165780 w 179134"/>
                <a:gd name="connsiteY5" fmla="*/ 118253 h 172833"/>
                <a:gd name="connsiteX6" fmla="*/ 126893 w 179134"/>
                <a:gd name="connsiteY6" fmla="*/ 82573 h 172833"/>
                <a:gd name="connsiteX7" fmla="*/ 179328 w 179134"/>
                <a:gd name="connsiteY7" fmla="*/ 34999 h 172833"/>
                <a:gd name="connsiteX8" fmla="*/ 132663 w 179134"/>
                <a:gd name="connsiteY8" fmla="*/ 78 h 172833"/>
                <a:gd name="connsiteX9" fmla="*/ 48365 w 179134"/>
                <a:gd name="connsiteY9" fmla="*/ 78 h 172833"/>
                <a:gd name="connsiteX10" fmla="*/ 41089 w 179134"/>
                <a:gd name="connsiteY10" fmla="*/ 5139 h 172833"/>
                <a:gd name="connsiteX11" fmla="*/ 48114 w 179134"/>
                <a:gd name="connsiteY11" fmla="*/ 7923 h 172833"/>
                <a:gd name="connsiteX12" fmla="*/ 57647 w 179134"/>
                <a:gd name="connsiteY12" fmla="*/ 8429 h 172833"/>
                <a:gd name="connsiteX13" fmla="*/ 64421 w 179134"/>
                <a:gd name="connsiteY13" fmla="*/ 12477 h 172833"/>
                <a:gd name="connsiteX14" fmla="*/ 63418 w 179134"/>
                <a:gd name="connsiteY14" fmla="*/ 17285 h 172833"/>
                <a:gd name="connsiteX15" fmla="*/ 29799 w 179134"/>
                <a:gd name="connsiteY15" fmla="*/ 153174 h 172833"/>
                <a:gd name="connsiteX16" fmla="*/ 67683 w 179134"/>
                <a:gd name="connsiteY16" fmla="*/ 80295 h 172833"/>
                <a:gd name="connsiteX17" fmla="*/ 83238 w 179134"/>
                <a:gd name="connsiteY17" fmla="*/ 17538 h 172833"/>
                <a:gd name="connsiteX18" fmla="*/ 96786 w 179134"/>
                <a:gd name="connsiteY18" fmla="*/ 7923 h 172833"/>
                <a:gd name="connsiteX19" fmla="*/ 129151 w 179134"/>
                <a:gd name="connsiteY19" fmla="*/ 7923 h 172833"/>
                <a:gd name="connsiteX20" fmla="*/ 156497 w 179134"/>
                <a:gd name="connsiteY20" fmla="*/ 33987 h 172833"/>
                <a:gd name="connsiteX21" fmla="*/ 104313 w 179134"/>
                <a:gd name="connsiteY21" fmla="*/ 80295 h 172833"/>
                <a:gd name="connsiteX22" fmla="*/ 67683 w 179134"/>
                <a:gd name="connsiteY22" fmla="*/ 80295 h 172833"/>
                <a:gd name="connsiteX23" fmla="*/ 56393 w 179134"/>
                <a:gd name="connsiteY23" fmla="*/ 165067 h 172833"/>
                <a:gd name="connsiteX24" fmla="*/ 50873 w 179134"/>
                <a:gd name="connsiteY24" fmla="*/ 164814 h 172833"/>
                <a:gd name="connsiteX25" fmla="*/ 47612 w 179134"/>
                <a:gd name="connsiteY25" fmla="*/ 162284 h 172833"/>
                <a:gd name="connsiteX26" fmla="*/ 48866 w 179134"/>
                <a:gd name="connsiteY26" fmla="*/ 156464 h 172833"/>
                <a:gd name="connsiteX27" fmla="*/ 66178 w 179134"/>
                <a:gd name="connsiteY27" fmla="*/ 85862 h 172833"/>
                <a:gd name="connsiteX28" fmla="*/ 113595 w 179134"/>
                <a:gd name="connsiteY28" fmla="*/ 85862 h 172833"/>
                <a:gd name="connsiteX29" fmla="*/ 142448 w 179134"/>
                <a:gd name="connsiteY29" fmla="*/ 115469 h 172833"/>
                <a:gd name="connsiteX30" fmla="*/ 90514 w 179134"/>
                <a:gd name="connsiteY30" fmla="*/ 165067 h 172833"/>
                <a:gd name="connsiteX31" fmla="*/ 56393 w 179134"/>
                <a:gd name="connsiteY31" fmla="*/ 16506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9134" h="172833">
                  <a:moveTo>
                    <a:pt x="29799" y="153174"/>
                  </a:moveTo>
                  <a:cubicBezTo>
                    <a:pt x="27290" y="163043"/>
                    <a:pt x="26788" y="165067"/>
                    <a:pt x="6968" y="165067"/>
                  </a:cubicBezTo>
                  <a:cubicBezTo>
                    <a:pt x="2703" y="165067"/>
                    <a:pt x="194" y="165067"/>
                    <a:pt x="194" y="170128"/>
                  </a:cubicBezTo>
                  <a:cubicBezTo>
                    <a:pt x="194" y="172912"/>
                    <a:pt x="2452" y="172912"/>
                    <a:pt x="6968" y="172912"/>
                  </a:cubicBezTo>
                  <a:lnTo>
                    <a:pt x="96535" y="172912"/>
                  </a:lnTo>
                  <a:cubicBezTo>
                    <a:pt x="136175" y="172912"/>
                    <a:pt x="165780" y="143052"/>
                    <a:pt x="165780" y="118253"/>
                  </a:cubicBezTo>
                  <a:cubicBezTo>
                    <a:pt x="165780" y="100033"/>
                    <a:pt x="151229" y="85356"/>
                    <a:pt x="126893" y="82573"/>
                  </a:cubicBezTo>
                  <a:cubicBezTo>
                    <a:pt x="152985" y="77765"/>
                    <a:pt x="179328" y="59039"/>
                    <a:pt x="179328" y="34999"/>
                  </a:cubicBezTo>
                  <a:cubicBezTo>
                    <a:pt x="179328" y="16273"/>
                    <a:pt x="162770" y="78"/>
                    <a:pt x="132663" y="78"/>
                  </a:cubicBezTo>
                  <a:lnTo>
                    <a:pt x="48365" y="78"/>
                  </a:lnTo>
                  <a:cubicBezTo>
                    <a:pt x="43598" y="78"/>
                    <a:pt x="41089" y="78"/>
                    <a:pt x="41089" y="5139"/>
                  </a:cubicBezTo>
                  <a:cubicBezTo>
                    <a:pt x="41089" y="7923"/>
                    <a:pt x="43347" y="7923"/>
                    <a:pt x="48114" y="7923"/>
                  </a:cubicBezTo>
                  <a:cubicBezTo>
                    <a:pt x="48615" y="7923"/>
                    <a:pt x="53382" y="7923"/>
                    <a:pt x="57647" y="8429"/>
                  </a:cubicBezTo>
                  <a:cubicBezTo>
                    <a:pt x="62163" y="8935"/>
                    <a:pt x="64421" y="9188"/>
                    <a:pt x="64421" y="12477"/>
                  </a:cubicBezTo>
                  <a:cubicBezTo>
                    <a:pt x="64421" y="13490"/>
                    <a:pt x="64170" y="14249"/>
                    <a:pt x="63418" y="17285"/>
                  </a:cubicBezTo>
                  <a:lnTo>
                    <a:pt x="29799" y="153174"/>
                  </a:lnTo>
                  <a:close/>
                  <a:moveTo>
                    <a:pt x="67683" y="80295"/>
                  </a:moveTo>
                  <a:lnTo>
                    <a:pt x="83238" y="17538"/>
                  </a:lnTo>
                  <a:cubicBezTo>
                    <a:pt x="85496" y="8682"/>
                    <a:pt x="85998" y="7923"/>
                    <a:pt x="96786" y="7923"/>
                  </a:cubicBezTo>
                  <a:lnTo>
                    <a:pt x="129151" y="7923"/>
                  </a:lnTo>
                  <a:cubicBezTo>
                    <a:pt x="151229" y="7923"/>
                    <a:pt x="156497" y="22853"/>
                    <a:pt x="156497" y="33987"/>
                  </a:cubicBezTo>
                  <a:cubicBezTo>
                    <a:pt x="156497" y="56255"/>
                    <a:pt x="134921" y="80295"/>
                    <a:pt x="104313" y="80295"/>
                  </a:cubicBezTo>
                  <a:lnTo>
                    <a:pt x="67683" y="80295"/>
                  </a:lnTo>
                  <a:close/>
                  <a:moveTo>
                    <a:pt x="56393" y="165067"/>
                  </a:moveTo>
                  <a:cubicBezTo>
                    <a:pt x="52880" y="165067"/>
                    <a:pt x="52379" y="165067"/>
                    <a:pt x="50873" y="164814"/>
                  </a:cubicBezTo>
                  <a:cubicBezTo>
                    <a:pt x="48365" y="164561"/>
                    <a:pt x="47612" y="164308"/>
                    <a:pt x="47612" y="162284"/>
                  </a:cubicBezTo>
                  <a:cubicBezTo>
                    <a:pt x="47612" y="161525"/>
                    <a:pt x="47612" y="161018"/>
                    <a:pt x="48866" y="156464"/>
                  </a:cubicBezTo>
                  <a:lnTo>
                    <a:pt x="66178" y="85862"/>
                  </a:lnTo>
                  <a:lnTo>
                    <a:pt x="113595" y="85862"/>
                  </a:lnTo>
                  <a:cubicBezTo>
                    <a:pt x="137681" y="85862"/>
                    <a:pt x="142448" y="104588"/>
                    <a:pt x="142448" y="115469"/>
                  </a:cubicBezTo>
                  <a:cubicBezTo>
                    <a:pt x="142448" y="140521"/>
                    <a:pt x="120119" y="165067"/>
                    <a:pt x="90514" y="165067"/>
                  </a:cubicBezTo>
                  <a:lnTo>
                    <a:pt x="56393" y="165067"/>
                  </a:lnTo>
                  <a:close/>
                </a:path>
              </a:pathLst>
            </a:custGeom>
            <a:solidFill>
              <a:srgbClr val="000000"/>
            </a:solidFill>
            <a:ln w="25156"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FEB7F3E8-204B-D164-84B2-C646968A9304}"/>
                </a:ext>
              </a:extLst>
            </p:cNvPr>
            <p:cNvSpPr/>
            <p:nvPr>
              <p:custDataLst>
                <p:tags r:id="rId14"/>
              </p:custDataLst>
            </p:nvPr>
          </p:nvSpPr>
          <p:spPr>
            <a:xfrm>
              <a:off x="7649039" y="4493682"/>
              <a:ext cx="29353" cy="75662"/>
            </a:xfrm>
            <a:custGeom>
              <a:avLst/>
              <a:gdLst>
                <a:gd name="connsiteX0" fmla="*/ 29556 w 29353"/>
                <a:gd name="connsiteY0" fmla="*/ 26648 h 75662"/>
                <a:gd name="connsiteX1" fmla="*/ 13499 w 29353"/>
                <a:gd name="connsiteY1" fmla="*/ 78 h 75662"/>
                <a:gd name="connsiteX2" fmla="*/ 202 w 29353"/>
                <a:gd name="connsiteY2" fmla="*/ 13490 h 75662"/>
                <a:gd name="connsiteX3" fmla="*/ 13499 w 29353"/>
                <a:gd name="connsiteY3" fmla="*/ 26901 h 75662"/>
                <a:gd name="connsiteX4" fmla="*/ 22280 w 29353"/>
                <a:gd name="connsiteY4" fmla="*/ 23612 h 75662"/>
                <a:gd name="connsiteX5" fmla="*/ 23535 w 29353"/>
                <a:gd name="connsiteY5" fmla="*/ 22853 h 75662"/>
                <a:gd name="connsiteX6" fmla="*/ 24036 w 29353"/>
                <a:gd name="connsiteY6" fmla="*/ 26648 h 75662"/>
                <a:gd name="connsiteX7" fmla="*/ 6976 w 29353"/>
                <a:gd name="connsiteY7" fmla="*/ 68908 h 75662"/>
                <a:gd name="connsiteX8" fmla="*/ 4216 w 29353"/>
                <a:gd name="connsiteY8" fmla="*/ 72957 h 75662"/>
                <a:gd name="connsiteX9" fmla="*/ 6725 w 29353"/>
                <a:gd name="connsiteY9" fmla="*/ 75740 h 75662"/>
                <a:gd name="connsiteX10" fmla="*/ 29556 w 29353"/>
                <a:gd name="connsiteY10" fmla="*/ 26648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53" h="75662">
                  <a:moveTo>
                    <a:pt x="29556" y="26648"/>
                  </a:moveTo>
                  <a:cubicBezTo>
                    <a:pt x="29556" y="9947"/>
                    <a:pt x="23284" y="78"/>
                    <a:pt x="13499" y="78"/>
                  </a:cubicBezTo>
                  <a:cubicBezTo>
                    <a:pt x="5220" y="78"/>
                    <a:pt x="202" y="6404"/>
                    <a:pt x="202" y="13490"/>
                  </a:cubicBezTo>
                  <a:cubicBezTo>
                    <a:pt x="202" y="20322"/>
                    <a:pt x="5220" y="26901"/>
                    <a:pt x="13499" y="26901"/>
                  </a:cubicBezTo>
                  <a:cubicBezTo>
                    <a:pt x="16510" y="26901"/>
                    <a:pt x="19771" y="25889"/>
                    <a:pt x="22280" y="23612"/>
                  </a:cubicBezTo>
                  <a:cubicBezTo>
                    <a:pt x="23033" y="23106"/>
                    <a:pt x="23284" y="22853"/>
                    <a:pt x="23535" y="22853"/>
                  </a:cubicBezTo>
                  <a:cubicBezTo>
                    <a:pt x="23786" y="22853"/>
                    <a:pt x="24036" y="23106"/>
                    <a:pt x="24036" y="26648"/>
                  </a:cubicBezTo>
                  <a:cubicBezTo>
                    <a:pt x="24036" y="45374"/>
                    <a:pt x="15255" y="60557"/>
                    <a:pt x="6976" y="68908"/>
                  </a:cubicBezTo>
                  <a:cubicBezTo>
                    <a:pt x="4216" y="71691"/>
                    <a:pt x="4216" y="72198"/>
                    <a:pt x="4216" y="72957"/>
                  </a:cubicBezTo>
                  <a:cubicBezTo>
                    <a:pt x="4216" y="74728"/>
                    <a:pt x="5471" y="75740"/>
                    <a:pt x="6725" y="75740"/>
                  </a:cubicBezTo>
                  <a:cubicBezTo>
                    <a:pt x="9485" y="75740"/>
                    <a:pt x="29556" y="56255"/>
                    <a:pt x="29556" y="26648"/>
                  </a:cubicBezTo>
                  <a:close/>
                </a:path>
              </a:pathLst>
            </a:custGeom>
            <a:solidFill>
              <a:srgbClr val="000000"/>
            </a:solidFill>
            <a:ln w="25156"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AFA87EBC-4D03-E578-C709-698D63C67C3B}"/>
                </a:ext>
              </a:extLst>
            </p:cNvPr>
            <p:cNvSpPr/>
            <p:nvPr>
              <p:custDataLst>
                <p:tags r:id="rId15"/>
              </p:custDataLst>
            </p:nvPr>
          </p:nvSpPr>
          <p:spPr>
            <a:xfrm>
              <a:off x="7749505" y="4342105"/>
              <a:ext cx="103616" cy="181184"/>
            </a:xfrm>
            <a:custGeom>
              <a:avLst/>
              <a:gdLst>
                <a:gd name="connsiteX0" fmla="*/ 103823 w 103616"/>
                <a:gd name="connsiteY0" fmla="*/ 51953 h 181184"/>
                <a:gd name="connsiteX1" fmla="*/ 73717 w 103616"/>
                <a:gd name="connsiteY1" fmla="*/ 78 h 181184"/>
                <a:gd name="connsiteX2" fmla="*/ 206 w 103616"/>
                <a:gd name="connsiteY2" fmla="*/ 129387 h 181184"/>
                <a:gd name="connsiteX3" fmla="*/ 30313 w 103616"/>
                <a:gd name="connsiteY3" fmla="*/ 181263 h 181184"/>
                <a:gd name="connsiteX4" fmla="*/ 103823 w 103616"/>
                <a:gd name="connsiteY4" fmla="*/ 51953 h 181184"/>
                <a:gd name="connsiteX5" fmla="*/ 26801 w 103616"/>
                <a:gd name="connsiteY5" fmla="*/ 86621 h 181184"/>
                <a:gd name="connsiteX6" fmla="*/ 46119 w 103616"/>
                <a:gd name="connsiteY6" fmla="*/ 32215 h 181184"/>
                <a:gd name="connsiteX7" fmla="*/ 73466 w 103616"/>
                <a:gd name="connsiteY7" fmla="*/ 5645 h 181184"/>
                <a:gd name="connsiteX8" fmla="*/ 87265 w 103616"/>
                <a:gd name="connsiteY8" fmla="*/ 36264 h 181184"/>
                <a:gd name="connsiteX9" fmla="*/ 79236 w 103616"/>
                <a:gd name="connsiteY9" fmla="*/ 86621 h 181184"/>
                <a:gd name="connsiteX10" fmla="*/ 26801 w 103616"/>
                <a:gd name="connsiteY10" fmla="*/ 86621 h 181184"/>
                <a:gd name="connsiteX11" fmla="*/ 76978 w 103616"/>
                <a:gd name="connsiteY11" fmla="*/ 94719 h 181184"/>
                <a:gd name="connsiteX12" fmla="*/ 59416 w 103616"/>
                <a:gd name="connsiteY12" fmla="*/ 146088 h 181184"/>
                <a:gd name="connsiteX13" fmla="*/ 30313 w 103616"/>
                <a:gd name="connsiteY13" fmla="*/ 175695 h 181184"/>
                <a:gd name="connsiteX14" fmla="*/ 16765 w 103616"/>
                <a:gd name="connsiteY14" fmla="*/ 144823 h 181184"/>
                <a:gd name="connsiteX15" fmla="*/ 24794 w 103616"/>
                <a:gd name="connsiteY15" fmla="*/ 94719 h 181184"/>
                <a:gd name="connsiteX16" fmla="*/ 76978 w 103616"/>
                <a:gd name="connsiteY16" fmla="*/ 94719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616" h="181184">
                  <a:moveTo>
                    <a:pt x="103823" y="51953"/>
                  </a:moveTo>
                  <a:cubicBezTo>
                    <a:pt x="103823" y="35252"/>
                    <a:pt x="99307" y="78"/>
                    <a:pt x="73717" y="78"/>
                  </a:cubicBezTo>
                  <a:cubicBezTo>
                    <a:pt x="38843" y="78"/>
                    <a:pt x="206" y="71438"/>
                    <a:pt x="206" y="129387"/>
                  </a:cubicBezTo>
                  <a:cubicBezTo>
                    <a:pt x="206" y="153174"/>
                    <a:pt x="7482" y="181263"/>
                    <a:pt x="30313" y="181263"/>
                  </a:cubicBezTo>
                  <a:cubicBezTo>
                    <a:pt x="65688" y="181263"/>
                    <a:pt x="103823" y="108637"/>
                    <a:pt x="103823" y="51953"/>
                  </a:cubicBezTo>
                  <a:close/>
                  <a:moveTo>
                    <a:pt x="26801" y="86621"/>
                  </a:moveTo>
                  <a:cubicBezTo>
                    <a:pt x="31066" y="70426"/>
                    <a:pt x="36083" y="50182"/>
                    <a:pt x="46119" y="32215"/>
                  </a:cubicBezTo>
                  <a:cubicBezTo>
                    <a:pt x="52893" y="19816"/>
                    <a:pt x="62176" y="5645"/>
                    <a:pt x="73466" y="5645"/>
                  </a:cubicBezTo>
                  <a:cubicBezTo>
                    <a:pt x="85759" y="5645"/>
                    <a:pt x="87265" y="21840"/>
                    <a:pt x="87265" y="36264"/>
                  </a:cubicBezTo>
                  <a:cubicBezTo>
                    <a:pt x="87265" y="48664"/>
                    <a:pt x="85258" y="61569"/>
                    <a:pt x="79236" y="86621"/>
                  </a:cubicBezTo>
                  <a:lnTo>
                    <a:pt x="26801" y="86621"/>
                  </a:lnTo>
                  <a:close/>
                  <a:moveTo>
                    <a:pt x="76978" y="94719"/>
                  </a:moveTo>
                  <a:cubicBezTo>
                    <a:pt x="74218" y="106359"/>
                    <a:pt x="68950" y="127869"/>
                    <a:pt x="59416" y="146088"/>
                  </a:cubicBezTo>
                  <a:cubicBezTo>
                    <a:pt x="50635" y="163296"/>
                    <a:pt x="41101" y="175695"/>
                    <a:pt x="30313" y="175695"/>
                  </a:cubicBezTo>
                  <a:cubicBezTo>
                    <a:pt x="22034" y="175695"/>
                    <a:pt x="16765" y="168357"/>
                    <a:pt x="16765" y="144823"/>
                  </a:cubicBezTo>
                  <a:cubicBezTo>
                    <a:pt x="16765" y="134195"/>
                    <a:pt x="18270" y="119518"/>
                    <a:pt x="24794" y="94719"/>
                  </a:cubicBezTo>
                  <a:lnTo>
                    <a:pt x="76978" y="94719"/>
                  </a:lnTo>
                  <a:close/>
                </a:path>
              </a:pathLst>
            </a:custGeom>
            <a:solidFill>
              <a:srgbClr val="000000"/>
            </a:solidFill>
            <a:ln w="25156"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720B3A3B-D958-BA84-7A84-4EEBD0AFB644}"/>
                </a:ext>
              </a:extLst>
            </p:cNvPr>
            <p:cNvSpPr/>
            <p:nvPr>
              <p:custDataLst>
                <p:tags r:id="rId16"/>
              </p:custDataLst>
            </p:nvPr>
          </p:nvSpPr>
          <p:spPr>
            <a:xfrm>
              <a:off x="7878016" y="4330717"/>
              <a:ext cx="58206" cy="253051"/>
            </a:xfrm>
            <a:custGeom>
              <a:avLst/>
              <a:gdLst>
                <a:gd name="connsiteX0" fmla="*/ 58417 w 58206"/>
                <a:gd name="connsiteY0" fmla="*/ 126604 h 253051"/>
                <a:gd name="connsiteX1" fmla="*/ 41859 w 58206"/>
                <a:gd name="connsiteY1" fmla="*/ 47652 h 253051"/>
                <a:gd name="connsiteX2" fmla="*/ 2720 w 58206"/>
                <a:gd name="connsiteY2" fmla="*/ 78 h 253051"/>
                <a:gd name="connsiteX3" fmla="*/ 211 w 58206"/>
                <a:gd name="connsiteY3" fmla="*/ 2608 h 253051"/>
                <a:gd name="connsiteX4" fmla="*/ 4978 w 58206"/>
                <a:gd name="connsiteY4" fmla="*/ 8429 h 253051"/>
                <a:gd name="connsiteX5" fmla="*/ 43866 w 58206"/>
                <a:gd name="connsiteY5" fmla="*/ 126604 h 253051"/>
                <a:gd name="connsiteX6" fmla="*/ 3473 w 58206"/>
                <a:gd name="connsiteY6" fmla="*/ 246297 h 253051"/>
                <a:gd name="connsiteX7" fmla="*/ 211 w 58206"/>
                <a:gd name="connsiteY7" fmla="*/ 250599 h 253051"/>
                <a:gd name="connsiteX8" fmla="*/ 2720 w 58206"/>
                <a:gd name="connsiteY8" fmla="*/ 253129 h 253051"/>
                <a:gd name="connsiteX9" fmla="*/ 42612 w 58206"/>
                <a:gd name="connsiteY9" fmla="*/ 203784 h 253051"/>
                <a:gd name="connsiteX10" fmla="*/ 58417 w 58206"/>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06" h="253051">
                  <a:moveTo>
                    <a:pt x="58417" y="126604"/>
                  </a:moveTo>
                  <a:cubicBezTo>
                    <a:pt x="58417" y="106866"/>
                    <a:pt x="55658" y="76246"/>
                    <a:pt x="41859" y="47652"/>
                  </a:cubicBezTo>
                  <a:cubicBezTo>
                    <a:pt x="26806" y="16526"/>
                    <a:pt x="5229" y="78"/>
                    <a:pt x="2720" y="78"/>
                  </a:cubicBezTo>
                  <a:cubicBezTo>
                    <a:pt x="1215" y="78"/>
                    <a:pt x="211" y="1090"/>
                    <a:pt x="211" y="2608"/>
                  </a:cubicBezTo>
                  <a:cubicBezTo>
                    <a:pt x="211" y="3368"/>
                    <a:pt x="211" y="3874"/>
                    <a:pt x="4978" y="8429"/>
                  </a:cubicBezTo>
                  <a:cubicBezTo>
                    <a:pt x="29565" y="33481"/>
                    <a:pt x="43866" y="73716"/>
                    <a:pt x="43866" y="126604"/>
                  </a:cubicBezTo>
                  <a:cubicBezTo>
                    <a:pt x="43866" y="169875"/>
                    <a:pt x="34583" y="214412"/>
                    <a:pt x="3473" y="246297"/>
                  </a:cubicBezTo>
                  <a:cubicBezTo>
                    <a:pt x="211" y="249333"/>
                    <a:pt x="211" y="249839"/>
                    <a:pt x="211" y="250599"/>
                  </a:cubicBezTo>
                  <a:cubicBezTo>
                    <a:pt x="211" y="252117"/>
                    <a:pt x="1215" y="253129"/>
                    <a:pt x="2720" y="253129"/>
                  </a:cubicBezTo>
                  <a:cubicBezTo>
                    <a:pt x="5229" y="253129"/>
                    <a:pt x="27809" y="235922"/>
                    <a:pt x="42612" y="203784"/>
                  </a:cubicBezTo>
                  <a:cubicBezTo>
                    <a:pt x="55407" y="175948"/>
                    <a:pt x="58417" y="147860"/>
                    <a:pt x="58417" y="126604"/>
                  </a:cubicBezTo>
                  <a:close/>
                </a:path>
              </a:pathLst>
            </a:custGeom>
            <a:solidFill>
              <a:srgbClr val="000000"/>
            </a:solidFill>
            <a:ln w="25156"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88ED1D7D-20DB-CCF8-F787-718DA0CE9435}"/>
                </a:ext>
              </a:extLst>
            </p:cNvPr>
            <p:cNvSpPr/>
            <p:nvPr>
              <p:custDataLst>
                <p:tags r:id="rId17"/>
              </p:custDataLst>
            </p:nvPr>
          </p:nvSpPr>
          <p:spPr>
            <a:xfrm>
              <a:off x="8045022" y="4427636"/>
              <a:ext cx="166840" cy="59213"/>
            </a:xfrm>
            <a:custGeom>
              <a:avLst/>
              <a:gdLst>
                <a:gd name="connsiteX0" fmla="*/ 158529 w 166840"/>
                <a:gd name="connsiteY0" fmla="*/ 10200 h 59213"/>
                <a:gd name="connsiteX1" fmla="*/ 167059 w 166840"/>
                <a:gd name="connsiteY1" fmla="*/ 5139 h 59213"/>
                <a:gd name="connsiteX2" fmla="*/ 158779 w 166840"/>
                <a:gd name="connsiteY2" fmla="*/ 78 h 59213"/>
                <a:gd name="connsiteX3" fmla="*/ 8497 w 166840"/>
                <a:gd name="connsiteY3" fmla="*/ 78 h 59213"/>
                <a:gd name="connsiteX4" fmla="*/ 218 w 166840"/>
                <a:gd name="connsiteY4" fmla="*/ 5139 h 59213"/>
                <a:gd name="connsiteX5" fmla="*/ 8748 w 166840"/>
                <a:gd name="connsiteY5" fmla="*/ 10200 h 59213"/>
                <a:gd name="connsiteX6" fmla="*/ 158529 w 166840"/>
                <a:gd name="connsiteY6" fmla="*/ 10200 h 59213"/>
                <a:gd name="connsiteX7" fmla="*/ 158779 w 166840"/>
                <a:gd name="connsiteY7" fmla="*/ 59292 h 59213"/>
                <a:gd name="connsiteX8" fmla="*/ 167059 w 166840"/>
                <a:gd name="connsiteY8" fmla="*/ 54231 h 59213"/>
                <a:gd name="connsiteX9" fmla="*/ 158529 w 166840"/>
                <a:gd name="connsiteY9" fmla="*/ 49170 h 59213"/>
                <a:gd name="connsiteX10" fmla="*/ 8748 w 166840"/>
                <a:gd name="connsiteY10" fmla="*/ 49170 h 59213"/>
                <a:gd name="connsiteX11" fmla="*/ 218 w 166840"/>
                <a:gd name="connsiteY11" fmla="*/ 54231 h 59213"/>
                <a:gd name="connsiteX12" fmla="*/ 8497 w 166840"/>
                <a:gd name="connsiteY12" fmla="*/ 59292 h 59213"/>
                <a:gd name="connsiteX13" fmla="*/ 158779 w 166840"/>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840" h="59213">
                  <a:moveTo>
                    <a:pt x="158529" y="10200"/>
                  </a:moveTo>
                  <a:cubicBezTo>
                    <a:pt x="162292" y="10200"/>
                    <a:pt x="167059" y="10200"/>
                    <a:pt x="167059" y="5139"/>
                  </a:cubicBezTo>
                  <a:cubicBezTo>
                    <a:pt x="167059" y="78"/>
                    <a:pt x="162292" y="78"/>
                    <a:pt x="158779" y="78"/>
                  </a:cubicBezTo>
                  <a:lnTo>
                    <a:pt x="8497" y="78"/>
                  </a:lnTo>
                  <a:cubicBezTo>
                    <a:pt x="4985" y="78"/>
                    <a:pt x="218" y="78"/>
                    <a:pt x="218" y="5139"/>
                  </a:cubicBezTo>
                  <a:cubicBezTo>
                    <a:pt x="218" y="10200"/>
                    <a:pt x="4985" y="10200"/>
                    <a:pt x="8748" y="10200"/>
                  </a:cubicBezTo>
                  <a:lnTo>
                    <a:pt x="158529" y="10200"/>
                  </a:lnTo>
                  <a:close/>
                  <a:moveTo>
                    <a:pt x="158779" y="59292"/>
                  </a:moveTo>
                  <a:cubicBezTo>
                    <a:pt x="162292" y="59292"/>
                    <a:pt x="167059" y="59292"/>
                    <a:pt x="167059" y="54231"/>
                  </a:cubicBezTo>
                  <a:cubicBezTo>
                    <a:pt x="167059" y="49170"/>
                    <a:pt x="162292" y="49170"/>
                    <a:pt x="158529" y="49170"/>
                  </a:cubicBezTo>
                  <a:lnTo>
                    <a:pt x="8748" y="49170"/>
                  </a:lnTo>
                  <a:cubicBezTo>
                    <a:pt x="4985" y="49170"/>
                    <a:pt x="218" y="49170"/>
                    <a:pt x="218" y="54231"/>
                  </a:cubicBezTo>
                  <a:cubicBezTo>
                    <a:pt x="218" y="59292"/>
                    <a:pt x="4985" y="59292"/>
                    <a:pt x="8497" y="59292"/>
                  </a:cubicBezTo>
                  <a:lnTo>
                    <a:pt x="158779" y="59292"/>
                  </a:lnTo>
                  <a:close/>
                </a:path>
              </a:pathLst>
            </a:custGeom>
            <a:solidFill>
              <a:srgbClr val="000000"/>
            </a:solidFill>
            <a:ln w="25156"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C49DE17C-824D-D4B9-DF8E-8DBD7084067B}"/>
                </a:ext>
              </a:extLst>
            </p:cNvPr>
            <p:cNvSpPr/>
            <p:nvPr>
              <p:custDataLst>
                <p:tags r:id="rId18"/>
              </p:custDataLst>
            </p:nvPr>
          </p:nvSpPr>
          <p:spPr>
            <a:xfrm>
              <a:off x="8681154" y="4235948"/>
              <a:ext cx="97093" cy="116150"/>
            </a:xfrm>
            <a:custGeom>
              <a:avLst/>
              <a:gdLst>
                <a:gd name="connsiteX0" fmla="*/ 21318 w 97093"/>
                <a:gd name="connsiteY0" fmla="*/ 49669 h 116150"/>
                <a:gd name="connsiteX1" fmla="*/ 52428 w 97093"/>
                <a:gd name="connsiteY1" fmla="*/ 5638 h 116150"/>
                <a:gd name="connsiteX2" fmla="*/ 80779 w 97093"/>
                <a:gd name="connsiteY2" fmla="*/ 49669 h 116150"/>
                <a:gd name="connsiteX3" fmla="*/ 21318 w 97093"/>
                <a:gd name="connsiteY3" fmla="*/ 49669 h 116150"/>
                <a:gd name="connsiteX4" fmla="*/ 21067 w 97093"/>
                <a:gd name="connsiteY4" fmla="*/ 54983 h 116150"/>
                <a:gd name="connsiteX5" fmla="*/ 91065 w 97093"/>
                <a:gd name="connsiteY5" fmla="*/ 54983 h 116150"/>
                <a:gd name="connsiteX6" fmla="*/ 97337 w 97093"/>
                <a:gd name="connsiteY6" fmla="*/ 49669 h 116150"/>
                <a:gd name="connsiteX7" fmla="*/ 52428 w 97093"/>
                <a:gd name="connsiteY7" fmla="*/ 71 h 116150"/>
                <a:gd name="connsiteX8" fmla="*/ 244 w 97093"/>
                <a:gd name="connsiteY8" fmla="*/ 57767 h 116150"/>
                <a:gd name="connsiteX9" fmla="*/ 55439 w 97093"/>
                <a:gd name="connsiteY9" fmla="*/ 116222 h 116150"/>
                <a:gd name="connsiteX10" fmla="*/ 97337 w 97093"/>
                <a:gd name="connsiteY10" fmla="*/ 83325 h 116150"/>
                <a:gd name="connsiteX11" fmla="*/ 94076 w 97093"/>
                <a:gd name="connsiteY11" fmla="*/ 80288 h 116150"/>
                <a:gd name="connsiteX12" fmla="*/ 90814 w 97093"/>
                <a:gd name="connsiteY12" fmla="*/ 83831 h 116150"/>
                <a:gd name="connsiteX13" fmla="*/ 56944 w 97093"/>
                <a:gd name="connsiteY13" fmla="*/ 109895 h 116150"/>
                <a:gd name="connsiteX14" fmla="*/ 28594 w 97093"/>
                <a:gd name="connsiteY14" fmla="*/ 92941 h 116150"/>
                <a:gd name="connsiteX15" fmla="*/ 21067 w 97093"/>
                <a:gd name="connsiteY15" fmla="*/ 5498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93" h="116150">
                  <a:moveTo>
                    <a:pt x="21318" y="49669"/>
                  </a:moveTo>
                  <a:cubicBezTo>
                    <a:pt x="22824" y="11965"/>
                    <a:pt x="43898" y="5638"/>
                    <a:pt x="52428" y="5638"/>
                  </a:cubicBezTo>
                  <a:cubicBezTo>
                    <a:pt x="78270" y="5638"/>
                    <a:pt x="80779" y="39800"/>
                    <a:pt x="80779" y="49669"/>
                  </a:cubicBezTo>
                  <a:lnTo>
                    <a:pt x="21318" y="49669"/>
                  </a:lnTo>
                  <a:close/>
                  <a:moveTo>
                    <a:pt x="21067" y="54983"/>
                  </a:moveTo>
                  <a:lnTo>
                    <a:pt x="91065" y="54983"/>
                  </a:lnTo>
                  <a:cubicBezTo>
                    <a:pt x="96585" y="54983"/>
                    <a:pt x="97337" y="54983"/>
                    <a:pt x="97337" y="49669"/>
                  </a:cubicBezTo>
                  <a:cubicBezTo>
                    <a:pt x="97337" y="24617"/>
                    <a:pt x="83789" y="71"/>
                    <a:pt x="52428" y="71"/>
                  </a:cubicBezTo>
                  <a:cubicBezTo>
                    <a:pt x="23325" y="71"/>
                    <a:pt x="244" y="26135"/>
                    <a:pt x="244" y="57767"/>
                  </a:cubicBezTo>
                  <a:cubicBezTo>
                    <a:pt x="244" y="91676"/>
                    <a:pt x="26587" y="116222"/>
                    <a:pt x="55439" y="116222"/>
                  </a:cubicBezTo>
                  <a:cubicBezTo>
                    <a:pt x="86047" y="116222"/>
                    <a:pt x="97337" y="88133"/>
                    <a:pt x="97337" y="83325"/>
                  </a:cubicBezTo>
                  <a:cubicBezTo>
                    <a:pt x="97337" y="80795"/>
                    <a:pt x="95330" y="80288"/>
                    <a:pt x="94076" y="80288"/>
                  </a:cubicBezTo>
                  <a:cubicBezTo>
                    <a:pt x="91818" y="80288"/>
                    <a:pt x="91316" y="81807"/>
                    <a:pt x="90814" y="83831"/>
                  </a:cubicBezTo>
                  <a:cubicBezTo>
                    <a:pt x="82033" y="109895"/>
                    <a:pt x="59453" y="109895"/>
                    <a:pt x="56944" y="109895"/>
                  </a:cubicBezTo>
                  <a:cubicBezTo>
                    <a:pt x="44400" y="109895"/>
                    <a:pt x="34364" y="102304"/>
                    <a:pt x="28594" y="92941"/>
                  </a:cubicBezTo>
                  <a:cubicBezTo>
                    <a:pt x="21067" y="80795"/>
                    <a:pt x="21067" y="64093"/>
                    <a:pt x="21067" y="54983"/>
                  </a:cubicBezTo>
                  <a:close/>
                </a:path>
              </a:pathLst>
            </a:custGeom>
            <a:solidFill>
              <a:srgbClr val="000000"/>
            </a:solidFill>
            <a:ln w="25156"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335FF506-3B68-D72E-29C7-F69A19C87A3D}"/>
                </a:ext>
              </a:extLst>
            </p:cNvPr>
            <p:cNvSpPr/>
            <p:nvPr>
              <p:custDataLst>
                <p:tags r:id="rId19"/>
              </p:custDataLst>
            </p:nvPr>
          </p:nvSpPr>
          <p:spPr>
            <a:xfrm>
              <a:off x="8788646" y="4240250"/>
              <a:ext cx="126447" cy="109065"/>
            </a:xfrm>
            <a:custGeom>
              <a:avLst/>
              <a:gdLst>
                <a:gd name="connsiteX0" fmla="*/ 69242 w 126447"/>
                <a:gd name="connsiteY0" fmla="*/ 49669 h 109065"/>
                <a:gd name="connsiteX1" fmla="*/ 92324 w 126447"/>
                <a:gd name="connsiteY1" fmla="*/ 21074 h 109065"/>
                <a:gd name="connsiteX2" fmla="*/ 122180 w 126447"/>
                <a:gd name="connsiteY2" fmla="*/ 7916 h 109065"/>
                <a:gd name="connsiteX3" fmla="*/ 122180 w 126447"/>
                <a:gd name="connsiteY3" fmla="*/ 71 h 109065"/>
                <a:gd name="connsiteX4" fmla="*/ 101607 w 126447"/>
                <a:gd name="connsiteY4" fmla="*/ 830 h 109065"/>
                <a:gd name="connsiteX5" fmla="*/ 77522 w 126447"/>
                <a:gd name="connsiteY5" fmla="*/ 71 h 109065"/>
                <a:gd name="connsiteX6" fmla="*/ 77522 w 126447"/>
                <a:gd name="connsiteY6" fmla="*/ 7916 h 109065"/>
                <a:gd name="connsiteX7" fmla="*/ 84797 w 126447"/>
                <a:gd name="connsiteY7" fmla="*/ 15760 h 109065"/>
                <a:gd name="connsiteX8" fmla="*/ 81034 w 126447"/>
                <a:gd name="connsiteY8" fmla="*/ 24617 h 109065"/>
                <a:gd name="connsiteX9" fmla="*/ 65479 w 126447"/>
                <a:gd name="connsiteY9" fmla="*/ 44355 h 109065"/>
                <a:gd name="connsiteX10" fmla="*/ 45910 w 126447"/>
                <a:gd name="connsiteY10" fmla="*/ 18797 h 109065"/>
                <a:gd name="connsiteX11" fmla="*/ 43652 w 126447"/>
                <a:gd name="connsiteY11" fmla="*/ 14242 h 109065"/>
                <a:gd name="connsiteX12" fmla="*/ 52433 w 126447"/>
                <a:gd name="connsiteY12" fmla="*/ 7916 h 109065"/>
                <a:gd name="connsiteX13" fmla="*/ 52433 w 126447"/>
                <a:gd name="connsiteY13" fmla="*/ 71 h 109065"/>
                <a:gd name="connsiteX14" fmla="*/ 25337 w 126447"/>
                <a:gd name="connsiteY14" fmla="*/ 830 h 109065"/>
                <a:gd name="connsiteX15" fmla="*/ 1502 w 126447"/>
                <a:gd name="connsiteY15" fmla="*/ 71 h 109065"/>
                <a:gd name="connsiteX16" fmla="*/ 1502 w 126447"/>
                <a:gd name="connsiteY16" fmla="*/ 7916 h 109065"/>
                <a:gd name="connsiteX17" fmla="*/ 31107 w 126447"/>
                <a:gd name="connsiteY17" fmla="*/ 23352 h 109065"/>
                <a:gd name="connsiteX18" fmla="*/ 55945 w 126447"/>
                <a:gd name="connsiteY18" fmla="*/ 55996 h 109065"/>
                <a:gd name="connsiteX19" fmla="*/ 32362 w 126447"/>
                <a:gd name="connsiteY19" fmla="*/ 86109 h 109065"/>
                <a:gd name="connsiteX20" fmla="*/ 248 w 126447"/>
                <a:gd name="connsiteY20" fmla="*/ 101292 h 109065"/>
                <a:gd name="connsiteX21" fmla="*/ 248 w 126447"/>
                <a:gd name="connsiteY21" fmla="*/ 109136 h 109065"/>
                <a:gd name="connsiteX22" fmla="*/ 21072 w 126447"/>
                <a:gd name="connsiteY22" fmla="*/ 108377 h 109065"/>
                <a:gd name="connsiteX23" fmla="*/ 44906 w 126447"/>
                <a:gd name="connsiteY23" fmla="*/ 109136 h 109065"/>
                <a:gd name="connsiteX24" fmla="*/ 44906 w 126447"/>
                <a:gd name="connsiteY24" fmla="*/ 101292 h 109065"/>
                <a:gd name="connsiteX25" fmla="*/ 37630 w 126447"/>
                <a:gd name="connsiteY25" fmla="*/ 93447 h 109065"/>
                <a:gd name="connsiteX26" fmla="*/ 60210 w 126447"/>
                <a:gd name="connsiteY26" fmla="*/ 61310 h 109065"/>
                <a:gd name="connsiteX27" fmla="*/ 79278 w 126447"/>
                <a:gd name="connsiteY27" fmla="*/ 86615 h 109065"/>
                <a:gd name="connsiteX28" fmla="*/ 84546 w 126447"/>
                <a:gd name="connsiteY28" fmla="*/ 94965 h 109065"/>
                <a:gd name="connsiteX29" fmla="*/ 75514 w 126447"/>
                <a:gd name="connsiteY29" fmla="*/ 101292 h 109065"/>
                <a:gd name="connsiteX30" fmla="*/ 75514 w 126447"/>
                <a:gd name="connsiteY30" fmla="*/ 109136 h 109065"/>
                <a:gd name="connsiteX31" fmla="*/ 102610 w 126447"/>
                <a:gd name="connsiteY31" fmla="*/ 108377 h 109065"/>
                <a:gd name="connsiteX32" fmla="*/ 126696 w 126447"/>
                <a:gd name="connsiteY32" fmla="*/ 109136 h 109065"/>
                <a:gd name="connsiteX33" fmla="*/ 126696 w 126447"/>
                <a:gd name="connsiteY33" fmla="*/ 101292 h 109065"/>
                <a:gd name="connsiteX34" fmla="*/ 102861 w 126447"/>
                <a:gd name="connsiteY34" fmla="*/ 93447 h 109065"/>
                <a:gd name="connsiteX35" fmla="*/ 69242 w 126447"/>
                <a:gd name="connsiteY35" fmla="*/ 4966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447" h="109065">
                  <a:moveTo>
                    <a:pt x="69242" y="49669"/>
                  </a:moveTo>
                  <a:cubicBezTo>
                    <a:pt x="76769" y="40053"/>
                    <a:pt x="86303" y="27654"/>
                    <a:pt x="92324" y="21074"/>
                  </a:cubicBezTo>
                  <a:cubicBezTo>
                    <a:pt x="100102" y="11965"/>
                    <a:pt x="110388" y="8169"/>
                    <a:pt x="122180" y="7916"/>
                  </a:cubicBezTo>
                  <a:lnTo>
                    <a:pt x="122180" y="71"/>
                  </a:lnTo>
                  <a:cubicBezTo>
                    <a:pt x="115657" y="577"/>
                    <a:pt x="108130" y="830"/>
                    <a:pt x="101607" y="830"/>
                  </a:cubicBezTo>
                  <a:cubicBezTo>
                    <a:pt x="94080" y="830"/>
                    <a:pt x="80783" y="324"/>
                    <a:pt x="77522" y="71"/>
                  </a:cubicBezTo>
                  <a:lnTo>
                    <a:pt x="77522" y="7916"/>
                  </a:lnTo>
                  <a:cubicBezTo>
                    <a:pt x="82790" y="8422"/>
                    <a:pt x="84797" y="11712"/>
                    <a:pt x="84797" y="15760"/>
                  </a:cubicBezTo>
                  <a:cubicBezTo>
                    <a:pt x="84797" y="19809"/>
                    <a:pt x="82288" y="23099"/>
                    <a:pt x="81034" y="24617"/>
                  </a:cubicBezTo>
                  <a:lnTo>
                    <a:pt x="65479" y="44355"/>
                  </a:lnTo>
                  <a:lnTo>
                    <a:pt x="45910" y="18797"/>
                  </a:lnTo>
                  <a:cubicBezTo>
                    <a:pt x="43652" y="16267"/>
                    <a:pt x="43652" y="15760"/>
                    <a:pt x="43652" y="14242"/>
                  </a:cubicBezTo>
                  <a:cubicBezTo>
                    <a:pt x="43652" y="10446"/>
                    <a:pt x="47415" y="8169"/>
                    <a:pt x="52433" y="7916"/>
                  </a:cubicBezTo>
                  <a:lnTo>
                    <a:pt x="52433" y="71"/>
                  </a:lnTo>
                  <a:cubicBezTo>
                    <a:pt x="45910" y="324"/>
                    <a:pt x="29351" y="830"/>
                    <a:pt x="25337" y="830"/>
                  </a:cubicBezTo>
                  <a:cubicBezTo>
                    <a:pt x="20068" y="830"/>
                    <a:pt x="8276" y="577"/>
                    <a:pt x="1502" y="71"/>
                  </a:cubicBezTo>
                  <a:lnTo>
                    <a:pt x="1502" y="7916"/>
                  </a:lnTo>
                  <a:cubicBezTo>
                    <a:pt x="19065" y="7916"/>
                    <a:pt x="19316" y="8169"/>
                    <a:pt x="31107" y="23352"/>
                  </a:cubicBezTo>
                  <a:lnTo>
                    <a:pt x="55945" y="55996"/>
                  </a:lnTo>
                  <a:lnTo>
                    <a:pt x="32362" y="86109"/>
                  </a:lnTo>
                  <a:cubicBezTo>
                    <a:pt x="20319" y="100786"/>
                    <a:pt x="5517" y="101292"/>
                    <a:pt x="248" y="101292"/>
                  </a:cubicBezTo>
                  <a:lnTo>
                    <a:pt x="248" y="109136"/>
                  </a:lnTo>
                  <a:cubicBezTo>
                    <a:pt x="6771" y="108630"/>
                    <a:pt x="14549" y="108377"/>
                    <a:pt x="21072" y="108377"/>
                  </a:cubicBezTo>
                  <a:cubicBezTo>
                    <a:pt x="28347" y="108377"/>
                    <a:pt x="38885" y="108883"/>
                    <a:pt x="44906" y="109136"/>
                  </a:cubicBezTo>
                  <a:lnTo>
                    <a:pt x="44906" y="101292"/>
                  </a:lnTo>
                  <a:cubicBezTo>
                    <a:pt x="39387" y="100533"/>
                    <a:pt x="37630" y="97243"/>
                    <a:pt x="37630" y="93447"/>
                  </a:cubicBezTo>
                  <a:cubicBezTo>
                    <a:pt x="37630" y="87880"/>
                    <a:pt x="44906" y="79529"/>
                    <a:pt x="60210" y="61310"/>
                  </a:cubicBezTo>
                  <a:lnTo>
                    <a:pt x="79278" y="86615"/>
                  </a:lnTo>
                  <a:cubicBezTo>
                    <a:pt x="81285" y="89398"/>
                    <a:pt x="84546" y="93447"/>
                    <a:pt x="84546" y="94965"/>
                  </a:cubicBezTo>
                  <a:cubicBezTo>
                    <a:pt x="84546" y="97243"/>
                    <a:pt x="82288" y="101039"/>
                    <a:pt x="75514" y="101292"/>
                  </a:cubicBezTo>
                  <a:lnTo>
                    <a:pt x="75514" y="109136"/>
                  </a:lnTo>
                  <a:cubicBezTo>
                    <a:pt x="83041" y="108883"/>
                    <a:pt x="97091" y="108377"/>
                    <a:pt x="102610" y="108377"/>
                  </a:cubicBezTo>
                  <a:cubicBezTo>
                    <a:pt x="109384" y="108377"/>
                    <a:pt x="119169" y="108630"/>
                    <a:pt x="126696" y="109136"/>
                  </a:cubicBezTo>
                  <a:lnTo>
                    <a:pt x="126696" y="101292"/>
                  </a:lnTo>
                  <a:cubicBezTo>
                    <a:pt x="113148" y="101292"/>
                    <a:pt x="108632" y="100786"/>
                    <a:pt x="102861" y="93447"/>
                  </a:cubicBezTo>
                  <a:lnTo>
                    <a:pt x="69242" y="49669"/>
                  </a:lnTo>
                  <a:close/>
                </a:path>
              </a:pathLst>
            </a:custGeom>
            <a:solidFill>
              <a:srgbClr val="000000"/>
            </a:solidFill>
            <a:ln w="25156"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75A2B989-0C0D-EBA3-2137-45F48C4A586E}"/>
                </a:ext>
              </a:extLst>
            </p:cNvPr>
            <p:cNvSpPr/>
            <p:nvPr>
              <p:custDataLst>
                <p:tags r:id="rId20"/>
              </p:custDataLst>
            </p:nvPr>
          </p:nvSpPr>
          <p:spPr>
            <a:xfrm>
              <a:off x="8925074" y="4237466"/>
              <a:ext cx="123687" cy="160940"/>
            </a:xfrm>
            <a:custGeom>
              <a:avLst/>
              <a:gdLst>
                <a:gd name="connsiteX0" fmla="*/ 36381 w 123687"/>
                <a:gd name="connsiteY0" fmla="*/ 16773 h 160940"/>
                <a:gd name="connsiteX1" fmla="*/ 36381 w 123687"/>
                <a:gd name="connsiteY1" fmla="*/ 71 h 160940"/>
                <a:gd name="connsiteX2" fmla="*/ 253 w 123687"/>
                <a:gd name="connsiteY2" fmla="*/ 2855 h 160940"/>
                <a:gd name="connsiteX3" fmla="*/ 253 w 123687"/>
                <a:gd name="connsiteY3" fmla="*/ 10699 h 160940"/>
                <a:gd name="connsiteX4" fmla="*/ 19823 w 123687"/>
                <a:gd name="connsiteY4" fmla="*/ 23352 h 160940"/>
                <a:gd name="connsiteX5" fmla="*/ 19823 w 123687"/>
                <a:gd name="connsiteY5" fmla="*/ 141780 h 160940"/>
                <a:gd name="connsiteX6" fmla="*/ 253 w 123687"/>
                <a:gd name="connsiteY6" fmla="*/ 153167 h 160940"/>
                <a:gd name="connsiteX7" fmla="*/ 253 w 123687"/>
                <a:gd name="connsiteY7" fmla="*/ 161012 h 160940"/>
                <a:gd name="connsiteX8" fmla="*/ 28353 w 123687"/>
                <a:gd name="connsiteY8" fmla="*/ 160253 h 160940"/>
                <a:gd name="connsiteX9" fmla="*/ 56703 w 123687"/>
                <a:gd name="connsiteY9" fmla="*/ 161012 h 160940"/>
                <a:gd name="connsiteX10" fmla="*/ 56703 w 123687"/>
                <a:gd name="connsiteY10" fmla="*/ 153167 h 160940"/>
                <a:gd name="connsiteX11" fmla="*/ 37134 w 123687"/>
                <a:gd name="connsiteY11" fmla="*/ 141780 h 160940"/>
                <a:gd name="connsiteX12" fmla="*/ 37134 w 123687"/>
                <a:gd name="connsiteY12" fmla="*/ 99267 h 160940"/>
                <a:gd name="connsiteX13" fmla="*/ 37134 w 123687"/>
                <a:gd name="connsiteY13" fmla="*/ 96990 h 160940"/>
                <a:gd name="connsiteX14" fmla="*/ 67993 w 123687"/>
                <a:gd name="connsiteY14" fmla="*/ 114703 h 160940"/>
                <a:gd name="connsiteX15" fmla="*/ 123941 w 123687"/>
                <a:gd name="connsiteY15" fmla="*/ 57261 h 160940"/>
                <a:gd name="connsiteX16" fmla="*/ 71506 w 123687"/>
                <a:gd name="connsiteY16" fmla="*/ 71 h 160940"/>
                <a:gd name="connsiteX17" fmla="*/ 36381 w 123687"/>
                <a:gd name="connsiteY17" fmla="*/ 16773 h 160940"/>
                <a:gd name="connsiteX18" fmla="*/ 37134 w 123687"/>
                <a:gd name="connsiteY18" fmla="*/ 83072 h 160940"/>
                <a:gd name="connsiteX19" fmla="*/ 37134 w 123687"/>
                <a:gd name="connsiteY19" fmla="*/ 26642 h 160940"/>
                <a:gd name="connsiteX20" fmla="*/ 69498 w 123687"/>
                <a:gd name="connsiteY20" fmla="*/ 6398 h 160940"/>
                <a:gd name="connsiteX21" fmla="*/ 103117 w 123687"/>
                <a:gd name="connsiteY21" fmla="*/ 57261 h 160940"/>
                <a:gd name="connsiteX22" fmla="*/ 66990 w 123687"/>
                <a:gd name="connsiteY22" fmla="*/ 109136 h 160940"/>
                <a:gd name="connsiteX23" fmla="*/ 40646 w 123687"/>
                <a:gd name="connsiteY23" fmla="*/ 93700 h 160940"/>
                <a:gd name="connsiteX24" fmla="*/ 37134 w 123687"/>
                <a:gd name="connsiteY24" fmla="*/ 83072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687" h="160940">
                  <a:moveTo>
                    <a:pt x="36381" y="16773"/>
                  </a:moveTo>
                  <a:lnTo>
                    <a:pt x="36381" y="71"/>
                  </a:lnTo>
                  <a:lnTo>
                    <a:pt x="253" y="2855"/>
                  </a:lnTo>
                  <a:lnTo>
                    <a:pt x="253" y="10699"/>
                  </a:lnTo>
                  <a:cubicBezTo>
                    <a:pt x="18066" y="10699"/>
                    <a:pt x="19823" y="12218"/>
                    <a:pt x="19823" y="23352"/>
                  </a:cubicBezTo>
                  <a:lnTo>
                    <a:pt x="19823" y="141780"/>
                  </a:lnTo>
                  <a:cubicBezTo>
                    <a:pt x="19823" y="153167"/>
                    <a:pt x="17063" y="153167"/>
                    <a:pt x="253" y="153167"/>
                  </a:cubicBezTo>
                  <a:lnTo>
                    <a:pt x="253" y="161012"/>
                  </a:lnTo>
                  <a:cubicBezTo>
                    <a:pt x="8783" y="160759"/>
                    <a:pt x="21830" y="160253"/>
                    <a:pt x="28353" y="160253"/>
                  </a:cubicBezTo>
                  <a:cubicBezTo>
                    <a:pt x="35127" y="160253"/>
                    <a:pt x="47922" y="160759"/>
                    <a:pt x="56703" y="161012"/>
                  </a:cubicBezTo>
                  <a:lnTo>
                    <a:pt x="56703" y="153167"/>
                  </a:lnTo>
                  <a:cubicBezTo>
                    <a:pt x="39894" y="153167"/>
                    <a:pt x="37134" y="153167"/>
                    <a:pt x="37134" y="141780"/>
                  </a:cubicBezTo>
                  <a:lnTo>
                    <a:pt x="37134" y="99267"/>
                  </a:lnTo>
                  <a:lnTo>
                    <a:pt x="37134" y="96990"/>
                  </a:lnTo>
                  <a:cubicBezTo>
                    <a:pt x="38388" y="101039"/>
                    <a:pt x="48926" y="114703"/>
                    <a:pt x="67993" y="114703"/>
                  </a:cubicBezTo>
                  <a:cubicBezTo>
                    <a:pt x="97849" y="114703"/>
                    <a:pt x="123941" y="89904"/>
                    <a:pt x="123941" y="57261"/>
                  </a:cubicBezTo>
                  <a:cubicBezTo>
                    <a:pt x="123941" y="25123"/>
                    <a:pt x="99605" y="71"/>
                    <a:pt x="71506" y="71"/>
                  </a:cubicBezTo>
                  <a:cubicBezTo>
                    <a:pt x="51936" y="71"/>
                    <a:pt x="41399" y="11205"/>
                    <a:pt x="36381" y="16773"/>
                  </a:cubicBezTo>
                  <a:close/>
                  <a:moveTo>
                    <a:pt x="37134" y="83072"/>
                  </a:moveTo>
                  <a:lnTo>
                    <a:pt x="37134" y="26642"/>
                  </a:lnTo>
                  <a:cubicBezTo>
                    <a:pt x="44410" y="13736"/>
                    <a:pt x="56703" y="6398"/>
                    <a:pt x="69498" y="6398"/>
                  </a:cubicBezTo>
                  <a:cubicBezTo>
                    <a:pt x="87813" y="6398"/>
                    <a:pt x="103117" y="28666"/>
                    <a:pt x="103117" y="57261"/>
                  </a:cubicBezTo>
                  <a:cubicBezTo>
                    <a:pt x="103117" y="87880"/>
                    <a:pt x="85555" y="109136"/>
                    <a:pt x="66990" y="109136"/>
                  </a:cubicBezTo>
                  <a:cubicBezTo>
                    <a:pt x="56954" y="109136"/>
                    <a:pt x="47420" y="104075"/>
                    <a:pt x="40646" y="93700"/>
                  </a:cubicBezTo>
                  <a:cubicBezTo>
                    <a:pt x="37134" y="88386"/>
                    <a:pt x="37134" y="88133"/>
                    <a:pt x="37134" y="83072"/>
                  </a:cubicBezTo>
                  <a:close/>
                </a:path>
              </a:pathLst>
            </a:custGeom>
            <a:solidFill>
              <a:srgbClr val="000000"/>
            </a:solidFill>
            <a:ln w="25156"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4E0A6BFF-C34F-5207-83BF-617D3292CCD9}"/>
                </a:ext>
              </a:extLst>
            </p:cNvPr>
            <p:cNvSpPr/>
            <p:nvPr>
              <p:custDataLst>
                <p:tags r:id="rId21"/>
              </p:custDataLst>
            </p:nvPr>
          </p:nvSpPr>
          <p:spPr>
            <a:xfrm>
              <a:off x="9124083" y="4159526"/>
              <a:ext cx="58206" cy="253051"/>
            </a:xfrm>
            <a:custGeom>
              <a:avLst/>
              <a:gdLst>
                <a:gd name="connsiteX0" fmla="*/ 58467 w 58206"/>
                <a:gd name="connsiteY0" fmla="*/ 250592 h 253051"/>
                <a:gd name="connsiteX1" fmla="*/ 54201 w 58206"/>
                <a:gd name="connsiteY1" fmla="*/ 245025 h 253051"/>
                <a:gd name="connsiteX2" fmla="*/ 14812 w 58206"/>
                <a:gd name="connsiteY2" fmla="*/ 126597 h 253051"/>
                <a:gd name="connsiteX3" fmla="*/ 55205 w 58206"/>
                <a:gd name="connsiteY3" fmla="*/ 6904 h 253051"/>
                <a:gd name="connsiteX4" fmla="*/ 58467 w 58206"/>
                <a:gd name="connsiteY4" fmla="*/ 2602 h 253051"/>
                <a:gd name="connsiteX5" fmla="*/ 55958 w 58206"/>
                <a:gd name="connsiteY5" fmla="*/ 71 h 253051"/>
                <a:gd name="connsiteX6" fmla="*/ 16066 w 58206"/>
                <a:gd name="connsiteY6" fmla="*/ 49416 h 253051"/>
                <a:gd name="connsiteX7" fmla="*/ 260 w 58206"/>
                <a:gd name="connsiteY7" fmla="*/ 126597 h 253051"/>
                <a:gd name="connsiteX8" fmla="*/ 16819 w 58206"/>
                <a:gd name="connsiteY8" fmla="*/ 205549 h 253051"/>
                <a:gd name="connsiteX9" fmla="*/ 55958 w 58206"/>
                <a:gd name="connsiteY9" fmla="*/ 253122 h 253051"/>
                <a:gd name="connsiteX10" fmla="*/ 58467 w 58206"/>
                <a:gd name="connsiteY10" fmla="*/ 2505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06" h="253051">
                  <a:moveTo>
                    <a:pt x="58467" y="250592"/>
                  </a:moveTo>
                  <a:cubicBezTo>
                    <a:pt x="58467" y="249833"/>
                    <a:pt x="58467" y="249327"/>
                    <a:pt x="54201" y="245025"/>
                  </a:cubicBezTo>
                  <a:cubicBezTo>
                    <a:pt x="22840" y="213140"/>
                    <a:pt x="14812" y="165314"/>
                    <a:pt x="14812" y="126597"/>
                  </a:cubicBezTo>
                  <a:cubicBezTo>
                    <a:pt x="14812" y="82566"/>
                    <a:pt x="24346" y="38535"/>
                    <a:pt x="55205" y="6904"/>
                  </a:cubicBezTo>
                  <a:cubicBezTo>
                    <a:pt x="58467" y="3867"/>
                    <a:pt x="58467" y="3361"/>
                    <a:pt x="58467" y="2602"/>
                  </a:cubicBezTo>
                  <a:cubicBezTo>
                    <a:pt x="58467" y="830"/>
                    <a:pt x="57463" y="71"/>
                    <a:pt x="55958" y="71"/>
                  </a:cubicBezTo>
                  <a:cubicBezTo>
                    <a:pt x="53449" y="71"/>
                    <a:pt x="30869" y="17279"/>
                    <a:pt x="16066" y="49416"/>
                  </a:cubicBezTo>
                  <a:cubicBezTo>
                    <a:pt x="3271" y="77252"/>
                    <a:pt x="260" y="105340"/>
                    <a:pt x="260" y="126597"/>
                  </a:cubicBezTo>
                  <a:cubicBezTo>
                    <a:pt x="260" y="146335"/>
                    <a:pt x="3020" y="176954"/>
                    <a:pt x="16819" y="205549"/>
                  </a:cubicBezTo>
                  <a:cubicBezTo>
                    <a:pt x="31872" y="236674"/>
                    <a:pt x="53449" y="253122"/>
                    <a:pt x="55958" y="253122"/>
                  </a:cubicBezTo>
                  <a:cubicBezTo>
                    <a:pt x="57463" y="253122"/>
                    <a:pt x="58467" y="252363"/>
                    <a:pt x="58467" y="250592"/>
                  </a:cubicBezTo>
                  <a:close/>
                </a:path>
              </a:pathLst>
            </a:custGeom>
            <a:solidFill>
              <a:srgbClr val="000000"/>
            </a:solidFill>
            <a:ln w="25156"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5FCB0FA0-169C-9A1B-2DD7-0EEA196F1D16}"/>
                </a:ext>
              </a:extLst>
            </p:cNvPr>
            <p:cNvSpPr/>
            <p:nvPr>
              <p:custDataLst>
                <p:tags r:id="rId22"/>
              </p:custDataLst>
            </p:nvPr>
          </p:nvSpPr>
          <p:spPr>
            <a:xfrm>
              <a:off x="9207100" y="4237466"/>
              <a:ext cx="107380" cy="114632"/>
            </a:xfrm>
            <a:custGeom>
              <a:avLst/>
              <a:gdLst>
                <a:gd name="connsiteX0" fmla="*/ 107645 w 107380"/>
                <a:gd name="connsiteY0" fmla="*/ 42837 h 114632"/>
                <a:gd name="connsiteX1" fmla="*/ 67502 w 107380"/>
                <a:gd name="connsiteY1" fmla="*/ 71 h 114632"/>
                <a:gd name="connsiteX2" fmla="*/ 264 w 107380"/>
                <a:gd name="connsiteY2" fmla="*/ 71938 h 114632"/>
                <a:gd name="connsiteX3" fmla="*/ 40406 w 107380"/>
                <a:gd name="connsiteY3" fmla="*/ 114703 h 114632"/>
                <a:gd name="connsiteX4" fmla="*/ 107645 w 107380"/>
                <a:gd name="connsiteY4" fmla="*/ 42837 h 114632"/>
                <a:gd name="connsiteX5" fmla="*/ 40657 w 107380"/>
                <a:gd name="connsiteY5" fmla="*/ 109136 h 114632"/>
                <a:gd name="connsiteX6" fmla="*/ 18830 w 107380"/>
                <a:gd name="connsiteY6" fmla="*/ 81554 h 114632"/>
                <a:gd name="connsiteX7" fmla="*/ 33382 w 107380"/>
                <a:gd name="connsiteY7" fmla="*/ 28919 h 114632"/>
                <a:gd name="connsiteX8" fmla="*/ 67251 w 107380"/>
                <a:gd name="connsiteY8" fmla="*/ 5638 h 114632"/>
                <a:gd name="connsiteX9" fmla="*/ 89330 w 107380"/>
                <a:gd name="connsiteY9" fmla="*/ 32968 h 114632"/>
                <a:gd name="connsiteX10" fmla="*/ 74778 w 107380"/>
                <a:gd name="connsiteY10" fmla="*/ 85856 h 114632"/>
                <a:gd name="connsiteX11" fmla="*/ 40657 w 107380"/>
                <a:gd name="connsiteY11" fmla="*/ 10913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80" h="114632">
                  <a:moveTo>
                    <a:pt x="107645" y="42837"/>
                  </a:moveTo>
                  <a:cubicBezTo>
                    <a:pt x="107645" y="16520"/>
                    <a:pt x="90082" y="71"/>
                    <a:pt x="67502" y="71"/>
                  </a:cubicBezTo>
                  <a:cubicBezTo>
                    <a:pt x="33883" y="71"/>
                    <a:pt x="264" y="36004"/>
                    <a:pt x="264" y="71938"/>
                  </a:cubicBezTo>
                  <a:cubicBezTo>
                    <a:pt x="264" y="96990"/>
                    <a:pt x="17074" y="114703"/>
                    <a:pt x="40406" y="114703"/>
                  </a:cubicBezTo>
                  <a:cubicBezTo>
                    <a:pt x="73775" y="114703"/>
                    <a:pt x="107645" y="79782"/>
                    <a:pt x="107645" y="42837"/>
                  </a:cubicBezTo>
                  <a:close/>
                  <a:moveTo>
                    <a:pt x="40657" y="109136"/>
                  </a:moveTo>
                  <a:cubicBezTo>
                    <a:pt x="29869" y="109136"/>
                    <a:pt x="18830" y="101292"/>
                    <a:pt x="18830" y="81554"/>
                  </a:cubicBezTo>
                  <a:cubicBezTo>
                    <a:pt x="18830" y="69154"/>
                    <a:pt x="25353" y="41825"/>
                    <a:pt x="33382" y="28919"/>
                  </a:cubicBezTo>
                  <a:cubicBezTo>
                    <a:pt x="45926" y="9434"/>
                    <a:pt x="60227" y="5638"/>
                    <a:pt x="67251" y="5638"/>
                  </a:cubicBezTo>
                  <a:cubicBezTo>
                    <a:pt x="81803" y="5638"/>
                    <a:pt x="89330" y="17785"/>
                    <a:pt x="89330" y="32968"/>
                  </a:cubicBezTo>
                  <a:cubicBezTo>
                    <a:pt x="89330" y="42837"/>
                    <a:pt x="84312" y="69407"/>
                    <a:pt x="74778" y="85856"/>
                  </a:cubicBezTo>
                  <a:cubicBezTo>
                    <a:pt x="65997" y="100533"/>
                    <a:pt x="52198" y="109136"/>
                    <a:pt x="40657" y="109136"/>
                  </a:cubicBezTo>
                  <a:close/>
                </a:path>
              </a:pathLst>
            </a:custGeom>
            <a:solidFill>
              <a:srgbClr val="000000"/>
            </a:solidFill>
            <a:ln w="25156"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93C5DBD7-30A8-7E75-B5FC-D448E8045FE2}"/>
                </a:ext>
              </a:extLst>
            </p:cNvPr>
            <p:cNvSpPr/>
            <p:nvPr>
              <p:custDataLst>
                <p:tags r:id="rId23"/>
              </p:custDataLst>
            </p:nvPr>
          </p:nvSpPr>
          <p:spPr>
            <a:xfrm>
              <a:off x="9326679" y="4309155"/>
              <a:ext cx="81664" cy="79888"/>
            </a:xfrm>
            <a:custGeom>
              <a:avLst/>
              <a:gdLst>
                <a:gd name="connsiteX0" fmla="*/ 33286 w 81664"/>
                <a:gd name="connsiteY0" fmla="*/ 42408 h 79888"/>
                <a:gd name="connsiteX1" fmla="*/ 37852 w 81664"/>
                <a:gd name="connsiteY1" fmla="*/ 24517 h 79888"/>
                <a:gd name="connsiteX2" fmla="*/ 48916 w 81664"/>
                <a:gd name="connsiteY2" fmla="*/ 9992 h 79888"/>
                <a:gd name="connsiteX3" fmla="*/ 63142 w 81664"/>
                <a:gd name="connsiteY3" fmla="*/ 5033 h 79888"/>
                <a:gd name="connsiteX4" fmla="*/ 72801 w 81664"/>
                <a:gd name="connsiteY4" fmla="*/ 7512 h 79888"/>
                <a:gd name="connsiteX5" fmla="*/ 65074 w 81664"/>
                <a:gd name="connsiteY5" fmla="*/ 17255 h 79888"/>
                <a:gd name="connsiteX6" fmla="*/ 72098 w 81664"/>
                <a:gd name="connsiteY6" fmla="*/ 23809 h 79888"/>
                <a:gd name="connsiteX7" fmla="*/ 81933 w 81664"/>
                <a:gd name="connsiteY7" fmla="*/ 13004 h 79888"/>
                <a:gd name="connsiteX8" fmla="*/ 63317 w 81664"/>
                <a:gd name="connsiteY8" fmla="*/ 73 h 79888"/>
                <a:gd name="connsiteX9" fmla="*/ 38555 w 81664"/>
                <a:gd name="connsiteY9" fmla="*/ 12649 h 79888"/>
                <a:gd name="connsiteX10" fmla="*/ 20466 w 81664"/>
                <a:gd name="connsiteY10" fmla="*/ 73 h 79888"/>
                <a:gd name="connsiteX11" fmla="*/ 6767 w 81664"/>
                <a:gd name="connsiteY11" fmla="*/ 9107 h 79888"/>
                <a:gd name="connsiteX12" fmla="*/ 269 w 81664"/>
                <a:gd name="connsiteY12" fmla="*/ 27175 h 79888"/>
                <a:gd name="connsiteX13" fmla="*/ 3255 w 81664"/>
                <a:gd name="connsiteY13" fmla="*/ 29477 h 79888"/>
                <a:gd name="connsiteX14" fmla="*/ 7118 w 81664"/>
                <a:gd name="connsiteY14" fmla="*/ 24163 h 79888"/>
                <a:gd name="connsiteX15" fmla="*/ 19939 w 81664"/>
                <a:gd name="connsiteY15" fmla="*/ 5033 h 79888"/>
                <a:gd name="connsiteX16" fmla="*/ 25734 w 81664"/>
                <a:gd name="connsiteY16" fmla="*/ 13712 h 79888"/>
                <a:gd name="connsiteX17" fmla="*/ 22924 w 81664"/>
                <a:gd name="connsiteY17" fmla="*/ 28414 h 79888"/>
                <a:gd name="connsiteX18" fmla="*/ 19061 w 81664"/>
                <a:gd name="connsiteY18" fmla="*/ 44357 h 79888"/>
                <a:gd name="connsiteX19" fmla="*/ 13441 w 81664"/>
                <a:gd name="connsiteY19" fmla="*/ 67030 h 79888"/>
                <a:gd name="connsiteX20" fmla="*/ 11685 w 81664"/>
                <a:gd name="connsiteY20" fmla="*/ 74293 h 79888"/>
                <a:gd name="connsiteX21" fmla="*/ 17656 w 81664"/>
                <a:gd name="connsiteY21" fmla="*/ 79961 h 79888"/>
                <a:gd name="connsiteX22" fmla="*/ 25207 w 81664"/>
                <a:gd name="connsiteY22" fmla="*/ 74824 h 79888"/>
                <a:gd name="connsiteX23" fmla="*/ 28544 w 81664"/>
                <a:gd name="connsiteY23" fmla="*/ 61539 h 79888"/>
                <a:gd name="connsiteX24" fmla="*/ 33286 w 81664"/>
                <a:gd name="connsiteY24" fmla="*/ 4240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64" h="79888">
                  <a:moveTo>
                    <a:pt x="33286" y="42408"/>
                  </a:moveTo>
                  <a:cubicBezTo>
                    <a:pt x="33462" y="41345"/>
                    <a:pt x="37501" y="25403"/>
                    <a:pt x="37852" y="24517"/>
                  </a:cubicBezTo>
                  <a:cubicBezTo>
                    <a:pt x="38203" y="23100"/>
                    <a:pt x="43297" y="14244"/>
                    <a:pt x="48916" y="9992"/>
                  </a:cubicBezTo>
                  <a:cubicBezTo>
                    <a:pt x="50848" y="8575"/>
                    <a:pt x="55590" y="5033"/>
                    <a:pt x="63142" y="5033"/>
                  </a:cubicBezTo>
                  <a:cubicBezTo>
                    <a:pt x="64898" y="5033"/>
                    <a:pt x="69289" y="5210"/>
                    <a:pt x="72801" y="7512"/>
                  </a:cubicBezTo>
                  <a:cubicBezTo>
                    <a:pt x="67181" y="9107"/>
                    <a:pt x="65074" y="14066"/>
                    <a:pt x="65074" y="17255"/>
                  </a:cubicBezTo>
                  <a:cubicBezTo>
                    <a:pt x="65074" y="21152"/>
                    <a:pt x="68059" y="23809"/>
                    <a:pt x="72098" y="23809"/>
                  </a:cubicBezTo>
                  <a:cubicBezTo>
                    <a:pt x="76138" y="23809"/>
                    <a:pt x="81933" y="20443"/>
                    <a:pt x="81933" y="13004"/>
                  </a:cubicBezTo>
                  <a:cubicBezTo>
                    <a:pt x="81933" y="3793"/>
                    <a:pt x="72274" y="73"/>
                    <a:pt x="63317" y="73"/>
                  </a:cubicBezTo>
                  <a:cubicBezTo>
                    <a:pt x="54185" y="73"/>
                    <a:pt x="46282" y="3793"/>
                    <a:pt x="38555" y="12649"/>
                  </a:cubicBezTo>
                  <a:cubicBezTo>
                    <a:pt x="35394" y="1844"/>
                    <a:pt x="24681" y="73"/>
                    <a:pt x="20466" y="73"/>
                  </a:cubicBezTo>
                  <a:cubicBezTo>
                    <a:pt x="13968" y="73"/>
                    <a:pt x="9577" y="4147"/>
                    <a:pt x="6767" y="9107"/>
                  </a:cubicBezTo>
                  <a:cubicBezTo>
                    <a:pt x="2728" y="16015"/>
                    <a:pt x="269" y="26289"/>
                    <a:pt x="269" y="27175"/>
                  </a:cubicBezTo>
                  <a:cubicBezTo>
                    <a:pt x="269" y="29477"/>
                    <a:pt x="2728" y="29477"/>
                    <a:pt x="3255" y="29477"/>
                  </a:cubicBezTo>
                  <a:cubicBezTo>
                    <a:pt x="5713" y="29477"/>
                    <a:pt x="5889" y="28946"/>
                    <a:pt x="7118" y="24163"/>
                  </a:cubicBezTo>
                  <a:cubicBezTo>
                    <a:pt x="9753" y="13358"/>
                    <a:pt x="13090" y="5033"/>
                    <a:pt x="19939" y="5033"/>
                  </a:cubicBezTo>
                  <a:cubicBezTo>
                    <a:pt x="24505" y="5033"/>
                    <a:pt x="25734" y="8930"/>
                    <a:pt x="25734" y="13712"/>
                  </a:cubicBezTo>
                  <a:cubicBezTo>
                    <a:pt x="25734" y="17078"/>
                    <a:pt x="24154" y="23632"/>
                    <a:pt x="22924" y="28414"/>
                  </a:cubicBezTo>
                  <a:cubicBezTo>
                    <a:pt x="21695" y="33197"/>
                    <a:pt x="19939" y="40460"/>
                    <a:pt x="19061" y="44357"/>
                  </a:cubicBezTo>
                  <a:lnTo>
                    <a:pt x="13441" y="67030"/>
                  </a:lnTo>
                  <a:cubicBezTo>
                    <a:pt x="12738" y="69333"/>
                    <a:pt x="11685" y="73761"/>
                    <a:pt x="11685" y="74293"/>
                  </a:cubicBezTo>
                  <a:cubicBezTo>
                    <a:pt x="11685" y="78190"/>
                    <a:pt x="14846" y="79961"/>
                    <a:pt x="17656" y="79961"/>
                  </a:cubicBezTo>
                  <a:cubicBezTo>
                    <a:pt x="20290" y="79961"/>
                    <a:pt x="23802" y="78367"/>
                    <a:pt x="25207" y="74824"/>
                  </a:cubicBezTo>
                  <a:cubicBezTo>
                    <a:pt x="25559" y="73761"/>
                    <a:pt x="27491" y="65967"/>
                    <a:pt x="28544" y="61539"/>
                  </a:cubicBezTo>
                  <a:lnTo>
                    <a:pt x="33286" y="42408"/>
                  </a:lnTo>
                  <a:close/>
                </a:path>
              </a:pathLst>
            </a:custGeom>
            <a:solidFill>
              <a:srgbClr val="000000"/>
            </a:solidFill>
            <a:ln w="25156"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A38B7ACA-C8CA-87F1-03BC-7B4C53503038}"/>
                </a:ext>
              </a:extLst>
            </p:cNvPr>
            <p:cNvSpPr/>
            <p:nvPr>
              <p:custDataLst>
                <p:tags r:id="rId24"/>
              </p:custDataLst>
            </p:nvPr>
          </p:nvSpPr>
          <p:spPr>
            <a:xfrm>
              <a:off x="9443825" y="4159526"/>
              <a:ext cx="58206" cy="253051"/>
            </a:xfrm>
            <a:custGeom>
              <a:avLst/>
              <a:gdLst>
                <a:gd name="connsiteX0" fmla="*/ 58480 w 58206"/>
                <a:gd name="connsiteY0" fmla="*/ 126597 h 253051"/>
                <a:gd name="connsiteX1" fmla="*/ 41921 w 58206"/>
                <a:gd name="connsiteY1" fmla="*/ 47645 h 253051"/>
                <a:gd name="connsiteX2" fmla="*/ 2782 w 58206"/>
                <a:gd name="connsiteY2" fmla="*/ 71 h 253051"/>
                <a:gd name="connsiteX3" fmla="*/ 274 w 58206"/>
                <a:gd name="connsiteY3" fmla="*/ 2602 h 253051"/>
                <a:gd name="connsiteX4" fmla="*/ 5040 w 58206"/>
                <a:gd name="connsiteY4" fmla="*/ 8422 h 253051"/>
                <a:gd name="connsiteX5" fmla="*/ 43928 w 58206"/>
                <a:gd name="connsiteY5" fmla="*/ 126597 h 253051"/>
                <a:gd name="connsiteX6" fmla="*/ 3535 w 58206"/>
                <a:gd name="connsiteY6" fmla="*/ 246290 h 253051"/>
                <a:gd name="connsiteX7" fmla="*/ 274 w 58206"/>
                <a:gd name="connsiteY7" fmla="*/ 250592 h 253051"/>
                <a:gd name="connsiteX8" fmla="*/ 2782 w 58206"/>
                <a:gd name="connsiteY8" fmla="*/ 253122 h 253051"/>
                <a:gd name="connsiteX9" fmla="*/ 42674 w 58206"/>
                <a:gd name="connsiteY9" fmla="*/ 203777 h 253051"/>
                <a:gd name="connsiteX10" fmla="*/ 58480 w 58206"/>
                <a:gd name="connsiteY10" fmla="*/ 126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06" h="253051">
                  <a:moveTo>
                    <a:pt x="58480" y="126597"/>
                  </a:moveTo>
                  <a:cubicBezTo>
                    <a:pt x="58480" y="106859"/>
                    <a:pt x="55720" y="76240"/>
                    <a:pt x="41921" y="47645"/>
                  </a:cubicBezTo>
                  <a:cubicBezTo>
                    <a:pt x="26868" y="16520"/>
                    <a:pt x="5291" y="71"/>
                    <a:pt x="2782" y="71"/>
                  </a:cubicBezTo>
                  <a:cubicBezTo>
                    <a:pt x="1277" y="71"/>
                    <a:pt x="274" y="1083"/>
                    <a:pt x="274" y="2602"/>
                  </a:cubicBezTo>
                  <a:cubicBezTo>
                    <a:pt x="274" y="3361"/>
                    <a:pt x="274" y="3867"/>
                    <a:pt x="5040" y="8422"/>
                  </a:cubicBezTo>
                  <a:cubicBezTo>
                    <a:pt x="29628" y="33474"/>
                    <a:pt x="43928" y="73709"/>
                    <a:pt x="43928" y="126597"/>
                  </a:cubicBezTo>
                  <a:cubicBezTo>
                    <a:pt x="43928" y="169868"/>
                    <a:pt x="34645" y="214405"/>
                    <a:pt x="3535" y="246290"/>
                  </a:cubicBezTo>
                  <a:cubicBezTo>
                    <a:pt x="274" y="249327"/>
                    <a:pt x="274" y="249833"/>
                    <a:pt x="274" y="250592"/>
                  </a:cubicBezTo>
                  <a:cubicBezTo>
                    <a:pt x="274" y="252110"/>
                    <a:pt x="1277" y="253122"/>
                    <a:pt x="2782" y="253122"/>
                  </a:cubicBezTo>
                  <a:cubicBezTo>
                    <a:pt x="5291" y="253122"/>
                    <a:pt x="27871" y="235915"/>
                    <a:pt x="42674" y="203777"/>
                  </a:cubicBezTo>
                  <a:cubicBezTo>
                    <a:pt x="55469" y="175942"/>
                    <a:pt x="58480" y="147853"/>
                    <a:pt x="58480" y="126597"/>
                  </a:cubicBezTo>
                  <a:close/>
                </a:path>
              </a:pathLst>
            </a:custGeom>
            <a:solidFill>
              <a:srgbClr val="000000"/>
            </a:solidFill>
            <a:ln w="25156"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3DE85036-F16F-552E-CB61-6F830077BDCA}"/>
                </a:ext>
              </a:extLst>
            </p:cNvPr>
            <p:cNvSpPr/>
            <p:nvPr>
              <p:custDataLst>
                <p:tags r:id="rId25"/>
              </p:custDataLst>
            </p:nvPr>
          </p:nvSpPr>
          <p:spPr>
            <a:xfrm>
              <a:off x="8325905" y="4452182"/>
              <a:ext cx="1549412" cy="10121"/>
            </a:xfrm>
            <a:custGeom>
              <a:avLst/>
              <a:gdLst>
                <a:gd name="connsiteX0" fmla="*/ 0 w 1549412"/>
                <a:gd name="connsiteY0" fmla="*/ 0 h 10121"/>
                <a:gd name="connsiteX1" fmla="*/ 1549413 w 1549412"/>
                <a:gd name="connsiteY1" fmla="*/ 0 h 10121"/>
                <a:gd name="connsiteX2" fmla="*/ 1549413 w 1549412"/>
                <a:gd name="connsiteY2" fmla="*/ 10121 h 10121"/>
                <a:gd name="connsiteX3" fmla="*/ 1 w 1549412"/>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549412" h="10121">
                  <a:moveTo>
                    <a:pt x="0" y="0"/>
                  </a:moveTo>
                  <a:lnTo>
                    <a:pt x="1549413" y="0"/>
                  </a:lnTo>
                  <a:lnTo>
                    <a:pt x="1549413" y="10121"/>
                  </a:lnTo>
                  <a:lnTo>
                    <a:pt x="1" y="10121"/>
                  </a:lnTo>
                  <a:close/>
                </a:path>
              </a:pathLst>
            </a:custGeom>
            <a:solidFill>
              <a:srgbClr val="000000"/>
            </a:solidFill>
            <a:ln w="25156"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50F4A13-5B5C-979E-A5E0-45B7CADB4E4B}"/>
                </a:ext>
              </a:extLst>
            </p:cNvPr>
            <p:cNvSpPr/>
            <p:nvPr>
              <p:custDataLst>
                <p:tags r:id="rId26"/>
              </p:custDataLst>
            </p:nvPr>
          </p:nvSpPr>
          <p:spPr>
            <a:xfrm>
              <a:off x="8339954" y="4506375"/>
              <a:ext cx="236587" cy="253051"/>
            </a:xfrm>
            <a:custGeom>
              <a:avLst/>
              <a:gdLst>
                <a:gd name="connsiteX0" fmla="*/ 91804 w 236587"/>
                <a:gd name="connsiteY0" fmla="*/ 135207 h 253051"/>
                <a:gd name="connsiteX1" fmla="*/ 2739 w 236587"/>
                <a:gd name="connsiteY1" fmla="*/ 246296 h 253051"/>
                <a:gd name="connsiteX2" fmla="*/ 481 w 236587"/>
                <a:gd name="connsiteY2" fmla="*/ 250345 h 253051"/>
                <a:gd name="connsiteX3" fmla="*/ 7255 w 236587"/>
                <a:gd name="connsiteY3" fmla="*/ 253128 h 253051"/>
                <a:gd name="connsiteX4" fmla="*/ 215241 w 236587"/>
                <a:gd name="connsiteY4" fmla="*/ 253128 h 253051"/>
                <a:gd name="connsiteX5" fmla="*/ 236817 w 236587"/>
                <a:gd name="connsiteY5" fmla="*/ 190119 h 253051"/>
                <a:gd name="connsiteX6" fmla="*/ 230545 w 236587"/>
                <a:gd name="connsiteY6" fmla="*/ 190119 h 253051"/>
                <a:gd name="connsiteX7" fmla="*/ 186138 w 236587"/>
                <a:gd name="connsiteY7" fmla="*/ 231872 h 253051"/>
                <a:gd name="connsiteX8" fmla="*/ 127932 w 236587"/>
                <a:gd name="connsiteY8" fmla="*/ 239211 h 253051"/>
                <a:gd name="connsiteX9" fmla="*/ 21304 w 236587"/>
                <a:gd name="connsiteY9" fmla="*/ 239211 h 253051"/>
                <a:gd name="connsiteX10" fmla="*/ 108363 w 236587"/>
                <a:gd name="connsiteY10" fmla="*/ 130652 h 253051"/>
                <a:gd name="connsiteX11" fmla="*/ 110621 w 236587"/>
                <a:gd name="connsiteY11" fmla="*/ 126603 h 253051"/>
                <a:gd name="connsiteX12" fmla="*/ 108864 w 236587"/>
                <a:gd name="connsiteY12" fmla="*/ 123060 h 253051"/>
                <a:gd name="connsiteX13" fmla="*/ 27326 w 236587"/>
                <a:gd name="connsiteY13" fmla="*/ 10199 h 253051"/>
                <a:gd name="connsiteX14" fmla="*/ 126677 w 236587"/>
                <a:gd name="connsiteY14" fmla="*/ 10199 h 253051"/>
                <a:gd name="connsiteX15" fmla="*/ 230545 w 236587"/>
                <a:gd name="connsiteY15" fmla="*/ 59291 h 253051"/>
                <a:gd name="connsiteX16" fmla="*/ 236817 w 236587"/>
                <a:gd name="connsiteY16" fmla="*/ 59291 h 253051"/>
                <a:gd name="connsiteX17" fmla="*/ 215241 w 236587"/>
                <a:gd name="connsiteY17" fmla="*/ 77 h 253051"/>
                <a:gd name="connsiteX18" fmla="*/ 7255 w 236587"/>
                <a:gd name="connsiteY18" fmla="*/ 77 h 253051"/>
                <a:gd name="connsiteX19" fmla="*/ 230 w 236587"/>
                <a:gd name="connsiteY19" fmla="*/ 8175 h 253051"/>
                <a:gd name="connsiteX20" fmla="*/ 91804 w 236587"/>
                <a:gd name="connsiteY20" fmla="*/ 13520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587" h="253051">
                  <a:moveTo>
                    <a:pt x="91804" y="135207"/>
                  </a:moveTo>
                  <a:lnTo>
                    <a:pt x="2739" y="246296"/>
                  </a:lnTo>
                  <a:cubicBezTo>
                    <a:pt x="732" y="248827"/>
                    <a:pt x="481" y="249333"/>
                    <a:pt x="481" y="250345"/>
                  </a:cubicBezTo>
                  <a:cubicBezTo>
                    <a:pt x="481" y="253128"/>
                    <a:pt x="2739" y="253128"/>
                    <a:pt x="7255" y="253128"/>
                  </a:cubicBezTo>
                  <a:lnTo>
                    <a:pt x="215241" y="253128"/>
                  </a:lnTo>
                  <a:lnTo>
                    <a:pt x="236817" y="190119"/>
                  </a:lnTo>
                  <a:lnTo>
                    <a:pt x="230545" y="190119"/>
                  </a:lnTo>
                  <a:cubicBezTo>
                    <a:pt x="224273" y="209098"/>
                    <a:pt x="207463" y="224534"/>
                    <a:pt x="186138" y="231872"/>
                  </a:cubicBezTo>
                  <a:cubicBezTo>
                    <a:pt x="182124" y="233137"/>
                    <a:pt x="164812" y="239211"/>
                    <a:pt x="127932" y="239211"/>
                  </a:cubicBezTo>
                  <a:lnTo>
                    <a:pt x="21304" y="239211"/>
                  </a:lnTo>
                  <a:lnTo>
                    <a:pt x="108363" y="130652"/>
                  </a:lnTo>
                  <a:cubicBezTo>
                    <a:pt x="110119" y="128374"/>
                    <a:pt x="110621" y="127615"/>
                    <a:pt x="110621" y="126603"/>
                  </a:cubicBezTo>
                  <a:cubicBezTo>
                    <a:pt x="110621" y="125591"/>
                    <a:pt x="110370" y="125338"/>
                    <a:pt x="108864" y="123060"/>
                  </a:cubicBezTo>
                  <a:lnTo>
                    <a:pt x="27326" y="10199"/>
                  </a:lnTo>
                  <a:lnTo>
                    <a:pt x="126677" y="10199"/>
                  </a:lnTo>
                  <a:cubicBezTo>
                    <a:pt x="155279" y="10199"/>
                    <a:pt x="212983" y="11971"/>
                    <a:pt x="230545" y="59291"/>
                  </a:cubicBezTo>
                  <a:lnTo>
                    <a:pt x="236817" y="59291"/>
                  </a:lnTo>
                  <a:lnTo>
                    <a:pt x="215241" y="77"/>
                  </a:lnTo>
                  <a:lnTo>
                    <a:pt x="7255" y="77"/>
                  </a:lnTo>
                  <a:cubicBezTo>
                    <a:pt x="481" y="77"/>
                    <a:pt x="230" y="330"/>
                    <a:pt x="230" y="8175"/>
                  </a:cubicBezTo>
                  <a:lnTo>
                    <a:pt x="91804" y="135207"/>
                  </a:lnTo>
                  <a:close/>
                </a:path>
              </a:pathLst>
            </a:custGeom>
            <a:solidFill>
              <a:srgbClr val="000000"/>
            </a:solidFill>
            <a:ln w="25156"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636A0DF2-D7A4-1AA7-8547-05D19D1DD005}"/>
                </a:ext>
              </a:extLst>
            </p:cNvPr>
            <p:cNvSpPr/>
            <p:nvPr>
              <p:custDataLst>
                <p:tags r:id="rId27"/>
              </p:custDataLst>
            </p:nvPr>
          </p:nvSpPr>
          <p:spPr>
            <a:xfrm>
              <a:off x="8598986" y="4490818"/>
              <a:ext cx="107304" cy="79888"/>
            </a:xfrm>
            <a:custGeom>
              <a:avLst/>
              <a:gdLst>
                <a:gd name="connsiteX0" fmla="*/ 13412 w 107304"/>
                <a:gd name="connsiteY0" fmla="*/ 67037 h 79888"/>
                <a:gd name="connsiteX1" fmla="*/ 11656 w 107304"/>
                <a:gd name="connsiteY1" fmla="*/ 74300 h 79888"/>
                <a:gd name="connsiteX2" fmla="*/ 17627 w 107304"/>
                <a:gd name="connsiteY2" fmla="*/ 79968 h 79888"/>
                <a:gd name="connsiteX3" fmla="*/ 24476 w 107304"/>
                <a:gd name="connsiteY3" fmla="*/ 76071 h 79888"/>
                <a:gd name="connsiteX4" fmla="*/ 27637 w 107304"/>
                <a:gd name="connsiteY4" fmla="*/ 65089 h 79888"/>
                <a:gd name="connsiteX5" fmla="*/ 31501 w 107304"/>
                <a:gd name="connsiteY5" fmla="*/ 49146 h 79888"/>
                <a:gd name="connsiteX6" fmla="*/ 34487 w 107304"/>
                <a:gd name="connsiteY6" fmla="*/ 37278 h 79888"/>
                <a:gd name="connsiteX7" fmla="*/ 41863 w 107304"/>
                <a:gd name="connsiteY7" fmla="*/ 21336 h 79888"/>
                <a:gd name="connsiteX8" fmla="*/ 68206 w 107304"/>
                <a:gd name="connsiteY8" fmla="*/ 5040 h 79888"/>
                <a:gd name="connsiteX9" fmla="*/ 78568 w 107304"/>
                <a:gd name="connsiteY9" fmla="*/ 17439 h 79888"/>
                <a:gd name="connsiteX10" fmla="*/ 68206 w 107304"/>
                <a:gd name="connsiteY10" fmla="*/ 55169 h 79888"/>
                <a:gd name="connsiteX11" fmla="*/ 65572 w 107304"/>
                <a:gd name="connsiteY11" fmla="*/ 64734 h 79888"/>
                <a:gd name="connsiteX12" fmla="*/ 82256 w 107304"/>
                <a:gd name="connsiteY12" fmla="*/ 79968 h 79888"/>
                <a:gd name="connsiteX13" fmla="*/ 107545 w 107304"/>
                <a:gd name="connsiteY13" fmla="*/ 52866 h 79888"/>
                <a:gd name="connsiteX14" fmla="*/ 104735 w 107304"/>
                <a:gd name="connsiteY14" fmla="*/ 50564 h 79888"/>
                <a:gd name="connsiteX15" fmla="*/ 101398 w 107304"/>
                <a:gd name="connsiteY15" fmla="*/ 53575 h 79888"/>
                <a:gd name="connsiteX16" fmla="*/ 82782 w 107304"/>
                <a:gd name="connsiteY16" fmla="*/ 75008 h 79888"/>
                <a:gd name="connsiteX17" fmla="*/ 78392 w 107304"/>
                <a:gd name="connsiteY17" fmla="*/ 68809 h 79888"/>
                <a:gd name="connsiteX18" fmla="*/ 82431 w 107304"/>
                <a:gd name="connsiteY18" fmla="*/ 54461 h 79888"/>
                <a:gd name="connsiteX19" fmla="*/ 91739 w 107304"/>
                <a:gd name="connsiteY19" fmla="*/ 20273 h 79888"/>
                <a:gd name="connsiteX20" fmla="*/ 68908 w 107304"/>
                <a:gd name="connsiteY20" fmla="*/ 80 h 79888"/>
                <a:gd name="connsiteX21" fmla="*/ 39228 w 107304"/>
                <a:gd name="connsiteY21" fmla="*/ 16199 h 79888"/>
                <a:gd name="connsiteX22" fmla="*/ 20437 w 107304"/>
                <a:gd name="connsiteY22" fmla="*/ 80 h 79888"/>
                <a:gd name="connsiteX23" fmla="*/ 6563 w 107304"/>
                <a:gd name="connsiteY23" fmla="*/ 9645 h 79888"/>
                <a:gd name="connsiteX24" fmla="*/ 240 w 107304"/>
                <a:gd name="connsiteY24" fmla="*/ 27182 h 79888"/>
                <a:gd name="connsiteX25" fmla="*/ 3226 w 107304"/>
                <a:gd name="connsiteY25" fmla="*/ 29484 h 79888"/>
                <a:gd name="connsiteX26" fmla="*/ 7090 w 107304"/>
                <a:gd name="connsiteY26" fmla="*/ 24170 h 79888"/>
                <a:gd name="connsiteX27" fmla="*/ 19910 w 107304"/>
                <a:gd name="connsiteY27" fmla="*/ 5040 h 79888"/>
                <a:gd name="connsiteX28" fmla="*/ 25705 w 107304"/>
                <a:gd name="connsiteY28" fmla="*/ 13719 h 79888"/>
                <a:gd name="connsiteX29" fmla="*/ 22895 w 107304"/>
                <a:gd name="connsiteY29" fmla="*/ 28422 h 79888"/>
                <a:gd name="connsiteX30" fmla="*/ 19032 w 107304"/>
                <a:gd name="connsiteY30" fmla="*/ 44364 h 79888"/>
                <a:gd name="connsiteX31" fmla="*/ 13412 w 107304"/>
                <a:gd name="connsiteY31" fmla="*/ 67037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304" h="79888">
                  <a:moveTo>
                    <a:pt x="13412" y="67037"/>
                  </a:moveTo>
                  <a:cubicBezTo>
                    <a:pt x="12709" y="69340"/>
                    <a:pt x="11656" y="73768"/>
                    <a:pt x="11656" y="74300"/>
                  </a:cubicBezTo>
                  <a:cubicBezTo>
                    <a:pt x="11656" y="78197"/>
                    <a:pt x="14817" y="79968"/>
                    <a:pt x="17627" y="79968"/>
                  </a:cubicBezTo>
                  <a:cubicBezTo>
                    <a:pt x="20788" y="79968"/>
                    <a:pt x="23598" y="77665"/>
                    <a:pt x="24476" y="76071"/>
                  </a:cubicBezTo>
                  <a:cubicBezTo>
                    <a:pt x="25354" y="74477"/>
                    <a:pt x="26759" y="68809"/>
                    <a:pt x="27637" y="65089"/>
                  </a:cubicBezTo>
                  <a:cubicBezTo>
                    <a:pt x="28515" y="61723"/>
                    <a:pt x="30447" y="53575"/>
                    <a:pt x="31501" y="49146"/>
                  </a:cubicBezTo>
                  <a:cubicBezTo>
                    <a:pt x="32555" y="45249"/>
                    <a:pt x="33608" y="41353"/>
                    <a:pt x="34487" y="37278"/>
                  </a:cubicBezTo>
                  <a:cubicBezTo>
                    <a:pt x="36418" y="30016"/>
                    <a:pt x="36770" y="28599"/>
                    <a:pt x="41863" y="21336"/>
                  </a:cubicBezTo>
                  <a:cubicBezTo>
                    <a:pt x="46780" y="14251"/>
                    <a:pt x="55034" y="5040"/>
                    <a:pt x="68206" y="5040"/>
                  </a:cubicBezTo>
                  <a:cubicBezTo>
                    <a:pt x="78392" y="5040"/>
                    <a:pt x="78568" y="14074"/>
                    <a:pt x="78568" y="17439"/>
                  </a:cubicBezTo>
                  <a:cubicBezTo>
                    <a:pt x="78568" y="28067"/>
                    <a:pt x="71016" y="47729"/>
                    <a:pt x="68206" y="55169"/>
                  </a:cubicBezTo>
                  <a:cubicBezTo>
                    <a:pt x="66274" y="60129"/>
                    <a:pt x="65572" y="61723"/>
                    <a:pt x="65572" y="64734"/>
                  </a:cubicBezTo>
                  <a:cubicBezTo>
                    <a:pt x="65572" y="74123"/>
                    <a:pt x="73299" y="79968"/>
                    <a:pt x="82256" y="79968"/>
                  </a:cubicBezTo>
                  <a:cubicBezTo>
                    <a:pt x="99818" y="79968"/>
                    <a:pt x="107545" y="55523"/>
                    <a:pt x="107545" y="52866"/>
                  </a:cubicBezTo>
                  <a:cubicBezTo>
                    <a:pt x="107545" y="50564"/>
                    <a:pt x="105262" y="50564"/>
                    <a:pt x="104735" y="50564"/>
                  </a:cubicBezTo>
                  <a:cubicBezTo>
                    <a:pt x="102277" y="50564"/>
                    <a:pt x="102101" y="51626"/>
                    <a:pt x="101398" y="53575"/>
                  </a:cubicBezTo>
                  <a:cubicBezTo>
                    <a:pt x="97359" y="67746"/>
                    <a:pt x="89807" y="75008"/>
                    <a:pt x="82782" y="75008"/>
                  </a:cubicBezTo>
                  <a:cubicBezTo>
                    <a:pt x="79094" y="75008"/>
                    <a:pt x="78392" y="72528"/>
                    <a:pt x="78392" y="68809"/>
                  </a:cubicBezTo>
                  <a:cubicBezTo>
                    <a:pt x="78392" y="64734"/>
                    <a:pt x="79270" y="62432"/>
                    <a:pt x="82431" y="54461"/>
                  </a:cubicBezTo>
                  <a:cubicBezTo>
                    <a:pt x="84539" y="48969"/>
                    <a:pt x="91739" y="30193"/>
                    <a:pt x="91739" y="20273"/>
                  </a:cubicBezTo>
                  <a:cubicBezTo>
                    <a:pt x="91739" y="3091"/>
                    <a:pt x="78216" y="80"/>
                    <a:pt x="68908" y="80"/>
                  </a:cubicBezTo>
                  <a:cubicBezTo>
                    <a:pt x="54332" y="80"/>
                    <a:pt x="44497" y="9114"/>
                    <a:pt x="39228" y="16199"/>
                  </a:cubicBezTo>
                  <a:cubicBezTo>
                    <a:pt x="37999" y="3977"/>
                    <a:pt x="27637" y="80"/>
                    <a:pt x="20437" y="80"/>
                  </a:cubicBezTo>
                  <a:cubicBezTo>
                    <a:pt x="12885" y="80"/>
                    <a:pt x="8846" y="5571"/>
                    <a:pt x="6563" y="9645"/>
                  </a:cubicBezTo>
                  <a:cubicBezTo>
                    <a:pt x="2699" y="16199"/>
                    <a:pt x="240" y="26296"/>
                    <a:pt x="240" y="27182"/>
                  </a:cubicBezTo>
                  <a:cubicBezTo>
                    <a:pt x="240" y="29484"/>
                    <a:pt x="2699" y="29484"/>
                    <a:pt x="3226" y="29484"/>
                  </a:cubicBezTo>
                  <a:cubicBezTo>
                    <a:pt x="5685" y="29484"/>
                    <a:pt x="5860" y="28953"/>
                    <a:pt x="7090" y="24170"/>
                  </a:cubicBezTo>
                  <a:cubicBezTo>
                    <a:pt x="9724" y="13719"/>
                    <a:pt x="13061" y="5040"/>
                    <a:pt x="19910" y="5040"/>
                  </a:cubicBezTo>
                  <a:cubicBezTo>
                    <a:pt x="24476" y="5040"/>
                    <a:pt x="25705" y="8937"/>
                    <a:pt x="25705" y="13719"/>
                  </a:cubicBezTo>
                  <a:cubicBezTo>
                    <a:pt x="25705" y="17085"/>
                    <a:pt x="24125" y="23639"/>
                    <a:pt x="22895" y="28422"/>
                  </a:cubicBezTo>
                  <a:cubicBezTo>
                    <a:pt x="21666" y="33204"/>
                    <a:pt x="19910" y="40467"/>
                    <a:pt x="19032" y="44364"/>
                  </a:cubicBezTo>
                  <a:lnTo>
                    <a:pt x="13412" y="67037"/>
                  </a:lnTo>
                  <a:close/>
                </a:path>
              </a:pathLst>
            </a:custGeom>
            <a:solidFill>
              <a:srgbClr val="000000"/>
            </a:solidFill>
            <a:ln w="25156"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ED63D8F-0363-CA93-AF7B-40B7A9B0A968}"/>
                </a:ext>
              </a:extLst>
            </p:cNvPr>
            <p:cNvSpPr/>
            <p:nvPr>
              <p:custDataLst>
                <p:tags r:id="rId28"/>
              </p:custDataLst>
            </p:nvPr>
          </p:nvSpPr>
          <p:spPr>
            <a:xfrm>
              <a:off x="8726170" y="4538315"/>
              <a:ext cx="70374" cy="57316"/>
            </a:xfrm>
            <a:custGeom>
              <a:avLst/>
              <a:gdLst>
                <a:gd name="connsiteX0" fmla="*/ 26212 w 70374"/>
                <a:gd name="connsiteY0" fmla="*/ 35255 h 57316"/>
                <a:gd name="connsiteX1" fmla="*/ 28219 w 70374"/>
                <a:gd name="connsiteY1" fmla="*/ 26651 h 57316"/>
                <a:gd name="connsiteX2" fmla="*/ 29725 w 70374"/>
                <a:gd name="connsiteY2" fmla="*/ 21084 h 57316"/>
                <a:gd name="connsiteX3" fmla="*/ 38380 w 70374"/>
                <a:gd name="connsiteY3" fmla="*/ 8811 h 57316"/>
                <a:gd name="connsiteX4" fmla="*/ 51050 w 70374"/>
                <a:gd name="connsiteY4" fmla="*/ 4383 h 57316"/>
                <a:gd name="connsiteX5" fmla="*/ 62591 w 70374"/>
                <a:gd name="connsiteY5" fmla="*/ 6534 h 57316"/>
                <a:gd name="connsiteX6" fmla="*/ 57197 w 70374"/>
                <a:gd name="connsiteY6" fmla="*/ 13872 h 57316"/>
                <a:gd name="connsiteX7" fmla="*/ 62842 w 70374"/>
                <a:gd name="connsiteY7" fmla="*/ 19060 h 57316"/>
                <a:gd name="connsiteX8" fmla="*/ 70619 w 70374"/>
                <a:gd name="connsiteY8" fmla="*/ 10456 h 57316"/>
                <a:gd name="connsiteX9" fmla="*/ 51301 w 70374"/>
                <a:gd name="connsiteY9" fmla="*/ 81 h 57316"/>
                <a:gd name="connsiteX10" fmla="*/ 31230 w 70374"/>
                <a:gd name="connsiteY10" fmla="*/ 9950 h 57316"/>
                <a:gd name="connsiteX11" fmla="*/ 16302 w 70374"/>
                <a:gd name="connsiteY11" fmla="*/ 81 h 57316"/>
                <a:gd name="connsiteX12" fmla="*/ 5138 w 70374"/>
                <a:gd name="connsiteY12" fmla="*/ 7040 h 57316"/>
                <a:gd name="connsiteX13" fmla="*/ 245 w 70374"/>
                <a:gd name="connsiteY13" fmla="*/ 19566 h 57316"/>
                <a:gd name="connsiteX14" fmla="*/ 2880 w 70374"/>
                <a:gd name="connsiteY14" fmla="*/ 21464 h 57316"/>
                <a:gd name="connsiteX15" fmla="*/ 6016 w 70374"/>
                <a:gd name="connsiteY15" fmla="*/ 17921 h 57316"/>
                <a:gd name="connsiteX16" fmla="*/ 15675 w 70374"/>
                <a:gd name="connsiteY16" fmla="*/ 4383 h 57316"/>
                <a:gd name="connsiteX17" fmla="*/ 20818 w 70374"/>
                <a:gd name="connsiteY17" fmla="*/ 11089 h 57316"/>
                <a:gd name="connsiteX18" fmla="*/ 18811 w 70374"/>
                <a:gd name="connsiteY18" fmla="*/ 20958 h 57316"/>
                <a:gd name="connsiteX19" fmla="*/ 16051 w 70374"/>
                <a:gd name="connsiteY19" fmla="*/ 32345 h 57316"/>
                <a:gd name="connsiteX20" fmla="*/ 13166 w 70374"/>
                <a:gd name="connsiteY20" fmla="*/ 43606 h 57316"/>
                <a:gd name="connsiteX21" fmla="*/ 11033 w 70374"/>
                <a:gd name="connsiteY21" fmla="*/ 52969 h 57316"/>
                <a:gd name="connsiteX22" fmla="*/ 15675 w 70374"/>
                <a:gd name="connsiteY22" fmla="*/ 57397 h 57316"/>
                <a:gd name="connsiteX23" fmla="*/ 21194 w 70374"/>
                <a:gd name="connsiteY23" fmla="*/ 54107 h 57316"/>
                <a:gd name="connsiteX24" fmla="*/ 23327 w 70374"/>
                <a:gd name="connsiteY24" fmla="*/ 46516 h 57316"/>
                <a:gd name="connsiteX25" fmla="*/ 26212 w 70374"/>
                <a:gd name="connsiteY25" fmla="*/ 35255 h 5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74" h="57316">
                  <a:moveTo>
                    <a:pt x="26212" y="35255"/>
                  </a:moveTo>
                  <a:cubicBezTo>
                    <a:pt x="26588" y="33357"/>
                    <a:pt x="27843" y="28549"/>
                    <a:pt x="28219" y="26651"/>
                  </a:cubicBezTo>
                  <a:cubicBezTo>
                    <a:pt x="28721" y="24753"/>
                    <a:pt x="29223" y="22729"/>
                    <a:pt x="29725" y="21084"/>
                  </a:cubicBezTo>
                  <a:cubicBezTo>
                    <a:pt x="30226" y="18933"/>
                    <a:pt x="34241" y="12354"/>
                    <a:pt x="38380" y="8811"/>
                  </a:cubicBezTo>
                  <a:cubicBezTo>
                    <a:pt x="42771" y="5268"/>
                    <a:pt x="46660" y="4383"/>
                    <a:pt x="51050" y="4383"/>
                  </a:cubicBezTo>
                  <a:cubicBezTo>
                    <a:pt x="52555" y="4383"/>
                    <a:pt x="58577" y="4383"/>
                    <a:pt x="62591" y="6534"/>
                  </a:cubicBezTo>
                  <a:cubicBezTo>
                    <a:pt x="57197" y="8432"/>
                    <a:pt x="57197" y="13746"/>
                    <a:pt x="57197" y="13872"/>
                  </a:cubicBezTo>
                  <a:cubicBezTo>
                    <a:pt x="57197" y="16023"/>
                    <a:pt x="58702" y="19060"/>
                    <a:pt x="62842" y="19060"/>
                  </a:cubicBezTo>
                  <a:cubicBezTo>
                    <a:pt x="66354" y="19060"/>
                    <a:pt x="70619" y="16023"/>
                    <a:pt x="70619" y="10456"/>
                  </a:cubicBezTo>
                  <a:cubicBezTo>
                    <a:pt x="70619" y="1093"/>
                    <a:pt x="57448" y="81"/>
                    <a:pt x="51301" y="81"/>
                  </a:cubicBezTo>
                  <a:cubicBezTo>
                    <a:pt x="48290" y="81"/>
                    <a:pt x="39760" y="81"/>
                    <a:pt x="31230" y="9950"/>
                  </a:cubicBezTo>
                  <a:cubicBezTo>
                    <a:pt x="29725" y="3244"/>
                    <a:pt x="22449" y="81"/>
                    <a:pt x="16302" y="81"/>
                  </a:cubicBezTo>
                  <a:cubicBezTo>
                    <a:pt x="12037" y="81"/>
                    <a:pt x="8399" y="2105"/>
                    <a:pt x="5138" y="7040"/>
                  </a:cubicBezTo>
                  <a:cubicBezTo>
                    <a:pt x="1876" y="12354"/>
                    <a:pt x="245" y="18933"/>
                    <a:pt x="245" y="19566"/>
                  </a:cubicBezTo>
                  <a:cubicBezTo>
                    <a:pt x="245" y="21464"/>
                    <a:pt x="2127" y="21464"/>
                    <a:pt x="2880" y="21464"/>
                  </a:cubicBezTo>
                  <a:cubicBezTo>
                    <a:pt x="5012" y="21464"/>
                    <a:pt x="5138" y="21084"/>
                    <a:pt x="6016" y="17921"/>
                  </a:cubicBezTo>
                  <a:cubicBezTo>
                    <a:pt x="8023" y="10203"/>
                    <a:pt x="11033" y="4383"/>
                    <a:pt x="15675" y="4383"/>
                  </a:cubicBezTo>
                  <a:cubicBezTo>
                    <a:pt x="19940" y="4383"/>
                    <a:pt x="20818" y="8432"/>
                    <a:pt x="20818" y="11089"/>
                  </a:cubicBezTo>
                  <a:cubicBezTo>
                    <a:pt x="20818" y="12860"/>
                    <a:pt x="19564" y="17668"/>
                    <a:pt x="18811" y="20958"/>
                  </a:cubicBezTo>
                  <a:cubicBezTo>
                    <a:pt x="17933" y="24374"/>
                    <a:pt x="16678" y="29561"/>
                    <a:pt x="16051" y="32345"/>
                  </a:cubicBezTo>
                  <a:lnTo>
                    <a:pt x="13166" y="43606"/>
                  </a:lnTo>
                  <a:cubicBezTo>
                    <a:pt x="12413" y="46769"/>
                    <a:pt x="11033" y="52336"/>
                    <a:pt x="11033" y="52969"/>
                  </a:cubicBezTo>
                  <a:cubicBezTo>
                    <a:pt x="11033" y="55752"/>
                    <a:pt x="13291" y="57397"/>
                    <a:pt x="15675" y="57397"/>
                  </a:cubicBezTo>
                  <a:cubicBezTo>
                    <a:pt x="17682" y="57397"/>
                    <a:pt x="19940" y="56258"/>
                    <a:pt x="21194" y="54107"/>
                  </a:cubicBezTo>
                  <a:cubicBezTo>
                    <a:pt x="21696" y="53095"/>
                    <a:pt x="22700" y="49046"/>
                    <a:pt x="23327" y="46516"/>
                  </a:cubicBezTo>
                  <a:lnTo>
                    <a:pt x="26212" y="35255"/>
                  </a:lnTo>
                  <a:close/>
                </a:path>
              </a:pathLst>
            </a:custGeom>
            <a:solidFill>
              <a:srgbClr val="000000"/>
            </a:solidFill>
            <a:ln w="25156"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777F8F1D-AEAA-2171-8593-88F303EE1511}"/>
                </a:ext>
              </a:extLst>
            </p:cNvPr>
            <p:cNvSpPr/>
            <p:nvPr>
              <p:custDataLst>
                <p:tags r:id="rId29"/>
              </p:custDataLst>
            </p:nvPr>
          </p:nvSpPr>
          <p:spPr>
            <a:xfrm>
              <a:off x="8603903" y="4649149"/>
              <a:ext cx="86405" cy="124703"/>
            </a:xfrm>
            <a:custGeom>
              <a:avLst/>
              <a:gdLst>
                <a:gd name="connsiteX0" fmla="*/ 42038 w 86405"/>
                <a:gd name="connsiteY0" fmla="*/ 5402 h 124703"/>
                <a:gd name="connsiteX1" fmla="*/ 42741 w 86405"/>
                <a:gd name="connsiteY1" fmla="*/ 2568 h 124703"/>
                <a:gd name="connsiteX2" fmla="*/ 39931 w 86405"/>
                <a:gd name="connsiteY2" fmla="*/ 88 h 124703"/>
                <a:gd name="connsiteX3" fmla="*/ 17451 w 86405"/>
                <a:gd name="connsiteY3" fmla="*/ 1859 h 124703"/>
                <a:gd name="connsiteX4" fmla="*/ 13588 w 86405"/>
                <a:gd name="connsiteY4" fmla="*/ 5933 h 124703"/>
                <a:gd name="connsiteX5" fmla="*/ 18154 w 86405"/>
                <a:gd name="connsiteY5" fmla="*/ 8413 h 124703"/>
                <a:gd name="connsiteX6" fmla="*/ 26584 w 86405"/>
                <a:gd name="connsiteY6" fmla="*/ 11070 h 124703"/>
                <a:gd name="connsiteX7" fmla="*/ 25881 w 86405"/>
                <a:gd name="connsiteY7" fmla="*/ 14967 h 124703"/>
                <a:gd name="connsiteX8" fmla="*/ 1118 w 86405"/>
                <a:gd name="connsiteY8" fmla="*/ 115226 h 124703"/>
                <a:gd name="connsiteX9" fmla="*/ 240 w 86405"/>
                <a:gd name="connsiteY9" fmla="*/ 119123 h 124703"/>
                <a:gd name="connsiteX10" fmla="*/ 6211 w 86405"/>
                <a:gd name="connsiteY10" fmla="*/ 124791 h 124703"/>
                <a:gd name="connsiteX11" fmla="*/ 14290 w 86405"/>
                <a:gd name="connsiteY11" fmla="*/ 117352 h 124703"/>
                <a:gd name="connsiteX12" fmla="*/ 22895 w 86405"/>
                <a:gd name="connsiteY12" fmla="*/ 82987 h 124703"/>
                <a:gd name="connsiteX13" fmla="*/ 45375 w 86405"/>
                <a:gd name="connsiteY13" fmla="*/ 97513 h 124703"/>
                <a:gd name="connsiteX14" fmla="*/ 45024 w 86405"/>
                <a:gd name="connsiteY14" fmla="*/ 101055 h 124703"/>
                <a:gd name="connsiteX15" fmla="*/ 44321 w 86405"/>
                <a:gd name="connsiteY15" fmla="*/ 106546 h 124703"/>
                <a:gd name="connsiteX16" fmla="*/ 62937 w 86405"/>
                <a:gd name="connsiteY16" fmla="*/ 124791 h 124703"/>
                <a:gd name="connsiteX17" fmla="*/ 85241 w 86405"/>
                <a:gd name="connsiteY17" fmla="*/ 97690 h 124703"/>
                <a:gd name="connsiteX18" fmla="*/ 82431 w 86405"/>
                <a:gd name="connsiteY18" fmla="*/ 95387 h 124703"/>
                <a:gd name="connsiteX19" fmla="*/ 78919 w 86405"/>
                <a:gd name="connsiteY19" fmla="*/ 99638 h 124703"/>
                <a:gd name="connsiteX20" fmla="*/ 63464 w 86405"/>
                <a:gd name="connsiteY20" fmla="*/ 119832 h 124703"/>
                <a:gd name="connsiteX21" fmla="*/ 57317 w 86405"/>
                <a:gd name="connsiteY21" fmla="*/ 110621 h 124703"/>
                <a:gd name="connsiteX22" fmla="*/ 58371 w 86405"/>
                <a:gd name="connsiteY22" fmla="*/ 102649 h 124703"/>
                <a:gd name="connsiteX23" fmla="*/ 59249 w 86405"/>
                <a:gd name="connsiteY23" fmla="*/ 97158 h 124703"/>
                <a:gd name="connsiteX24" fmla="*/ 30798 w 86405"/>
                <a:gd name="connsiteY24" fmla="*/ 78382 h 124703"/>
                <a:gd name="connsiteX25" fmla="*/ 45375 w 86405"/>
                <a:gd name="connsiteY25" fmla="*/ 66691 h 124703"/>
                <a:gd name="connsiteX26" fmla="*/ 72948 w 86405"/>
                <a:gd name="connsiteY26" fmla="*/ 49863 h 124703"/>
                <a:gd name="connsiteX27" fmla="*/ 78743 w 86405"/>
                <a:gd name="connsiteY27" fmla="*/ 52166 h 124703"/>
                <a:gd name="connsiteX28" fmla="*/ 69611 w 86405"/>
                <a:gd name="connsiteY28" fmla="*/ 62085 h 124703"/>
                <a:gd name="connsiteX29" fmla="*/ 76636 w 86405"/>
                <a:gd name="connsiteY29" fmla="*/ 68639 h 124703"/>
                <a:gd name="connsiteX30" fmla="*/ 86646 w 86405"/>
                <a:gd name="connsiteY30" fmla="*/ 57303 h 124703"/>
                <a:gd name="connsiteX31" fmla="*/ 73123 w 86405"/>
                <a:gd name="connsiteY31" fmla="*/ 44903 h 124703"/>
                <a:gd name="connsiteX32" fmla="*/ 45024 w 86405"/>
                <a:gd name="connsiteY32" fmla="*/ 60491 h 124703"/>
                <a:gd name="connsiteX33" fmla="*/ 24652 w 86405"/>
                <a:gd name="connsiteY33" fmla="*/ 76079 h 124703"/>
                <a:gd name="connsiteX34" fmla="*/ 42038 w 86405"/>
                <a:gd name="connsiteY34" fmla="*/ 540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405" h="124703">
                  <a:moveTo>
                    <a:pt x="42038" y="5402"/>
                  </a:moveTo>
                  <a:cubicBezTo>
                    <a:pt x="42214" y="5048"/>
                    <a:pt x="42741" y="2745"/>
                    <a:pt x="42741" y="2568"/>
                  </a:cubicBezTo>
                  <a:cubicBezTo>
                    <a:pt x="42741" y="1682"/>
                    <a:pt x="42038" y="88"/>
                    <a:pt x="39931" y="88"/>
                  </a:cubicBezTo>
                  <a:cubicBezTo>
                    <a:pt x="36418" y="88"/>
                    <a:pt x="21842" y="1505"/>
                    <a:pt x="17451" y="1859"/>
                  </a:cubicBezTo>
                  <a:cubicBezTo>
                    <a:pt x="16046" y="2036"/>
                    <a:pt x="13588" y="2214"/>
                    <a:pt x="13588" y="5933"/>
                  </a:cubicBezTo>
                  <a:cubicBezTo>
                    <a:pt x="13588" y="8413"/>
                    <a:pt x="16046" y="8413"/>
                    <a:pt x="18154" y="8413"/>
                  </a:cubicBezTo>
                  <a:cubicBezTo>
                    <a:pt x="26584" y="8413"/>
                    <a:pt x="26584" y="9653"/>
                    <a:pt x="26584" y="11070"/>
                  </a:cubicBezTo>
                  <a:cubicBezTo>
                    <a:pt x="26584" y="12310"/>
                    <a:pt x="26232" y="13373"/>
                    <a:pt x="25881" y="14967"/>
                  </a:cubicBezTo>
                  <a:lnTo>
                    <a:pt x="1118" y="115226"/>
                  </a:lnTo>
                  <a:cubicBezTo>
                    <a:pt x="240" y="118415"/>
                    <a:pt x="240" y="118769"/>
                    <a:pt x="240" y="119123"/>
                  </a:cubicBezTo>
                  <a:cubicBezTo>
                    <a:pt x="240" y="121780"/>
                    <a:pt x="2348" y="124791"/>
                    <a:pt x="6211" y="124791"/>
                  </a:cubicBezTo>
                  <a:cubicBezTo>
                    <a:pt x="10953" y="124791"/>
                    <a:pt x="13236" y="121249"/>
                    <a:pt x="14290" y="117352"/>
                  </a:cubicBezTo>
                  <a:cubicBezTo>
                    <a:pt x="14641" y="116643"/>
                    <a:pt x="22193" y="85467"/>
                    <a:pt x="22895" y="82987"/>
                  </a:cubicBezTo>
                  <a:cubicBezTo>
                    <a:pt x="35365" y="84227"/>
                    <a:pt x="45375" y="88301"/>
                    <a:pt x="45375" y="97513"/>
                  </a:cubicBezTo>
                  <a:cubicBezTo>
                    <a:pt x="45375" y="98398"/>
                    <a:pt x="45375" y="99284"/>
                    <a:pt x="45024" y="101055"/>
                  </a:cubicBezTo>
                  <a:cubicBezTo>
                    <a:pt x="44321" y="103712"/>
                    <a:pt x="44321" y="104598"/>
                    <a:pt x="44321" y="106546"/>
                  </a:cubicBezTo>
                  <a:cubicBezTo>
                    <a:pt x="44321" y="119123"/>
                    <a:pt x="54507" y="124791"/>
                    <a:pt x="62937" y="124791"/>
                  </a:cubicBezTo>
                  <a:cubicBezTo>
                    <a:pt x="79973" y="124791"/>
                    <a:pt x="85241" y="97867"/>
                    <a:pt x="85241" y="97690"/>
                  </a:cubicBezTo>
                  <a:cubicBezTo>
                    <a:pt x="85241" y="95387"/>
                    <a:pt x="82958" y="95387"/>
                    <a:pt x="82431" y="95387"/>
                  </a:cubicBezTo>
                  <a:cubicBezTo>
                    <a:pt x="79973" y="95387"/>
                    <a:pt x="79797" y="96273"/>
                    <a:pt x="78919" y="99638"/>
                  </a:cubicBezTo>
                  <a:cubicBezTo>
                    <a:pt x="76811" y="107255"/>
                    <a:pt x="72070" y="119832"/>
                    <a:pt x="63464" y="119832"/>
                  </a:cubicBezTo>
                  <a:cubicBezTo>
                    <a:pt x="58722" y="119832"/>
                    <a:pt x="57317" y="115403"/>
                    <a:pt x="57317" y="110621"/>
                  </a:cubicBezTo>
                  <a:cubicBezTo>
                    <a:pt x="57317" y="107609"/>
                    <a:pt x="57317" y="107255"/>
                    <a:pt x="58371" y="102649"/>
                  </a:cubicBezTo>
                  <a:cubicBezTo>
                    <a:pt x="58547" y="102118"/>
                    <a:pt x="59249" y="99107"/>
                    <a:pt x="59249" y="97158"/>
                  </a:cubicBezTo>
                  <a:cubicBezTo>
                    <a:pt x="59249" y="81393"/>
                    <a:pt x="38175" y="78913"/>
                    <a:pt x="30798" y="78382"/>
                  </a:cubicBezTo>
                  <a:cubicBezTo>
                    <a:pt x="35891" y="75193"/>
                    <a:pt x="42389" y="69348"/>
                    <a:pt x="45375" y="66691"/>
                  </a:cubicBezTo>
                  <a:cubicBezTo>
                    <a:pt x="54332" y="58188"/>
                    <a:pt x="63113" y="49863"/>
                    <a:pt x="72948" y="49863"/>
                  </a:cubicBezTo>
                  <a:cubicBezTo>
                    <a:pt x="75055" y="49863"/>
                    <a:pt x="77338" y="50394"/>
                    <a:pt x="78743" y="52166"/>
                  </a:cubicBezTo>
                  <a:cubicBezTo>
                    <a:pt x="71191" y="53406"/>
                    <a:pt x="69611" y="59428"/>
                    <a:pt x="69611" y="62085"/>
                  </a:cubicBezTo>
                  <a:cubicBezTo>
                    <a:pt x="69611" y="65982"/>
                    <a:pt x="72596" y="68639"/>
                    <a:pt x="76636" y="68639"/>
                  </a:cubicBezTo>
                  <a:cubicBezTo>
                    <a:pt x="81378" y="68639"/>
                    <a:pt x="86646" y="64742"/>
                    <a:pt x="86646" y="57303"/>
                  </a:cubicBezTo>
                  <a:cubicBezTo>
                    <a:pt x="86646" y="51457"/>
                    <a:pt x="82431" y="44903"/>
                    <a:pt x="73123" y="44903"/>
                  </a:cubicBezTo>
                  <a:cubicBezTo>
                    <a:pt x="63113" y="44903"/>
                    <a:pt x="53981" y="52166"/>
                    <a:pt x="45024" y="60491"/>
                  </a:cubicBezTo>
                  <a:cubicBezTo>
                    <a:pt x="37648" y="67577"/>
                    <a:pt x="31852" y="73068"/>
                    <a:pt x="24652" y="76079"/>
                  </a:cubicBezTo>
                  <a:lnTo>
                    <a:pt x="42038" y="5402"/>
                  </a:lnTo>
                  <a:close/>
                </a:path>
              </a:pathLst>
            </a:custGeom>
            <a:solidFill>
              <a:srgbClr val="000000"/>
            </a:solidFill>
            <a:ln w="25156"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1394A801-19AD-8419-A501-ADA3C0F02122}"/>
                </a:ext>
              </a:extLst>
            </p:cNvPr>
            <p:cNvSpPr/>
            <p:nvPr>
              <p:custDataLst>
                <p:tags r:id="rId30"/>
              </p:custDataLst>
            </p:nvPr>
          </p:nvSpPr>
          <p:spPr>
            <a:xfrm>
              <a:off x="8713922" y="4703884"/>
              <a:ext cx="129257" cy="47649"/>
            </a:xfrm>
            <a:custGeom>
              <a:avLst/>
              <a:gdLst>
                <a:gd name="connsiteX0" fmla="*/ 122829 w 129257"/>
                <a:gd name="connsiteY0" fmla="*/ 8768 h 47649"/>
                <a:gd name="connsiteX1" fmla="*/ 129502 w 129257"/>
                <a:gd name="connsiteY1" fmla="*/ 4339 h 47649"/>
                <a:gd name="connsiteX2" fmla="*/ 123004 w 129257"/>
                <a:gd name="connsiteY2" fmla="*/ 88 h 47649"/>
                <a:gd name="connsiteX3" fmla="*/ 6743 w 129257"/>
                <a:gd name="connsiteY3" fmla="*/ 88 h 47649"/>
                <a:gd name="connsiteX4" fmla="*/ 245 w 129257"/>
                <a:gd name="connsiteY4" fmla="*/ 4339 h 47649"/>
                <a:gd name="connsiteX5" fmla="*/ 6918 w 129257"/>
                <a:gd name="connsiteY5" fmla="*/ 8768 h 47649"/>
                <a:gd name="connsiteX6" fmla="*/ 122829 w 129257"/>
                <a:gd name="connsiteY6" fmla="*/ 8768 h 47649"/>
                <a:gd name="connsiteX7" fmla="*/ 123004 w 129257"/>
                <a:gd name="connsiteY7" fmla="*/ 47737 h 47649"/>
                <a:gd name="connsiteX8" fmla="*/ 129502 w 129257"/>
                <a:gd name="connsiteY8" fmla="*/ 43486 h 47649"/>
                <a:gd name="connsiteX9" fmla="*/ 122829 w 129257"/>
                <a:gd name="connsiteY9" fmla="*/ 39058 h 47649"/>
                <a:gd name="connsiteX10" fmla="*/ 6918 w 129257"/>
                <a:gd name="connsiteY10" fmla="*/ 39058 h 47649"/>
                <a:gd name="connsiteX11" fmla="*/ 245 w 129257"/>
                <a:gd name="connsiteY11" fmla="*/ 43486 h 47649"/>
                <a:gd name="connsiteX12" fmla="*/ 6743 w 129257"/>
                <a:gd name="connsiteY12" fmla="*/ 47737 h 47649"/>
                <a:gd name="connsiteX13" fmla="*/ 123004 w 129257"/>
                <a:gd name="connsiteY13" fmla="*/ 47737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257" h="47649">
                  <a:moveTo>
                    <a:pt x="122829" y="8768"/>
                  </a:moveTo>
                  <a:cubicBezTo>
                    <a:pt x="125463" y="8768"/>
                    <a:pt x="129502" y="8768"/>
                    <a:pt x="129502" y="4339"/>
                  </a:cubicBezTo>
                  <a:cubicBezTo>
                    <a:pt x="129502" y="88"/>
                    <a:pt x="125287" y="88"/>
                    <a:pt x="123004" y="88"/>
                  </a:cubicBezTo>
                  <a:lnTo>
                    <a:pt x="6743" y="88"/>
                  </a:lnTo>
                  <a:cubicBezTo>
                    <a:pt x="4460" y="88"/>
                    <a:pt x="245" y="88"/>
                    <a:pt x="245" y="4339"/>
                  </a:cubicBezTo>
                  <a:cubicBezTo>
                    <a:pt x="245" y="8768"/>
                    <a:pt x="4284" y="8768"/>
                    <a:pt x="6918" y="8768"/>
                  </a:cubicBezTo>
                  <a:lnTo>
                    <a:pt x="122829" y="8768"/>
                  </a:lnTo>
                  <a:close/>
                  <a:moveTo>
                    <a:pt x="123004" y="47737"/>
                  </a:moveTo>
                  <a:cubicBezTo>
                    <a:pt x="125287" y="47737"/>
                    <a:pt x="129502" y="47737"/>
                    <a:pt x="129502" y="43486"/>
                  </a:cubicBezTo>
                  <a:cubicBezTo>
                    <a:pt x="129502" y="39058"/>
                    <a:pt x="125463" y="39058"/>
                    <a:pt x="122829" y="39058"/>
                  </a:cubicBezTo>
                  <a:lnTo>
                    <a:pt x="6918" y="39058"/>
                  </a:lnTo>
                  <a:cubicBezTo>
                    <a:pt x="4284" y="39058"/>
                    <a:pt x="245" y="39058"/>
                    <a:pt x="245" y="43486"/>
                  </a:cubicBezTo>
                  <a:cubicBezTo>
                    <a:pt x="245" y="47737"/>
                    <a:pt x="4460" y="47737"/>
                    <a:pt x="6743" y="47737"/>
                  </a:cubicBezTo>
                  <a:lnTo>
                    <a:pt x="123004" y="47737"/>
                  </a:lnTo>
                  <a:close/>
                </a:path>
              </a:pathLst>
            </a:custGeom>
            <a:solidFill>
              <a:srgbClr val="000000"/>
            </a:solidFill>
            <a:ln w="25156"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CE55A3B0-006B-0986-45E0-D2772CD9FE0C}"/>
                </a:ext>
              </a:extLst>
            </p:cNvPr>
            <p:cNvSpPr/>
            <p:nvPr>
              <p:custDataLst>
                <p:tags r:id="rId31"/>
              </p:custDataLst>
            </p:nvPr>
          </p:nvSpPr>
          <p:spPr>
            <a:xfrm>
              <a:off x="8874790" y="4654463"/>
              <a:ext cx="63926" cy="117618"/>
            </a:xfrm>
            <a:custGeom>
              <a:avLst/>
              <a:gdLst>
                <a:gd name="connsiteX0" fmla="*/ 39941 w 63926"/>
                <a:gd name="connsiteY0" fmla="*/ 5048 h 117618"/>
                <a:gd name="connsiteX1" fmla="*/ 34673 w 63926"/>
                <a:gd name="connsiteY1" fmla="*/ 88 h 117618"/>
                <a:gd name="connsiteX2" fmla="*/ 251 w 63926"/>
                <a:gd name="connsiteY2" fmla="*/ 11425 h 117618"/>
                <a:gd name="connsiteX3" fmla="*/ 251 w 63926"/>
                <a:gd name="connsiteY3" fmla="*/ 17801 h 117618"/>
                <a:gd name="connsiteX4" fmla="*/ 25716 w 63926"/>
                <a:gd name="connsiteY4" fmla="*/ 12842 h 117618"/>
                <a:gd name="connsiteX5" fmla="*/ 25716 w 63926"/>
                <a:gd name="connsiteY5" fmla="*/ 103181 h 117618"/>
                <a:gd name="connsiteX6" fmla="*/ 8154 w 63926"/>
                <a:gd name="connsiteY6" fmla="*/ 111329 h 117618"/>
                <a:gd name="connsiteX7" fmla="*/ 1480 w 63926"/>
                <a:gd name="connsiteY7" fmla="*/ 111329 h 117618"/>
                <a:gd name="connsiteX8" fmla="*/ 1480 w 63926"/>
                <a:gd name="connsiteY8" fmla="*/ 117706 h 117618"/>
                <a:gd name="connsiteX9" fmla="*/ 32741 w 63926"/>
                <a:gd name="connsiteY9" fmla="*/ 116997 h 117618"/>
                <a:gd name="connsiteX10" fmla="*/ 64177 w 63926"/>
                <a:gd name="connsiteY10" fmla="*/ 117706 h 117618"/>
                <a:gd name="connsiteX11" fmla="*/ 64177 w 63926"/>
                <a:gd name="connsiteY11" fmla="*/ 111329 h 117618"/>
                <a:gd name="connsiteX12" fmla="*/ 57503 w 63926"/>
                <a:gd name="connsiteY12" fmla="*/ 111329 h 117618"/>
                <a:gd name="connsiteX13" fmla="*/ 39941 w 63926"/>
                <a:gd name="connsiteY13" fmla="*/ 103181 h 117618"/>
                <a:gd name="connsiteX14" fmla="*/ 39941 w 63926"/>
                <a:gd name="connsiteY14" fmla="*/ 504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26" h="117618">
                  <a:moveTo>
                    <a:pt x="39941" y="5048"/>
                  </a:moveTo>
                  <a:cubicBezTo>
                    <a:pt x="39941" y="265"/>
                    <a:pt x="39590" y="88"/>
                    <a:pt x="34673" y="88"/>
                  </a:cubicBezTo>
                  <a:cubicBezTo>
                    <a:pt x="23433" y="11247"/>
                    <a:pt x="7451" y="11425"/>
                    <a:pt x="251" y="11425"/>
                  </a:cubicBezTo>
                  <a:lnTo>
                    <a:pt x="251" y="17801"/>
                  </a:lnTo>
                  <a:cubicBezTo>
                    <a:pt x="4466" y="17801"/>
                    <a:pt x="16057" y="17801"/>
                    <a:pt x="25716" y="12842"/>
                  </a:cubicBezTo>
                  <a:lnTo>
                    <a:pt x="25716" y="103181"/>
                  </a:lnTo>
                  <a:cubicBezTo>
                    <a:pt x="25716" y="109026"/>
                    <a:pt x="25716" y="111329"/>
                    <a:pt x="8154" y="111329"/>
                  </a:cubicBezTo>
                  <a:lnTo>
                    <a:pt x="1480" y="111329"/>
                  </a:lnTo>
                  <a:lnTo>
                    <a:pt x="1480" y="117706"/>
                  </a:lnTo>
                  <a:cubicBezTo>
                    <a:pt x="4641" y="117529"/>
                    <a:pt x="26243" y="116997"/>
                    <a:pt x="32741" y="116997"/>
                  </a:cubicBezTo>
                  <a:cubicBezTo>
                    <a:pt x="38185" y="116997"/>
                    <a:pt x="60313" y="117529"/>
                    <a:pt x="64177" y="117706"/>
                  </a:cubicBezTo>
                  <a:lnTo>
                    <a:pt x="64177" y="111329"/>
                  </a:lnTo>
                  <a:lnTo>
                    <a:pt x="57503" y="111329"/>
                  </a:lnTo>
                  <a:cubicBezTo>
                    <a:pt x="39941" y="111329"/>
                    <a:pt x="39941" y="109026"/>
                    <a:pt x="39941" y="103181"/>
                  </a:cubicBezTo>
                  <a:lnTo>
                    <a:pt x="39941" y="5048"/>
                  </a:lnTo>
                  <a:close/>
                </a:path>
              </a:pathLst>
            </a:custGeom>
            <a:solidFill>
              <a:srgbClr val="000000"/>
            </a:solidFill>
            <a:ln w="25156"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4ABC8DDB-8A60-42F6-D1C9-14A0018B8497}"/>
                </a:ext>
              </a:extLst>
            </p:cNvPr>
            <p:cNvSpPr/>
            <p:nvPr>
              <p:custDataLst>
                <p:tags r:id="rId32"/>
              </p:custDataLst>
            </p:nvPr>
          </p:nvSpPr>
          <p:spPr>
            <a:xfrm>
              <a:off x="9017037" y="4582798"/>
              <a:ext cx="97093" cy="116150"/>
            </a:xfrm>
            <a:custGeom>
              <a:avLst/>
              <a:gdLst>
                <a:gd name="connsiteX0" fmla="*/ 21332 w 97093"/>
                <a:gd name="connsiteY0" fmla="*/ 49683 h 116150"/>
                <a:gd name="connsiteX1" fmla="*/ 52442 w 97093"/>
                <a:gd name="connsiteY1" fmla="*/ 5652 h 116150"/>
                <a:gd name="connsiteX2" fmla="*/ 80792 w 97093"/>
                <a:gd name="connsiteY2" fmla="*/ 49683 h 116150"/>
                <a:gd name="connsiteX3" fmla="*/ 21332 w 97093"/>
                <a:gd name="connsiteY3" fmla="*/ 49683 h 116150"/>
                <a:gd name="connsiteX4" fmla="*/ 21081 w 97093"/>
                <a:gd name="connsiteY4" fmla="*/ 54997 h 116150"/>
                <a:gd name="connsiteX5" fmla="*/ 91078 w 97093"/>
                <a:gd name="connsiteY5" fmla="*/ 54997 h 116150"/>
                <a:gd name="connsiteX6" fmla="*/ 97351 w 97093"/>
                <a:gd name="connsiteY6" fmla="*/ 49683 h 116150"/>
                <a:gd name="connsiteX7" fmla="*/ 52442 w 97093"/>
                <a:gd name="connsiteY7" fmla="*/ 85 h 116150"/>
                <a:gd name="connsiteX8" fmla="*/ 257 w 97093"/>
                <a:gd name="connsiteY8" fmla="*/ 57781 h 116150"/>
                <a:gd name="connsiteX9" fmla="*/ 55452 w 97093"/>
                <a:gd name="connsiteY9" fmla="*/ 116235 h 116150"/>
                <a:gd name="connsiteX10" fmla="*/ 97351 w 97093"/>
                <a:gd name="connsiteY10" fmla="*/ 83339 h 116150"/>
                <a:gd name="connsiteX11" fmla="*/ 94089 w 97093"/>
                <a:gd name="connsiteY11" fmla="*/ 80302 h 116150"/>
                <a:gd name="connsiteX12" fmla="*/ 90828 w 97093"/>
                <a:gd name="connsiteY12" fmla="*/ 83845 h 116150"/>
                <a:gd name="connsiteX13" fmla="*/ 56958 w 97093"/>
                <a:gd name="connsiteY13" fmla="*/ 109909 h 116150"/>
                <a:gd name="connsiteX14" fmla="*/ 28607 w 97093"/>
                <a:gd name="connsiteY14" fmla="*/ 92955 h 116150"/>
                <a:gd name="connsiteX15" fmla="*/ 21081 w 97093"/>
                <a:gd name="connsiteY15" fmla="*/ 5499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93" h="116150">
                  <a:moveTo>
                    <a:pt x="21332" y="49683"/>
                  </a:moveTo>
                  <a:cubicBezTo>
                    <a:pt x="22837" y="11978"/>
                    <a:pt x="43911" y="5652"/>
                    <a:pt x="52442" y="5652"/>
                  </a:cubicBezTo>
                  <a:cubicBezTo>
                    <a:pt x="78283" y="5652"/>
                    <a:pt x="80792" y="39814"/>
                    <a:pt x="80792" y="49683"/>
                  </a:cubicBezTo>
                  <a:lnTo>
                    <a:pt x="21332" y="49683"/>
                  </a:lnTo>
                  <a:close/>
                  <a:moveTo>
                    <a:pt x="21081" y="54997"/>
                  </a:moveTo>
                  <a:lnTo>
                    <a:pt x="91078" y="54997"/>
                  </a:lnTo>
                  <a:cubicBezTo>
                    <a:pt x="96598" y="54997"/>
                    <a:pt x="97351" y="54997"/>
                    <a:pt x="97351" y="49683"/>
                  </a:cubicBezTo>
                  <a:cubicBezTo>
                    <a:pt x="97351" y="24631"/>
                    <a:pt x="83803" y="85"/>
                    <a:pt x="52442" y="85"/>
                  </a:cubicBezTo>
                  <a:cubicBezTo>
                    <a:pt x="23339" y="85"/>
                    <a:pt x="257" y="26149"/>
                    <a:pt x="257" y="57781"/>
                  </a:cubicBezTo>
                  <a:cubicBezTo>
                    <a:pt x="257" y="91689"/>
                    <a:pt x="26600" y="116235"/>
                    <a:pt x="55452" y="116235"/>
                  </a:cubicBezTo>
                  <a:cubicBezTo>
                    <a:pt x="86061" y="116235"/>
                    <a:pt x="97351" y="88147"/>
                    <a:pt x="97351" y="83339"/>
                  </a:cubicBezTo>
                  <a:cubicBezTo>
                    <a:pt x="97351" y="80808"/>
                    <a:pt x="95344" y="80302"/>
                    <a:pt x="94089" y="80302"/>
                  </a:cubicBezTo>
                  <a:cubicBezTo>
                    <a:pt x="91831" y="80302"/>
                    <a:pt x="91329" y="81820"/>
                    <a:pt x="90828" y="83845"/>
                  </a:cubicBezTo>
                  <a:cubicBezTo>
                    <a:pt x="82046" y="109909"/>
                    <a:pt x="59467" y="109909"/>
                    <a:pt x="56958" y="109909"/>
                  </a:cubicBezTo>
                  <a:cubicBezTo>
                    <a:pt x="44413" y="109909"/>
                    <a:pt x="34378" y="102318"/>
                    <a:pt x="28607" y="92955"/>
                  </a:cubicBezTo>
                  <a:cubicBezTo>
                    <a:pt x="21081" y="80808"/>
                    <a:pt x="21081" y="64107"/>
                    <a:pt x="21081" y="54997"/>
                  </a:cubicBezTo>
                  <a:close/>
                </a:path>
              </a:pathLst>
            </a:custGeom>
            <a:solidFill>
              <a:srgbClr val="000000"/>
            </a:solidFill>
            <a:ln w="25156"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445C7CB7-3568-7BFA-07FC-2B836B352B25}"/>
                </a:ext>
              </a:extLst>
            </p:cNvPr>
            <p:cNvSpPr/>
            <p:nvPr>
              <p:custDataLst>
                <p:tags r:id="rId33"/>
              </p:custDataLst>
            </p:nvPr>
          </p:nvSpPr>
          <p:spPr>
            <a:xfrm>
              <a:off x="9124529" y="4587100"/>
              <a:ext cx="126447" cy="109065"/>
            </a:xfrm>
            <a:custGeom>
              <a:avLst/>
              <a:gdLst>
                <a:gd name="connsiteX0" fmla="*/ 69256 w 126447"/>
                <a:gd name="connsiteY0" fmla="*/ 49683 h 109065"/>
                <a:gd name="connsiteX1" fmla="*/ 92337 w 126447"/>
                <a:gd name="connsiteY1" fmla="*/ 21088 h 109065"/>
                <a:gd name="connsiteX2" fmla="*/ 122193 w 126447"/>
                <a:gd name="connsiteY2" fmla="*/ 7929 h 109065"/>
                <a:gd name="connsiteX3" fmla="*/ 122193 w 126447"/>
                <a:gd name="connsiteY3" fmla="*/ 85 h 109065"/>
                <a:gd name="connsiteX4" fmla="*/ 101620 w 126447"/>
                <a:gd name="connsiteY4" fmla="*/ 844 h 109065"/>
                <a:gd name="connsiteX5" fmla="*/ 77535 w 126447"/>
                <a:gd name="connsiteY5" fmla="*/ 85 h 109065"/>
                <a:gd name="connsiteX6" fmla="*/ 77535 w 126447"/>
                <a:gd name="connsiteY6" fmla="*/ 7929 h 109065"/>
                <a:gd name="connsiteX7" fmla="*/ 84811 w 126447"/>
                <a:gd name="connsiteY7" fmla="*/ 15774 h 109065"/>
                <a:gd name="connsiteX8" fmla="*/ 81047 w 126447"/>
                <a:gd name="connsiteY8" fmla="*/ 24631 h 109065"/>
                <a:gd name="connsiteX9" fmla="*/ 65492 w 126447"/>
                <a:gd name="connsiteY9" fmla="*/ 44369 h 109065"/>
                <a:gd name="connsiteX10" fmla="*/ 45923 w 126447"/>
                <a:gd name="connsiteY10" fmla="*/ 18811 h 109065"/>
                <a:gd name="connsiteX11" fmla="*/ 43665 w 126447"/>
                <a:gd name="connsiteY11" fmla="*/ 14256 h 109065"/>
                <a:gd name="connsiteX12" fmla="*/ 52446 w 126447"/>
                <a:gd name="connsiteY12" fmla="*/ 7929 h 109065"/>
                <a:gd name="connsiteX13" fmla="*/ 52446 w 126447"/>
                <a:gd name="connsiteY13" fmla="*/ 85 h 109065"/>
                <a:gd name="connsiteX14" fmla="*/ 25350 w 126447"/>
                <a:gd name="connsiteY14" fmla="*/ 844 h 109065"/>
                <a:gd name="connsiteX15" fmla="*/ 1516 w 126447"/>
                <a:gd name="connsiteY15" fmla="*/ 85 h 109065"/>
                <a:gd name="connsiteX16" fmla="*/ 1516 w 126447"/>
                <a:gd name="connsiteY16" fmla="*/ 7929 h 109065"/>
                <a:gd name="connsiteX17" fmla="*/ 31121 w 126447"/>
                <a:gd name="connsiteY17" fmla="*/ 23366 h 109065"/>
                <a:gd name="connsiteX18" fmla="*/ 55959 w 126447"/>
                <a:gd name="connsiteY18" fmla="*/ 56009 h 109065"/>
                <a:gd name="connsiteX19" fmla="*/ 32375 w 126447"/>
                <a:gd name="connsiteY19" fmla="*/ 86122 h 109065"/>
                <a:gd name="connsiteX20" fmla="*/ 261 w 126447"/>
                <a:gd name="connsiteY20" fmla="*/ 101305 h 109065"/>
                <a:gd name="connsiteX21" fmla="*/ 261 w 126447"/>
                <a:gd name="connsiteY21" fmla="*/ 109150 h 109065"/>
                <a:gd name="connsiteX22" fmla="*/ 21085 w 126447"/>
                <a:gd name="connsiteY22" fmla="*/ 108391 h 109065"/>
                <a:gd name="connsiteX23" fmla="*/ 44919 w 126447"/>
                <a:gd name="connsiteY23" fmla="*/ 109150 h 109065"/>
                <a:gd name="connsiteX24" fmla="*/ 44919 w 126447"/>
                <a:gd name="connsiteY24" fmla="*/ 101305 h 109065"/>
                <a:gd name="connsiteX25" fmla="*/ 37644 w 126447"/>
                <a:gd name="connsiteY25" fmla="*/ 93461 h 109065"/>
                <a:gd name="connsiteX26" fmla="*/ 60224 w 126447"/>
                <a:gd name="connsiteY26" fmla="*/ 61323 h 109065"/>
                <a:gd name="connsiteX27" fmla="*/ 79291 w 126447"/>
                <a:gd name="connsiteY27" fmla="*/ 86628 h 109065"/>
                <a:gd name="connsiteX28" fmla="*/ 84560 w 126447"/>
                <a:gd name="connsiteY28" fmla="*/ 94979 h 109065"/>
                <a:gd name="connsiteX29" fmla="*/ 75528 w 126447"/>
                <a:gd name="connsiteY29" fmla="*/ 101305 h 109065"/>
                <a:gd name="connsiteX30" fmla="*/ 75528 w 126447"/>
                <a:gd name="connsiteY30" fmla="*/ 109150 h 109065"/>
                <a:gd name="connsiteX31" fmla="*/ 102624 w 126447"/>
                <a:gd name="connsiteY31" fmla="*/ 108391 h 109065"/>
                <a:gd name="connsiteX32" fmla="*/ 126709 w 126447"/>
                <a:gd name="connsiteY32" fmla="*/ 109150 h 109065"/>
                <a:gd name="connsiteX33" fmla="*/ 126709 w 126447"/>
                <a:gd name="connsiteY33" fmla="*/ 101305 h 109065"/>
                <a:gd name="connsiteX34" fmla="*/ 102875 w 126447"/>
                <a:gd name="connsiteY34" fmla="*/ 93461 h 109065"/>
                <a:gd name="connsiteX35" fmla="*/ 69256 w 126447"/>
                <a:gd name="connsiteY35" fmla="*/ 49683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447" h="109065">
                  <a:moveTo>
                    <a:pt x="69256" y="49683"/>
                  </a:moveTo>
                  <a:cubicBezTo>
                    <a:pt x="76782" y="40067"/>
                    <a:pt x="86316" y="27667"/>
                    <a:pt x="92337" y="21088"/>
                  </a:cubicBezTo>
                  <a:cubicBezTo>
                    <a:pt x="100115" y="11978"/>
                    <a:pt x="110401" y="8183"/>
                    <a:pt x="122193" y="7929"/>
                  </a:cubicBezTo>
                  <a:lnTo>
                    <a:pt x="122193" y="85"/>
                  </a:lnTo>
                  <a:cubicBezTo>
                    <a:pt x="115670" y="591"/>
                    <a:pt x="108143" y="844"/>
                    <a:pt x="101620" y="844"/>
                  </a:cubicBezTo>
                  <a:cubicBezTo>
                    <a:pt x="94094" y="844"/>
                    <a:pt x="80796" y="338"/>
                    <a:pt x="77535" y="85"/>
                  </a:cubicBezTo>
                  <a:lnTo>
                    <a:pt x="77535" y="7929"/>
                  </a:lnTo>
                  <a:cubicBezTo>
                    <a:pt x="82804" y="8436"/>
                    <a:pt x="84811" y="11725"/>
                    <a:pt x="84811" y="15774"/>
                  </a:cubicBezTo>
                  <a:cubicBezTo>
                    <a:pt x="84811" y="19823"/>
                    <a:pt x="82302" y="23113"/>
                    <a:pt x="81047" y="24631"/>
                  </a:cubicBezTo>
                  <a:lnTo>
                    <a:pt x="65492" y="44369"/>
                  </a:lnTo>
                  <a:lnTo>
                    <a:pt x="45923" y="18811"/>
                  </a:lnTo>
                  <a:cubicBezTo>
                    <a:pt x="43665" y="16280"/>
                    <a:pt x="43665" y="15774"/>
                    <a:pt x="43665" y="14256"/>
                  </a:cubicBezTo>
                  <a:cubicBezTo>
                    <a:pt x="43665" y="10460"/>
                    <a:pt x="47428" y="8183"/>
                    <a:pt x="52446" y="7929"/>
                  </a:cubicBezTo>
                  <a:lnTo>
                    <a:pt x="52446" y="85"/>
                  </a:lnTo>
                  <a:cubicBezTo>
                    <a:pt x="45923" y="338"/>
                    <a:pt x="29364" y="844"/>
                    <a:pt x="25350" y="844"/>
                  </a:cubicBezTo>
                  <a:cubicBezTo>
                    <a:pt x="20082" y="844"/>
                    <a:pt x="8290" y="591"/>
                    <a:pt x="1516" y="85"/>
                  </a:cubicBezTo>
                  <a:lnTo>
                    <a:pt x="1516" y="7929"/>
                  </a:lnTo>
                  <a:cubicBezTo>
                    <a:pt x="19078" y="7929"/>
                    <a:pt x="19329" y="8183"/>
                    <a:pt x="31121" y="23366"/>
                  </a:cubicBezTo>
                  <a:lnTo>
                    <a:pt x="55959" y="56009"/>
                  </a:lnTo>
                  <a:lnTo>
                    <a:pt x="32375" y="86122"/>
                  </a:lnTo>
                  <a:cubicBezTo>
                    <a:pt x="20332" y="100799"/>
                    <a:pt x="5530" y="101305"/>
                    <a:pt x="261" y="101305"/>
                  </a:cubicBezTo>
                  <a:lnTo>
                    <a:pt x="261" y="109150"/>
                  </a:lnTo>
                  <a:cubicBezTo>
                    <a:pt x="6784" y="108644"/>
                    <a:pt x="14562" y="108391"/>
                    <a:pt x="21085" y="108391"/>
                  </a:cubicBezTo>
                  <a:cubicBezTo>
                    <a:pt x="28361" y="108391"/>
                    <a:pt x="38898" y="108897"/>
                    <a:pt x="44919" y="109150"/>
                  </a:cubicBezTo>
                  <a:lnTo>
                    <a:pt x="44919" y="101305"/>
                  </a:lnTo>
                  <a:cubicBezTo>
                    <a:pt x="39400" y="100546"/>
                    <a:pt x="37644" y="97257"/>
                    <a:pt x="37644" y="93461"/>
                  </a:cubicBezTo>
                  <a:cubicBezTo>
                    <a:pt x="37644" y="87894"/>
                    <a:pt x="44919" y="79543"/>
                    <a:pt x="60224" y="61323"/>
                  </a:cubicBezTo>
                  <a:lnTo>
                    <a:pt x="79291" y="86628"/>
                  </a:lnTo>
                  <a:cubicBezTo>
                    <a:pt x="81298" y="89412"/>
                    <a:pt x="84560" y="93461"/>
                    <a:pt x="84560" y="94979"/>
                  </a:cubicBezTo>
                  <a:cubicBezTo>
                    <a:pt x="84560" y="97257"/>
                    <a:pt x="82302" y="101052"/>
                    <a:pt x="75528" y="101305"/>
                  </a:cubicBezTo>
                  <a:lnTo>
                    <a:pt x="75528" y="109150"/>
                  </a:lnTo>
                  <a:cubicBezTo>
                    <a:pt x="83054" y="108897"/>
                    <a:pt x="97104" y="108391"/>
                    <a:pt x="102624" y="108391"/>
                  </a:cubicBezTo>
                  <a:cubicBezTo>
                    <a:pt x="109398" y="108391"/>
                    <a:pt x="119182" y="108644"/>
                    <a:pt x="126709" y="109150"/>
                  </a:cubicBezTo>
                  <a:lnTo>
                    <a:pt x="126709" y="101305"/>
                  </a:lnTo>
                  <a:cubicBezTo>
                    <a:pt x="113161" y="101305"/>
                    <a:pt x="108645" y="100799"/>
                    <a:pt x="102875" y="93461"/>
                  </a:cubicBezTo>
                  <a:lnTo>
                    <a:pt x="69256" y="49683"/>
                  </a:lnTo>
                  <a:close/>
                </a:path>
              </a:pathLst>
            </a:custGeom>
            <a:solidFill>
              <a:srgbClr val="000000"/>
            </a:solidFill>
            <a:ln w="25156"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6B3132EE-CC42-3F8D-613D-BBAA7FBB6DB2}"/>
                </a:ext>
              </a:extLst>
            </p:cNvPr>
            <p:cNvSpPr/>
            <p:nvPr>
              <p:custDataLst>
                <p:tags r:id="rId34"/>
              </p:custDataLst>
            </p:nvPr>
          </p:nvSpPr>
          <p:spPr>
            <a:xfrm>
              <a:off x="9260957" y="4584317"/>
              <a:ext cx="123687" cy="160940"/>
            </a:xfrm>
            <a:custGeom>
              <a:avLst/>
              <a:gdLst>
                <a:gd name="connsiteX0" fmla="*/ 36395 w 123687"/>
                <a:gd name="connsiteY0" fmla="*/ 16786 h 160940"/>
                <a:gd name="connsiteX1" fmla="*/ 36395 w 123687"/>
                <a:gd name="connsiteY1" fmla="*/ 85 h 160940"/>
                <a:gd name="connsiteX2" fmla="*/ 267 w 123687"/>
                <a:gd name="connsiteY2" fmla="*/ 2868 h 160940"/>
                <a:gd name="connsiteX3" fmla="*/ 267 w 123687"/>
                <a:gd name="connsiteY3" fmla="*/ 10713 h 160940"/>
                <a:gd name="connsiteX4" fmla="*/ 19836 w 123687"/>
                <a:gd name="connsiteY4" fmla="*/ 23366 h 160940"/>
                <a:gd name="connsiteX5" fmla="*/ 19836 w 123687"/>
                <a:gd name="connsiteY5" fmla="*/ 141794 h 160940"/>
                <a:gd name="connsiteX6" fmla="*/ 267 w 123687"/>
                <a:gd name="connsiteY6" fmla="*/ 153181 h 160940"/>
                <a:gd name="connsiteX7" fmla="*/ 267 w 123687"/>
                <a:gd name="connsiteY7" fmla="*/ 161025 h 160940"/>
                <a:gd name="connsiteX8" fmla="*/ 28366 w 123687"/>
                <a:gd name="connsiteY8" fmla="*/ 160266 h 160940"/>
                <a:gd name="connsiteX9" fmla="*/ 56716 w 123687"/>
                <a:gd name="connsiteY9" fmla="*/ 161025 h 160940"/>
                <a:gd name="connsiteX10" fmla="*/ 56716 w 123687"/>
                <a:gd name="connsiteY10" fmla="*/ 153181 h 160940"/>
                <a:gd name="connsiteX11" fmla="*/ 37147 w 123687"/>
                <a:gd name="connsiteY11" fmla="*/ 141794 h 160940"/>
                <a:gd name="connsiteX12" fmla="*/ 37147 w 123687"/>
                <a:gd name="connsiteY12" fmla="*/ 99281 h 160940"/>
                <a:gd name="connsiteX13" fmla="*/ 37147 w 123687"/>
                <a:gd name="connsiteY13" fmla="*/ 97003 h 160940"/>
                <a:gd name="connsiteX14" fmla="*/ 68006 w 123687"/>
                <a:gd name="connsiteY14" fmla="*/ 114717 h 160940"/>
                <a:gd name="connsiteX15" fmla="*/ 123954 w 123687"/>
                <a:gd name="connsiteY15" fmla="*/ 57274 h 160940"/>
                <a:gd name="connsiteX16" fmla="*/ 71519 w 123687"/>
                <a:gd name="connsiteY16" fmla="*/ 85 h 160940"/>
                <a:gd name="connsiteX17" fmla="*/ 36395 w 123687"/>
                <a:gd name="connsiteY17" fmla="*/ 16786 h 160940"/>
                <a:gd name="connsiteX18" fmla="*/ 37147 w 123687"/>
                <a:gd name="connsiteY18" fmla="*/ 83086 h 160940"/>
                <a:gd name="connsiteX19" fmla="*/ 37147 w 123687"/>
                <a:gd name="connsiteY19" fmla="*/ 26655 h 160940"/>
                <a:gd name="connsiteX20" fmla="*/ 69512 w 123687"/>
                <a:gd name="connsiteY20" fmla="*/ 6411 h 160940"/>
                <a:gd name="connsiteX21" fmla="*/ 103131 w 123687"/>
                <a:gd name="connsiteY21" fmla="*/ 57274 h 160940"/>
                <a:gd name="connsiteX22" fmla="*/ 67003 w 123687"/>
                <a:gd name="connsiteY22" fmla="*/ 109150 h 160940"/>
                <a:gd name="connsiteX23" fmla="*/ 40660 w 123687"/>
                <a:gd name="connsiteY23" fmla="*/ 93714 h 160940"/>
                <a:gd name="connsiteX24" fmla="*/ 37147 w 123687"/>
                <a:gd name="connsiteY24" fmla="*/ 83086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687" h="160940">
                  <a:moveTo>
                    <a:pt x="36395" y="16786"/>
                  </a:moveTo>
                  <a:lnTo>
                    <a:pt x="36395" y="85"/>
                  </a:lnTo>
                  <a:lnTo>
                    <a:pt x="267" y="2868"/>
                  </a:lnTo>
                  <a:lnTo>
                    <a:pt x="267" y="10713"/>
                  </a:lnTo>
                  <a:cubicBezTo>
                    <a:pt x="18080" y="10713"/>
                    <a:pt x="19836" y="12231"/>
                    <a:pt x="19836" y="23366"/>
                  </a:cubicBezTo>
                  <a:lnTo>
                    <a:pt x="19836" y="141794"/>
                  </a:lnTo>
                  <a:cubicBezTo>
                    <a:pt x="19836" y="153181"/>
                    <a:pt x="17076" y="153181"/>
                    <a:pt x="267" y="153181"/>
                  </a:cubicBezTo>
                  <a:lnTo>
                    <a:pt x="267" y="161025"/>
                  </a:lnTo>
                  <a:cubicBezTo>
                    <a:pt x="8797" y="160772"/>
                    <a:pt x="21843" y="160266"/>
                    <a:pt x="28366" y="160266"/>
                  </a:cubicBezTo>
                  <a:cubicBezTo>
                    <a:pt x="35140" y="160266"/>
                    <a:pt x="47935" y="160772"/>
                    <a:pt x="56716" y="161025"/>
                  </a:cubicBezTo>
                  <a:lnTo>
                    <a:pt x="56716" y="153181"/>
                  </a:lnTo>
                  <a:cubicBezTo>
                    <a:pt x="39907" y="153181"/>
                    <a:pt x="37147" y="153181"/>
                    <a:pt x="37147" y="141794"/>
                  </a:cubicBezTo>
                  <a:lnTo>
                    <a:pt x="37147" y="99281"/>
                  </a:lnTo>
                  <a:lnTo>
                    <a:pt x="37147" y="97003"/>
                  </a:lnTo>
                  <a:cubicBezTo>
                    <a:pt x="38402" y="101052"/>
                    <a:pt x="48939" y="114717"/>
                    <a:pt x="68006" y="114717"/>
                  </a:cubicBezTo>
                  <a:cubicBezTo>
                    <a:pt x="97862" y="114717"/>
                    <a:pt x="123954" y="89918"/>
                    <a:pt x="123954" y="57274"/>
                  </a:cubicBezTo>
                  <a:cubicBezTo>
                    <a:pt x="123954" y="25137"/>
                    <a:pt x="99618" y="85"/>
                    <a:pt x="71519" y="85"/>
                  </a:cubicBezTo>
                  <a:cubicBezTo>
                    <a:pt x="51950" y="85"/>
                    <a:pt x="41412" y="11219"/>
                    <a:pt x="36395" y="16786"/>
                  </a:cubicBezTo>
                  <a:close/>
                  <a:moveTo>
                    <a:pt x="37147" y="83086"/>
                  </a:moveTo>
                  <a:lnTo>
                    <a:pt x="37147" y="26655"/>
                  </a:lnTo>
                  <a:cubicBezTo>
                    <a:pt x="44423" y="13750"/>
                    <a:pt x="56716" y="6411"/>
                    <a:pt x="69512" y="6411"/>
                  </a:cubicBezTo>
                  <a:cubicBezTo>
                    <a:pt x="87827" y="6411"/>
                    <a:pt x="103131" y="28680"/>
                    <a:pt x="103131" y="57274"/>
                  </a:cubicBezTo>
                  <a:cubicBezTo>
                    <a:pt x="103131" y="87894"/>
                    <a:pt x="85569" y="109150"/>
                    <a:pt x="67003" y="109150"/>
                  </a:cubicBezTo>
                  <a:cubicBezTo>
                    <a:pt x="56967" y="109150"/>
                    <a:pt x="47434" y="104089"/>
                    <a:pt x="40660" y="93714"/>
                  </a:cubicBezTo>
                  <a:cubicBezTo>
                    <a:pt x="37147" y="88400"/>
                    <a:pt x="37147" y="88147"/>
                    <a:pt x="37147" y="83086"/>
                  </a:cubicBezTo>
                  <a:close/>
                </a:path>
              </a:pathLst>
            </a:custGeom>
            <a:solidFill>
              <a:srgbClr val="000000"/>
            </a:solidFill>
            <a:ln w="25156"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A379E3A4-4239-3A0C-EBFB-08ECFA8C99AA}"/>
                </a:ext>
              </a:extLst>
            </p:cNvPr>
            <p:cNvSpPr/>
            <p:nvPr>
              <p:custDataLst>
                <p:tags r:id="rId35"/>
              </p:custDataLst>
            </p:nvPr>
          </p:nvSpPr>
          <p:spPr>
            <a:xfrm>
              <a:off x="9459966" y="4506377"/>
              <a:ext cx="58206" cy="253051"/>
            </a:xfrm>
            <a:custGeom>
              <a:avLst/>
              <a:gdLst>
                <a:gd name="connsiteX0" fmla="*/ 58480 w 58206"/>
                <a:gd name="connsiteY0" fmla="*/ 250605 h 253051"/>
                <a:gd name="connsiteX1" fmla="*/ 54215 w 58206"/>
                <a:gd name="connsiteY1" fmla="*/ 245038 h 253051"/>
                <a:gd name="connsiteX2" fmla="*/ 14825 w 58206"/>
                <a:gd name="connsiteY2" fmla="*/ 126610 h 253051"/>
                <a:gd name="connsiteX3" fmla="*/ 55218 w 58206"/>
                <a:gd name="connsiteY3" fmla="*/ 6917 h 253051"/>
                <a:gd name="connsiteX4" fmla="*/ 58480 w 58206"/>
                <a:gd name="connsiteY4" fmla="*/ 2615 h 253051"/>
                <a:gd name="connsiteX5" fmla="*/ 55971 w 58206"/>
                <a:gd name="connsiteY5" fmla="*/ 85 h 253051"/>
                <a:gd name="connsiteX6" fmla="*/ 16080 w 58206"/>
                <a:gd name="connsiteY6" fmla="*/ 49430 h 253051"/>
                <a:gd name="connsiteX7" fmla="*/ 274 w 58206"/>
                <a:gd name="connsiteY7" fmla="*/ 126610 h 253051"/>
                <a:gd name="connsiteX8" fmla="*/ 16832 w 58206"/>
                <a:gd name="connsiteY8" fmla="*/ 205562 h 253051"/>
                <a:gd name="connsiteX9" fmla="*/ 55971 w 58206"/>
                <a:gd name="connsiteY9" fmla="*/ 253136 h 253051"/>
                <a:gd name="connsiteX10" fmla="*/ 58480 w 58206"/>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06" h="253051">
                  <a:moveTo>
                    <a:pt x="58480" y="250605"/>
                  </a:moveTo>
                  <a:cubicBezTo>
                    <a:pt x="58480" y="249846"/>
                    <a:pt x="58480" y="249340"/>
                    <a:pt x="54215" y="245038"/>
                  </a:cubicBezTo>
                  <a:cubicBezTo>
                    <a:pt x="22854" y="213154"/>
                    <a:pt x="14825" y="165327"/>
                    <a:pt x="14825" y="126610"/>
                  </a:cubicBezTo>
                  <a:cubicBezTo>
                    <a:pt x="14825" y="82580"/>
                    <a:pt x="24359" y="38549"/>
                    <a:pt x="55218" y="6917"/>
                  </a:cubicBezTo>
                  <a:cubicBezTo>
                    <a:pt x="58480" y="3881"/>
                    <a:pt x="58480" y="3375"/>
                    <a:pt x="58480" y="2615"/>
                  </a:cubicBezTo>
                  <a:cubicBezTo>
                    <a:pt x="58480" y="844"/>
                    <a:pt x="57476" y="85"/>
                    <a:pt x="55971" y="85"/>
                  </a:cubicBezTo>
                  <a:cubicBezTo>
                    <a:pt x="53462" y="85"/>
                    <a:pt x="30882" y="17292"/>
                    <a:pt x="16080" y="49430"/>
                  </a:cubicBezTo>
                  <a:cubicBezTo>
                    <a:pt x="3284" y="77265"/>
                    <a:pt x="274" y="105354"/>
                    <a:pt x="274" y="126610"/>
                  </a:cubicBezTo>
                  <a:cubicBezTo>
                    <a:pt x="274" y="146348"/>
                    <a:pt x="3034" y="176968"/>
                    <a:pt x="16832" y="205562"/>
                  </a:cubicBezTo>
                  <a:cubicBezTo>
                    <a:pt x="31886" y="236688"/>
                    <a:pt x="53462" y="253136"/>
                    <a:pt x="55971" y="253136"/>
                  </a:cubicBezTo>
                  <a:cubicBezTo>
                    <a:pt x="57476" y="253136"/>
                    <a:pt x="58480" y="252377"/>
                    <a:pt x="58480" y="250605"/>
                  </a:cubicBezTo>
                  <a:close/>
                </a:path>
              </a:pathLst>
            </a:custGeom>
            <a:solidFill>
              <a:srgbClr val="000000"/>
            </a:solidFill>
            <a:ln w="25156"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D6BB6740-B2BA-0A8B-0270-23BE50CD1B47}"/>
                </a:ext>
              </a:extLst>
            </p:cNvPr>
            <p:cNvSpPr/>
            <p:nvPr>
              <p:custDataLst>
                <p:tags r:id="rId36"/>
              </p:custDataLst>
            </p:nvPr>
          </p:nvSpPr>
          <p:spPr>
            <a:xfrm>
              <a:off x="9542983" y="4584317"/>
              <a:ext cx="107380" cy="114632"/>
            </a:xfrm>
            <a:custGeom>
              <a:avLst/>
              <a:gdLst>
                <a:gd name="connsiteX0" fmla="*/ 107658 w 107380"/>
                <a:gd name="connsiteY0" fmla="*/ 42851 h 114632"/>
                <a:gd name="connsiteX1" fmla="*/ 67516 w 107380"/>
                <a:gd name="connsiteY1" fmla="*/ 85 h 114632"/>
                <a:gd name="connsiteX2" fmla="*/ 278 w 107380"/>
                <a:gd name="connsiteY2" fmla="*/ 71951 h 114632"/>
                <a:gd name="connsiteX3" fmla="*/ 40420 w 107380"/>
                <a:gd name="connsiteY3" fmla="*/ 114717 h 114632"/>
                <a:gd name="connsiteX4" fmla="*/ 107658 w 107380"/>
                <a:gd name="connsiteY4" fmla="*/ 42851 h 114632"/>
                <a:gd name="connsiteX5" fmla="*/ 40671 w 107380"/>
                <a:gd name="connsiteY5" fmla="*/ 109150 h 114632"/>
                <a:gd name="connsiteX6" fmla="*/ 18843 w 107380"/>
                <a:gd name="connsiteY6" fmla="*/ 81567 h 114632"/>
                <a:gd name="connsiteX7" fmla="*/ 33395 w 107380"/>
                <a:gd name="connsiteY7" fmla="*/ 28933 h 114632"/>
                <a:gd name="connsiteX8" fmla="*/ 67265 w 107380"/>
                <a:gd name="connsiteY8" fmla="*/ 5652 h 114632"/>
                <a:gd name="connsiteX9" fmla="*/ 89343 w 107380"/>
                <a:gd name="connsiteY9" fmla="*/ 32982 h 114632"/>
                <a:gd name="connsiteX10" fmla="*/ 74791 w 107380"/>
                <a:gd name="connsiteY10" fmla="*/ 85869 h 114632"/>
                <a:gd name="connsiteX11" fmla="*/ 40671 w 107380"/>
                <a:gd name="connsiteY11" fmla="*/ 10915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80" h="114632">
                  <a:moveTo>
                    <a:pt x="107658" y="42851"/>
                  </a:moveTo>
                  <a:cubicBezTo>
                    <a:pt x="107658" y="16533"/>
                    <a:pt x="90096" y="85"/>
                    <a:pt x="67516" y="85"/>
                  </a:cubicBezTo>
                  <a:cubicBezTo>
                    <a:pt x="33897" y="85"/>
                    <a:pt x="278" y="36018"/>
                    <a:pt x="278" y="71951"/>
                  </a:cubicBezTo>
                  <a:cubicBezTo>
                    <a:pt x="278" y="97003"/>
                    <a:pt x="17087" y="114717"/>
                    <a:pt x="40420" y="114717"/>
                  </a:cubicBezTo>
                  <a:cubicBezTo>
                    <a:pt x="73788" y="114717"/>
                    <a:pt x="107658" y="79796"/>
                    <a:pt x="107658" y="42851"/>
                  </a:cubicBezTo>
                  <a:close/>
                  <a:moveTo>
                    <a:pt x="40671" y="109150"/>
                  </a:moveTo>
                  <a:cubicBezTo>
                    <a:pt x="29882" y="109150"/>
                    <a:pt x="18843" y="101305"/>
                    <a:pt x="18843" y="81567"/>
                  </a:cubicBezTo>
                  <a:cubicBezTo>
                    <a:pt x="18843" y="69168"/>
                    <a:pt x="25366" y="41838"/>
                    <a:pt x="33395" y="28933"/>
                  </a:cubicBezTo>
                  <a:cubicBezTo>
                    <a:pt x="45939" y="9448"/>
                    <a:pt x="60240" y="5652"/>
                    <a:pt x="67265" y="5652"/>
                  </a:cubicBezTo>
                  <a:cubicBezTo>
                    <a:pt x="81816" y="5652"/>
                    <a:pt x="89343" y="17798"/>
                    <a:pt x="89343" y="32982"/>
                  </a:cubicBezTo>
                  <a:cubicBezTo>
                    <a:pt x="89343" y="42851"/>
                    <a:pt x="84325" y="69421"/>
                    <a:pt x="74791" y="85869"/>
                  </a:cubicBezTo>
                  <a:cubicBezTo>
                    <a:pt x="66010" y="100546"/>
                    <a:pt x="52212" y="109150"/>
                    <a:pt x="40671" y="109150"/>
                  </a:cubicBezTo>
                  <a:close/>
                </a:path>
              </a:pathLst>
            </a:custGeom>
            <a:solidFill>
              <a:srgbClr val="000000"/>
            </a:solidFill>
            <a:ln w="25156"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A653D67A-A7B6-EDA8-1698-3131E1864427}"/>
                </a:ext>
              </a:extLst>
            </p:cNvPr>
            <p:cNvSpPr/>
            <p:nvPr>
              <p:custDataLst>
                <p:tags r:id="rId37"/>
              </p:custDataLst>
            </p:nvPr>
          </p:nvSpPr>
          <p:spPr>
            <a:xfrm>
              <a:off x="9667479" y="4611190"/>
              <a:ext cx="86405" cy="124703"/>
            </a:xfrm>
            <a:custGeom>
              <a:avLst/>
              <a:gdLst>
                <a:gd name="connsiteX0" fmla="*/ 42080 w 86405"/>
                <a:gd name="connsiteY0" fmla="*/ 5400 h 124703"/>
                <a:gd name="connsiteX1" fmla="*/ 42783 w 86405"/>
                <a:gd name="connsiteY1" fmla="*/ 2566 h 124703"/>
                <a:gd name="connsiteX2" fmla="*/ 39973 w 86405"/>
                <a:gd name="connsiteY2" fmla="*/ 86 h 124703"/>
                <a:gd name="connsiteX3" fmla="*/ 17493 w 86405"/>
                <a:gd name="connsiteY3" fmla="*/ 1858 h 124703"/>
                <a:gd name="connsiteX4" fmla="*/ 13630 w 86405"/>
                <a:gd name="connsiteY4" fmla="*/ 5932 h 124703"/>
                <a:gd name="connsiteX5" fmla="*/ 18196 w 86405"/>
                <a:gd name="connsiteY5" fmla="*/ 8412 h 124703"/>
                <a:gd name="connsiteX6" fmla="*/ 26626 w 86405"/>
                <a:gd name="connsiteY6" fmla="*/ 11069 h 124703"/>
                <a:gd name="connsiteX7" fmla="*/ 25923 w 86405"/>
                <a:gd name="connsiteY7" fmla="*/ 14966 h 124703"/>
                <a:gd name="connsiteX8" fmla="*/ 1161 w 86405"/>
                <a:gd name="connsiteY8" fmla="*/ 115225 h 124703"/>
                <a:gd name="connsiteX9" fmla="*/ 283 w 86405"/>
                <a:gd name="connsiteY9" fmla="*/ 119122 h 124703"/>
                <a:gd name="connsiteX10" fmla="*/ 6254 w 86405"/>
                <a:gd name="connsiteY10" fmla="*/ 124790 h 124703"/>
                <a:gd name="connsiteX11" fmla="*/ 14332 w 86405"/>
                <a:gd name="connsiteY11" fmla="*/ 117350 h 124703"/>
                <a:gd name="connsiteX12" fmla="*/ 22938 w 86405"/>
                <a:gd name="connsiteY12" fmla="*/ 82986 h 124703"/>
                <a:gd name="connsiteX13" fmla="*/ 45417 w 86405"/>
                <a:gd name="connsiteY13" fmla="*/ 97511 h 124703"/>
                <a:gd name="connsiteX14" fmla="*/ 45066 w 86405"/>
                <a:gd name="connsiteY14" fmla="*/ 101054 h 124703"/>
                <a:gd name="connsiteX15" fmla="*/ 44364 w 86405"/>
                <a:gd name="connsiteY15" fmla="*/ 106545 h 124703"/>
                <a:gd name="connsiteX16" fmla="*/ 62979 w 86405"/>
                <a:gd name="connsiteY16" fmla="*/ 124790 h 124703"/>
                <a:gd name="connsiteX17" fmla="*/ 85283 w 86405"/>
                <a:gd name="connsiteY17" fmla="*/ 97688 h 124703"/>
                <a:gd name="connsiteX18" fmla="*/ 82473 w 86405"/>
                <a:gd name="connsiteY18" fmla="*/ 95385 h 124703"/>
                <a:gd name="connsiteX19" fmla="*/ 78961 w 86405"/>
                <a:gd name="connsiteY19" fmla="*/ 99637 h 124703"/>
                <a:gd name="connsiteX20" fmla="*/ 63506 w 86405"/>
                <a:gd name="connsiteY20" fmla="*/ 119830 h 124703"/>
                <a:gd name="connsiteX21" fmla="*/ 57360 w 86405"/>
                <a:gd name="connsiteY21" fmla="*/ 110619 h 124703"/>
                <a:gd name="connsiteX22" fmla="*/ 58413 w 86405"/>
                <a:gd name="connsiteY22" fmla="*/ 102648 h 124703"/>
                <a:gd name="connsiteX23" fmla="*/ 59291 w 86405"/>
                <a:gd name="connsiteY23" fmla="*/ 97157 h 124703"/>
                <a:gd name="connsiteX24" fmla="*/ 30841 w 86405"/>
                <a:gd name="connsiteY24" fmla="*/ 78380 h 124703"/>
                <a:gd name="connsiteX25" fmla="*/ 45417 w 86405"/>
                <a:gd name="connsiteY25" fmla="*/ 66689 h 124703"/>
                <a:gd name="connsiteX26" fmla="*/ 72990 w 86405"/>
                <a:gd name="connsiteY26" fmla="*/ 49862 h 124703"/>
                <a:gd name="connsiteX27" fmla="*/ 78785 w 86405"/>
                <a:gd name="connsiteY27" fmla="*/ 52164 h 124703"/>
                <a:gd name="connsiteX28" fmla="*/ 69653 w 86405"/>
                <a:gd name="connsiteY28" fmla="*/ 62084 h 124703"/>
                <a:gd name="connsiteX29" fmla="*/ 76678 w 86405"/>
                <a:gd name="connsiteY29" fmla="*/ 68638 h 124703"/>
                <a:gd name="connsiteX30" fmla="*/ 86688 w 86405"/>
                <a:gd name="connsiteY30" fmla="*/ 57301 h 124703"/>
                <a:gd name="connsiteX31" fmla="*/ 73166 w 86405"/>
                <a:gd name="connsiteY31" fmla="*/ 44902 h 124703"/>
                <a:gd name="connsiteX32" fmla="*/ 45066 w 86405"/>
                <a:gd name="connsiteY32" fmla="*/ 60490 h 124703"/>
                <a:gd name="connsiteX33" fmla="*/ 24694 w 86405"/>
                <a:gd name="connsiteY33" fmla="*/ 76078 h 124703"/>
                <a:gd name="connsiteX34" fmla="*/ 42080 w 86405"/>
                <a:gd name="connsiteY34" fmla="*/ 5400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405" h="124703">
                  <a:moveTo>
                    <a:pt x="42080" y="5400"/>
                  </a:moveTo>
                  <a:cubicBezTo>
                    <a:pt x="42256" y="5046"/>
                    <a:pt x="42783" y="2743"/>
                    <a:pt x="42783" y="2566"/>
                  </a:cubicBezTo>
                  <a:cubicBezTo>
                    <a:pt x="42783" y="1681"/>
                    <a:pt x="42080" y="86"/>
                    <a:pt x="39973" y="86"/>
                  </a:cubicBezTo>
                  <a:cubicBezTo>
                    <a:pt x="36461" y="86"/>
                    <a:pt x="21884" y="1503"/>
                    <a:pt x="17493" y="1858"/>
                  </a:cubicBezTo>
                  <a:cubicBezTo>
                    <a:pt x="16088" y="2035"/>
                    <a:pt x="13630" y="2212"/>
                    <a:pt x="13630" y="5932"/>
                  </a:cubicBezTo>
                  <a:cubicBezTo>
                    <a:pt x="13630" y="8412"/>
                    <a:pt x="16088" y="8412"/>
                    <a:pt x="18196" y="8412"/>
                  </a:cubicBezTo>
                  <a:cubicBezTo>
                    <a:pt x="26626" y="8412"/>
                    <a:pt x="26626" y="9652"/>
                    <a:pt x="26626" y="11069"/>
                  </a:cubicBezTo>
                  <a:cubicBezTo>
                    <a:pt x="26626" y="12309"/>
                    <a:pt x="26275" y="13372"/>
                    <a:pt x="25923" y="14966"/>
                  </a:cubicBezTo>
                  <a:lnTo>
                    <a:pt x="1161" y="115225"/>
                  </a:lnTo>
                  <a:cubicBezTo>
                    <a:pt x="283" y="118413"/>
                    <a:pt x="283" y="118767"/>
                    <a:pt x="283" y="119122"/>
                  </a:cubicBezTo>
                  <a:cubicBezTo>
                    <a:pt x="283" y="121779"/>
                    <a:pt x="2390" y="124790"/>
                    <a:pt x="6254" y="124790"/>
                  </a:cubicBezTo>
                  <a:cubicBezTo>
                    <a:pt x="10995" y="124790"/>
                    <a:pt x="13278" y="121247"/>
                    <a:pt x="14332" y="117350"/>
                  </a:cubicBezTo>
                  <a:cubicBezTo>
                    <a:pt x="14683" y="116642"/>
                    <a:pt x="22235" y="85466"/>
                    <a:pt x="22938" y="82986"/>
                  </a:cubicBezTo>
                  <a:cubicBezTo>
                    <a:pt x="35407" y="84226"/>
                    <a:pt x="45417" y="88300"/>
                    <a:pt x="45417" y="97511"/>
                  </a:cubicBezTo>
                  <a:cubicBezTo>
                    <a:pt x="45417" y="98397"/>
                    <a:pt x="45417" y="99282"/>
                    <a:pt x="45066" y="101054"/>
                  </a:cubicBezTo>
                  <a:cubicBezTo>
                    <a:pt x="44364" y="103711"/>
                    <a:pt x="44364" y="104596"/>
                    <a:pt x="44364" y="106545"/>
                  </a:cubicBezTo>
                  <a:cubicBezTo>
                    <a:pt x="44364" y="119122"/>
                    <a:pt x="54550" y="124790"/>
                    <a:pt x="62979" y="124790"/>
                  </a:cubicBezTo>
                  <a:cubicBezTo>
                    <a:pt x="80015" y="124790"/>
                    <a:pt x="85283" y="97865"/>
                    <a:pt x="85283" y="97688"/>
                  </a:cubicBezTo>
                  <a:cubicBezTo>
                    <a:pt x="85283" y="95385"/>
                    <a:pt x="83000" y="95385"/>
                    <a:pt x="82473" y="95385"/>
                  </a:cubicBezTo>
                  <a:cubicBezTo>
                    <a:pt x="80015" y="95385"/>
                    <a:pt x="79839" y="96271"/>
                    <a:pt x="78961" y="99637"/>
                  </a:cubicBezTo>
                  <a:cubicBezTo>
                    <a:pt x="76854" y="107254"/>
                    <a:pt x="72112" y="119830"/>
                    <a:pt x="63506" y="119830"/>
                  </a:cubicBezTo>
                  <a:cubicBezTo>
                    <a:pt x="58765" y="119830"/>
                    <a:pt x="57360" y="115402"/>
                    <a:pt x="57360" y="110619"/>
                  </a:cubicBezTo>
                  <a:cubicBezTo>
                    <a:pt x="57360" y="107608"/>
                    <a:pt x="57360" y="107254"/>
                    <a:pt x="58413" y="102648"/>
                  </a:cubicBezTo>
                  <a:cubicBezTo>
                    <a:pt x="58589" y="102117"/>
                    <a:pt x="59291" y="99105"/>
                    <a:pt x="59291" y="97157"/>
                  </a:cubicBezTo>
                  <a:cubicBezTo>
                    <a:pt x="59291" y="81392"/>
                    <a:pt x="38217" y="78912"/>
                    <a:pt x="30841" y="78380"/>
                  </a:cubicBezTo>
                  <a:cubicBezTo>
                    <a:pt x="35934" y="75192"/>
                    <a:pt x="42432" y="69346"/>
                    <a:pt x="45417" y="66689"/>
                  </a:cubicBezTo>
                  <a:cubicBezTo>
                    <a:pt x="54374" y="58187"/>
                    <a:pt x="63155" y="49862"/>
                    <a:pt x="72990" y="49862"/>
                  </a:cubicBezTo>
                  <a:cubicBezTo>
                    <a:pt x="75097" y="49862"/>
                    <a:pt x="77380" y="50393"/>
                    <a:pt x="78785" y="52164"/>
                  </a:cubicBezTo>
                  <a:cubicBezTo>
                    <a:pt x="71234" y="53404"/>
                    <a:pt x="69653" y="59427"/>
                    <a:pt x="69653" y="62084"/>
                  </a:cubicBezTo>
                  <a:cubicBezTo>
                    <a:pt x="69653" y="65981"/>
                    <a:pt x="72639" y="68638"/>
                    <a:pt x="76678" y="68638"/>
                  </a:cubicBezTo>
                  <a:cubicBezTo>
                    <a:pt x="81420" y="68638"/>
                    <a:pt x="86688" y="64741"/>
                    <a:pt x="86688" y="57301"/>
                  </a:cubicBezTo>
                  <a:cubicBezTo>
                    <a:pt x="86688" y="51456"/>
                    <a:pt x="82473" y="44902"/>
                    <a:pt x="73166" y="44902"/>
                  </a:cubicBezTo>
                  <a:cubicBezTo>
                    <a:pt x="63155" y="44902"/>
                    <a:pt x="54023" y="52164"/>
                    <a:pt x="45066" y="60490"/>
                  </a:cubicBezTo>
                  <a:cubicBezTo>
                    <a:pt x="37690" y="67575"/>
                    <a:pt x="31894" y="73066"/>
                    <a:pt x="24694" y="76078"/>
                  </a:cubicBezTo>
                  <a:lnTo>
                    <a:pt x="42080" y="5400"/>
                  </a:lnTo>
                  <a:close/>
                </a:path>
              </a:pathLst>
            </a:custGeom>
            <a:solidFill>
              <a:srgbClr val="000000"/>
            </a:solidFill>
            <a:ln w="25156"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852E0DCC-4AB0-3B0D-41D0-FFD14CCDC6EC}"/>
                </a:ext>
              </a:extLst>
            </p:cNvPr>
            <p:cNvSpPr/>
            <p:nvPr>
              <p:custDataLst>
                <p:tags r:id="rId38"/>
              </p:custDataLst>
            </p:nvPr>
          </p:nvSpPr>
          <p:spPr>
            <a:xfrm>
              <a:off x="9792049" y="4506377"/>
              <a:ext cx="58206" cy="253051"/>
            </a:xfrm>
            <a:custGeom>
              <a:avLst/>
              <a:gdLst>
                <a:gd name="connsiteX0" fmla="*/ 58493 w 58206"/>
                <a:gd name="connsiteY0" fmla="*/ 126610 h 253051"/>
                <a:gd name="connsiteX1" fmla="*/ 41935 w 58206"/>
                <a:gd name="connsiteY1" fmla="*/ 47658 h 253051"/>
                <a:gd name="connsiteX2" fmla="*/ 2796 w 58206"/>
                <a:gd name="connsiteY2" fmla="*/ 85 h 253051"/>
                <a:gd name="connsiteX3" fmla="*/ 287 w 58206"/>
                <a:gd name="connsiteY3" fmla="*/ 2615 h 253051"/>
                <a:gd name="connsiteX4" fmla="*/ 5054 w 58206"/>
                <a:gd name="connsiteY4" fmla="*/ 8436 h 253051"/>
                <a:gd name="connsiteX5" fmla="*/ 43942 w 58206"/>
                <a:gd name="connsiteY5" fmla="*/ 126610 h 253051"/>
                <a:gd name="connsiteX6" fmla="*/ 3549 w 58206"/>
                <a:gd name="connsiteY6" fmla="*/ 246304 h 253051"/>
                <a:gd name="connsiteX7" fmla="*/ 287 w 58206"/>
                <a:gd name="connsiteY7" fmla="*/ 250605 h 253051"/>
                <a:gd name="connsiteX8" fmla="*/ 2796 w 58206"/>
                <a:gd name="connsiteY8" fmla="*/ 253136 h 253051"/>
                <a:gd name="connsiteX9" fmla="*/ 42688 w 58206"/>
                <a:gd name="connsiteY9" fmla="*/ 203791 h 253051"/>
                <a:gd name="connsiteX10" fmla="*/ 58493 w 58206"/>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06" h="253051">
                  <a:moveTo>
                    <a:pt x="58493" y="126610"/>
                  </a:moveTo>
                  <a:cubicBezTo>
                    <a:pt x="58493" y="106872"/>
                    <a:pt x="55734" y="76253"/>
                    <a:pt x="41935" y="47658"/>
                  </a:cubicBezTo>
                  <a:cubicBezTo>
                    <a:pt x="26882" y="16533"/>
                    <a:pt x="5305" y="85"/>
                    <a:pt x="2796" y="85"/>
                  </a:cubicBezTo>
                  <a:cubicBezTo>
                    <a:pt x="1291" y="85"/>
                    <a:pt x="287" y="1097"/>
                    <a:pt x="287" y="2615"/>
                  </a:cubicBezTo>
                  <a:cubicBezTo>
                    <a:pt x="287" y="3375"/>
                    <a:pt x="287" y="3881"/>
                    <a:pt x="5054" y="8436"/>
                  </a:cubicBezTo>
                  <a:cubicBezTo>
                    <a:pt x="29641" y="33488"/>
                    <a:pt x="43942" y="73723"/>
                    <a:pt x="43942" y="126610"/>
                  </a:cubicBezTo>
                  <a:cubicBezTo>
                    <a:pt x="43942" y="169882"/>
                    <a:pt x="34659" y="214419"/>
                    <a:pt x="3549" y="246304"/>
                  </a:cubicBezTo>
                  <a:cubicBezTo>
                    <a:pt x="287" y="249340"/>
                    <a:pt x="287" y="249846"/>
                    <a:pt x="287" y="250605"/>
                  </a:cubicBezTo>
                  <a:cubicBezTo>
                    <a:pt x="287" y="252124"/>
                    <a:pt x="1291" y="253136"/>
                    <a:pt x="2796" y="253136"/>
                  </a:cubicBezTo>
                  <a:cubicBezTo>
                    <a:pt x="5305" y="253136"/>
                    <a:pt x="27885" y="235928"/>
                    <a:pt x="42688" y="203791"/>
                  </a:cubicBezTo>
                  <a:cubicBezTo>
                    <a:pt x="55483" y="175955"/>
                    <a:pt x="58493" y="147867"/>
                    <a:pt x="58493" y="126610"/>
                  </a:cubicBezTo>
                  <a:close/>
                </a:path>
              </a:pathLst>
            </a:custGeom>
            <a:solidFill>
              <a:srgbClr val="000000"/>
            </a:solidFill>
            <a:ln w="25156" cap="flat">
              <a:noFill/>
              <a:prstDash val="solid"/>
              <a:miter/>
            </a:ln>
          </p:spPr>
          <p:txBody>
            <a:bodyPr rtlCol="0" anchor="ctr"/>
            <a:lstStyle/>
            <a:p>
              <a:endParaRPr lang="en-CN"/>
            </a:p>
          </p:txBody>
        </p:sp>
      </p:grpSp>
      <p:sp>
        <p:nvSpPr>
          <p:cNvPr id="18453" name="TextBox 18452">
            <a:extLst>
              <a:ext uri="{FF2B5EF4-FFF2-40B4-BE49-F238E27FC236}">
                <a16:creationId xmlns:a16="http://schemas.microsoft.com/office/drawing/2014/main" id="{81A327B0-A404-F8F5-74E4-25957CD02F60}"/>
              </a:ext>
            </a:extLst>
          </p:cNvPr>
          <p:cNvSpPr txBox="1"/>
          <p:nvPr/>
        </p:nvSpPr>
        <p:spPr>
          <a:xfrm>
            <a:off x="374896" y="2696242"/>
            <a:ext cx="10623662" cy="369332"/>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其中 </a:t>
            </a:r>
            <a:r>
              <a:rPr lang="en-US" b="0" i="0" dirty="0">
                <a:effectLst/>
                <a:latin typeface="Microsoft YaHei" panose="020B0503020204020204" pitchFamily="34" charset="-122"/>
                <a:ea typeface="Microsoft YaHei" panose="020B0503020204020204" pitchFamily="34" charset="-122"/>
              </a:rPr>
              <a:t>n</a:t>
            </a:r>
            <a:r>
              <a:rPr lang="en-US" b="0" i="0" baseline="-25000" dirty="0">
                <a:effectLst/>
                <a:latin typeface="Microsoft YaHei" panose="020B0503020204020204" pitchFamily="34" charset="-122"/>
                <a:ea typeface="Microsoft YaHei" panose="020B0503020204020204" pitchFamily="34" charset="-122"/>
              </a:rPr>
              <a:t>r</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是关系的总数，</a:t>
            </a:r>
            <a:r>
              <a:rPr lang="en-US" b="0" i="0" dirty="0">
                <a:effectLst/>
                <a:latin typeface="Microsoft YaHei" panose="020B0503020204020204" pitchFamily="34" charset="-122"/>
                <a:ea typeface="Microsoft YaHei" panose="020B0503020204020204" pitchFamily="34" charset="-122"/>
              </a:rPr>
              <a:t>o </a:t>
            </a:r>
            <a:r>
              <a:rPr lang="zh-CN" altLang="en-US" b="0" i="0" dirty="0">
                <a:effectLst/>
                <a:latin typeface="Microsoft YaHei" panose="020B0503020204020204" pitchFamily="34" charset="-122"/>
                <a:ea typeface="Microsoft YaHei" panose="020B0503020204020204" pitchFamily="34" charset="-122"/>
              </a:rPr>
              <a:t>是神经网络的最终输出，它对应于与所有关系类型相关联的分数，其定义如下：</a:t>
            </a:r>
            <a:endParaRPr lang="en-CN" dirty="0">
              <a:latin typeface="Microsoft YaHei" panose="020B0503020204020204" pitchFamily="34" charset="-122"/>
              <a:ea typeface="Microsoft YaHei" panose="020B0503020204020204" pitchFamily="34" charset="-122"/>
            </a:endParaRPr>
          </a:p>
        </p:txBody>
      </p:sp>
      <p:grpSp>
        <p:nvGrpSpPr>
          <p:cNvPr id="18465" name="Group 18464" descr="\documentclass{article}&#10;\usepackage{amsmath,bm}&#10;\pagestyle{empty}&#10;\begin{document}&#10;&#10;&#10;\begin{equation*}&#10;\bm{o}=\bm{M b}+\bm{d}&#10;\end{equation*}&#10;&#10;\end{document}" title="IguanaTex Vector Display">
            <a:extLst>
              <a:ext uri="{FF2B5EF4-FFF2-40B4-BE49-F238E27FC236}">
                <a16:creationId xmlns:a16="http://schemas.microsoft.com/office/drawing/2014/main" id="{F63551EA-CB55-720B-3D5A-C9140E1BF817}"/>
              </a:ext>
            </a:extLst>
          </p:cNvPr>
          <p:cNvGrpSpPr>
            <a:grpSpLocks noChangeAspect="1"/>
          </p:cNvGrpSpPr>
          <p:nvPr>
            <p:custDataLst>
              <p:tags r:id="rId2"/>
            </p:custDataLst>
          </p:nvPr>
        </p:nvGrpSpPr>
        <p:grpSpPr>
          <a:xfrm>
            <a:off x="4626277" y="3377327"/>
            <a:ext cx="1360346" cy="172042"/>
            <a:chOff x="7690986" y="4046982"/>
            <a:chExt cx="1360346" cy="172042"/>
          </a:xfrm>
        </p:grpSpPr>
        <p:sp>
          <p:nvSpPr>
            <p:cNvPr id="18457" name="Freeform 18456">
              <a:extLst>
                <a:ext uri="{FF2B5EF4-FFF2-40B4-BE49-F238E27FC236}">
                  <a16:creationId xmlns:a16="http://schemas.microsoft.com/office/drawing/2014/main" id="{5F1C8216-075F-A7F5-0C11-FF120DAAE525}"/>
                </a:ext>
              </a:extLst>
            </p:cNvPr>
            <p:cNvSpPr/>
            <p:nvPr>
              <p:custDataLst>
                <p:tags r:id="rId3"/>
              </p:custDataLst>
            </p:nvPr>
          </p:nvSpPr>
          <p:spPr>
            <a:xfrm>
              <a:off x="7690986" y="4100565"/>
              <a:ext cx="129939" cy="101853"/>
            </a:xfrm>
            <a:custGeom>
              <a:avLst/>
              <a:gdLst>
                <a:gd name="connsiteX0" fmla="*/ 130146 w 129939"/>
                <a:gd name="connsiteY0" fmla="*/ 38380 h 101853"/>
                <a:gd name="connsiteX1" fmla="*/ 78468 w 129939"/>
                <a:gd name="connsiteY1" fmla="*/ 75 h 101853"/>
                <a:gd name="connsiteX2" fmla="*/ 206 w 129939"/>
                <a:gd name="connsiteY2" fmla="*/ 63622 h 101853"/>
                <a:gd name="connsiteX3" fmla="*/ 51884 w 129939"/>
                <a:gd name="connsiteY3" fmla="*/ 101928 h 101853"/>
                <a:gd name="connsiteX4" fmla="*/ 130146 w 129939"/>
                <a:gd name="connsiteY4" fmla="*/ 38380 h 101853"/>
                <a:gd name="connsiteX5" fmla="*/ 52381 w 129939"/>
                <a:gd name="connsiteY5" fmla="*/ 93957 h 101853"/>
                <a:gd name="connsiteX6" fmla="*/ 28778 w 129939"/>
                <a:gd name="connsiteY6" fmla="*/ 73365 h 101853"/>
                <a:gd name="connsiteX7" fmla="*/ 42691 w 129939"/>
                <a:gd name="connsiteY7" fmla="*/ 27309 h 101853"/>
                <a:gd name="connsiteX8" fmla="*/ 77971 w 129939"/>
                <a:gd name="connsiteY8" fmla="*/ 8046 h 101853"/>
                <a:gd name="connsiteX9" fmla="*/ 101574 w 129939"/>
                <a:gd name="connsiteY9" fmla="*/ 28638 h 101853"/>
                <a:gd name="connsiteX10" fmla="*/ 87661 w 129939"/>
                <a:gd name="connsiteY10" fmla="*/ 74693 h 101853"/>
                <a:gd name="connsiteX11" fmla="*/ 52381 w 129939"/>
                <a:gd name="connsiteY11" fmla="*/ 93957 h 10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939" h="101853">
                  <a:moveTo>
                    <a:pt x="130146" y="38380"/>
                  </a:moveTo>
                  <a:cubicBezTo>
                    <a:pt x="130146" y="14688"/>
                    <a:pt x="111015" y="75"/>
                    <a:pt x="78468" y="75"/>
                  </a:cubicBezTo>
                  <a:cubicBezTo>
                    <a:pt x="26790" y="75"/>
                    <a:pt x="206" y="35723"/>
                    <a:pt x="206" y="63622"/>
                  </a:cubicBezTo>
                  <a:cubicBezTo>
                    <a:pt x="206" y="87314"/>
                    <a:pt x="19337" y="101928"/>
                    <a:pt x="51884" y="101928"/>
                  </a:cubicBezTo>
                  <a:cubicBezTo>
                    <a:pt x="103561" y="101928"/>
                    <a:pt x="130146" y="66279"/>
                    <a:pt x="130146" y="38380"/>
                  </a:cubicBezTo>
                  <a:close/>
                  <a:moveTo>
                    <a:pt x="52381" y="93957"/>
                  </a:moveTo>
                  <a:cubicBezTo>
                    <a:pt x="41946" y="93957"/>
                    <a:pt x="28778" y="90193"/>
                    <a:pt x="28778" y="73365"/>
                  </a:cubicBezTo>
                  <a:cubicBezTo>
                    <a:pt x="28778" y="65615"/>
                    <a:pt x="35238" y="39045"/>
                    <a:pt x="42691" y="27309"/>
                  </a:cubicBezTo>
                  <a:cubicBezTo>
                    <a:pt x="51884" y="12917"/>
                    <a:pt x="66791" y="8046"/>
                    <a:pt x="77971" y="8046"/>
                  </a:cubicBezTo>
                  <a:cubicBezTo>
                    <a:pt x="88406" y="8046"/>
                    <a:pt x="101574" y="11810"/>
                    <a:pt x="101574" y="28638"/>
                  </a:cubicBezTo>
                  <a:cubicBezTo>
                    <a:pt x="101574" y="36388"/>
                    <a:pt x="95114" y="62958"/>
                    <a:pt x="87661" y="74693"/>
                  </a:cubicBezTo>
                  <a:cubicBezTo>
                    <a:pt x="78468" y="89085"/>
                    <a:pt x="63561" y="93957"/>
                    <a:pt x="52381" y="93957"/>
                  </a:cubicBezTo>
                  <a:close/>
                </a:path>
              </a:pathLst>
            </a:custGeom>
            <a:solidFill>
              <a:srgbClr val="000000"/>
            </a:solidFill>
            <a:ln w="24938"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A4FBE74B-F3BC-54D1-2EF5-AEB5982698B3}"/>
                </a:ext>
              </a:extLst>
            </p:cNvPr>
            <p:cNvSpPr/>
            <p:nvPr>
              <p:custDataLst>
                <p:tags r:id="rId4"/>
              </p:custDataLst>
            </p:nvPr>
          </p:nvSpPr>
          <p:spPr>
            <a:xfrm>
              <a:off x="7907756" y="4119386"/>
              <a:ext cx="165219" cy="51812"/>
            </a:xfrm>
            <a:custGeom>
              <a:avLst/>
              <a:gdLst>
                <a:gd name="connsiteX0" fmla="*/ 156987 w 165219"/>
                <a:gd name="connsiteY0" fmla="*/ 8932 h 51812"/>
                <a:gd name="connsiteX1" fmla="*/ 165434 w 165219"/>
                <a:gd name="connsiteY1" fmla="*/ 4503 h 51812"/>
                <a:gd name="connsiteX2" fmla="*/ 157235 w 165219"/>
                <a:gd name="connsiteY2" fmla="*/ 75 h 51812"/>
                <a:gd name="connsiteX3" fmla="*/ 8414 w 165219"/>
                <a:gd name="connsiteY3" fmla="*/ 75 h 51812"/>
                <a:gd name="connsiteX4" fmla="*/ 215 w 165219"/>
                <a:gd name="connsiteY4" fmla="*/ 4503 h 51812"/>
                <a:gd name="connsiteX5" fmla="*/ 8662 w 165219"/>
                <a:gd name="connsiteY5" fmla="*/ 8932 h 51812"/>
                <a:gd name="connsiteX6" fmla="*/ 156987 w 165219"/>
                <a:gd name="connsiteY6" fmla="*/ 8932 h 51812"/>
                <a:gd name="connsiteX7" fmla="*/ 157235 w 165219"/>
                <a:gd name="connsiteY7" fmla="*/ 51887 h 51812"/>
                <a:gd name="connsiteX8" fmla="*/ 165434 w 165219"/>
                <a:gd name="connsiteY8" fmla="*/ 47459 h 51812"/>
                <a:gd name="connsiteX9" fmla="*/ 156987 w 165219"/>
                <a:gd name="connsiteY9" fmla="*/ 43030 h 51812"/>
                <a:gd name="connsiteX10" fmla="*/ 8662 w 165219"/>
                <a:gd name="connsiteY10" fmla="*/ 43030 h 51812"/>
                <a:gd name="connsiteX11" fmla="*/ 215 w 165219"/>
                <a:gd name="connsiteY11" fmla="*/ 47459 h 51812"/>
                <a:gd name="connsiteX12" fmla="*/ 8414 w 165219"/>
                <a:gd name="connsiteY12" fmla="*/ 51887 h 51812"/>
                <a:gd name="connsiteX13" fmla="*/ 157235 w 165219"/>
                <a:gd name="connsiteY13" fmla="*/ 51887 h 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219" h="51812">
                  <a:moveTo>
                    <a:pt x="156987" y="8932"/>
                  </a:moveTo>
                  <a:cubicBezTo>
                    <a:pt x="160713" y="8932"/>
                    <a:pt x="165434" y="8932"/>
                    <a:pt x="165434" y="4503"/>
                  </a:cubicBezTo>
                  <a:cubicBezTo>
                    <a:pt x="165434" y="75"/>
                    <a:pt x="160713" y="75"/>
                    <a:pt x="157235" y="75"/>
                  </a:cubicBezTo>
                  <a:lnTo>
                    <a:pt x="8414" y="75"/>
                  </a:lnTo>
                  <a:cubicBezTo>
                    <a:pt x="4935" y="75"/>
                    <a:pt x="215" y="75"/>
                    <a:pt x="215" y="4503"/>
                  </a:cubicBezTo>
                  <a:cubicBezTo>
                    <a:pt x="215" y="8932"/>
                    <a:pt x="4935" y="8932"/>
                    <a:pt x="8662" y="8932"/>
                  </a:cubicBezTo>
                  <a:lnTo>
                    <a:pt x="156987" y="8932"/>
                  </a:lnTo>
                  <a:close/>
                  <a:moveTo>
                    <a:pt x="157235" y="51887"/>
                  </a:moveTo>
                  <a:cubicBezTo>
                    <a:pt x="160713" y="51887"/>
                    <a:pt x="165434" y="51887"/>
                    <a:pt x="165434" y="47459"/>
                  </a:cubicBezTo>
                  <a:cubicBezTo>
                    <a:pt x="165434" y="43030"/>
                    <a:pt x="160713" y="43030"/>
                    <a:pt x="156987" y="43030"/>
                  </a:cubicBezTo>
                  <a:lnTo>
                    <a:pt x="8662" y="43030"/>
                  </a:lnTo>
                  <a:cubicBezTo>
                    <a:pt x="4935" y="43030"/>
                    <a:pt x="215" y="43030"/>
                    <a:pt x="215" y="47459"/>
                  </a:cubicBezTo>
                  <a:cubicBezTo>
                    <a:pt x="215" y="51887"/>
                    <a:pt x="4935" y="51887"/>
                    <a:pt x="8414" y="51887"/>
                  </a:cubicBezTo>
                  <a:lnTo>
                    <a:pt x="157235" y="51887"/>
                  </a:lnTo>
                  <a:close/>
                </a:path>
              </a:pathLst>
            </a:custGeom>
            <a:solidFill>
              <a:srgbClr val="000000"/>
            </a:solidFill>
            <a:ln w="24938"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C150527C-08BC-ACC2-6D3A-DD12F5763AE8}"/>
                </a:ext>
              </a:extLst>
            </p:cNvPr>
            <p:cNvSpPr/>
            <p:nvPr>
              <p:custDataLst>
                <p:tags r:id="rId5"/>
              </p:custDataLst>
            </p:nvPr>
          </p:nvSpPr>
          <p:spPr>
            <a:xfrm>
              <a:off x="8167523" y="4048753"/>
              <a:ext cx="290686" cy="151893"/>
            </a:xfrm>
            <a:custGeom>
              <a:avLst/>
              <a:gdLst>
                <a:gd name="connsiteX0" fmla="*/ 262092 w 290686"/>
                <a:gd name="connsiteY0" fmla="*/ 11367 h 151893"/>
                <a:gd name="connsiteX1" fmla="*/ 278986 w 290686"/>
                <a:gd name="connsiteY1" fmla="*/ 10481 h 151893"/>
                <a:gd name="connsiteX2" fmla="*/ 290912 w 290686"/>
                <a:gd name="connsiteY2" fmla="*/ 4060 h 151893"/>
                <a:gd name="connsiteX3" fmla="*/ 282465 w 290686"/>
                <a:gd name="connsiteY3" fmla="*/ 75 h 151893"/>
                <a:gd name="connsiteX4" fmla="*/ 238240 w 290686"/>
                <a:gd name="connsiteY4" fmla="*/ 75 h 151893"/>
                <a:gd name="connsiteX5" fmla="*/ 225569 w 290686"/>
                <a:gd name="connsiteY5" fmla="*/ 5610 h 151893"/>
                <a:gd name="connsiteX6" fmla="*/ 132401 w 290686"/>
                <a:gd name="connsiteY6" fmla="*/ 123405 h 151893"/>
                <a:gd name="connsiteX7" fmla="*/ 105817 w 290686"/>
                <a:gd name="connsiteY7" fmla="*/ 6274 h 151893"/>
                <a:gd name="connsiteX8" fmla="*/ 95879 w 290686"/>
                <a:gd name="connsiteY8" fmla="*/ 75 h 151893"/>
                <a:gd name="connsiteX9" fmla="*/ 49170 w 290686"/>
                <a:gd name="connsiteY9" fmla="*/ 75 h 151893"/>
                <a:gd name="connsiteX10" fmla="*/ 39977 w 290686"/>
                <a:gd name="connsiteY10" fmla="*/ 6496 h 151893"/>
                <a:gd name="connsiteX11" fmla="*/ 50412 w 290686"/>
                <a:gd name="connsiteY11" fmla="*/ 10481 h 151893"/>
                <a:gd name="connsiteX12" fmla="*/ 65568 w 290686"/>
                <a:gd name="connsiteY12" fmla="*/ 10924 h 151893"/>
                <a:gd name="connsiteX13" fmla="*/ 30785 w 290686"/>
                <a:gd name="connsiteY13" fmla="*/ 134476 h 151893"/>
                <a:gd name="connsiteX14" fmla="*/ 23331 w 290686"/>
                <a:gd name="connsiteY14" fmla="*/ 140233 h 151893"/>
                <a:gd name="connsiteX15" fmla="*/ 9169 w 290686"/>
                <a:gd name="connsiteY15" fmla="*/ 141562 h 151893"/>
                <a:gd name="connsiteX16" fmla="*/ 225 w 290686"/>
                <a:gd name="connsiteY16" fmla="*/ 147983 h 151893"/>
                <a:gd name="connsiteX17" fmla="*/ 5194 w 290686"/>
                <a:gd name="connsiteY17" fmla="*/ 151969 h 151893"/>
                <a:gd name="connsiteX18" fmla="*/ 32772 w 290686"/>
                <a:gd name="connsiteY18" fmla="*/ 151304 h 151893"/>
                <a:gd name="connsiteX19" fmla="*/ 61095 w 290686"/>
                <a:gd name="connsiteY19" fmla="*/ 151969 h 151893"/>
                <a:gd name="connsiteX20" fmla="*/ 67804 w 290686"/>
                <a:gd name="connsiteY20" fmla="*/ 145547 h 151893"/>
                <a:gd name="connsiteX21" fmla="*/ 60350 w 290686"/>
                <a:gd name="connsiteY21" fmla="*/ 141562 h 151893"/>
                <a:gd name="connsiteX22" fmla="*/ 42959 w 290686"/>
                <a:gd name="connsiteY22" fmla="*/ 139348 h 151893"/>
                <a:gd name="connsiteX23" fmla="*/ 77990 w 290686"/>
                <a:gd name="connsiteY23" fmla="*/ 13803 h 151893"/>
                <a:gd name="connsiteX24" fmla="*/ 78239 w 290686"/>
                <a:gd name="connsiteY24" fmla="*/ 13803 h 151893"/>
                <a:gd name="connsiteX25" fmla="*/ 108301 w 290686"/>
                <a:gd name="connsiteY25" fmla="*/ 145326 h 151893"/>
                <a:gd name="connsiteX26" fmla="*/ 115009 w 290686"/>
                <a:gd name="connsiteY26" fmla="*/ 151969 h 151893"/>
                <a:gd name="connsiteX27" fmla="*/ 123953 w 290686"/>
                <a:gd name="connsiteY27" fmla="*/ 146876 h 151893"/>
                <a:gd name="connsiteX28" fmla="*/ 231284 w 290686"/>
                <a:gd name="connsiteY28" fmla="*/ 10703 h 151893"/>
                <a:gd name="connsiteX29" fmla="*/ 231532 w 290686"/>
                <a:gd name="connsiteY29" fmla="*/ 10924 h 151893"/>
                <a:gd name="connsiteX30" fmla="*/ 196252 w 290686"/>
                <a:gd name="connsiteY30" fmla="*/ 137134 h 151893"/>
                <a:gd name="connsiteX31" fmla="*/ 190538 w 290686"/>
                <a:gd name="connsiteY31" fmla="*/ 141340 h 151893"/>
                <a:gd name="connsiteX32" fmla="*/ 177370 w 290686"/>
                <a:gd name="connsiteY32" fmla="*/ 141562 h 151893"/>
                <a:gd name="connsiteX33" fmla="*/ 169420 w 290686"/>
                <a:gd name="connsiteY33" fmla="*/ 142005 h 151893"/>
                <a:gd name="connsiteX34" fmla="*/ 166438 w 290686"/>
                <a:gd name="connsiteY34" fmla="*/ 147983 h 151893"/>
                <a:gd name="connsiteX35" fmla="*/ 171904 w 290686"/>
                <a:gd name="connsiteY35" fmla="*/ 151969 h 151893"/>
                <a:gd name="connsiteX36" fmla="*/ 190041 w 290686"/>
                <a:gd name="connsiteY36" fmla="*/ 151526 h 151893"/>
                <a:gd name="connsiteX37" fmla="*/ 207433 w 290686"/>
                <a:gd name="connsiteY37" fmla="*/ 151304 h 151893"/>
                <a:gd name="connsiteX38" fmla="*/ 226563 w 290686"/>
                <a:gd name="connsiteY38" fmla="*/ 151526 h 151893"/>
                <a:gd name="connsiteX39" fmla="*/ 244203 w 290686"/>
                <a:gd name="connsiteY39" fmla="*/ 151969 h 151893"/>
                <a:gd name="connsiteX40" fmla="*/ 249421 w 290686"/>
                <a:gd name="connsiteY40" fmla="*/ 150419 h 151893"/>
                <a:gd name="connsiteX41" fmla="*/ 251160 w 290686"/>
                <a:gd name="connsiteY41" fmla="*/ 145547 h 151893"/>
                <a:gd name="connsiteX42" fmla="*/ 240973 w 290686"/>
                <a:gd name="connsiteY42" fmla="*/ 141562 h 151893"/>
                <a:gd name="connsiteX43" fmla="*/ 225818 w 290686"/>
                <a:gd name="connsiteY43" fmla="*/ 141119 h 151893"/>
                <a:gd name="connsiteX44" fmla="*/ 262092 w 290686"/>
                <a:gd name="connsiteY44" fmla="*/ 11367 h 15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0686" h="151893">
                  <a:moveTo>
                    <a:pt x="262092" y="11367"/>
                  </a:moveTo>
                  <a:cubicBezTo>
                    <a:pt x="267558" y="10481"/>
                    <a:pt x="276253" y="10481"/>
                    <a:pt x="278986" y="10481"/>
                  </a:cubicBezTo>
                  <a:cubicBezTo>
                    <a:pt x="287682" y="10481"/>
                    <a:pt x="290912" y="10481"/>
                    <a:pt x="290912" y="4060"/>
                  </a:cubicBezTo>
                  <a:cubicBezTo>
                    <a:pt x="290912" y="75"/>
                    <a:pt x="286937" y="75"/>
                    <a:pt x="282465" y="75"/>
                  </a:cubicBezTo>
                  <a:lnTo>
                    <a:pt x="238240" y="75"/>
                  </a:lnTo>
                  <a:cubicBezTo>
                    <a:pt x="230539" y="75"/>
                    <a:pt x="229296" y="739"/>
                    <a:pt x="225569" y="5610"/>
                  </a:cubicBezTo>
                  <a:lnTo>
                    <a:pt x="132401" y="123405"/>
                  </a:lnTo>
                  <a:lnTo>
                    <a:pt x="105817" y="6274"/>
                  </a:lnTo>
                  <a:cubicBezTo>
                    <a:pt x="104326" y="75"/>
                    <a:pt x="102090" y="75"/>
                    <a:pt x="95879" y="75"/>
                  </a:cubicBezTo>
                  <a:lnTo>
                    <a:pt x="49170" y="75"/>
                  </a:lnTo>
                  <a:cubicBezTo>
                    <a:pt x="44201" y="75"/>
                    <a:pt x="39977" y="75"/>
                    <a:pt x="39977" y="6496"/>
                  </a:cubicBezTo>
                  <a:cubicBezTo>
                    <a:pt x="39977" y="10481"/>
                    <a:pt x="43207" y="10481"/>
                    <a:pt x="50412" y="10481"/>
                  </a:cubicBezTo>
                  <a:cubicBezTo>
                    <a:pt x="55630" y="10481"/>
                    <a:pt x="60350" y="10703"/>
                    <a:pt x="65568" y="10924"/>
                  </a:cubicBezTo>
                  <a:lnTo>
                    <a:pt x="30785" y="134476"/>
                  </a:lnTo>
                  <a:cubicBezTo>
                    <a:pt x="29542" y="138905"/>
                    <a:pt x="29542" y="139126"/>
                    <a:pt x="23331" y="140233"/>
                  </a:cubicBezTo>
                  <a:cubicBezTo>
                    <a:pt x="17368" y="141562"/>
                    <a:pt x="9915" y="141562"/>
                    <a:pt x="9169" y="141562"/>
                  </a:cubicBezTo>
                  <a:cubicBezTo>
                    <a:pt x="4449" y="141562"/>
                    <a:pt x="225" y="141562"/>
                    <a:pt x="225" y="147983"/>
                  </a:cubicBezTo>
                  <a:cubicBezTo>
                    <a:pt x="225" y="149312"/>
                    <a:pt x="1467" y="151969"/>
                    <a:pt x="5194" y="151969"/>
                  </a:cubicBezTo>
                  <a:cubicBezTo>
                    <a:pt x="14138" y="151969"/>
                    <a:pt x="23580" y="151304"/>
                    <a:pt x="32772" y="151304"/>
                  </a:cubicBezTo>
                  <a:cubicBezTo>
                    <a:pt x="38983" y="151304"/>
                    <a:pt x="54884" y="151969"/>
                    <a:pt x="61095" y="151969"/>
                  </a:cubicBezTo>
                  <a:cubicBezTo>
                    <a:pt x="63083" y="151969"/>
                    <a:pt x="67804" y="151969"/>
                    <a:pt x="67804" y="145547"/>
                  </a:cubicBezTo>
                  <a:cubicBezTo>
                    <a:pt x="67804" y="141562"/>
                    <a:pt x="63580" y="141562"/>
                    <a:pt x="60350" y="141562"/>
                  </a:cubicBezTo>
                  <a:cubicBezTo>
                    <a:pt x="57617" y="141562"/>
                    <a:pt x="48921" y="141562"/>
                    <a:pt x="42959" y="139348"/>
                  </a:cubicBezTo>
                  <a:lnTo>
                    <a:pt x="77990" y="13803"/>
                  </a:lnTo>
                  <a:lnTo>
                    <a:pt x="78239" y="13803"/>
                  </a:lnTo>
                  <a:lnTo>
                    <a:pt x="108301" y="145326"/>
                  </a:lnTo>
                  <a:cubicBezTo>
                    <a:pt x="109046" y="148647"/>
                    <a:pt x="109792" y="151969"/>
                    <a:pt x="115009" y="151969"/>
                  </a:cubicBezTo>
                  <a:cubicBezTo>
                    <a:pt x="119978" y="151969"/>
                    <a:pt x="121966" y="149312"/>
                    <a:pt x="123953" y="146876"/>
                  </a:cubicBezTo>
                  <a:lnTo>
                    <a:pt x="231284" y="10703"/>
                  </a:lnTo>
                  <a:lnTo>
                    <a:pt x="231532" y="10924"/>
                  </a:lnTo>
                  <a:lnTo>
                    <a:pt x="196252" y="137134"/>
                  </a:lnTo>
                  <a:cubicBezTo>
                    <a:pt x="195259" y="140676"/>
                    <a:pt x="195010" y="140898"/>
                    <a:pt x="190538" y="141340"/>
                  </a:cubicBezTo>
                  <a:cubicBezTo>
                    <a:pt x="186314" y="141562"/>
                    <a:pt x="181345" y="141562"/>
                    <a:pt x="177370" y="141562"/>
                  </a:cubicBezTo>
                  <a:cubicBezTo>
                    <a:pt x="170910" y="141562"/>
                    <a:pt x="170414" y="141562"/>
                    <a:pt x="169420" y="142005"/>
                  </a:cubicBezTo>
                  <a:cubicBezTo>
                    <a:pt x="166438" y="143555"/>
                    <a:pt x="166438" y="147097"/>
                    <a:pt x="166438" y="147983"/>
                  </a:cubicBezTo>
                  <a:cubicBezTo>
                    <a:pt x="166438" y="148426"/>
                    <a:pt x="166687" y="151969"/>
                    <a:pt x="171904" y="151969"/>
                  </a:cubicBezTo>
                  <a:cubicBezTo>
                    <a:pt x="177867" y="151969"/>
                    <a:pt x="184078" y="151526"/>
                    <a:pt x="190041" y="151526"/>
                  </a:cubicBezTo>
                  <a:cubicBezTo>
                    <a:pt x="195755" y="151526"/>
                    <a:pt x="201718" y="151304"/>
                    <a:pt x="207433" y="151304"/>
                  </a:cubicBezTo>
                  <a:cubicBezTo>
                    <a:pt x="213892" y="151304"/>
                    <a:pt x="220104" y="151526"/>
                    <a:pt x="226563" y="151526"/>
                  </a:cubicBezTo>
                  <a:cubicBezTo>
                    <a:pt x="232526" y="151526"/>
                    <a:pt x="238489" y="151969"/>
                    <a:pt x="244203" y="151969"/>
                  </a:cubicBezTo>
                  <a:cubicBezTo>
                    <a:pt x="246191" y="151969"/>
                    <a:pt x="248178" y="151969"/>
                    <a:pt x="249421" y="150419"/>
                  </a:cubicBezTo>
                  <a:cubicBezTo>
                    <a:pt x="250911" y="149090"/>
                    <a:pt x="251160" y="145769"/>
                    <a:pt x="251160" y="145547"/>
                  </a:cubicBezTo>
                  <a:cubicBezTo>
                    <a:pt x="251160" y="141562"/>
                    <a:pt x="247930" y="141562"/>
                    <a:pt x="240973" y="141562"/>
                  </a:cubicBezTo>
                  <a:cubicBezTo>
                    <a:pt x="235756" y="141562"/>
                    <a:pt x="231035" y="141340"/>
                    <a:pt x="225818" y="141119"/>
                  </a:cubicBezTo>
                  <a:lnTo>
                    <a:pt x="262092" y="11367"/>
                  </a:lnTo>
                  <a:close/>
                </a:path>
              </a:pathLst>
            </a:custGeom>
            <a:solidFill>
              <a:srgbClr val="000000"/>
            </a:solidFill>
            <a:ln w="24938"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A60B3436-3CBC-5945-7BB9-F83B2232BB56}"/>
                </a:ext>
              </a:extLst>
            </p:cNvPr>
            <p:cNvSpPr/>
            <p:nvPr>
              <p:custDataLst>
                <p:tags r:id="rId6"/>
              </p:custDataLst>
            </p:nvPr>
          </p:nvSpPr>
          <p:spPr>
            <a:xfrm>
              <a:off x="8481128" y="4046982"/>
              <a:ext cx="112796" cy="155436"/>
            </a:xfrm>
            <a:custGeom>
              <a:avLst/>
              <a:gdLst>
                <a:gd name="connsiteX0" fmla="*/ 57133 w 112796"/>
                <a:gd name="connsiteY0" fmla="*/ 7824 h 155436"/>
                <a:gd name="connsiteX1" fmla="*/ 58127 w 112796"/>
                <a:gd name="connsiteY1" fmla="*/ 4060 h 155436"/>
                <a:gd name="connsiteX2" fmla="*/ 52661 w 112796"/>
                <a:gd name="connsiteY2" fmla="*/ 75 h 155436"/>
                <a:gd name="connsiteX3" fmla="*/ 50922 w 112796"/>
                <a:gd name="connsiteY3" fmla="*/ 296 h 155436"/>
                <a:gd name="connsiteX4" fmla="*/ 18871 w 112796"/>
                <a:gd name="connsiteY4" fmla="*/ 1625 h 155436"/>
                <a:gd name="connsiteX5" fmla="*/ 10921 w 112796"/>
                <a:gd name="connsiteY5" fmla="*/ 8267 h 155436"/>
                <a:gd name="connsiteX6" fmla="*/ 17381 w 112796"/>
                <a:gd name="connsiteY6" fmla="*/ 12253 h 155436"/>
                <a:gd name="connsiteX7" fmla="*/ 27816 w 112796"/>
                <a:gd name="connsiteY7" fmla="*/ 12696 h 155436"/>
                <a:gd name="connsiteX8" fmla="*/ 20859 w 112796"/>
                <a:gd name="connsiteY8" fmla="*/ 38159 h 155436"/>
                <a:gd name="connsiteX9" fmla="*/ 3716 w 112796"/>
                <a:gd name="connsiteY9" fmla="*/ 99271 h 155436"/>
                <a:gd name="connsiteX10" fmla="*/ 238 w 112796"/>
                <a:gd name="connsiteY10" fmla="*/ 119420 h 155436"/>
                <a:gd name="connsiteX11" fmla="*/ 42474 w 112796"/>
                <a:gd name="connsiteY11" fmla="*/ 155511 h 155436"/>
                <a:gd name="connsiteX12" fmla="*/ 113034 w 112796"/>
                <a:gd name="connsiteY12" fmla="*/ 90193 h 155436"/>
                <a:gd name="connsiteX13" fmla="*/ 69555 w 112796"/>
                <a:gd name="connsiteY13" fmla="*/ 53658 h 155436"/>
                <a:gd name="connsiteX14" fmla="*/ 42474 w 112796"/>
                <a:gd name="connsiteY14" fmla="*/ 60744 h 155436"/>
                <a:gd name="connsiteX15" fmla="*/ 57133 w 112796"/>
                <a:gd name="connsiteY15" fmla="*/ 7824 h 155436"/>
                <a:gd name="connsiteX16" fmla="*/ 42971 w 112796"/>
                <a:gd name="connsiteY16" fmla="*/ 147540 h 155436"/>
                <a:gd name="connsiteX17" fmla="*/ 25083 w 112796"/>
                <a:gd name="connsiteY17" fmla="*/ 129162 h 155436"/>
                <a:gd name="connsiteX18" fmla="*/ 29306 w 112796"/>
                <a:gd name="connsiteY18" fmla="*/ 107020 h 155436"/>
                <a:gd name="connsiteX19" fmla="*/ 37754 w 112796"/>
                <a:gd name="connsiteY19" fmla="*/ 76686 h 155436"/>
                <a:gd name="connsiteX20" fmla="*/ 68313 w 112796"/>
                <a:gd name="connsiteY20" fmla="*/ 61629 h 155436"/>
                <a:gd name="connsiteX21" fmla="*/ 84959 w 112796"/>
                <a:gd name="connsiteY21" fmla="*/ 78457 h 155436"/>
                <a:gd name="connsiteX22" fmla="*/ 72537 w 112796"/>
                <a:gd name="connsiteY22" fmla="*/ 125841 h 155436"/>
                <a:gd name="connsiteX23" fmla="*/ 42971 w 112796"/>
                <a:gd name="connsiteY23" fmla="*/ 147540 h 1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96" h="155436">
                  <a:moveTo>
                    <a:pt x="57133" y="7824"/>
                  </a:moveTo>
                  <a:cubicBezTo>
                    <a:pt x="58127" y="4725"/>
                    <a:pt x="58127" y="4282"/>
                    <a:pt x="58127" y="4060"/>
                  </a:cubicBezTo>
                  <a:cubicBezTo>
                    <a:pt x="58127" y="1182"/>
                    <a:pt x="55394" y="75"/>
                    <a:pt x="52661" y="75"/>
                  </a:cubicBezTo>
                  <a:cubicBezTo>
                    <a:pt x="51667" y="75"/>
                    <a:pt x="51418" y="75"/>
                    <a:pt x="50922" y="296"/>
                  </a:cubicBezTo>
                  <a:lnTo>
                    <a:pt x="18871" y="1625"/>
                  </a:lnTo>
                  <a:cubicBezTo>
                    <a:pt x="15393" y="1846"/>
                    <a:pt x="10921" y="2068"/>
                    <a:pt x="10921" y="8267"/>
                  </a:cubicBezTo>
                  <a:cubicBezTo>
                    <a:pt x="10921" y="12253"/>
                    <a:pt x="15642" y="12253"/>
                    <a:pt x="17381" y="12253"/>
                  </a:cubicBezTo>
                  <a:cubicBezTo>
                    <a:pt x="20114" y="12253"/>
                    <a:pt x="24586" y="12253"/>
                    <a:pt x="27816" y="12696"/>
                  </a:cubicBezTo>
                  <a:cubicBezTo>
                    <a:pt x="25828" y="20224"/>
                    <a:pt x="23344" y="29745"/>
                    <a:pt x="20859" y="38159"/>
                  </a:cubicBezTo>
                  <a:lnTo>
                    <a:pt x="3716" y="99271"/>
                  </a:lnTo>
                  <a:cubicBezTo>
                    <a:pt x="238" y="111670"/>
                    <a:pt x="238" y="114327"/>
                    <a:pt x="238" y="119420"/>
                  </a:cubicBezTo>
                  <a:cubicBezTo>
                    <a:pt x="238" y="147762"/>
                    <a:pt x="23840" y="155511"/>
                    <a:pt x="42474" y="155511"/>
                  </a:cubicBezTo>
                  <a:cubicBezTo>
                    <a:pt x="87444" y="155511"/>
                    <a:pt x="113034" y="119420"/>
                    <a:pt x="113034" y="90193"/>
                  </a:cubicBezTo>
                  <a:cubicBezTo>
                    <a:pt x="113034" y="62958"/>
                    <a:pt x="90177" y="53658"/>
                    <a:pt x="69555" y="53658"/>
                  </a:cubicBezTo>
                  <a:cubicBezTo>
                    <a:pt x="57630" y="53658"/>
                    <a:pt x="47692" y="57865"/>
                    <a:pt x="42474" y="60744"/>
                  </a:cubicBezTo>
                  <a:lnTo>
                    <a:pt x="57133" y="7824"/>
                  </a:lnTo>
                  <a:close/>
                  <a:moveTo>
                    <a:pt x="42971" y="147540"/>
                  </a:moveTo>
                  <a:cubicBezTo>
                    <a:pt x="33282" y="147540"/>
                    <a:pt x="25083" y="142890"/>
                    <a:pt x="25083" y="129162"/>
                  </a:cubicBezTo>
                  <a:cubicBezTo>
                    <a:pt x="25083" y="122077"/>
                    <a:pt x="27567" y="113884"/>
                    <a:pt x="29306" y="107020"/>
                  </a:cubicBezTo>
                  <a:cubicBezTo>
                    <a:pt x="31791" y="98606"/>
                    <a:pt x="36015" y="83329"/>
                    <a:pt x="37754" y="76686"/>
                  </a:cubicBezTo>
                  <a:cubicBezTo>
                    <a:pt x="38996" y="72922"/>
                    <a:pt x="53158" y="61629"/>
                    <a:pt x="68313" y="61629"/>
                  </a:cubicBezTo>
                  <a:cubicBezTo>
                    <a:pt x="83717" y="61629"/>
                    <a:pt x="84959" y="73586"/>
                    <a:pt x="84959" y="78457"/>
                  </a:cubicBezTo>
                  <a:cubicBezTo>
                    <a:pt x="84959" y="89971"/>
                    <a:pt x="76512" y="117206"/>
                    <a:pt x="72537" y="125841"/>
                  </a:cubicBezTo>
                  <a:cubicBezTo>
                    <a:pt x="64089" y="143776"/>
                    <a:pt x="50176" y="147540"/>
                    <a:pt x="42971" y="147540"/>
                  </a:cubicBezTo>
                  <a:close/>
                </a:path>
              </a:pathLst>
            </a:custGeom>
            <a:solidFill>
              <a:srgbClr val="000000"/>
            </a:solidFill>
            <a:ln w="24938"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4D0862C9-2026-63E0-5DBD-ABC3B98164A3}"/>
                </a:ext>
              </a:extLst>
            </p:cNvPr>
            <p:cNvSpPr/>
            <p:nvPr>
              <p:custDataLst>
                <p:tags r:id="rId7"/>
              </p:custDataLst>
            </p:nvPr>
          </p:nvSpPr>
          <p:spPr>
            <a:xfrm>
              <a:off x="8666732" y="4071559"/>
              <a:ext cx="165219" cy="147465"/>
            </a:xfrm>
            <a:custGeom>
              <a:avLst/>
              <a:gdLst>
                <a:gd name="connsiteX0" fmla="*/ 87948 w 165219"/>
                <a:gd name="connsiteY0" fmla="*/ 78236 h 147465"/>
                <a:gd name="connsiteX1" fmla="*/ 157266 w 165219"/>
                <a:gd name="connsiteY1" fmla="*/ 78236 h 147465"/>
                <a:gd name="connsiteX2" fmla="*/ 165464 w 165219"/>
                <a:gd name="connsiteY2" fmla="*/ 73807 h 147465"/>
                <a:gd name="connsiteX3" fmla="*/ 157266 w 165219"/>
                <a:gd name="connsiteY3" fmla="*/ 69379 h 147465"/>
                <a:gd name="connsiteX4" fmla="*/ 87948 w 165219"/>
                <a:gd name="connsiteY4" fmla="*/ 69379 h 147465"/>
                <a:gd name="connsiteX5" fmla="*/ 87948 w 165219"/>
                <a:gd name="connsiteY5" fmla="*/ 7382 h 147465"/>
                <a:gd name="connsiteX6" fmla="*/ 82979 w 165219"/>
                <a:gd name="connsiteY6" fmla="*/ 75 h 147465"/>
                <a:gd name="connsiteX7" fmla="*/ 78010 w 165219"/>
                <a:gd name="connsiteY7" fmla="*/ 7382 h 147465"/>
                <a:gd name="connsiteX8" fmla="*/ 78010 w 165219"/>
                <a:gd name="connsiteY8" fmla="*/ 69379 h 147465"/>
                <a:gd name="connsiteX9" fmla="*/ 8444 w 165219"/>
                <a:gd name="connsiteY9" fmla="*/ 69379 h 147465"/>
                <a:gd name="connsiteX10" fmla="*/ 245 w 165219"/>
                <a:gd name="connsiteY10" fmla="*/ 73807 h 147465"/>
                <a:gd name="connsiteX11" fmla="*/ 8444 w 165219"/>
                <a:gd name="connsiteY11" fmla="*/ 78236 h 147465"/>
                <a:gd name="connsiteX12" fmla="*/ 78010 w 165219"/>
                <a:gd name="connsiteY12" fmla="*/ 78236 h 147465"/>
                <a:gd name="connsiteX13" fmla="*/ 78010 w 165219"/>
                <a:gd name="connsiteY13" fmla="*/ 140233 h 147465"/>
                <a:gd name="connsiteX14" fmla="*/ 82979 w 165219"/>
                <a:gd name="connsiteY14" fmla="*/ 147540 h 147465"/>
                <a:gd name="connsiteX15" fmla="*/ 87948 w 165219"/>
                <a:gd name="connsiteY15" fmla="*/ 140233 h 147465"/>
                <a:gd name="connsiteX16" fmla="*/ 87948 w 165219"/>
                <a:gd name="connsiteY16" fmla="*/ 78236 h 1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219" h="147465">
                  <a:moveTo>
                    <a:pt x="87948" y="78236"/>
                  </a:moveTo>
                  <a:lnTo>
                    <a:pt x="157266" y="78236"/>
                  </a:lnTo>
                  <a:cubicBezTo>
                    <a:pt x="160744" y="78236"/>
                    <a:pt x="165464" y="78236"/>
                    <a:pt x="165464" y="73807"/>
                  </a:cubicBezTo>
                  <a:cubicBezTo>
                    <a:pt x="165464" y="69379"/>
                    <a:pt x="160744" y="69379"/>
                    <a:pt x="157266" y="69379"/>
                  </a:cubicBezTo>
                  <a:lnTo>
                    <a:pt x="87948" y="69379"/>
                  </a:lnTo>
                  <a:lnTo>
                    <a:pt x="87948" y="7382"/>
                  </a:lnTo>
                  <a:cubicBezTo>
                    <a:pt x="87948" y="4282"/>
                    <a:pt x="87948" y="75"/>
                    <a:pt x="82979" y="75"/>
                  </a:cubicBezTo>
                  <a:cubicBezTo>
                    <a:pt x="78010" y="75"/>
                    <a:pt x="78010" y="4282"/>
                    <a:pt x="78010" y="7382"/>
                  </a:cubicBezTo>
                  <a:lnTo>
                    <a:pt x="78010" y="69379"/>
                  </a:lnTo>
                  <a:lnTo>
                    <a:pt x="8444" y="69379"/>
                  </a:lnTo>
                  <a:cubicBezTo>
                    <a:pt x="4966" y="69379"/>
                    <a:pt x="245" y="69379"/>
                    <a:pt x="245" y="73807"/>
                  </a:cubicBezTo>
                  <a:cubicBezTo>
                    <a:pt x="245" y="78236"/>
                    <a:pt x="4966" y="78236"/>
                    <a:pt x="8444" y="78236"/>
                  </a:cubicBezTo>
                  <a:lnTo>
                    <a:pt x="78010" y="78236"/>
                  </a:lnTo>
                  <a:lnTo>
                    <a:pt x="78010" y="140233"/>
                  </a:lnTo>
                  <a:cubicBezTo>
                    <a:pt x="78010" y="143333"/>
                    <a:pt x="78010" y="147540"/>
                    <a:pt x="82979" y="147540"/>
                  </a:cubicBezTo>
                  <a:cubicBezTo>
                    <a:pt x="87948" y="147540"/>
                    <a:pt x="87948" y="143333"/>
                    <a:pt x="87948" y="140233"/>
                  </a:cubicBezTo>
                  <a:lnTo>
                    <a:pt x="87948" y="78236"/>
                  </a:lnTo>
                  <a:close/>
                </a:path>
              </a:pathLst>
            </a:custGeom>
            <a:solidFill>
              <a:srgbClr val="000000"/>
            </a:solidFill>
            <a:ln w="24938"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F7F916DE-AB0A-54AE-43DB-607F5CFC19A9}"/>
                </a:ext>
              </a:extLst>
            </p:cNvPr>
            <p:cNvSpPr/>
            <p:nvPr>
              <p:custDataLst>
                <p:tags r:id="rId8"/>
              </p:custDataLst>
            </p:nvPr>
          </p:nvSpPr>
          <p:spPr>
            <a:xfrm>
              <a:off x="8912449" y="4046982"/>
              <a:ext cx="138883" cy="155436"/>
            </a:xfrm>
            <a:custGeom>
              <a:avLst/>
              <a:gdLst>
                <a:gd name="connsiteX0" fmla="*/ 138145 w 138883"/>
                <a:gd name="connsiteY0" fmla="*/ 7824 h 155436"/>
                <a:gd name="connsiteX1" fmla="*/ 139139 w 138883"/>
                <a:gd name="connsiteY1" fmla="*/ 4060 h 155436"/>
                <a:gd name="connsiteX2" fmla="*/ 133673 w 138883"/>
                <a:gd name="connsiteY2" fmla="*/ 75 h 155436"/>
                <a:gd name="connsiteX3" fmla="*/ 131934 w 138883"/>
                <a:gd name="connsiteY3" fmla="*/ 296 h 155436"/>
                <a:gd name="connsiteX4" fmla="*/ 99884 w 138883"/>
                <a:gd name="connsiteY4" fmla="*/ 1625 h 155436"/>
                <a:gd name="connsiteX5" fmla="*/ 91933 w 138883"/>
                <a:gd name="connsiteY5" fmla="*/ 8267 h 155436"/>
                <a:gd name="connsiteX6" fmla="*/ 98393 w 138883"/>
                <a:gd name="connsiteY6" fmla="*/ 12253 h 155436"/>
                <a:gd name="connsiteX7" fmla="*/ 108828 w 138883"/>
                <a:gd name="connsiteY7" fmla="*/ 12696 h 155436"/>
                <a:gd name="connsiteX8" fmla="*/ 95411 w 138883"/>
                <a:gd name="connsiteY8" fmla="*/ 61629 h 155436"/>
                <a:gd name="connsiteX9" fmla="*/ 70318 w 138883"/>
                <a:gd name="connsiteY9" fmla="*/ 53658 h 155436"/>
                <a:gd name="connsiteX10" fmla="*/ 255 w 138883"/>
                <a:gd name="connsiteY10" fmla="*/ 118977 h 155436"/>
                <a:gd name="connsiteX11" fmla="*/ 43734 w 138883"/>
                <a:gd name="connsiteY11" fmla="*/ 155511 h 155436"/>
                <a:gd name="connsiteX12" fmla="*/ 78268 w 138883"/>
                <a:gd name="connsiteY12" fmla="*/ 143555 h 155436"/>
                <a:gd name="connsiteX13" fmla="*/ 106840 w 138883"/>
                <a:gd name="connsiteY13" fmla="*/ 155511 h 155436"/>
                <a:gd name="connsiteX14" fmla="*/ 128455 w 138883"/>
                <a:gd name="connsiteY14" fmla="*/ 142890 h 155436"/>
                <a:gd name="connsiteX15" fmla="*/ 137896 w 138883"/>
                <a:gd name="connsiteY15" fmla="*/ 120970 h 155436"/>
                <a:gd name="connsiteX16" fmla="*/ 131934 w 138883"/>
                <a:gd name="connsiteY16" fmla="*/ 117870 h 155436"/>
                <a:gd name="connsiteX17" fmla="*/ 126965 w 138883"/>
                <a:gd name="connsiteY17" fmla="*/ 118977 h 155436"/>
                <a:gd name="connsiteX18" fmla="*/ 124977 w 138883"/>
                <a:gd name="connsiteY18" fmla="*/ 125398 h 155436"/>
                <a:gd name="connsiteX19" fmla="*/ 108082 w 138883"/>
                <a:gd name="connsiteY19" fmla="*/ 147540 h 155436"/>
                <a:gd name="connsiteX20" fmla="*/ 102368 w 138883"/>
                <a:gd name="connsiteY20" fmla="*/ 139348 h 155436"/>
                <a:gd name="connsiteX21" fmla="*/ 103859 w 138883"/>
                <a:gd name="connsiteY21" fmla="*/ 129827 h 155436"/>
                <a:gd name="connsiteX22" fmla="*/ 138145 w 138883"/>
                <a:gd name="connsiteY22" fmla="*/ 7824 h 155436"/>
                <a:gd name="connsiteX23" fmla="*/ 75784 w 138883"/>
                <a:gd name="connsiteY23" fmla="*/ 133148 h 155436"/>
                <a:gd name="connsiteX24" fmla="*/ 44976 w 138883"/>
                <a:gd name="connsiteY24" fmla="*/ 147540 h 155436"/>
                <a:gd name="connsiteX25" fmla="*/ 28330 w 138883"/>
                <a:gd name="connsiteY25" fmla="*/ 130712 h 155436"/>
                <a:gd name="connsiteX26" fmla="*/ 40752 w 138883"/>
                <a:gd name="connsiteY26" fmla="*/ 83329 h 155436"/>
                <a:gd name="connsiteX27" fmla="*/ 70815 w 138883"/>
                <a:gd name="connsiteY27" fmla="*/ 61629 h 155436"/>
                <a:gd name="connsiteX28" fmla="*/ 91436 w 138883"/>
                <a:gd name="connsiteY28" fmla="*/ 74472 h 155436"/>
                <a:gd name="connsiteX29" fmla="*/ 90939 w 138883"/>
                <a:gd name="connsiteY29" fmla="*/ 77572 h 155436"/>
                <a:gd name="connsiteX30" fmla="*/ 75784 w 138883"/>
                <a:gd name="connsiteY30" fmla="*/ 133148 h 1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8883" h="155436">
                  <a:moveTo>
                    <a:pt x="138145" y="7824"/>
                  </a:moveTo>
                  <a:cubicBezTo>
                    <a:pt x="139139" y="4725"/>
                    <a:pt x="139139" y="4282"/>
                    <a:pt x="139139" y="4060"/>
                  </a:cubicBezTo>
                  <a:cubicBezTo>
                    <a:pt x="139139" y="1182"/>
                    <a:pt x="136406" y="75"/>
                    <a:pt x="133673" y="75"/>
                  </a:cubicBezTo>
                  <a:cubicBezTo>
                    <a:pt x="132679" y="75"/>
                    <a:pt x="132431" y="75"/>
                    <a:pt x="131934" y="296"/>
                  </a:cubicBezTo>
                  <a:lnTo>
                    <a:pt x="99884" y="1625"/>
                  </a:lnTo>
                  <a:cubicBezTo>
                    <a:pt x="96405" y="1846"/>
                    <a:pt x="91933" y="2068"/>
                    <a:pt x="91933" y="8267"/>
                  </a:cubicBezTo>
                  <a:cubicBezTo>
                    <a:pt x="91933" y="12253"/>
                    <a:pt x="96405" y="12253"/>
                    <a:pt x="98393" y="12253"/>
                  </a:cubicBezTo>
                  <a:cubicBezTo>
                    <a:pt x="101126" y="12253"/>
                    <a:pt x="105598" y="12253"/>
                    <a:pt x="108828" y="12696"/>
                  </a:cubicBezTo>
                  <a:lnTo>
                    <a:pt x="95411" y="61629"/>
                  </a:lnTo>
                  <a:cubicBezTo>
                    <a:pt x="91685" y="58530"/>
                    <a:pt x="83486" y="53658"/>
                    <a:pt x="70318" y="53658"/>
                  </a:cubicBezTo>
                  <a:cubicBezTo>
                    <a:pt x="27088" y="53658"/>
                    <a:pt x="255" y="88643"/>
                    <a:pt x="255" y="118977"/>
                  </a:cubicBezTo>
                  <a:cubicBezTo>
                    <a:pt x="255" y="146212"/>
                    <a:pt x="23112" y="155511"/>
                    <a:pt x="43734" y="155511"/>
                  </a:cubicBezTo>
                  <a:cubicBezTo>
                    <a:pt x="61374" y="155511"/>
                    <a:pt x="74293" y="146876"/>
                    <a:pt x="78268" y="143555"/>
                  </a:cubicBezTo>
                  <a:cubicBezTo>
                    <a:pt x="87710" y="155511"/>
                    <a:pt x="104107" y="155511"/>
                    <a:pt x="106840" y="155511"/>
                  </a:cubicBezTo>
                  <a:cubicBezTo>
                    <a:pt x="116033" y="155511"/>
                    <a:pt x="123238" y="150862"/>
                    <a:pt x="128455" y="142890"/>
                  </a:cubicBezTo>
                  <a:cubicBezTo>
                    <a:pt x="134667" y="134034"/>
                    <a:pt x="137896" y="122077"/>
                    <a:pt x="137896" y="120970"/>
                  </a:cubicBezTo>
                  <a:cubicBezTo>
                    <a:pt x="137896" y="117870"/>
                    <a:pt x="134170" y="117870"/>
                    <a:pt x="131934" y="117870"/>
                  </a:cubicBezTo>
                  <a:cubicBezTo>
                    <a:pt x="129201" y="117870"/>
                    <a:pt x="128207" y="117870"/>
                    <a:pt x="126965" y="118977"/>
                  </a:cubicBezTo>
                  <a:cubicBezTo>
                    <a:pt x="126468" y="119420"/>
                    <a:pt x="126468" y="119863"/>
                    <a:pt x="124977" y="125398"/>
                  </a:cubicBezTo>
                  <a:cubicBezTo>
                    <a:pt x="120008" y="143112"/>
                    <a:pt x="114294" y="147540"/>
                    <a:pt x="108082" y="147540"/>
                  </a:cubicBezTo>
                  <a:cubicBezTo>
                    <a:pt x="105349" y="147540"/>
                    <a:pt x="102368" y="146655"/>
                    <a:pt x="102368" y="139348"/>
                  </a:cubicBezTo>
                  <a:cubicBezTo>
                    <a:pt x="102368" y="136026"/>
                    <a:pt x="102865" y="132927"/>
                    <a:pt x="103859" y="129827"/>
                  </a:cubicBezTo>
                  <a:lnTo>
                    <a:pt x="138145" y="7824"/>
                  </a:lnTo>
                  <a:close/>
                  <a:moveTo>
                    <a:pt x="75784" y="133148"/>
                  </a:moveTo>
                  <a:cubicBezTo>
                    <a:pt x="68579" y="140676"/>
                    <a:pt x="56902" y="147540"/>
                    <a:pt x="44976" y="147540"/>
                  </a:cubicBezTo>
                  <a:cubicBezTo>
                    <a:pt x="29572" y="147540"/>
                    <a:pt x="28330" y="135584"/>
                    <a:pt x="28330" y="130712"/>
                  </a:cubicBezTo>
                  <a:cubicBezTo>
                    <a:pt x="28330" y="119199"/>
                    <a:pt x="36777" y="91964"/>
                    <a:pt x="40752" y="83329"/>
                  </a:cubicBezTo>
                  <a:cubicBezTo>
                    <a:pt x="48454" y="67165"/>
                    <a:pt x="60628" y="61629"/>
                    <a:pt x="70815" y="61629"/>
                  </a:cubicBezTo>
                  <a:cubicBezTo>
                    <a:pt x="85473" y="61629"/>
                    <a:pt x="91436" y="72036"/>
                    <a:pt x="91436" y="74472"/>
                  </a:cubicBezTo>
                  <a:lnTo>
                    <a:pt x="90939" y="77572"/>
                  </a:lnTo>
                  <a:lnTo>
                    <a:pt x="75784" y="133148"/>
                  </a:lnTo>
                  <a:close/>
                </a:path>
              </a:pathLst>
            </a:custGeom>
            <a:solidFill>
              <a:srgbClr val="000000"/>
            </a:solidFill>
            <a:ln w="24938" cap="flat">
              <a:noFill/>
              <a:prstDash val="solid"/>
              <a:miter/>
            </a:ln>
          </p:spPr>
          <p:txBody>
            <a:bodyPr rtlCol="0" anchor="ctr"/>
            <a:lstStyle/>
            <a:p>
              <a:endParaRPr lang="en-CN"/>
            </a:p>
          </p:txBody>
        </p:sp>
      </p:grpSp>
      <p:sp>
        <p:nvSpPr>
          <p:cNvPr id="18467" name="TextBox 18466">
            <a:extLst>
              <a:ext uri="{FF2B5EF4-FFF2-40B4-BE49-F238E27FC236}">
                <a16:creationId xmlns:a16="http://schemas.microsoft.com/office/drawing/2014/main" id="{9291041B-CAC5-3654-BD27-F33C92D742D7}"/>
              </a:ext>
            </a:extLst>
          </p:cNvPr>
          <p:cNvSpPr txBox="1"/>
          <p:nvPr/>
        </p:nvSpPr>
        <p:spPr>
          <a:xfrm>
            <a:off x="374896" y="3991840"/>
            <a:ext cx="6098146" cy="369332"/>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这里 </a:t>
            </a:r>
            <a:r>
              <a:rPr lang="en-US" b="0" i="0" dirty="0">
                <a:effectLst/>
                <a:latin typeface="Microsoft YaHei" panose="020B0503020204020204" pitchFamily="34" charset="-122"/>
                <a:ea typeface="Microsoft YaHei" panose="020B0503020204020204" pitchFamily="34" charset="-122"/>
              </a:rPr>
              <a:t>d ∈ </a:t>
            </a:r>
            <a:r>
              <a:rPr lang="en-US" b="0" i="0" dirty="0" err="1">
                <a:effectLst/>
                <a:latin typeface="Microsoft YaHei" panose="020B0503020204020204" pitchFamily="34" charset="-122"/>
                <a:ea typeface="Microsoft YaHei" panose="020B0503020204020204" pitchFamily="34" charset="-122"/>
              </a:rPr>
              <a:t>R</a:t>
            </a:r>
            <a:r>
              <a:rPr lang="en-US" b="0" i="0" baseline="30000" dirty="0" err="1">
                <a:effectLst/>
                <a:latin typeface="Microsoft YaHei" panose="020B0503020204020204" pitchFamily="34" charset="-122"/>
                <a:ea typeface="Microsoft YaHei" panose="020B0503020204020204" pitchFamily="34" charset="-122"/>
              </a:rPr>
              <a:t>nr</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是偏差向量，</a:t>
            </a:r>
            <a:r>
              <a:rPr lang="en-US" b="0" i="0" dirty="0">
                <a:effectLst/>
                <a:latin typeface="Microsoft YaHei" panose="020B0503020204020204" pitchFamily="34" charset="-122"/>
                <a:ea typeface="Microsoft YaHei" panose="020B0503020204020204" pitchFamily="34" charset="-122"/>
              </a:rPr>
              <a:t>M </a:t>
            </a:r>
            <a:r>
              <a:rPr lang="zh-CN" altLang="en-US" b="0" i="0" dirty="0">
                <a:effectLst/>
                <a:latin typeface="Microsoft YaHei" panose="020B0503020204020204" pitchFamily="34" charset="-122"/>
                <a:ea typeface="Microsoft YaHei" panose="020B0503020204020204" pitchFamily="34" charset="-122"/>
              </a:rPr>
              <a:t>是关系的表示矩阵。</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9799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信息抽取概述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28878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继</a:t>
            </a:r>
            <a:r>
              <a:rPr lang="en-US" altLang="zh-CN" sz="2000" dirty="0">
                <a:latin typeface="Microsoft YaHei" panose="020B0503020204020204" pitchFamily="34" charset="-122"/>
                <a:ea typeface="Microsoft YaHei" panose="020B0503020204020204" pitchFamily="34" charset="-122"/>
              </a:rPr>
              <a:t>MUC</a:t>
            </a:r>
            <a:r>
              <a:rPr lang="zh-CN" altLang="en-US" sz="2000" dirty="0">
                <a:latin typeface="Microsoft YaHei" panose="020B0503020204020204" pitchFamily="34" charset="-122"/>
                <a:ea typeface="Microsoft YaHei" panose="020B0503020204020204" pitchFamily="34" charset="-122"/>
              </a:rPr>
              <a:t>会议之后，</a:t>
            </a:r>
            <a:r>
              <a:rPr lang="en-US" altLang="zh-CN" sz="2000" dirty="0">
                <a:latin typeface="Microsoft YaHei" panose="020B0503020204020204" pitchFamily="34" charset="-122"/>
                <a:ea typeface="Microsoft YaHei" panose="020B0503020204020204" pitchFamily="34" charset="-122"/>
              </a:rPr>
              <a:t>1999</a:t>
            </a:r>
            <a:r>
              <a:rPr lang="zh-CN" altLang="en-US" sz="2000" dirty="0">
                <a:latin typeface="Microsoft YaHei" panose="020B0503020204020204" pitchFamily="34" charset="-122"/>
                <a:ea typeface="Microsoft YaHei" panose="020B0503020204020204" pitchFamily="34" charset="-122"/>
              </a:rPr>
              <a:t>年至</a:t>
            </a:r>
            <a:r>
              <a:rPr lang="en-US" altLang="zh-CN" sz="2000" dirty="0">
                <a:latin typeface="Microsoft YaHei" panose="020B0503020204020204" pitchFamily="34" charset="-122"/>
                <a:ea typeface="Microsoft YaHei" panose="020B0503020204020204" pitchFamily="34" charset="-122"/>
              </a:rPr>
              <a:t>2008</a:t>
            </a:r>
            <a:r>
              <a:rPr lang="zh-CN" altLang="en-US" sz="2000" dirty="0">
                <a:latin typeface="Microsoft YaHei" panose="020B0503020204020204" pitchFamily="34" charset="-122"/>
                <a:ea typeface="Microsoft YaHei" panose="020B0503020204020204" pitchFamily="34" charset="-122"/>
              </a:rPr>
              <a:t>年美国国家标准技术研究所（</a:t>
            </a:r>
            <a:r>
              <a:rPr lang="en-US" altLang="zh-CN" sz="2000" dirty="0">
                <a:latin typeface="Microsoft YaHei" panose="020B0503020204020204" pitchFamily="34" charset="-122"/>
                <a:ea typeface="Microsoft YaHei" panose="020B0503020204020204" pitchFamily="34" charset="-122"/>
              </a:rPr>
              <a:t>NIST</a:t>
            </a:r>
            <a:r>
              <a:rPr lang="zh-CN" altLang="en-US" sz="2000" dirty="0">
                <a:latin typeface="Microsoft YaHei" panose="020B0503020204020204" pitchFamily="34" charset="-122"/>
                <a:ea typeface="Microsoft YaHei" panose="020B0503020204020204" pitchFamily="34" charset="-122"/>
              </a:rPr>
              <a:t>）组织的</a:t>
            </a:r>
            <a:r>
              <a:rPr lang="en-US" altLang="zh-CN" sz="2000" b="1" dirty="0">
                <a:latin typeface="Microsoft YaHei" panose="020B0503020204020204" pitchFamily="34" charset="-122"/>
                <a:ea typeface="Microsoft YaHei" panose="020B0503020204020204" pitchFamily="34" charset="-122"/>
              </a:rPr>
              <a:t>Automatic Content Extraction</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ACE</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评测会议成为另一个致力于信息抽取研究的重要国际会议。与</a:t>
            </a:r>
            <a:r>
              <a:rPr lang="en-US" altLang="zh-CN" sz="2000" dirty="0">
                <a:latin typeface="Microsoft YaHei" panose="020B0503020204020204" pitchFamily="34" charset="-122"/>
                <a:ea typeface="Microsoft YaHei" panose="020B0503020204020204" pitchFamily="34" charset="-122"/>
              </a:rPr>
              <a:t>MUC</a:t>
            </a:r>
            <a:r>
              <a:rPr lang="zh-CN" altLang="en-US" sz="2000" dirty="0">
                <a:latin typeface="Microsoft YaHei" panose="020B0503020204020204" pitchFamily="34" charset="-122"/>
                <a:ea typeface="Microsoft YaHei" panose="020B0503020204020204" pitchFamily="34" charset="-122"/>
              </a:rPr>
              <a:t>会议相比，</a:t>
            </a:r>
            <a:r>
              <a:rPr lang="en-US" altLang="zh-CN" sz="2000" dirty="0">
                <a:latin typeface="Microsoft YaHei" panose="020B0503020204020204" pitchFamily="34" charset="-122"/>
                <a:ea typeface="Microsoft YaHei" panose="020B0503020204020204" pitchFamily="34" charset="-122"/>
              </a:rPr>
              <a:t>ACE</a:t>
            </a:r>
            <a:r>
              <a:rPr lang="zh-CN" altLang="en-US" sz="2000" dirty="0">
                <a:latin typeface="Microsoft YaHei" panose="020B0503020204020204" pitchFamily="34" charset="-122"/>
                <a:ea typeface="Microsoft YaHei" panose="020B0503020204020204" pitchFamily="34" charset="-122"/>
              </a:rPr>
              <a:t>评测不针对某个具体的领域或场景，它采用基于漏报（标准答案中有而系统输出中没有）和误报（标准答案中没有而系统输出中有）的一套评价体系，还对</a:t>
            </a:r>
            <a:r>
              <a:rPr lang="zh-CN" altLang="en-US" sz="2000" b="1" dirty="0">
                <a:latin typeface="Microsoft YaHei" panose="020B0503020204020204" pitchFamily="34" charset="-122"/>
                <a:ea typeface="Microsoft YaHei" panose="020B0503020204020204" pitchFamily="34" charset="-122"/>
              </a:rPr>
              <a:t>系统跨文档处理（</a:t>
            </a:r>
            <a:r>
              <a:rPr lang="en-US" altLang="zh-CN" sz="2000" b="1" dirty="0">
                <a:latin typeface="Microsoft YaHei" panose="020B0503020204020204" pitchFamily="34" charset="-122"/>
                <a:ea typeface="Microsoft YaHei" panose="020B0503020204020204" pitchFamily="34" charset="-122"/>
              </a:rPr>
              <a:t>Cross-document Processing</a:t>
            </a:r>
            <a:r>
              <a:rPr lang="zh-CN" altLang="en-US" sz="2000" b="1" dirty="0">
                <a:latin typeface="Microsoft YaHei" panose="020B0503020204020204" pitchFamily="34" charset="-122"/>
                <a:ea typeface="Microsoft YaHei" panose="020B0503020204020204" pitchFamily="34" charset="-122"/>
              </a:rPr>
              <a:t>）能力</a:t>
            </a:r>
            <a:r>
              <a:rPr lang="zh-CN" altLang="en-US" sz="2000" dirty="0">
                <a:latin typeface="Microsoft YaHei" panose="020B0503020204020204" pitchFamily="34" charset="-122"/>
                <a:ea typeface="Microsoft YaHei" panose="020B0503020204020204" pitchFamily="34" charset="-122"/>
              </a:rPr>
              <a:t>进行评测。</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除</a:t>
            </a:r>
            <a:r>
              <a:rPr lang="en-US" altLang="zh-CN" sz="2000" dirty="0">
                <a:latin typeface="Microsoft YaHei" panose="020B0503020204020204" pitchFamily="34" charset="-122"/>
                <a:ea typeface="Microsoft YaHei" panose="020B0503020204020204" pitchFamily="34" charset="-122"/>
              </a:rPr>
              <a:t>MUC</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ACE</a:t>
            </a:r>
            <a:r>
              <a:rPr lang="zh-CN" altLang="en-US" sz="2000" dirty="0">
                <a:latin typeface="Microsoft YaHei" panose="020B0503020204020204" pitchFamily="34" charset="-122"/>
                <a:ea typeface="Microsoft YaHei" panose="020B0503020204020204" pitchFamily="34" charset="-122"/>
              </a:rPr>
              <a:t>外，包括</a:t>
            </a:r>
            <a:r>
              <a:rPr lang="en-US" altLang="zh-CN" sz="2000" b="1" dirty="0">
                <a:latin typeface="Microsoft YaHei" panose="020B0503020204020204" pitchFamily="34" charset="-122"/>
                <a:ea typeface="Microsoft YaHei" panose="020B0503020204020204" pitchFamily="34" charset="-122"/>
              </a:rPr>
              <a:t>Multilingual Entity Task Evaluation</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MET</a:t>
            </a:r>
            <a:r>
              <a:rPr lang="zh-CN" altLang="en-US" sz="2000"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Document Understanding Conference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DUC</a:t>
            </a:r>
            <a:r>
              <a:rPr lang="zh-CN" altLang="en-US" sz="2000" dirty="0">
                <a:latin typeface="Microsoft YaHei" panose="020B0503020204020204" pitchFamily="34" charset="-122"/>
                <a:ea typeface="Microsoft YaHei" panose="020B0503020204020204" pitchFamily="34" charset="-122"/>
              </a:rPr>
              <a:t>）等与信息抽取相关的国际学术会议，为信息抽取在不同领域、不同语言中的应用起到了很大的推动作用。</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38310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70</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4444999"/>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传统的关系抽取算法，</a:t>
            </a:r>
            <a:r>
              <a:rPr lang="zh-CN" altLang="en-US" sz="2000" b="1" i="0" dirty="0">
                <a:effectLst/>
                <a:latin typeface="Microsoft YaHei" panose="020B0503020204020204" pitchFamily="34" charset="-122"/>
                <a:ea typeface="Microsoft YaHei" panose="020B0503020204020204" pitchFamily="34" charset="-122"/>
              </a:rPr>
              <a:t>目标都是针对预先定义</a:t>
            </a:r>
            <a:r>
              <a:rPr lang="zh-CN" altLang="en-US" sz="2000" i="0" dirty="0">
                <a:effectLst/>
                <a:latin typeface="Microsoft YaHei" panose="020B0503020204020204" pitchFamily="34" charset="-122"/>
                <a:ea typeface="Microsoft YaHei" panose="020B0503020204020204" pitchFamily="34" charset="-122"/>
              </a:rPr>
              <a:t>的关系类型在</a:t>
            </a:r>
            <a:r>
              <a:rPr lang="zh-CN" altLang="en-US" sz="2000" b="1" i="0" dirty="0">
                <a:effectLst/>
                <a:latin typeface="Microsoft YaHei" panose="020B0503020204020204" pitchFamily="34" charset="-122"/>
                <a:ea typeface="Microsoft YaHei" panose="020B0503020204020204" pitchFamily="34" charset="-122"/>
              </a:rPr>
              <a:t>限定语料中判定</a:t>
            </a:r>
            <a:r>
              <a:rPr lang="zh-CN" altLang="en-US" sz="2000" i="0" dirty="0">
                <a:effectLst/>
                <a:latin typeface="Microsoft YaHei" panose="020B0503020204020204" pitchFamily="34" charset="-122"/>
                <a:ea typeface="Microsoft YaHei" panose="020B0503020204020204" pitchFamily="34" charset="-122"/>
              </a:rPr>
              <a:t>实体之间是否存在预先定义的关系</a:t>
            </a:r>
            <a:r>
              <a:rPr lang="zh-CN" altLang="en-US" sz="2000" b="0" i="0" dirty="0">
                <a:effectLst/>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0" i="0" dirty="0">
                <a:effectLst/>
                <a:latin typeface="Microsoft YaHei" panose="020B0503020204020204" pitchFamily="34" charset="-122"/>
                <a:ea typeface="Microsoft YaHei" panose="020B0503020204020204" pitchFamily="34" charset="-122"/>
              </a:rPr>
              <a:t>传统的关系抽取算法能够处理的关系数量有限，并且在处理不同领域时需要用户进行关系类别定义、数据标注以及模型训练等一系列工作。</a:t>
            </a:r>
            <a:endParaRPr lang="en-US" altLang="zh-CN" b="0" i="0" dirty="0">
              <a:effectLst/>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0" i="0" dirty="0">
                <a:effectLst/>
                <a:latin typeface="Microsoft YaHei" panose="020B0503020204020204" pitchFamily="34" charset="-122"/>
                <a:ea typeface="Microsoft YaHei" panose="020B0503020204020204" pitchFamily="34" charset="-122"/>
              </a:rPr>
              <a:t>在处理海量互联网和社会媒体数据时，传统关系抽取算法受到上述问题的制约，很难适应快速发展且不断演进的需求。</a:t>
            </a:r>
            <a:endParaRPr lang="en-US" altLang="zh-CN" b="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开放关系抽取（</a:t>
            </a:r>
            <a:r>
              <a:rPr lang="en-US" altLang="zh-CN" sz="2000" b="1" dirty="0">
                <a:solidFill>
                  <a:srgbClr val="0070C0"/>
                </a:solidFill>
                <a:latin typeface="Microsoft YaHei" panose="020B0503020204020204" pitchFamily="34" charset="-122"/>
                <a:ea typeface="Microsoft YaHei" panose="020B0503020204020204" pitchFamily="34" charset="-122"/>
              </a:rPr>
              <a:t>Open Relation Extraction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ORE</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目标是在不需要预先关系定义的情况下，从非结构化文本中提取关系元组，并且不受语料库领域的限制。</a:t>
            </a:r>
            <a:endParaRPr lang="en-US" altLang="zh-CN" sz="2000" dirty="0">
              <a:latin typeface="Microsoft YaHei" panose="020B0503020204020204" pitchFamily="34" charset="-122"/>
              <a:ea typeface="Microsoft YaHei" panose="020B0503020204020204" pitchFamily="34" charset="-122"/>
            </a:endParaRPr>
          </a:p>
          <a:p>
            <a:pPr lvl="1">
              <a:lnSpc>
                <a:spcPct val="130000"/>
              </a:lnSpc>
            </a:pPr>
            <a:r>
              <a:rPr lang="zh-CN" altLang="en-US" sz="2000" dirty="0">
                <a:latin typeface="Microsoft YaHei" panose="020B0503020204020204" pitchFamily="34" charset="-122"/>
                <a:ea typeface="Microsoft YaHei" panose="020B0503020204020204" pitchFamily="34" charset="-122"/>
              </a:rPr>
              <a:t>实体关系仍然采用三元组形式表示：（</a:t>
            </a:r>
            <a:r>
              <a:rPr lang="en-US" altLang="zh-CN" sz="2000" dirty="0">
                <a:latin typeface="Microsoft YaHei" panose="020B0503020204020204" pitchFamily="34" charset="-122"/>
                <a:ea typeface="Microsoft YaHei" panose="020B0503020204020204" pitchFamily="34" charset="-122"/>
              </a:rPr>
              <a:t>Head</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Relation</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Tail</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lvl="1">
              <a:lnSpc>
                <a:spcPct val="130000"/>
              </a:lnSpc>
            </a:pPr>
            <a:r>
              <a:rPr lang="zh-CN" altLang="en-US" sz="2000" dirty="0">
                <a:latin typeface="Microsoft YaHei" panose="020B0503020204020204" pitchFamily="34" charset="-122"/>
                <a:ea typeface="Microsoft YaHei" panose="020B0503020204020204" pitchFamily="34" charset="-122"/>
              </a:rPr>
              <a:t>例如：根据句子“</a:t>
            </a:r>
            <a:r>
              <a:rPr lang="zh-CN" altLang="en-US" sz="2000" dirty="0">
                <a:latin typeface="KaiTi_GB2312" panose="02010609030101010101" pitchFamily="49" charset="-122"/>
                <a:ea typeface="KaiTi_GB2312" panose="02010609030101010101" pitchFamily="49" charset="-122"/>
              </a:rPr>
              <a:t>卡塔尔发布本届世界杯吉祥物，正式取名叫做</a:t>
            </a:r>
            <a:r>
              <a:rPr lang="en-US" altLang="zh-CN" sz="2000" dirty="0" err="1">
                <a:latin typeface="KaiTi_GB2312" panose="02010609030101010101" pitchFamily="49" charset="-122"/>
                <a:ea typeface="KaiTi_GB2312" panose="02010609030101010101" pitchFamily="49" charset="-122"/>
              </a:rPr>
              <a:t>La'eeb</a:t>
            </a:r>
            <a:r>
              <a:rPr lang="zh-CN" altLang="en-US" sz="2000" dirty="0">
                <a:latin typeface="KaiTi_GB2312" panose="02010609030101010101" pitchFamily="49" charset="-122"/>
                <a:ea typeface="KaiTi_GB2312" panose="02010609030101010101" pitchFamily="49" charset="-122"/>
              </a:rPr>
              <a:t>。</a:t>
            </a:r>
            <a:r>
              <a:rPr lang="en-US" altLang="zh-CN" sz="2000" dirty="0">
                <a:latin typeface="Microsoft YaHei" panose="020B0503020204020204" pitchFamily="34" charset="-122"/>
                <a:ea typeface="Microsoft YaHei" panose="020B0503020204020204" pitchFamily="34" charset="-122"/>
              </a:rPr>
              <a:t>”</a:t>
            </a:r>
          </a:p>
          <a:p>
            <a:pPr>
              <a:lnSpc>
                <a:spcPct val="130000"/>
              </a:lnSpc>
            </a:pPr>
            <a:r>
              <a:rPr lang="zh-CN" altLang="en-US" sz="2000" dirty="0">
                <a:latin typeface="Microsoft YaHei" panose="020B0503020204020204" pitchFamily="34" charset="-122"/>
                <a:ea typeface="Microsoft YaHei" panose="020B0503020204020204" pitchFamily="34" charset="-122"/>
              </a:rPr>
              <a:t>                 可抽取 </a:t>
            </a:r>
            <a:r>
              <a:rPr lang="en-US" altLang="zh-CN" sz="2000" dirty="0">
                <a:latin typeface="KaiTi_GB2312" panose="02010609030101010101" pitchFamily="49" charset="-122"/>
                <a:ea typeface="KaiTi_GB2312" panose="02010609030101010101" pitchFamily="49" charset="-122"/>
              </a:rPr>
              <a:t>&lt;</a:t>
            </a:r>
            <a:r>
              <a:rPr lang="zh-CN" altLang="en-US" sz="2000" dirty="0">
                <a:latin typeface="KaiTi_GB2312" panose="02010609030101010101" pitchFamily="49" charset="-122"/>
                <a:ea typeface="KaiTi_GB2312" panose="02010609030101010101" pitchFamily="49" charset="-122"/>
              </a:rPr>
              <a:t>世界杯，在，卡塔尔</a:t>
            </a:r>
            <a:r>
              <a:rPr lang="en-US" altLang="zh-CN" sz="2000" dirty="0">
                <a:latin typeface="KaiTi_GB2312" panose="02010609030101010101" pitchFamily="49" charset="-122"/>
                <a:ea typeface="KaiTi_GB2312" panose="02010609030101010101" pitchFamily="49" charset="-122"/>
              </a:rPr>
              <a:t>&gt;</a:t>
            </a:r>
            <a:r>
              <a:rPr lang="zh-CN" altLang="en-US" sz="2000" dirty="0">
                <a:latin typeface="KaiTi_GB2312" panose="02010609030101010101" pitchFamily="49" charset="-122"/>
                <a:ea typeface="KaiTi_GB2312" panose="02010609030101010101" pitchFamily="49" charset="-122"/>
              </a:rPr>
              <a:t>、</a:t>
            </a:r>
            <a:r>
              <a:rPr lang="en-US" altLang="zh-CN" sz="2000" dirty="0">
                <a:latin typeface="KaiTi_GB2312" panose="02010609030101010101" pitchFamily="49" charset="-122"/>
                <a:ea typeface="KaiTi_GB2312" panose="02010609030101010101" pitchFamily="49" charset="-122"/>
              </a:rPr>
              <a:t>&lt;</a:t>
            </a:r>
            <a:r>
              <a:rPr lang="zh-CN" altLang="en-US" sz="2000" dirty="0">
                <a:latin typeface="KaiTi_GB2312" panose="02010609030101010101" pitchFamily="49" charset="-122"/>
                <a:ea typeface="KaiTi_GB2312" panose="02010609030101010101" pitchFamily="49" charset="-122"/>
              </a:rPr>
              <a:t>世界杯吉祥物，是，</a:t>
            </a:r>
            <a:r>
              <a:rPr lang="en-US" altLang="zh-CN" sz="2000" dirty="0" err="1">
                <a:latin typeface="KaiTi_GB2312" panose="02010609030101010101" pitchFamily="49" charset="-122"/>
                <a:ea typeface="KaiTi_GB2312" panose="02010609030101010101" pitchFamily="49" charset="-122"/>
              </a:rPr>
              <a:t>La'eeb</a:t>
            </a:r>
            <a:r>
              <a:rPr lang="en-US" altLang="zh-CN" sz="2000" dirty="0">
                <a:latin typeface="KaiTi_GB2312" panose="02010609030101010101" pitchFamily="49" charset="-122"/>
                <a:ea typeface="KaiTi_GB2312" panose="02010609030101010101" pitchFamily="49" charset="-122"/>
              </a:rPr>
              <a:t>&gt;</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03E1CC86-991F-A8EE-8851-A9D1F48D68ED}"/>
              </a:ext>
            </a:extLst>
          </p:cNvPr>
          <p:cNvSpPr txBox="1"/>
          <p:nvPr/>
        </p:nvSpPr>
        <p:spPr>
          <a:xfrm>
            <a:off x="217572" y="5535607"/>
            <a:ext cx="11596603"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需要特别注意的是，</a:t>
            </a:r>
            <a:r>
              <a:rPr lang="en-CN" sz="2000" b="1" dirty="0">
                <a:latin typeface="Microsoft YaHei" panose="020B0503020204020204" pitchFamily="34" charset="-122"/>
                <a:ea typeface="Microsoft YaHei" panose="020B0503020204020204" pitchFamily="34" charset="-122"/>
              </a:rPr>
              <a:t>开放关系抽取所得到关系类型描述并不是预先定义的</a:t>
            </a:r>
            <a:r>
              <a:rPr lang="en-CN" sz="2000" dirty="0">
                <a:latin typeface="Microsoft YaHei" panose="020B0503020204020204" pitchFamily="34" charset="-122"/>
                <a:ea typeface="Microsoft YaHei" panose="020B0503020204020204" pitchFamily="34" charset="-122"/>
              </a:rPr>
              <a:t>，而是根据所给定的文本截取或生成的。因此，与预定义关系抽取不同，</a:t>
            </a:r>
            <a:r>
              <a:rPr lang="en-CN" sz="2000" b="1" dirty="0">
                <a:latin typeface="Microsoft YaHei" panose="020B0503020204020204" pitchFamily="34" charset="-122"/>
                <a:ea typeface="Microsoft YaHei" panose="020B0503020204020204" pitchFamily="34" charset="-122"/>
              </a:rPr>
              <a:t>具有相同语义的关系类型可能存在多个描述形式</a:t>
            </a:r>
            <a:r>
              <a:rPr lang="en-CN"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1890948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76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基于自监督学习和人工模板的开放关系抽取算法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71</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6" y="950584"/>
            <a:ext cx="11661568" cy="4115935"/>
          </a:xfrm>
          <a:prstGeom prst="rect">
            <a:avLst/>
          </a:prstGeom>
          <a:noFill/>
        </p:spPr>
        <p:txBody>
          <a:bodyPr wrap="square">
            <a:spAutoFit/>
          </a:bodyPr>
          <a:lstStyle/>
          <a:p>
            <a:pPr>
              <a:lnSpc>
                <a:spcPct val="130000"/>
              </a:lnSpc>
            </a:pPr>
            <a:r>
              <a:rPr lang="en-US" altLang="zh-CN" sz="2000" b="1" i="0" dirty="0" err="1">
                <a:solidFill>
                  <a:srgbClr val="0070C0"/>
                </a:solidFill>
                <a:effectLst/>
                <a:latin typeface="Microsoft YaHei" panose="020B0503020204020204" pitchFamily="34" charset="-122"/>
                <a:ea typeface="Microsoft YaHei" panose="020B0503020204020204" pitchFamily="34" charset="-122"/>
              </a:rPr>
              <a:t>TextRunner</a:t>
            </a:r>
            <a:r>
              <a:rPr lang="zh-CN" altLang="en-US" sz="2000" b="0" i="0" dirty="0">
                <a:effectLst/>
                <a:latin typeface="Microsoft YaHei" panose="020B0503020204020204" pitchFamily="34" charset="-122"/>
                <a:ea typeface="Microsoft YaHei" panose="020B0503020204020204" pitchFamily="34" charset="-122"/>
              </a:rPr>
              <a:t>采用自监督学习方法，通过自监督的学习器、信息抽取器和基于冗余信息的评估器等三个主要部分完成开放信息抽取：</a:t>
            </a:r>
            <a:endParaRPr lang="en-US" altLang="zh-CN" sz="2000" b="0" i="0" dirty="0">
              <a:effectLst/>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自监督学习器（</a:t>
            </a:r>
            <a:r>
              <a:rPr lang="en-US" altLang="zh-CN" sz="2000" b="1" dirty="0">
                <a:latin typeface="Microsoft YaHei" panose="020B0503020204020204" pitchFamily="34" charset="-122"/>
                <a:ea typeface="Microsoft YaHei" panose="020B0503020204020204" pitchFamily="34" charset="-122"/>
              </a:rPr>
              <a:t>Self-Supervised Learner</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：利用从整个语料集合中采样得到的小规模样本，根据自监督学习方法输出分类器，目标是对所有可能的抽取候选分类为“可信”（</a:t>
            </a:r>
            <a:r>
              <a:rPr lang="en-US" altLang="zh-CN" sz="2000" dirty="0">
                <a:latin typeface="Microsoft YaHei" panose="020B0503020204020204" pitchFamily="34" charset="-122"/>
                <a:ea typeface="Microsoft YaHei" panose="020B0503020204020204" pitchFamily="34" charset="-122"/>
              </a:rPr>
              <a:t>Trustworthy</a:t>
            </a:r>
            <a:r>
              <a:rPr lang="zh-CN" altLang="en-US" sz="2000" dirty="0">
                <a:latin typeface="Microsoft YaHei" panose="020B0503020204020204" pitchFamily="34" charset="-122"/>
                <a:ea typeface="Microsoft YaHei" panose="020B0503020204020204" pitchFamily="34" charset="-122"/>
              </a:rPr>
              <a:t>）或“不可信”（</a:t>
            </a:r>
            <a:r>
              <a:rPr lang="en-US" altLang="zh-CN" sz="2000" dirty="0">
                <a:latin typeface="Microsoft YaHei" panose="020B0503020204020204" pitchFamily="34" charset="-122"/>
                <a:ea typeface="Microsoft YaHei" panose="020B0503020204020204" pitchFamily="34" charset="-122"/>
              </a:rPr>
              <a:t>Not Trustworthy</a:t>
            </a:r>
            <a:r>
              <a:rPr lang="zh-CN" altLang="en-US" sz="2000" dirty="0">
                <a:latin typeface="Microsoft YaHei" panose="020B0503020204020204" pitchFamily="34" charset="-122"/>
                <a:ea typeface="Microsoft YaHei" panose="020B0503020204020204" pitchFamily="34" charset="-122"/>
              </a:rPr>
              <a:t>）。</a:t>
            </a:r>
          </a:p>
          <a:p>
            <a:pPr marL="800100" lvl="1" indent="-342900">
              <a:lnSpc>
                <a:spcPct val="130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信息抽取器（</a:t>
            </a:r>
            <a:r>
              <a:rPr lang="en-US" altLang="zh-CN" sz="2000" b="1" dirty="0">
                <a:latin typeface="Microsoft YaHei" panose="020B0503020204020204" pitchFamily="34" charset="-122"/>
                <a:ea typeface="Microsoft YaHei" panose="020B0503020204020204" pitchFamily="34" charset="-122"/>
              </a:rPr>
              <a:t>Single-Pass Extractor</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：对整个语料集合中所有数据进行遍历并抽取出所有的关系三元组，并利用自监督学习器构建的候选分类器进行判别，保留分类为“可信”的三元组。</a:t>
            </a:r>
          </a:p>
          <a:p>
            <a:pPr marL="800100" lvl="1" indent="-342900">
              <a:lnSpc>
                <a:spcPct val="130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基于冗余信息的评估器（</a:t>
            </a:r>
            <a:r>
              <a:rPr lang="en-US" altLang="zh-CN" sz="2000" b="1" dirty="0">
                <a:latin typeface="Microsoft YaHei" panose="020B0503020204020204" pitchFamily="34" charset="-122"/>
                <a:ea typeface="Microsoft YaHei" panose="020B0503020204020204" pitchFamily="34" charset="-122"/>
              </a:rPr>
              <a:t>Redundancy-Based Assessor</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：利用文献</a:t>
            </a:r>
            <a:r>
              <a:rPr lang="en-US" altLang="zh-CN" sz="2000" dirty="0">
                <a:latin typeface="Microsoft YaHei" panose="020B0503020204020204" pitchFamily="34" charset="-122"/>
                <a:ea typeface="Microsoft YaHei" panose="020B0503020204020204" pitchFamily="34" charset="-122"/>
              </a:rPr>
              <a:t>[360]</a:t>
            </a:r>
            <a:r>
              <a:rPr lang="zh-CN" altLang="en-US" sz="2000" dirty="0">
                <a:latin typeface="Microsoft YaHei" panose="020B0503020204020204" pitchFamily="34" charset="-122"/>
                <a:ea typeface="Microsoft YaHei" panose="020B0503020204020204" pitchFamily="34" charset="-122"/>
              </a:rPr>
              <a:t>所提出的模型利用文本中的冗余信息对三元组进行评价。</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39073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76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基于自监督学习和人工模板的开放关系抽取算法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72</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5" y="950584"/>
            <a:ext cx="11681361" cy="2915606"/>
          </a:xfrm>
          <a:prstGeom prst="rect">
            <a:avLst/>
          </a:prstGeom>
          <a:noFill/>
        </p:spPr>
        <p:txBody>
          <a:bodyPr wrap="square">
            <a:spAutoFit/>
          </a:bodyPr>
          <a:lstStyle/>
          <a:p>
            <a:pPr>
              <a:lnSpc>
                <a:spcPct val="130000"/>
              </a:lnSpc>
            </a:pPr>
            <a:r>
              <a:rPr lang="zh-CN" altLang="en-US" sz="2000" b="1" i="0" dirty="0">
                <a:effectLst/>
                <a:latin typeface="Microsoft YaHei" panose="020B0503020204020204" pitchFamily="34" charset="-122"/>
                <a:ea typeface="Microsoft YaHei" panose="020B0503020204020204" pitchFamily="34" charset="-122"/>
              </a:rPr>
              <a:t>自监督学习器</a:t>
            </a:r>
            <a:r>
              <a:rPr lang="zh-CN" altLang="en-US" sz="2000" i="0" dirty="0">
                <a:effectLst/>
                <a:latin typeface="Microsoft YaHei" panose="020B0503020204020204" pitchFamily="34" charset="-122"/>
                <a:ea typeface="Microsoft YaHei" panose="020B0503020204020204" pitchFamily="34" charset="-122"/>
              </a:rPr>
              <a:t>使用依存句法分析器解析句子的句法结构，抽取名词性短语组成三元组</a:t>
            </a:r>
            <a:r>
              <a:rPr lang="en-US" altLang="zh-CN" sz="2000" i="0" dirty="0">
                <a:effectLst/>
                <a:latin typeface="Microsoft YaHei" panose="020B0503020204020204" pitchFamily="34" charset="-122"/>
                <a:ea typeface="Microsoft YaHei" panose="020B0503020204020204" pitchFamily="34" charset="-122"/>
              </a:rPr>
              <a:t>&lt;Head</a:t>
            </a:r>
            <a:r>
              <a:rPr lang="zh-CN" altLang="en-US" sz="2000" i="0" dirty="0">
                <a:effectLst/>
                <a:latin typeface="Microsoft YaHei" panose="020B0503020204020204" pitchFamily="34" charset="-122"/>
                <a:ea typeface="Microsoft YaHei" panose="020B0503020204020204" pitchFamily="34" charset="-122"/>
              </a:rPr>
              <a:t>，</a:t>
            </a:r>
            <a:r>
              <a:rPr lang="en-US" altLang="zh-CN" sz="2000" i="0" dirty="0">
                <a:effectLst/>
                <a:latin typeface="Microsoft YaHei" panose="020B0503020204020204" pitchFamily="34" charset="-122"/>
                <a:ea typeface="Microsoft YaHei" panose="020B0503020204020204" pitchFamily="34" charset="-122"/>
              </a:rPr>
              <a:t>Relation</a:t>
            </a:r>
            <a:r>
              <a:rPr lang="zh-CN" altLang="en-US" sz="2000" i="0" dirty="0">
                <a:effectLst/>
                <a:latin typeface="Microsoft YaHei" panose="020B0503020204020204" pitchFamily="34" charset="-122"/>
                <a:ea typeface="Microsoft YaHei" panose="020B0503020204020204" pitchFamily="34" charset="-122"/>
              </a:rPr>
              <a:t>，</a:t>
            </a:r>
            <a:r>
              <a:rPr lang="en-US" altLang="zh-CN" sz="2000" i="0" dirty="0">
                <a:effectLst/>
                <a:latin typeface="Microsoft YaHei" panose="020B0503020204020204" pitchFamily="34" charset="-122"/>
                <a:ea typeface="Microsoft YaHei" panose="020B0503020204020204" pitchFamily="34" charset="-122"/>
              </a:rPr>
              <a:t>Tail&gt;</a:t>
            </a:r>
            <a:r>
              <a:rPr lang="zh-CN" altLang="en-US" sz="2000" i="0" dirty="0">
                <a:effectLst/>
                <a:latin typeface="Microsoft YaHei" panose="020B0503020204020204" pitchFamily="34" charset="-122"/>
                <a:ea typeface="Microsoft YaHei" panose="020B0503020204020204" pitchFamily="34" charset="-122"/>
              </a:rPr>
              <a:t>，并利用人工定义的规则将所抽取的三元组划分为正样本或负样本。如果三元组满足以下三个条件则被归类为正样本，否则被归类为负样本：</a:t>
            </a:r>
            <a:endParaRPr lang="en-US" altLang="zh-CN" sz="2000" i="0" dirty="0">
              <a:effectLst/>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Head </a:t>
            </a:r>
            <a:r>
              <a:rPr lang="zh-CN" altLang="en-US" sz="2000" dirty="0">
                <a:latin typeface="Microsoft YaHei" panose="020B0503020204020204" pitchFamily="34" charset="-122"/>
                <a:ea typeface="Microsoft YaHei" panose="020B0503020204020204" pitchFamily="34" charset="-122"/>
              </a:rPr>
              <a:t>和 </a:t>
            </a:r>
            <a:r>
              <a:rPr lang="en-US" altLang="zh-CN" sz="2000" dirty="0">
                <a:latin typeface="Microsoft YaHei" panose="020B0503020204020204" pitchFamily="34" charset="-122"/>
                <a:ea typeface="Microsoft YaHei" panose="020B0503020204020204" pitchFamily="34" charset="-122"/>
              </a:rPr>
              <a:t>Tail </a:t>
            </a:r>
            <a:r>
              <a:rPr lang="zh-CN" altLang="en-US" sz="2000" dirty="0">
                <a:latin typeface="Microsoft YaHei" panose="020B0503020204020204" pitchFamily="34" charset="-122"/>
                <a:ea typeface="Microsoft YaHei" panose="020B0503020204020204" pitchFamily="34" charset="-122"/>
              </a:rPr>
              <a:t>之间不超过一定长度；</a:t>
            </a:r>
          </a:p>
          <a:p>
            <a:pPr marL="800100" lvl="1" indent="-342900">
              <a:lnSpc>
                <a:spcPct val="130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Head </a:t>
            </a:r>
            <a:r>
              <a:rPr lang="zh-CN" altLang="en-US" sz="2000" dirty="0">
                <a:latin typeface="Microsoft YaHei" panose="020B0503020204020204" pitchFamily="34" charset="-122"/>
                <a:ea typeface="Microsoft YaHei" panose="020B0503020204020204" pitchFamily="34" charset="-122"/>
              </a:rPr>
              <a:t>和 </a:t>
            </a:r>
            <a:r>
              <a:rPr lang="en-US" altLang="zh-CN" sz="2000" dirty="0">
                <a:latin typeface="Microsoft YaHei" panose="020B0503020204020204" pitchFamily="34" charset="-122"/>
                <a:ea typeface="Microsoft YaHei" panose="020B0503020204020204" pitchFamily="34" charset="-122"/>
              </a:rPr>
              <a:t>Tail</a:t>
            </a:r>
            <a:r>
              <a:rPr lang="zh-CN" altLang="en-US" sz="2000" dirty="0">
                <a:latin typeface="Microsoft YaHei" panose="020B0503020204020204" pitchFamily="34" charset="-122"/>
                <a:ea typeface="Microsoft YaHei" panose="020B0503020204020204" pitchFamily="34" charset="-122"/>
              </a:rPr>
              <a:t>之间的路径不穿过句式边界（ 例如关系从句）；</a:t>
            </a:r>
          </a:p>
          <a:p>
            <a:pPr marL="800100" lvl="1" indent="-342900">
              <a:lnSpc>
                <a:spcPct val="130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Head </a:t>
            </a:r>
            <a:r>
              <a:rPr lang="zh-CN" altLang="en-US" sz="2000" dirty="0">
                <a:latin typeface="Microsoft YaHei" panose="020B0503020204020204" pitchFamily="34" charset="-122"/>
                <a:ea typeface="Microsoft YaHei" panose="020B0503020204020204" pitchFamily="34" charset="-122"/>
              </a:rPr>
              <a:t>和 </a:t>
            </a:r>
            <a:r>
              <a:rPr lang="en-US" altLang="zh-CN" sz="2000" dirty="0">
                <a:latin typeface="Microsoft YaHei" panose="020B0503020204020204" pitchFamily="34" charset="-122"/>
                <a:ea typeface="Microsoft YaHei" panose="020B0503020204020204" pitchFamily="34" charset="-122"/>
              </a:rPr>
              <a:t>Tail </a:t>
            </a:r>
            <a:r>
              <a:rPr lang="zh-CN" altLang="en-US" sz="2000" dirty="0">
                <a:latin typeface="Microsoft YaHei" panose="020B0503020204020204" pitchFamily="34" charset="-122"/>
                <a:ea typeface="Microsoft YaHei" panose="020B0503020204020204" pitchFamily="34" charset="-122"/>
              </a:rPr>
              <a:t>不全是代词。</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A10D215A-C464-A61E-1F8A-45D110FA0C47}"/>
              </a:ext>
            </a:extLst>
          </p:cNvPr>
          <p:cNvSpPr txBox="1"/>
          <p:nvPr/>
        </p:nvSpPr>
        <p:spPr>
          <a:xfrm>
            <a:off x="265216" y="4033003"/>
            <a:ext cx="11681360"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信息抽取器对整个语料库进行一次遍历，对所有句子进行词性标注，</a:t>
            </a:r>
            <a:r>
              <a:rPr lang="en-CN" sz="2000" b="1" dirty="0">
                <a:latin typeface="Microsoft YaHei" panose="020B0503020204020204" pitchFamily="34" charset="-122"/>
                <a:ea typeface="Microsoft YaHei" panose="020B0503020204020204" pitchFamily="34" charset="-122"/>
              </a:rPr>
              <a:t>并使用轻量级的名词短语分块器来识别名词短语</a:t>
            </a:r>
            <a:r>
              <a:rPr lang="en-CN" sz="2000" dirty="0">
                <a:latin typeface="Microsoft YaHei" panose="020B0503020204020204" pitchFamily="34" charset="-122"/>
                <a:ea typeface="Microsoft YaHei" panose="020B0503020204020204" pitchFamily="34" charset="-122"/>
              </a:rPr>
              <a:t>，进而识别出实体。</a:t>
            </a:r>
            <a:r>
              <a:rPr lang="en-CN" sz="2000" b="1" dirty="0">
                <a:latin typeface="Microsoft YaHei" panose="020B0503020204020204" pitchFamily="34" charset="-122"/>
                <a:ea typeface="Microsoft YaHei" panose="020B0503020204020204" pitchFamily="34" charset="-122"/>
              </a:rPr>
              <a:t>关系则是通过分析实体之间的文本</a:t>
            </a:r>
            <a:r>
              <a:rPr lang="en-CN" sz="2000" dirty="0">
                <a:latin typeface="Microsoft YaHei" panose="020B0503020204020204" pitchFamily="34" charset="-122"/>
                <a:ea typeface="Microsoft YaHei" panose="020B0503020204020204" pitchFamily="34" charset="-122"/>
              </a:rPr>
              <a:t>，通过人工定义的一系列启发式规则消除非必要的短语构成。</a:t>
            </a:r>
          </a:p>
        </p:txBody>
      </p:sp>
    </p:spTree>
    <p:extLst>
      <p:ext uri="{BB962C8B-B14F-4D97-AF65-F5344CB8AC3E}">
        <p14:creationId xmlns:p14="http://schemas.microsoft.com/office/powerpoint/2010/main" val="3545780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76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基于自监督学习和人工模板的开放关系抽取算法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73</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5" y="950584"/>
            <a:ext cx="11681361" cy="1653722"/>
          </a:xfrm>
          <a:prstGeom prst="rect">
            <a:avLst/>
          </a:prstGeom>
          <a:noFill/>
        </p:spPr>
        <p:txBody>
          <a:bodyPr wrap="square">
            <a:spAutoFit/>
          </a:bodyPr>
          <a:lstStyle/>
          <a:p>
            <a:pPr>
              <a:lnSpc>
                <a:spcPct val="130000"/>
              </a:lnSpc>
            </a:pPr>
            <a:r>
              <a:rPr lang="zh-CN" altLang="en-US" sz="2000" i="0" dirty="0">
                <a:effectLst/>
                <a:latin typeface="Microsoft YaHei" panose="020B0503020204020204" pitchFamily="34" charset="-122"/>
                <a:ea typeface="Microsoft YaHei" panose="020B0503020204020204" pitchFamily="34" charset="-122"/>
              </a:rPr>
              <a:t>在对整个语料库完成提取操作后，</a:t>
            </a:r>
            <a:r>
              <a:rPr lang="en-US" altLang="zh-CN" sz="2000" b="1" i="0" dirty="0" err="1">
                <a:effectLst/>
                <a:latin typeface="Microsoft YaHei" panose="020B0503020204020204" pitchFamily="34" charset="-122"/>
                <a:ea typeface="Microsoft YaHei" panose="020B0503020204020204" pitchFamily="34" charset="-122"/>
              </a:rPr>
              <a:t>TextRunner</a:t>
            </a:r>
            <a:r>
              <a:rPr lang="zh-CN" altLang="en-US" sz="2000" b="1" i="0" dirty="0">
                <a:effectLst/>
                <a:latin typeface="Microsoft YaHei" panose="020B0503020204020204" pitchFamily="34" charset="-122"/>
                <a:ea typeface="Microsoft YaHei" panose="020B0503020204020204" pitchFamily="34" charset="-122"/>
              </a:rPr>
              <a:t>将实体和规范化关系都相同的三元组进行合并</a:t>
            </a:r>
            <a:r>
              <a:rPr lang="zh-CN" altLang="en-US" sz="2000" i="0" dirty="0">
                <a:effectLst/>
                <a:latin typeface="Microsoft YaHei" panose="020B0503020204020204" pitchFamily="34" charset="-122"/>
                <a:ea typeface="Microsoft YaHei" panose="020B0503020204020204" pitchFamily="34" charset="-122"/>
              </a:rPr>
              <a:t>，并统计每个三元组在不同句子中出现的次数。利用上述信息，基于文献</a:t>
            </a:r>
            <a:r>
              <a:rPr lang="en-US" altLang="zh-CN" sz="2000" dirty="0">
                <a:latin typeface="Microsoft YaHei" panose="020B0503020204020204" pitchFamily="34" charset="-122"/>
                <a:ea typeface="Microsoft YaHei" panose="020B0503020204020204" pitchFamily="34" charset="-122"/>
              </a:rPr>
              <a:t>[360]</a:t>
            </a:r>
            <a:r>
              <a:rPr lang="zh-CN" altLang="en-US" sz="2000" i="0" dirty="0">
                <a:effectLst/>
                <a:latin typeface="Microsoft YaHei" panose="020B0503020204020204" pitchFamily="34" charset="-122"/>
                <a:ea typeface="Microsoft YaHei" panose="020B0503020204020204" pitchFamily="34" charset="-122"/>
              </a:rPr>
              <a:t>所提出信息冗余的概念，对被抽取多次的三元组分配一个更高的置信度，说明</a:t>
            </a:r>
            <a:r>
              <a:rPr lang="zh-CN" altLang="en-US" sz="2000" b="1" i="0" dirty="0">
                <a:effectLst/>
                <a:latin typeface="Microsoft YaHei" panose="020B0503020204020204" pitchFamily="34" charset="-122"/>
                <a:ea typeface="Microsoft YaHei" panose="020B0503020204020204" pitchFamily="34" charset="-122"/>
              </a:rPr>
              <a:t>被抽取多次的三元组更有可能表示为一种关系</a:t>
            </a:r>
            <a:r>
              <a:rPr lang="zh-CN" altLang="en-US" sz="2000" i="0" dirty="0">
                <a:effectLst/>
                <a:latin typeface="Microsoft YaHei" panose="020B0503020204020204" pitchFamily="34" charset="-122"/>
                <a:ea typeface="Microsoft YaHei" panose="020B0503020204020204" pitchFamily="34" charset="-122"/>
              </a:rPr>
              <a:t>。最终根据置信度和预先设定的阈值输出所发现的实体和关系。</a:t>
            </a:r>
            <a:endParaRPr lang="en-US" altLang="zh-CN" sz="20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0D7461BB-C917-D180-3778-6F1E77695D09}"/>
              </a:ext>
            </a:extLst>
          </p:cNvPr>
          <p:cNvSpPr txBox="1"/>
          <p:nvPr/>
        </p:nvSpPr>
        <p:spPr>
          <a:xfrm>
            <a:off x="265215" y="2640490"/>
            <a:ext cx="11494984" cy="1937775"/>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TextRunner开放关系抽取系统，虽然减少了人工标注训练数据的开销，并且可以在多个不同领域的语料上使用，但是</a:t>
            </a:r>
            <a:r>
              <a:rPr lang="en-CN" sz="2000" b="1" dirty="0">
                <a:latin typeface="Microsoft YaHei" panose="020B0503020204020204" pitchFamily="34" charset="-122"/>
                <a:ea typeface="Microsoft YaHei" panose="020B0503020204020204" pitchFamily="34" charset="-122"/>
              </a:rPr>
              <a:t>仍然存在一些不足</a:t>
            </a:r>
            <a:r>
              <a:rPr lang="en-CN" sz="2000" dirty="0">
                <a:latin typeface="Microsoft YaHei" panose="020B0503020204020204" pitchFamily="34" charset="-122"/>
                <a:ea typeface="Microsoft YaHei" panose="020B0503020204020204" pitchFamily="34" charset="-122"/>
              </a:rPr>
              <a:t>：</a:t>
            </a:r>
          </a:p>
          <a:p>
            <a:pPr marL="800100" lvl="1" indent="-342900">
              <a:lnSpc>
                <a:spcPct val="130000"/>
              </a:lnSpc>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不连贯的抽取（</a:t>
            </a:r>
            <a:r>
              <a:rPr lang="en-US" b="1" dirty="0">
                <a:latin typeface="Microsoft YaHei" panose="020B0503020204020204" pitchFamily="34" charset="-122"/>
                <a:ea typeface="Microsoft YaHei" panose="020B0503020204020204" pitchFamily="34" charset="-122"/>
              </a:rPr>
              <a:t>Incoherent Extractions）：</a:t>
            </a:r>
            <a:r>
              <a:rPr lang="zh-CN" altLang="en-US" dirty="0">
                <a:latin typeface="Microsoft YaHei" panose="020B0503020204020204" pitchFamily="34" charset="-122"/>
                <a:ea typeface="Microsoft YaHei" panose="020B0503020204020204" pitchFamily="34" charset="-122"/>
              </a:rPr>
              <a:t>抽取的关系词语不连贯，并且没有可解释性的意义。</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无意义的关系（</a:t>
            </a:r>
            <a:r>
              <a:rPr lang="en-US" b="1" dirty="0">
                <a:latin typeface="Microsoft YaHei" panose="020B0503020204020204" pitchFamily="34" charset="-122"/>
                <a:ea typeface="Microsoft YaHei" panose="020B0503020204020204" pitchFamily="34" charset="-122"/>
              </a:rPr>
              <a:t>Uninformative Relations）：</a:t>
            </a:r>
            <a:r>
              <a:rPr lang="zh-CN" altLang="en-US" dirty="0">
                <a:latin typeface="Microsoft YaHei" panose="020B0503020204020204" pitchFamily="34" charset="-122"/>
                <a:ea typeface="Microsoft YaHei" panose="020B0503020204020204" pitchFamily="34" charset="-122"/>
              </a:rPr>
              <a:t>抽取忽略了关键性的信息，没有处理好动词和名词组成的多词谓语，并且名词携带了谓词的语义信息。</a:t>
            </a:r>
            <a:endParaRPr lang="en-CN"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CA5E44A0-895B-4876-0D3E-879EC1660894}"/>
              </a:ext>
            </a:extLst>
          </p:cNvPr>
          <p:cNvSpPr txBox="1"/>
          <p:nvPr/>
        </p:nvSpPr>
        <p:spPr>
          <a:xfrm>
            <a:off x="265215" y="4662435"/>
            <a:ext cx="11548960"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针对以上的问题，文献</a:t>
            </a:r>
            <a:r>
              <a:rPr lang="en-US" altLang="zh-CN" sz="2000" dirty="0">
                <a:latin typeface="Microsoft YaHei" panose="020B0503020204020204" pitchFamily="34" charset="-122"/>
                <a:ea typeface="Microsoft YaHei" panose="020B0503020204020204" pitchFamily="34" charset="-122"/>
              </a:rPr>
              <a:t>[361]</a:t>
            </a:r>
            <a:r>
              <a:rPr lang="en-CN" sz="2000" dirty="0">
                <a:latin typeface="Microsoft YaHei" panose="020B0503020204020204" pitchFamily="34" charset="-122"/>
                <a:ea typeface="Microsoft YaHei" panose="020B0503020204020204" pitchFamily="34" charset="-122"/>
              </a:rPr>
              <a:t>提出了Reverb算法，利用句法约束和词汇约束对抽取三元组进行限制。句法约束目的是为了排除不连贯的抽取的问题，同时通过动词结构捕捉关系短语。具体句法约束如下所示：</a:t>
            </a:r>
          </a:p>
        </p:txBody>
      </p:sp>
      <p:sp>
        <p:nvSpPr>
          <p:cNvPr id="10" name="TextBox 9">
            <a:extLst>
              <a:ext uri="{FF2B5EF4-FFF2-40B4-BE49-F238E27FC236}">
                <a16:creationId xmlns:a16="http://schemas.microsoft.com/office/drawing/2014/main" id="{FF0DEFE5-5AE9-FEE6-177B-DDD37E2AE6FB}"/>
              </a:ext>
            </a:extLst>
          </p:cNvPr>
          <p:cNvSpPr txBox="1"/>
          <p:nvPr/>
        </p:nvSpPr>
        <p:spPr>
          <a:xfrm>
            <a:off x="1730829" y="5521146"/>
            <a:ext cx="6097978" cy="1200329"/>
          </a:xfrm>
          <a:prstGeom prst="rect">
            <a:avLst/>
          </a:prstGeom>
          <a:noFill/>
        </p:spPr>
        <p:txBody>
          <a:bodyPr wrap="square">
            <a:spAutoFit/>
          </a:bodyPr>
          <a:lstStyle/>
          <a:p>
            <a:pPr lvl="1"/>
            <a:r>
              <a:rPr lang="en-US" b="0" i="0" dirty="0">
                <a:effectLst/>
                <a:latin typeface="Times New Roman" panose="02020603050405020304" pitchFamily="18" charset="0"/>
              </a:rPr>
              <a:t>V | V P | V W* P</a:t>
            </a:r>
            <a:br>
              <a:rPr lang="en-US" dirty="0"/>
            </a:br>
            <a:r>
              <a:rPr lang="en-US" b="0" i="0" dirty="0">
                <a:effectLst/>
                <a:latin typeface="Times New Roman" panose="02020603050405020304" pitchFamily="18" charset="0"/>
              </a:rPr>
              <a:t>V = Verb Particle? Adv?</a:t>
            </a:r>
            <a:br>
              <a:rPr lang="en-US" dirty="0"/>
            </a:br>
            <a:r>
              <a:rPr lang="en-US" b="0" i="0" dirty="0">
                <a:effectLst/>
                <a:latin typeface="Times New Roman" panose="02020603050405020304" pitchFamily="18" charset="0"/>
              </a:rPr>
              <a:t>W = (Noun | Adj | Adv | </a:t>
            </a:r>
            <a:r>
              <a:rPr lang="en-US" b="0" i="0" dirty="0" err="1">
                <a:effectLst/>
                <a:latin typeface="Times New Roman" panose="02020603050405020304" pitchFamily="18" charset="0"/>
              </a:rPr>
              <a:t>Pron</a:t>
            </a:r>
            <a:r>
              <a:rPr lang="en-US" b="0" i="0" dirty="0">
                <a:effectLst/>
                <a:latin typeface="Times New Roman" panose="02020603050405020304" pitchFamily="18" charset="0"/>
              </a:rPr>
              <a:t> | Det)</a:t>
            </a:r>
            <a:br>
              <a:rPr lang="en-US" dirty="0"/>
            </a:br>
            <a:r>
              <a:rPr lang="en-US" b="0" i="0" dirty="0">
                <a:effectLst/>
                <a:latin typeface="Times New Roman" panose="02020603050405020304" pitchFamily="18" charset="0"/>
              </a:rPr>
              <a:t>P = (Prep | Particle | Inf. marker)</a:t>
            </a:r>
            <a:endParaRPr lang="en-CN" dirty="0"/>
          </a:p>
        </p:txBody>
      </p:sp>
    </p:spTree>
    <p:extLst>
      <p:ext uri="{BB962C8B-B14F-4D97-AF65-F5344CB8AC3E}">
        <p14:creationId xmlns:p14="http://schemas.microsoft.com/office/powerpoint/2010/main" val="3336423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74</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5" y="950584"/>
            <a:ext cx="11681361" cy="2761718"/>
          </a:xfrm>
          <a:prstGeom prst="rect">
            <a:avLst/>
          </a:prstGeom>
          <a:noFill/>
        </p:spPr>
        <p:txBody>
          <a:bodyPr wrap="square">
            <a:spAutoFit/>
          </a:bodyPr>
          <a:lstStyle/>
          <a:p>
            <a:pPr>
              <a:lnSpc>
                <a:spcPct val="130000"/>
              </a:lnSpc>
              <a:spcBef>
                <a:spcPts val="1200"/>
              </a:spcBef>
            </a:pPr>
            <a:r>
              <a:rPr lang="zh-CN" altLang="en-US" sz="2000" i="0" dirty="0">
                <a:effectLst/>
                <a:latin typeface="Microsoft YaHei" panose="020B0503020204020204" pitchFamily="34" charset="-122"/>
                <a:ea typeface="Microsoft YaHei" panose="020B0503020204020204" pitchFamily="34" charset="-122"/>
              </a:rPr>
              <a:t>在开放环境中，</a:t>
            </a:r>
            <a:r>
              <a:rPr lang="zh-CN" altLang="en-US" sz="2000" b="1" i="0" dirty="0">
                <a:effectLst/>
                <a:latin typeface="Microsoft YaHei" panose="020B0503020204020204" pitchFamily="34" charset="-122"/>
                <a:ea typeface="Microsoft YaHei" panose="020B0503020204020204" pitchFamily="34" charset="-122"/>
              </a:rPr>
              <a:t>我们无法预先定义好所有可能的关系类别标签</a:t>
            </a:r>
            <a:r>
              <a:rPr lang="zh-CN" altLang="en-US" sz="2000" i="0" dirty="0">
                <a:effectLst/>
                <a:latin typeface="Microsoft YaHei" panose="020B0503020204020204" pitchFamily="34" charset="-122"/>
                <a:ea typeface="Microsoft YaHei" panose="020B0503020204020204" pitchFamily="34" charset="-122"/>
              </a:rPr>
              <a:t>。但是即便不知道某个关系属于哪一类，</a:t>
            </a:r>
            <a:r>
              <a:rPr lang="zh-CN" altLang="en-US" sz="2000" b="1" i="0" dirty="0">
                <a:effectLst/>
                <a:latin typeface="Microsoft YaHei" panose="020B0503020204020204" pitchFamily="34" charset="-122"/>
                <a:ea typeface="Microsoft YaHei" panose="020B0503020204020204" pitchFamily="34" charset="-122"/>
              </a:rPr>
              <a:t>仍有可能判断一系列的关系是否是同一类</a:t>
            </a:r>
            <a:r>
              <a:rPr lang="zh-CN" altLang="en-US" sz="2000" i="0" dirty="0">
                <a:effectLst/>
                <a:latin typeface="Microsoft YaHei" panose="020B0503020204020204" pitchFamily="34" charset="-122"/>
                <a:ea typeface="Microsoft YaHei" panose="020B0503020204020204" pitchFamily="34" charset="-122"/>
              </a:rPr>
              <a:t>。</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i="0" dirty="0">
                <a:effectLst/>
                <a:latin typeface="Microsoft YaHei" panose="020B0503020204020204" pitchFamily="34" charset="-122"/>
                <a:ea typeface="Microsoft YaHei" panose="020B0503020204020204" pitchFamily="34" charset="-122"/>
              </a:rPr>
              <a:t>研究人员们提出了</a:t>
            </a:r>
            <a:r>
              <a:rPr lang="zh-CN" altLang="en-US" sz="2000" b="1" i="0" dirty="0">
                <a:effectLst/>
                <a:latin typeface="Microsoft YaHei" panose="020B0503020204020204" pitchFamily="34" charset="-122"/>
                <a:ea typeface="Microsoft YaHei" panose="020B0503020204020204" pitchFamily="34" charset="-122"/>
              </a:rPr>
              <a:t>基于聚类的开放关系抽取</a:t>
            </a:r>
            <a:r>
              <a:rPr lang="zh-CN" altLang="en-US" sz="2000" i="0" dirty="0">
                <a:effectLst/>
                <a:latin typeface="Microsoft YaHei" panose="020B0503020204020204" pitchFamily="34" charset="-122"/>
                <a:ea typeface="Microsoft YaHei" panose="020B0503020204020204" pitchFamily="34" charset="-122"/>
              </a:rPr>
              <a:t>。此类模型的核心目标是</a:t>
            </a:r>
            <a:r>
              <a:rPr lang="zh-CN" altLang="en-US" sz="2000" b="1" i="0" dirty="0">
                <a:effectLst/>
                <a:latin typeface="Microsoft YaHei" panose="020B0503020204020204" pitchFamily="34" charset="-122"/>
                <a:ea typeface="Microsoft YaHei" panose="020B0503020204020204" pitchFamily="34" charset="-122"/>
              </a:rPr>
              <a:t>构建在很小甚至无需人类标注的前提下学习到更好的关系语义表示模型</a:t>
            </a:r>
            <a:r>
              <a:rPr lang="zh-CN" altLang="en-US" sz="2000" i="0" dirty="0">
                <a:effectLst/>
                <a:latin typeface="Microsoft YaHei" panose="020B0503020204020204" pitchFamily="34" charset="-122"/>
                <a:ea typeface="Microsoft YaHei" panose="020B0503020204020204" pitchFamily="34" charset="-122"/>
              </a:rPr>
              <a:t>，从而在新的关系类别中识别关系三元组。</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en-US" altLang="zh-CN" sz="2000" i="0" dirty="0" err="1">
                <a:effectLst/>
                <a:latin typeface="Microsoft YaHei" panose="020B0503020204020204" pitchFamily="34" charset="-122"/>
                <a:ea typeface="Microsoft YaHei" panose="020B0503020204020204" pitchFamily="34" charset="-122"/>
              </a:rPr>
              <a:t>SelfORE</a:t>
            </a:r>
            <a:r>
              <a:rPr lang="zh-CN" altLang="en-US" sz="2000" i="0" dirty="0">
                <a:effectLst/>
                <a:latin typeface="Microsoft YaHei" panose="020B0503020204020204" pitchFamily="34" charset="-122"/>
                <a:ea typeface="Microsoft YaHei" panose="020B0503020204020204" pitchFamily="34" charset="-122"/>
              </a:rPr>
              <a:t>是一种基于聚类的开放关系抽取算法，其算法流程如下图所示。主要包含三个部分：实体对编码、编码非线性映射以及关系聚类。</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60C191C9-AAB6-8451-B397-AC8A8DC75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00" y="3712302"/>
            <a:ext cx="3606800" cy="2882900"/>
          </a:xfrm>
          <a:prstGeom prst="rect">
            <a:avLst/>
          </a:prstGeom>
        </p:spPr>
      </p:pic>
    </p:spTree>
    <p:extLst>
      <p:ext uri="{BB962C8B-B14F-4D97-AF65-F5344CB8AC3E}">
        <p14:creationId xmlns:p14="http://schemas.microsoft.com/office/powerpoint/2010/main" val="2468839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75</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5" y="950584"/>
            <a:ext cx="11681361" cy="4113755"/>
          </a:xfrm>
          <a:prstGeom prst="rect">
            <a:avLst/>
          </a:prstGeom>
          <a:noFill/>
        </p:spPr>
        <p:txBody>
          <a:bodyPr wrap="square">
            <a:spAutoFit/>
          </a:bodyPr>
          <a:lstStyle/>
          <a:p>
            <a:pPr>
              <a:lnSpc>
                <a:spcPct val="130000"/>
              </a:lnSpc>
              <a:spcBef>
                <a:spcPts val="1200"/>
              </a:spcBef>
            </a:pPr>
            <a:r>
              <a:rPr lang="zh-CN" altLang="en-US" sz="2000" i="0" dirty="0">
                <a:effectLst/>
                <a:latin typeface="Microsoft YaHei" panose="020B0503020204020204" pitchFamily="34" charset="-122"/>
                <a:ea typeface="Microsoft YaHei" panose="020B0503020204020204" pitchFamily="34" charset="-122"/>
              </a:rPr>
              <a:t>实体对编码目标是需要从文本中获得关系三元组的表示，这一步骤通常使用</a:t>
            </a:r>
            <a:r>
              <a:rPr lang="en-US" altLang="zh-CN" sz="2000" i="0" dirty="0">
                <a:effectLst/>
                <a:latin typeface="Microsoft YaHei" panose="020B0503020204020204" pitchFamily="34" charset="-122"/>
                <a:ea typeface="Microsoft YaHei" panose="020B0503020204020204" pitchFamily="34" charset="-122"/>
              </a:rPr>
              <a:t>BERT</a:t>
            </a:r>
            <a:r>
              <a:rPr lang="zh-CN" altLang="en-US" sz="2000" i="0" dirty="0">
                <a:effectLst/>
                <a:latin typeface="Microsoft YaHei" panose="020B0503020204020204" pitchFamily="34" charset="-122"/>
                <a:ea typeface="Microsoft YaHei" panose="020B0503020204020204" pitchFamily="34" charset="-122"/>
              </a:rPr>
              <a:t>、</a:t>
            </a:r>
            <a:r>
              <a:rPr lang="en-US" altLang="zh-CN" sz="2000" i="0" dirty="0" err="1">
                <a:effectLst/>
                <a:latin typeface="Microsoft YaHei" panose="020B0503020204020204" pitchFamily="34" charset="-122"/>
                <a:ea typeface="Microsoft YaHei" panose="020B0503020204020204" pitchFamily="34" charset="-122"/>
              </a:rPr>
              <a:t>RoBERTa</a:t>
            </a:r>
            <a:r>
              <a:rPr lang="zh-CN" altLang="en-US" sz="2000" i="0" dirty="0">
                <a:effectLst/>
                <a:latin typeface="Microsoft YaHei" panose="020B0503020204020204" pitchFamily="34" charset="-122"/>
                <a:ea typeface="Microsoft YaHei" panose="020B0503020204020204" pitchFamily="34" charset="-122"/>
              </a:rPr>
              <a:t>等预训练模型实现。对于一个输入文本，通常编码器将输出多个向量表示，对于</a:t>
            </a:r>
            <a:r>
              <a:rPr lang="en-US" altLang="zh-CN" sz="2000" i="0" dirty="0">
                <a:effectLst/>
                <a:latin typeface="Microsoft YaHei" panose="020B0503020204020204" pitchFamily="34" charset="-122"/>
                <a:ea typeface="Microsoft YaHei" panose="020B0503020204020204" pitchFamily="34" charset="-122"/>
              </a:rPr>
              <a:t>BERT</a:t>
            </a:r>
            <a:r>
              <a:rPr lang="zh-CN" altLang="en-US" sz="2000" i="0" dirty="0">
                <a:effectLst/>
                <a:latin typeface="Microsoft YaHei" panose="020B0503020204020204" pitchFamily="34" charset="-122"/>
                <a:ea typeface="Microsoft YaHei" panose="020B0503020204020204" pitchFamily="34" charset="-122"/>
              </a:rPr>
              <a:t>模型而言，</a:t>
            </a:r>
            <a:r>
              <a:rPr lang="zh-CN" altLang="en-US" sz="2000" b="1" i="0" dirty="0">
                <a:effectLst/>
                <a:latin typeface="Microsoft YaHei" panose="020B0503020204020204" pitchFamily="34" charset="-122"/>
                <a:ea typeface="Microsoft YaHei" panose="020B0503020204020204" pitchFamily="34" charset="-122"/>
              </a:rPr>
              <a:t>通常取第一个</a:t>
            </a:r>
            <a:r>
              <a:rPr lang="en-US" altLang="zh-CN" sz="2000" b="1" i="0" dirty="0">
                <a:effectLst/>
                <a:latin typeface="Microsoft YaHei" panose="020B0503020204020204" pitchFamily="34" charset="-122"/>
                <a:ea typeface="Microsoft YaHei" panose="020B0503020204020204" pitchFamily="34" charset="-122"/>
              </a:rPr>
              <a:t>Token</a:t>
            </a:r>
            <a:r>
              <a:rPr lang="zh-CN" altLang="en-US" sz="2000" b="1" i="0" dirty="0">
                <a:effectLst/>
                <a:latin typeface="Microsoft YaHei" panose="020B0503020204020204" pitchFamily="34" charset="-122"/>
                <a:ea typeface="Microsoft YaHei" panose="020B0503020204020204" pitchFamily="34" charset="-122"/>
              </a:rPr>
              <a:t>的标记</a:t>
            </a:r>
            <a:r>
              <a:rPr lang="en-US" altLang="zh-CN" sz="2000" b="1" i="0" dirty="0">
                <a:effectLst/>
                <a:latin typeface="Microsoft YaHei" panose="020B0503020204020204" pitchFamily="34" charset="-122"/>
                <a:ea typeface="Microsoft YaHei" panose="020B0503020204020204" pitchFamily="34" charset="-122"/>
              </a:rPr>
              <a:t>`[CLS]'</a:t>
            </a:r>
            <a:r>
              <a:rPr lang="zh-CN" altLang="en-US" sz="2000" b="1" i="0" dirty="0">
                <a:effectLst/>
                <a:latin typeface="Microsoft YaHei" panose="020B0503020204020204" pitchFamily="34" charset="-122"/>
                <a:ea typeface="Microsoft YaHei" panose="020B0503020204020204" pitchFamily="34" charset="-122"/>
              </a:rPr>
              <a:t>的输出向量</a:t>
            </a:r>
            <a:r>
              <a:rPr lang="zh-CN" altLang="en-US" sz="2000" i="0" dirty="0">
                <a:effectLst/>
                <a:latin typeface="Microsoft YaHei" panose="020B0503020204020204" pitchFamily="34" charset="-122"/>
                <a:ea typeface="Microsoft YaHei" panose="020B0503020204020204" pitchFamily="34" charset="-122"/>
              </a:rPr>
              <a:t>，作为整个句子的语义表示。</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但是针对开放关系抽取需要特别注意的是：一段文本中可能不止包括一对三元组的关系信息，同时还夹杂着许多对于关系抽取任务而言的无关信息</a:t>
            </a:r>
            <a:endParaRPr lang="en-US" altLang="zh-CN" sz="2000" dirty="0">
              <a:latin typeface="Microsoft YaHei" panose="020B0503020204020204" pitchFamily="34" charset="-122"/>
              <a:ea typeface="Microsoft YaHei" panose="020B0503020204020204" pitchFamily="34" charset="-122"/>
            </a:endParaRPr>
          </a:p>
          <a:p>
            <a:pPr lvl="1">
              <a:lnSpc>
                <a:spcPct val="130000"/>
              </a:lnSpc>
              <a:spcBef>
                <a:spcPts val="1200"/>
              </a:spcBef>
            </a:pPr>
            <a:r>
              <a:rPr lang="zh-CN" altLang="en-US" dirty="0">
                <a:latin typeface="Microsoft YaHei" panose="020B0503020204020204" pitchFamily="34" charset="-122"/>
                <a:ea typeface="Microsoft YaHei" panose="020B0503020204020204" pitchFamily="34" charset="-122"/>
              </a:rPr>
              <a:t>例如：</a:t>
            </a:r>
            <a:r>
              <a:rPr lang="en-US" altLang="zh-CN" dirty="0" err="1">
                <a:latin typeface="KaiTi_GB2312" panose="02010609030101010101" pitchFamily="49" charset="-122"/>
                <a:ea typeface="KaiTi_GB2312" panose="02010609030101010101" pitchFamily="49" charset="-122"/>
              </a:rPr>
              <a:t>ChatGPT</a:t>
            </a:r>
            <a:r>
              <a:rPr lang="zh-CN" altLang="en-US" dirty="0">
                <a:latin typeface="KaiTi_GB2312" panose="02010609030101010101" pitchFamily="49" charset="-122"/>
                <a:ea typeface="KaiTi_GB2312" panose="02010609030101010101" pitchFamily="49" charset="-122"/>
              </a:rPr>
              <a:t>是由</a:t>
            </a:r>
            <a:r>
              <a:rPr lang="en-US" altLang="zh-CN" dirty="0" err="1">
                <a:latin typeface="KaiTi_GB2312" panose="02010609030101010101" pitchFamily="49" charset="-122"/>
                <a:ea typeface="KaiTi_GB2312" panose="02010609030101010101" pitchFamily="49" charset="-122"/>
              </a:rPr>
              <a:t>OpenAI</a:t>
            </a:r>
            <a:r>
              <a:rPr lang="zh-CN" altLang="en-US" dirty="0">
                <a:latin typeface="KaiTi_GB2312" panose="02010609030101010101" pitchFamily="49" charset="-122"/>
                <a:ea typeface="KaiTi_GB2312" panose="02010609030101010101" pitchFamily="49" charset="-122"/>
              </a:rPr>
              <a:t>开发的一个人工智能聊天机器人程序，于</a:t>
            </a:r>
            <a:r>
              <a:rPr lang="en-US" altLang="zh-CN" dirty="0">
                <a:latin typeface="KaiTi_GB2312" panose="02010609030101010101" pitchFamily="49" charset="-122"/>
                <a:ea typeface="KaiTi_GB2312" panose="02010609030101010101" pitchFamily="49" charset="-122"/>
              </a:rPr>
              <a:t>2022</a:t>
            </a:r>
            <a:r>
              <a:rPr lang="zh-CN" altLang="en-US" dirty="0">
                <a:latin typeface="KaiTi_GB2312" panose="02010609030101010101" pitchFamily="49" charset="-122"/>
                <a:ea typeface="KaiTi_GB2312" panose="02010609030101010101" pitchFamily="49" charset="-122"/>
              </a:rPr>
              <a:t>年</a:t>
            </a:r>
            <a:r>
              <a:rPr lang="en-US" altLang="zh-CN" dirty="0">
                <a:latin typeface="KaiTi_GB2312" panose="02010609030101010101" pitchFamily="49" charset="-122"/>
                <a:ea typeface="KaiTi_GB2312" panose="02010609030101010101" pitchFamily="49" charset="-122"/>
              </a:rPr>
              <a:t>11</a:t>
            </a:r>
            <a:r>
              <a:rPr lang="zh-CN" altLang="en-US" dirty="0">
                <a:latin typeface="KaiTi_GB2312" panose="02010609030101010101" pitchFamily="49" charset="-122"/>
                <a:ea typeface="KaiTi_GB2312" panose="02010609030101010101" pitchFamily="49" charset="-122"/>
              </a:rPr>
              <a:t>月推出，使用基于</a:t>
            </a:r>
            <a:r>
              <a:rPr lang="en-US" altLang="zh-CN" dirty="0">
                <a:latin typeface="KaiTi_GB2312" panose="02010609030101010101" pitchFamily="49" charset="-122"/>
                <a:ea typeface="KaiTi_GB2312" panose="02010609030101010101" pitchFamily="49" charset="-122"/>
              </a:rPr>
              <a:t>GPT-3.5</a:t>
            </a:r>
            <a:r>
              <a:rPr lang="zh-CN" altLang="en-US" dirty="0">
                <a:latin typeface="KaiTi_GB2312" panose="02010609030101010101" pitchFamily="49" charset="-122"/>
                <a:ea typeface="KaiTi_GB2312" panose="02010609030101010101" pitchFamily="49" charset="-122"/>
              </a:rPr>
              <a:t>架构的大型语言模型并通过强化学习进行训练。</a:t>
            </a:r>
            <a:endParaRPr lang="en-US" altLang="zh-CN" dirty="0">
              <a:latin typeface="KaiTi_GB2312" panose="02010609030101010101" pitchFamily="49" charset="-122"/>
              <a:ea typeface="KaiTi_GB2312" panose="02010609030101010101" pitchFamily="49" charset="-122"/>
            </a:endParaRPr>
          </a:p>
          <a:p>
            <a:pPr lvl="1">
              <a:lnSpc>
                <a:spcPct val="130000"/>
              </a:lnSpc>
              <a:spcBef>
                <a:spcPts val="1200"/>
              </a:spcBef>
            </a:pPr>
            <a:r>
              <a:rPr lang="zh-CN" altLang="en-US" dirty="0">
                <a:latin typeface="Microsoft YaHei" panose="020B0503020204020204" pitchFamily="34" charset="-122"/>
                <a:ea typeface="Microsoft YaHei" panose="020B0503020204020204" pitchFamily="34" charset="-122"/>
              </a:rPr>
              <a:t>对于</a:t>
            </a:r>
            <a:r>
              <a:rPr lang="en-US" altLang="zh-CN" dirty="0">
                <a:latin typeface="Microsoft YaHei" panose="020B0503020204020204" pitchFamily="34" charset="-122"/>
                <a:ea typeface="Microsoft YaHei" panose="020B0503020204020204" pitchFamily="34" charset="-122"/>
              </a:rPr>
              <a:t>&lt;`</a:t>
            </a:r>
            <a:r>
              <a:rPr lang="en-US" altLang="zh-CN" dirty="0" err="1">
                <a:latin typeface="Microsoft YaHei" panose="020B0503020204020204" pitchFamily="34" charset="-122"/>
                <a:ea typeface="Microsoft YaHei" panose="020B0503020204020204" pitchFamily="34" charset="-122"/>
              </a:rPr>
              <a:t>ChatGPT</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开发</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OpenAI</a:t>
            </a:r>
            <a:r>
              <a:rPr lang="en-US" altLang="zh-CN" dirty="0">
                <a:latin typeface="Microsoft YaHei" panose="020B0503020204020204" pitchFamily="34" charset="-122"/>
                <a:ea typeface="Microsoft YaHei" panose="020B0503020204020204" pitchFamily="34" charset="-122"/>
              </a:rPr>
              <a:t>'&gt;</a:t>
            </a:r>
            <a:r>
              <a:rPr lang="zh-CN" altLang="en-US" dirty="0">
                <a:latin typeface="Microsoft YaHei" panose="020B0503020204020204" pitchFamily="34" charset="-122"/>
                <a:ea typeface="Microsoft YaHei" panose="020B0503020204020204" pitchFamily="34" charset="-122"/>
              </a:rPr>
              <a:t>的关系三元组而言，其余文本信息都是与该关系无关的冗余信息</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96750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76</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5" y="950584"/>
            <a:ext cx="11681361" cy="2207720"/>
          </a:xfrm>
          <a:prstGeom prst="rect">
            <a:avLst/>
          </a:prstGeom>
          <a:noFill/>
        </p:spPr>
        <p:txBody>
          <a:bodyPr wrap="square">
            <a:spAutoFit/>
          </a:bodyPr>
          <a:lstStyle/>
          <a:p>
            <a:pPr>
              <a:lnSpc>
                <a:spcPct val="130000"/>
              </a:lnSpc>
              <a:spcBef>
                <a:spcPts val="1200"/>
              </a:spcBef>
            </a:pPr>
            <a:r>
              <a:rPr lang="zh-CN" altLang="en-US" sz="2000" i="0" dirty="0">
                <a:effectLst/>
                <a:latin typeface="Microsoft YaHei" panose="020B0503020204020204" pitchFamily="34" charset="-122"/>
                <a:ea typeface="Microsoft YaHei" panose="020B0503020204020204" pitchFamily="34" charset="-122"/>
              </a:rPr>
              <a:t>针对此问题可以采用</a:t>
            </a:r>
            <a:r>
              <a:rPr lang="zh-CN" altLang="en-US" sz="2000" b="1" i="0" dirty="0">
                <a:effectLst/>
                <a:latin typeface="Microsoft YaHei" panose="020B0503020204020204" pitchFamily="34" charset="-122"/>
                <a:ea typeface="Microsoft YaHei" panose="020B0503020204020204" pitchFamily="34" charset="-122"/>
              </a:rPr>
              <a:t>实体标记（</a:t>
            </a:r>
            <a:r>
              <a:rPr lang="en-US" altLang="zh-CN" sz="2000" b="1" i="0" dirty="0">
                <a:effectLst/>
                <a:latin typeface="Microsoft YaHei" panose="020B0503020204020204" pitchFamily="34" charset="-122"/>
                <a:ea typeface="Microsoft YaHei" panose="020B0503020204020204" pitchFamily="34" charset="-122"/>
              </a:rPr>
              <a:t>Entity Maker</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的方法，在数据预处理阶段，将文本中需要抽取关系的实体对用特定的符号进行标记，将标记位置的向量输出作为关系三元组的向量表示。</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如上图所示，输入句子中的“</a:t>
            </a:r>
            <a:r>
              <a:rPr lang="en-US" altLang="zh-CN" sz="2000" dirty="0">
                <a:latin typeface="Microsoft YaHei" panose="020B0503020204020204" pitchFamily="34" charset="-122"/>
                <a:ea typeface="Microsoft YaHei" panose="020B0503020204020204" pitchFamily="34" charset="-122"/>
              </a:rPr>
              <a:t>Bill Gates” </a:t>
            </a:r>
            <a:r>
              <a:rPr lang="zh-CN" altLang="en-US" sz="2000" dirty="0">
                <a:latin typeface="Microsoft YaHei" panose="020B0503020204020204" pitchFamily="34" charset="-122"/>
                <a:ea typeface="Microsoft YaHei" panose="020B0503020204020204" pitchFamily="34" charset="-122"/>
              </a:rPr>
              <a:t>和 “</a:t>
            </a:r>
            <a:r>
              <a:rPr lang="en-US" altLang="zh-CN" sz="2000" dirty="0">
                <a:latin typeface="Microsoft YaHei" panose="020B0503020204020204" pitchFamily="34" charset="-122"/>
                <a:ea typeface="Microsoft YaHei" panose="020B0503020204020204" pitchFamily="34" charset="-122"/>
              </a:rPr>
              <a:t>Seattle” </a:t>
            </a:r>
            <a:r>
              <a:rPr lang="zh-CN" altLang="en-US" sz="2000" dirty="0">
                <a:latin typeface="Microsoft YaHei" panose="020B0503020204020204" pitchFamily="34" charset="-122"/>
                <a:ea typeface="Microsoft YaHei" panose="020B0503020204020204" pitchFamily="34" charset="-122"/>
              </a:rPr>
              <a:t>作为实体对词，前后都加入了特定符号</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。利用这种方法可以使得编码器在输出句子的关系表示时能聚焦于关键信息，从而更好的概括句子级别的语义。具体过程可以形式化表示为：</a:t>
            </a:r>
            <a:endParaRPr lang="en-US" altLang="zh-CN" dirty="0">
              <a:latin typeface="Microsoft YaHei" panose="020B0503020204020204" pitchFamily="34" charset="-122"/>
              <a:ea typeface="Microsoft YaHei" panose="020B0503020204020204" pitchFamily="34" charset="-122"/>
            </a:endParaRPr>
          </a:p>
        </p:txBody>
      </p:sp>
      <p:grpSp>
        <p:nvGrpSpPr>
          <p:cNvPr id="18460" name="Group 18459" descr="\documentclass{article}&#10;\usepackage{amsmath,bm}&#10;\pagestyle{empty}&#10;\begin{document}&#10;&#10;&#10;\begin{equation*}&#10;X=\left[x_{1}, \ldots,\left[E 1_{\text {start }}\right], x_{i}, \ldots, x_{j-1},\left[E 1_{\text {end }}\right]\right. \\&#10;\left.\ldots,\left[E 2_{\text {start }}\right], x_{k}, \ldots, x_{l-1},\left[E 2_{\text {end }}\right], \ldots, x_{T}\right]&#10;\end{equation*}&#10;&#10;\end{document}" title="IguanaTex Vector Display">
            <a:extLst>
              <a:ext uri="{FF2B5EF4-FFF2-40B4-BE49-F238E27FC236}">
                <a16:creationId xmlns:a16="http://schemas.microsoft.com/office/drawing/2014/main" id="{F69E3CFD-4924-90CD-A43F-B6539D8303B6}"/>
              </a:ext>
            </a:extLst>
          </p:cNvPr>
          <p:cNvGrpSpPr>
            <a:grpSpLocks noChangeAspect="1"/>
          </p:cNvGrpSpPr>
          <p:nvPr>
            <p:custDataLst>
              <p:tags r:id="rId1"/>
            </p:custDataLst>
          </p:nvPr>
        </p:nvGrpSpPr>
        <p:grpSpPr>
          <a:xfrm>
            <a:off x="1203927" y="3404473"/>
            <a:ext cx="9803936" cy="263881"/>
            <a:chOff x="4115748" y="4501145"/>
            <a:chExt cx="9803936" cy="263881"/>
          </a:xfrm>
        </p:grpSpPr>
        <p:sp>
          <p:nvSpPr>
            <p:cNvPr id="7" name="Freeform 6">
              <a:extLst>
                <a:ext uri="{FF2B5EF4-FFF2-40B4-BE49-F238E27FC236}">
                  <a16:creationId xmlns:a16="http://schemas.microsoft.com/office/drawing/2014/main" id="{EC63483F-47AB-42C5-B201-9C343AD3D309}"/>
                </a:ext>
              </a:extLst>
            </p:cNvPr>
            <p:cNvSpPr/>
            <p:nvPr>
              <p:custDataLst>
                <p:tags r:id="rId54"/>
              </p:custDataLst>
            </p:nvPr>
          </p:nvSpPr>
          <p:spPr>
            <a:xfrm>
              <a:off x="4115748" y="4518100"/>
              <a:ext cx="208514" cy="172833"/>
            </a:xfrm>
            <a:custGeom>
              <a:avLst/>
              <a:gdLst>
                <a:gd name="connsiteX0" fmla="*/ 115959 w 208514"/>
                <a:gd name="connsiteY0" fmla="*/ 68915 h 172833"/>
                <a:gd name="connsiteX1" fmla="*/ 94703 w 208514"/>
                <a:gd name="connsiteY1" fmla="*/ 18557 h 172833"/>
                <a:gd name="connsiteX2" fmla="*/ 93438 w 208514"/>
                <a:gd name="connsiteY2" fmla="*/ 15268 h 172833"/>
                <a:gd name="connsiteX3" fmla="*/ 108368 w 208514"/>
                <a:gd name="connsiteY3" fmla="*/ 7929 h 172833"/>
                <a:gd name="connsiteX4" fmla="*/ 113429 w 208514"/>
                <a:gd name="connsiteY4" fmla="*/ 3121 h 172833"/>
                <a:gd name="connsiteX5" fmla="*/ 109633 w 208514"/>
                <a:gd name="connsiteY5" fmla="*/ 85 h 172833"/>
                <a:gd name="connsiteX6" fmla="*/ 77748 w 208514"/>
                <a:gd name="connsiteY6" fmla="*/ 844 h 172833"/>
                <a:gd name="connsiteX7" fmla="*/ 49407 w 208514"/>
                <a:gd name="connsiteY7" fmla="*/ 85 h 172833"/>
                <a:gd name="connsiteX8" fmla="*/ 44852 w 208514"/>
                <a:gd name="connsiteY8" fmla="*/ 5146 h 172833"/>
                <a:gd name="connsiteX9" fmla="*/ 50672 w 208514"/>
                <a:gd name="connsiteY9" fmla="*/ 7929 h 172833"/>
                <a:gd name="connsiteX10" fmla="*/ 69651 w 208514"/>
                <a:gd name="connsiteY10" fmla="*/ 16027 h 172833"/>
                <a:gd name="connsiteX11" fmla="*/ 99511 w 208514"/>
                <a:gd name="connsiteY11" fmla="*/ 86628 h 172833"/>
                <a:gd name="connsiteX12" fmla="*/ 46117 w 208514"/>
                <a:gd name="connsiteY12" fmla="*/ 144071 h 172833"/>
                <a:gd name="connsiteX13" fmla="*/ 42827 w 208514"/>
                <a:gd name="connsiteY13" fmla="*/ 146854 h 172833"/>
                <a:gd name="connsiteX14" fmla="*/ 5629 w 208514"/>
                <a:gd name="connsiteY14" fmla="*/ 165074 h 172833"/>
                <a:gd name="connsiteX15" fmla="*/ 62 w 208514"/>
                <a:gd name="connsiteY15" fmla="*/ 170135 h 172833"/>
                <a:gd name="connsiteX16" fmla="*/ 3351 w 208514"/>
                <a:gd name="connsiteY16" fmla="*/ 172919 h 172833"/>
                <a:gd name="connsiteX17" fmla="*/ 27138 w 208514"/>
                <a:gd name="connsiteY17" fmla="*/ 172159 h 172833"/>
                <a:gd name="connsiteX18" fmla="*/ 55480 w 208514"/>
                <a:gd name="connsiteY18" fmla="*/ 172919 h 172833"/>
                <a:gd name="connsiteX19" fmla="*/ 60035 w 208514"/>
                <a:gd name="connsiteY19" fmla="*/ 167858 h 172833"/>
                <a:gd name="connsiteX20" fmla="*/ 56998 w 208514"/>
                <a:gd name="connsiteY20" fmla="*/ 165074 h 172833"/>
                <a:gd name="connsiteX21" fmla="*/ 46876 w 208514"/>
                <a:gd name="connsiteY21" fmla="*/ 157229 h 172833"/>
                <a:gd name="connsiteX22" fmla="*/ 53709 w 208514"/>
                <a:gd name="connsiteY22" fmla="*/ 145842 h 172833"/>
                <a:gd name="connsiteX23" fmla="*/ 79520 w 208514"/>
                <a:gd name="connsiteY23" fmla="*/ 118513 h 172833"/>
                <a:gd name="connsiteX24" fmla="*/ 102294 w 208514"/>
                <a:gd name="connsiteY24" fmla="*/ 93714 h 172833"/>
                <a:gd name="connsiteX25" fmla="*/ 127853 w 208514"/>
                <a:gd name="connsiteY25" fmla="*/ 154193 h 172833"/>
                <a:gd name="connsiteX26" fmla="*/ 129118 w 208514"/>
                <a:gd name="connsiteY26" fmla="*/ 157736 h 172833"/>
                <a:gd name="connsiteX27" fmla="*/ 114441 w 208514"/>
                <a:gd name="connsiteY27" fmla="*/ 165074 h 172833"/>
                <a:gd name="connsiteX28" fmla="*/ 109380 w 208514"/>
                <a:gd name="connsiteY28" fmla="*/ 169882 h 172833"/>
                <a:gd name="connsiteX29" fmla="*/ 113176 w 208514"/>
                <a:gd name="connsiteY29" fmla="*/ 172919 h 172833"/>
                <a:gd name="connsiteX30" fmla="*/ 145060 w 208514"/>
                <a:gd name="connsiteY30" fmla="*/ 172159 h 172833"/>
                <a:gd name="connsiteX31" fmla="*/ 173149 w 208514"/>
                <a:gd name="connsiteY31" fmla="*/ 172919 h 172833"/>
                <a:gd name="connsiteX32" fmla="*/ 177957 w 208514"/>
                <a:gd name="connsiteY32" fmla="*/ 168111 h 172833"/>
                <a:gd name="connsiteX33" fmla="*/ 173402 w 208514"/>
                <a:gd name="connsiteY33" fmla="*/ 165074 h 172833"/>
                <a:gd name="connsiteX34" fmla="*/ 151639 w 208514"/>
                <a:gd name="connsiteY34" fmla="*/ 153940 h 172833"/>
                <a:gd name="connsiteX35" fmla="*/ 118996 w 208514"/>
                <a:gd name="connsiteY35" fmla="*/ 75747 h 172833"/>
                <a:gd name="connsiteX36" fmla="*/ 170871 w 208514"/>
                <a:gd name="connsiteY36" fmla="*/ 20835 h 172833"/>
                <a:gd name="connsiteX37" fmla="*/ 203009 w 208514"/>
                <a:gd name="connsiteY37" fmla="*/ 7929 h 172833"/>
                <a:gd name="connsiteX38" fmla="*/ 208576 w 208514"/>
                <a:gd name="connsiteY38" fmla="*/ 2868 h 172833"/>
                <a:gd name="connsiteX39" fmla="*/ 205286 w 208514"/>
                <a:gd name="connsiteY39" fmla="*/ 85 h 172833"/>
                <a:gd name="connsiteX40" fmla="*/ 181499 w 208514"/>
                <a:gd name="connsiteY40" fmla="*/ 844 h 172833"/>
                <a:gd name="connsiteX41" fmla="*/ 153411 w 208514"/>
                <a:gd name="connsiteY41" fmla="*/ 85 h 172833"/>
                <a:gd name="connsiteX42" fmla="*/ 148603 w 208514"/>
                <a:gd name="connsiteY42" fmla="*/ 5146 h 172833"/>
                <a:gd name="connsiteX43" fmla="*/ 151639 w 208514"/>
                <a:gd name="connsiteY43" fmla="*/ 7929 h 172833"/>
                <a:gd name="connsiteX44" fmla="*/ 161761 w 208514"/>
                <a:gd name="connsiteY44" fmla="*/ 15774 h 172833"/>
                <a:gd name="connsiteX45" fmla="*/ 156953 w 208514"/>
                <a:gd name="connsiteY45" fmla="*/ 24884 h 172833"/>
                <a:gd name="connsiteX46" fmla="*/ 115959 w 208514"/>
                <a:gd name="connsiteY46" fmla="*/ 6891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8514" h="172833">
                  <a:moveTo>
                    <a:pt x="115959" y="68915"/>
                  </a:moveTo>
                  <a:lnTo>
                    <a:pt x="94703" y="18557"/>
                  </a:lnTo>
                  <a:cubicBezTo>
                    <a:pt x="93944" y="16533"/>
                    <a:pt x="93438" y="15521"/>
                    <a:pt x="93438" y="15268"/>
                  </a:cubicBezTo>
                  <a:cubicBezTo>
                    <a:pt x="93438" y="13749"/>
                    <a:pt x="97739" y="8941"/>
                    <a:pt x="108368" y="7929"/>
                  </a:cubicBezTo>
                  <a:cubicBezTo>
                    <a:pt x="110898" y="7676"/>
                    <a:pt x="113429" y="7423"/>
                    <a:pt x="113429" y="3121"/>
                  </a:cubicBezTo>
                  <a:cubicBezTo>
                    <a:pt x="113429" y="85"/>
                    <a:pt x="110392" y="85"/>
                    <a:pt x="109633" y="85"/>
                  </a:cubicBezTo>
                  <a:cubicBezTo>
                    <a:pt x="99258" y="85"/>
                    <a:pt x="88377" y="844"/>
                    <a:pt x="77748" y="844"/>
                  </a:cubicBezTo>
                  <a:cubicBezTo>
                    <a:pt x="71422" y="844"/>
                    <a:pt x="55733" y="85"/>
                    <a:pt x="49407" y="85"/>
                  </a:cubicBezTo>
                  <a:cubicBezTo>
                    <a:pt x="47888" y="85"/>
                    <a:pt x="44852" y="85"/>
                    <a:pt x="44852" y="5146"/>
                  </a:cubicBezTo>
                  <a:cubicBezTo>
                    <a:pt x="44852" y="7929"/>
                    <a:pt x="47382" y="7929"/>
                    <a:pt x="50672" y="7929"/>
                  </a:cubicBezTo>
                  <a:cubicBezTo>
                    <a:pt x="65855" y="7929"/>
                    <a:pt x="67373" y="10460"/>
                    <a:pt x="69651" y="16027"/>
                  </a:cubicBezTo>
                  <a:lnTo>
                    <a:pt x="99511" y="86628"/>
                  </a:lnTo>
                  <a:lnTo>
                    <a:pt x="46117" y="144071"/>
                  </a:lnTo>
                  <a:lnTo>
                    <a:pt x="42827" y="146854"/>
                  </a:lnTo>
                  <a:cubicBezTo>
                    <a:pt x="30428" y="160266"/>
                    <a:pt x="18535" y="164315"/>
                    <a:pt x="5629" y="165074"/>
                  </a:cubicBezTo>
                  <a:cubicBezTo>
                    <a:pt x="2339" y="165327"/>
                    <a:pt x="62" y="165327"/>
                    <a:pt x="62" y="170135"/>
                  </a:cubicBezTo>
                  <a:cubicBezTo>
                    <a:pt x="62" y="170388"/>
                    <a:pt x="62" y="172919"/>
                    <a:pt x="3351" y="172919"/>
                  </a:cubicBezTo>
                  <a:cubicBezTo>
                    <a:pt x="10943" y="172919"/>
                    <a:pt x="19294" y="172159"/>
                    <a:pt x="27138" y="172159"/>
                  </a:cubicBezTo>
                  <a:cubicBezTo>
                    <a:pt x="36501" y="172159"/>
                    <a:pt x="46370" y="172919"/>
                    <a:pt x="55480" y="172919"/>
                  </a:cubicBezTo>
                  <a:cubicBezTo>
                    <a:pt x="56998" y="172919"/>
                    <a:pt x="60035" y="172919"/>
                    <a:pt x="60035" y="167858"/>
                  </a:cubicBezTo>
                  <a:cubicBezTo>
                    <a:pt x="60035" y="165327"/>
                    <a:pt x="57504" y="165074"/>
                    <a:pt x="56998" y="165074"/>
                  </a:cubicBezTo>
                  <a:cubicBezTo>
                    <a:pt x="54721" y="164821"/>
                    <a:pt x="46876" y="164315"/>
                    <a:pt x="46876" y="157229"/>
                  </a:cubicBezTo>
                  <a:cubicBezTo>
                    <a:pt x="46876" y="153181"/>
                    <a:pt x="50672" y="149132"/>
                    <a:pt x="53709" y="145842"/>
                  </a:cubicBezTo>
                  <a:lnTo>
                    <a:pt x="79520" y="118513"/>
                  </a:lnTo>
                  <a:lnTo>
                    <a:pt x="102294" y="93714"/>
                  </a:lnTo>
                  <a:lnTo>
                    <a:pt x="127853" y="154193"/>
                  </a:lnTo>
                  <a:cubicBezTo>
                    <a:pt x="128865" y="156976"/>
                    <a:pt x="129118" y="157229"/>
                    <a:pt x="129118" y="157736"/>
                  </a:cubicBezTo>
                  <a:cubicBezTo>
                    <a:pt x="129118" y="159760"/>
                    <a:pt x="124310" y="164062"/>
                    <a:pt x="114441" y="165074"/>
                  </a:cubicBezTo>
                  <a:cubicBezTo>
                    <a:pt x="111657" y="165327"/>
                    <a:pt x="109380" y="165580"/>
                    <a:pt x="109380" y="169882"/>
                  </a:cubicBezTo>
                  <a:cubicBezTo>
                    <a:pt x="109380" y="172919"/>
                    <a:pt x="112163" y="172919"/>
                    <a:pt x="113176" y="172919"/>
                  </a:cubicBezTo>
                  <a:cubicBezTo>
                    <a:pt x="120261" y="172919"/>
                    <a:pt x="137975" y="172159"/>
                    <a:pt x="145060" y="172159"/>
                  </a:cubicBezTo>
                  <a:cubicBezTo>
                    <a:pt x="151386" y="172159"/>
                    <a:pt x="166822" y="172919"/>
                    <a:pt x="173149" y="172919"/>
                  </a:cubicBezTo>
                  <a:cubicBezTo>
                    <a:pt x="174920" y="172919"/>
                    <a:pt x="177957" y="172919"/>
                    <a:pt x="177957" y="168111"/>
                  </a:cubicBezTo>
                  <a:cubicBezTo>
                    <a:pt x="177957" y="165074"/>
                    <a:pt x="175426" y="165074"/>
                    <a:pt x="173402" y="165074"/>
                  </a:cubicBezTo>
                  <a:cubicBezTo>
                    <a:pt x="156447" y="164821"/>
                    <a:pt x="155941" y="164062"/>
                    <a:pt x="151639" y="153940"/>
                  </a:cubicBezTo>
                  <a:cubicBezTo>
                    <a:pt x="141770" y="130406"/>
                    <a:pt x="124816" y="90930"/>
                    <a:pt x="118996" y="75747"/>
                  </a:cubicBezTo>
                  <a:cubicBezTo>
                    <a:pt x="136203" y="58033"/>
                    <a:pt x="162774" y="27920"/>
                    <a:pt x="170871" y="20835"/>
                  </a:cubicBezTo>
                  <a:cubicBezTo>
                    <a:pt x="178210" y="14762"/>
                    <a:pt x="187826" y="8688"/>
                    <a:pt x="203009" y="7929"/>
                  </a:cubicBezTo>
                  <a:cubicBezTo>
                    <a:pt x="206298" y="7676"/>
                    <a:pt x="208576" y="7676"/>
                    <a:pt x="208576" y="2868"/>
                  </a:cubicBezTo>
                  <a:cubicBezTo>
                    <a:pt x="208576" y="2615"/>
                    <a:pt x="208576" y="85"/>
                    <a:pt x="205286" y="85"/>
                  </a:cubicBezTo>
                  <a:cubicBezTo>
                    <a:pt x="197695" y="85"/>
                    <a:pt x="189344" y="844"/>
                    <a:pt x="181499" y="844"/>
                  </a:cubicBezTo>
                  <a:cubicBezTo>
                    <a:pt x="172137" y="844"/>
                    <a:pt x="162521" y="85"/>
                    <a:pt x="153411" y="85"/>
                  </a:cubicBezTo>
                  <a:cubicBezTo>
                    <a:pt x="151892" y="85"/>
                    <a:pt x="148603" y="85"/>
                    <a:pt x="148603" y="5146"/>
                  </a:cubicBezTo>
                  <a:cubicBezTo>
                    <a:pt x="148603" y="6917"/>
                    <a:pt x="149868" y="7676"/>
                    <a:pt x="151639" y="7929"/>
                  </a:cubicBezTo>
                  <a:cubicBezTo>
                    <a:pt x="153917" y="8182"/>
                    <a:pt x="161761" y="8688"/>
                    <a:pt x="161761" y="15774"/>
                  </a:cubicBezTo>
                  <a:cubicBezTo>
                    <a:pt x="161761" y="19317"/>
                    <a:pt x="158978" y="22606"/>
                    <a:pt x="156953" y="24884"/>
                  </a:cubicBezTo>
                  <a:lnTo>
                    <a:pt x="115959" y="68915"/>
                  </a:ln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8E1C2B15-E7D2-48E8-6F0F-E255EB326373}"/>
                </a:ext>
              </a:extLst>
            </p:cNvPr>
            <p:cNvSpPr/>
            <p:nvPr>
              <p:custDataLst>
                <p:tags r:id="rId55"/>
              </p:custDataLst>
            </p:nvPr>
          </p:nvSpPr>
          <p:spPr>
            <a:xfrm>
              <a:off x="4422880" y="4598064"/>
              <a:ext cx="168278" cy="59213"/>
            </a:xfrm>
            <a:custGeom>
              <a:avLst/>
              <a:gdLst>
                <a:gd name="connsiteX0" fmla="*/ 159749 w 168278"/>
                <a:gd name="connsiteY0" fmla="*/ 10207 h 59213"/>
                <a:gd name="connsiteX1" fmla="*/ 168353 w 168278"/>
                <a:gd name="connsiteY1" fmla="*/ 5146 h 59213"/>
                <a:gd name="connsiteX2" fmla="*/ 160002 w 168278"/>
                <a:gd name="connsiteY2" fmla="*/ 85 h 59213"/>
                <a:gd name="connsiteX3" fmla="*/ 8424 w 168278"/>
                <a:gd name="connsiteY3" fmla="*/ 85 h 59213"/>
                <a:gd name="connsiteX4" fmla="*/ 74 w 168278"/>
                <a:gd name="connsiteY4" fmla="*/ 5146 h 59213"/>
                <a:gd name="connsiteX5" fmla="*/ 8677 w 168278"/>
                <a:gd name="connsiteY5" fmla="*/ 10207 h 59213"/>
                <a:gd name="connsiteX6" fmla="*/ 159749 w 168278"/>
                <a:gd name="connsiteY6" fmla="*/ 10207 h 59213"/>
                <a:gd name="connsiteX7" fmla="*/ 160002 w 168278"/>
                <a:gd name="connsiteY7" fmla="*/ 59299 h 59213"/>
                <a:gd name="connsiteX8" fmla="*/ 168353 w 168278"/>
                <a:gd name="connsiteY8" fmla="*/ 54238 h 59213"/>
                <a:gd name="connsiteX9" fmla="*/ 159749 w 168278"/>
                <a:gd name="connsiteY9" fmla="*/ 49177 h 59213"/>
                <a:gd name="connsiteX10" fmla="*/ 8677 w 168278"/>
                <a:gd name="connsiteY10" fmla="*/ 49177 h 59213"/>
                <a:gd name="connsiteX11" fmla="*/ 74 w 168278"/>
                <a:gd name="connsiteY11" fmla="*/ 54238 h 59213"/>
                <a:gd name="connsiteX12" fmla="*/ 8424 w 168278"/>
                <a:gd name="connsiteY12" fmla="*/ 59299 h 59213"/>
                <a:gd name="connsiteX13" fmla="*/ 160002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49" y="10207"/>
                  </a:moveTo>
                  <a:cubicBezTo>
                    <a:pt x="163545" y="10207"/>
                    <a:pt x="168353" y="10207"/>
                    <a:pt x="168353" y="5146"/>
                  </a:cubicBezTo>
                  <a:cubicBezTo>
                    <a:pt x="168353" y="85"/>
                    <a:pt x="163545" y="85"/>
                    <a:pt x="160002" y="85"/>
                  </a:cubicBezTo>
                  <a:lnTo>
                    <a:pt x="8424" y="85"/>
                  </a:lnTo>
                  <a:cubicBezTo>
                    <a:pt x="4882" y="85"/>
                    <a:pt x="74" y="85"/>
                    <a:pt x="74" y="5146"/>
                  </a:cubicBezTo>
                  <a:cubicBezTo>
                    <a:pt x="74" y="10207"/>
                    <a:pt x="4882" y="10207"/>
                    <a:pt x="8677" y="10207"/>
                  </a:cubicBezTo>
                  <a:lnTo>
                    <a:pt x="159749" y="10207"/>
                  </a:lnTo>
                  <a:close/>
                  <a:moveTo>
                    <a:pt x="160002" y="59299"/>
                  </a:moveTo>
                  <a:cubicBezTo>
                    <a:pt x="163545" y="59299"/>
                    <a:pt x="168353" y="59299"/>
                    <a:pt x="168353" y="54238"/>
                  </a:cubicBezTo>
                  <a:cubicBezTo>
                    <a:pt x="168353" y="49177"/>
                    <a:pt x="163545" y="49177"/>
                    <a:pt x="159749" y="49177"/>
                  </a:cubicBezTo>
                  <a:lnTo>
                    <a:pt x="8677" y="49177"/>
                  </a:lnTo>
                  <a:cubicBezTo>
                    <a:pt x="4882" y="49177"/>
                    <a:pt x="74" y="49177"/>
                    <a:pt x="74" y="54238"/>
                  </a:cubicBezTo>
                  <a:cubicBezTo>
                    <a:pt x="74" y="59299"/>
                    <a:pt x="4882" y="59299"/>
                    <a:pt x="8424" y="59299"/>
                  </a:cubicBezTo>
                  <a:lnTo>
                    <a:pt x="160002" y="59299"/>
                  </a:ln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0DB050F9-71C5-25B6-B7C2-BA8560C44E69}"/>
                </a:ext>
              </a:extLst>
            </p:cNvPr>
            <p:cNvSpPr/>
            <p:nvPr>
              <p:custDataLst>
                <p:tags r:id="rId56"/>
              </p:custDataLst>
            </p:nvPr>
          </p:nvSpPr>
          <p:spPr>
            <a:xfrm>
              <a:off x="4705678" y="4501145"/>
              <a:ext cx="34667" cy="253051"/>
            </a:xfrm>
            <a:custGeom>
              <a:avLst/>
              <a:gdLst>
                <a:gd name="connsiteX0" fmla="*/ 34752 w 34667"/>
                <a:gd name="connsiteY0" fmla="*/ 253136 h 253051"/>
                <a:gd name="connsiteX1" fmla="*/ 34752 w 34667"/>
                <a:gd name="connsiteY1" fmla="*/ 243014 h 253051"/>
                <a:gd name="connsiteX2" fmla="*/ 10206 w 34667"/>
                <a:gd name="connsiteY2" fmla="*/ 243014 h 253051"/>
                <a:gd name="connsiteX3" fmla="*/ 10206 w 34667"/>
                <a:gd name="connsiteY3" fmla="*/ 10207 h 253051"/>
                <a:gd name="connsiteX4" fmla="*/ 34752 w 34667"/>
                <a:gd name="connsiteY4" fmla="*/ 10207 h 253051"/>
                <a:gd name="connsiteX5" fmla="*/ 34752 w 34667"/>
                <a:gd name="connsiteY5" fmla="*/ 85 h 253051"/>
                <a:gd name="connsiteX6" fmla="*/ 84 w 34667"/>
                <a:gd name="connsiteY6" fmla="*/ 85 h 253051"/>
                <a:gd name="connsiteX7" fmla="*/ 84 w 34667"/>
                <a:gd name="connsiteY7" fmla="*/ 253136 h 253051"/>
                <a:gd name="connsiteX8" fmla="*/ 34752 w 34667"/>
                <a:gd name="connsiteY8" fmla="*/ 25313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752" y="253136"/>
                  </a:moveTo>
                  <a:lnTo>
                    <a:pt x="34752" y="243014"/>
                  </a:lnTo>
                  <a:lnTo>
                    <a:pt x="10206" y="243014"/>
                  </a:lnTo>
                  <a:lnTo>
                    <a:pt x="10206" y="10207"/>
                  </a:lnTo>
                  <a:lnTo>
                    <a:pt x="34752" y="10207"/>
                  </a:lnTo>
                  <a:lnTo>
                    <a:pt x="34752" y="85"/>
                  </a:lnTo>
                  <a:lnTo>
                    <a:pt x="84" y="85"/>
                  </a:lnTo>
                  <a:lnTo>
                    <a:pt x="84" y="253136"/>
                  </a:lnTo>
                  <a:lnTo>
                    <a:pt x="34752" y="253136"/>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A83E3221-608F-C7B0-EA69-64091F09F88B}"/>
                </a:ext>
              </a:extLst>
            </p:cNvPr>
            <p:cNvSpPr/>
            <p:nvPr>
              <p:custDataLst>
                <p:tags r:id="rId57"/>
              </p:custDataLst>
            </p:nvPr>
          </p:nvSpPr>
          <p:spPr>
            <a:xfrm>
              <a:off x="4753449" y="4579085"/>
              <a:ext cx="126019" cy="114632"/>
            </a:xfrm>
            <a:custGeom>
              <a:avLst/>
              <a:gdLst>
                <a:gd name="connsiteX0" fmla="*/ 77267 w 126019"/>
                <a:gd name="connsiteY0" fmla="*/ 35512 h 114632"/>
                <a:gd name="connsiteX1" fmla="*/ 102319 w 126019"/>
                <a:gd name="connsiteY1" fmla="*/ 5652 h 114632"/>
                <a:gd name="connsiteX2" fmla="*/ 114972 w 126019"/>
                <a:gd name="connsiteY2" fmla="*/ 8941 h 114632"/>
                <a:gd name="connsiteX3" fmla="*/ 102826 w 126019"/>
                <a:gd name="connsiteY3" fmla="*/ 22606 h 114632"/>
                <a:gd name="connsiteX4" fmla="*/ 112442 w 126019"/>
                <a:gd name="connsiteY4" fmla="*/ 31463 h 114632"/>
                <a:gd name="connsiteX5" fmla="*/ 126106 w 126019"/>
                <a:gd name="connsiteY5" fmla="*/ 16786 h 114632"/>
                <a:gd name="connsiteX6" fmla="*/ 102573 w 126019"/>
                <a:gd name="connsiteY6" fmla="*/ 85 h 114632"/>
                <a:gd name="connsiteX7" fmla="*/ 76002 w 126019"/>
                <a:gd name="connsiteY7" fmla="*/ 19317 h 114632"/>
                <a:gd name="connsiteX8" fmla="*/ 48673 w 126019"/>
                <a:gd name="connsiteY8" fmla="*/ 85 h 114632"/>
                <a:gd name="connsiteX9" fmla="*/ 7931 w 126019"/>
                <a:gd name="connsiteY9" fmla="*/ 39055 h 114632"/>
                <a:gd name="connsiteX10" fmla="*/ 10968 w 126019"/>
                <a:gd name="connsiteY10" fmla="*/ 41585 h 114632"/>
                <a:gd name="connsiteX11" fmla="*/ 14258 w 126019"/>
                <a:gd name="connsiteY11" fmla="*/ 38802 h 114632"/>
                <a:gd name="connsiteX12" fmla="*/ 48167 w 126019"/>
                <a:gd name="connsiteY12" fmla="*/ 5652 h 114632"/>
                <a:gd name="connsiteX13" fmla="*/ 61831 w 126019"/>
                <a:gd name="connsiteY13" fmla="*/ 22606 h 114632"/>
                <a:gd name="connsiteX14" fmla="*/ 48167 w 126019"/>
                <a:gd name="connsiteY14" fmla="*/ 82832 h 114632"/>
                <a:gd name="connsiteX15" fmla="*/ 24127 w 126019"/>
                <a:gd name="connsiteY15" fmla="*/ 109150 h 114632"/>
                <a:gd name="connsiteX16" fmla="*/ 11474 w 126019"/>
                <a:gd name="connsiteY16" fmla="*/ 105860 h 114632"/>
                <a:gd name="connsiteX17" fmla="*/ 23368 w 126019"/>
                <a:gd name="connsiteY17" fmla="*/ 92195 h 114632"/>
                <a:gd name="connsiteX18" fmla="*/ 14005 w 126019"/>
                <a:gd name="connsiteY18" fmla="*/ 83339 h 114632"/>
                <a:gd name="connsiteX19" fmla="*/ 87 w 126019"/>
                <a:gd name="connsiteY19" fmla="*/ 98015 h 114632"/>
                <a:gd name="connsiteX20" fmla="*/ 23874 w 126019"/>
                <a:gd name="connsiteY20" fmla="*/ 114717 h 114632"/>
                <a:gd name="connsiteX21" fmla="*/ 50444 w 126019"/>
                <a:gd name="connsiteY21" fmla="*/ 95485 h 114632"/>
                <a:gd name="connsiteX22" fmla="*/ 77774 w 126019"/>
                <a:gd name="connsiteY22" fmla="*/ 114717 h 114632"/>
                <a:gd name="connsiteX23" fmla="*/ 118262 w 126019"/>
                <a:gd name="connsiteY23" fmla="*/ 75747 h 114632"/>
                <a:gd name="connsiteX24" fmla="*/ 115225 w 126019"/>
                <a:gd name="connsiteY24" fmla="*/ 73216 h 114632"/>
                <a:gd name="connsiteX25" fmla="*/ 111935 w 126019"/>
                <a:gd name="connsiteY25" fmla="*/ 76000 h 114632"/>
                <a:gd name="connsiteX26" fmla="*/ 78280 w 126019"/>
                <a:gd name="connsiteY26" fmla="*/ 109150 h 114632"/>
                <a:gd name="connsiteX27" fmla="*/ 64362 w 126019"/>
                <a:gd name="connsiteY27" fmla="*/ 92448 h 114632"/>
                <a:gd name="connsiteX28" fmla="*/ 68664 w 126019"/>
                <a:gd name="connsiteY28" fmla="*/ 70180 h 114632"/>
                <a:gd name="connsiteX29" fmla="*/ 77267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267" y="35512"/>
                  </a:moveTo>
                  <a:cubicBezTo>
                    <a:pt x="78786" y="28933"/>
                    <a:pt x="84606" y="5652"/>
                    <a:pt x="102319" y="5652"/>
                  </a:cubicBezTo>
                  <a:cubicBezTo>
                    <a:pt x="103585" y="5652"/>
                    <a:pt x="109658" y="5652"/>
                    <a:pt x="114972" y="8941"/>
                  </a:cubicBezTo>
                  <a:cubicBezTo>
                    <a:pt x="107887" y="10207"/>
                    <a:pt x="102826" y="16533"/>
                    <a:pt x="102826" y="22606"/>
                  </a:cubicBezTo>
                  <a:cubicBezTo>
                    <a:pt x="102826" y="26655"/>
                    <a:pt x="105609" y="31463"/>
                    <a:pt x="112442" y="31463"/>
                  </a:cubicBezTo>
                  <a:cubicBezTo>
                    <a:pt x="118009" y="31463"/>
                    <a:pt x="126106" y="26908"/>
                    <a:pt x="126106" y="16786"/>
                  </a:cubicBezTo>
                  <a:cubicBezTo>
                    <a:pt x="126106" y="3627"/>
                    <a:pt x="111176" y="85"/>
                    <a:pt x="102573" y="85"/>
                  </a:cubicBezTo>
                  <a:cubicBezTo>
                    <a:pt x="87896" y="85"/>
                    <a:pt x="79039" y="13496"/>
                    <a:pt x="76002" y="19317"/>
                  </a:cubicBezTo>
                  <a:cubicBezTo>
                    <a:pt x="69676" y="2615"/>
                    <a:pt x="56011" y="85"/>
                    <a:pt x="48673" y="85"/>
                  </a:cubicBezTo>
                  <a:cubicBezTo>
                    <a:pt x="22355" y="85"/>
                    <a:pt x="7931" y="32728"/>
                    <a:pt x="7931" y="39055"/>
                  </a:cubicBezTo>
                  <a:cubicBezTo>
                    <a:pt x="7931" y="41585"/>
                    <a:pt x="10462" y="41585"/>
                    <a:pt x="10968" y="41585"/>
                  </a:cubicBezTo>
                  <a:cubicBezTo>
                    <a:pt x="12992" y="41585"/>
                    <a:pt x="13752" y="41079"/>
                    <a:pt x="14258" y="38802"/>
                  </a:cubicBezTo>
                  <a:cubicBezTo>
                    <a:pt x="22861" y="11978"/>
                    <a:pt x="39563" y="5652"/>
                    <a:pt x="48167" y="5652"/>
                  </a:cubicBezTo>
                  <a:cubicBezTo>
                    <a:pt x="52975" y="5652"/>
                    <a:pt x="61831" y="7929"/>
                    <a:pt x="61831" y="22606"/>
                  </a:cubicBezTo>
                  <a:cubicBezTo>
                    <a:pt x="61831" y="30451"/>
                    <a:pt x="57529" y="47405"/>
                    <a:pt x="48167" y="82832"/>
                  </a:cubicBezTo>
                  <a:cubicBezTo>
                    <a:pt x="44118" y="98522"/>
                    <a:pt x="35261" y="109150"/>
                    <a:pt x="24127" y="109150"/>
                  </a:cubicBezTo>
                  <a:cubicBezTo>
                    <a:pt x="22608" y="109150"/>
                    <a:pt x="16788" y="109150"/>
                    <a:pt x="11474" y="105860"/>
                  </a:cubicBezTo>
                  <a:cubicBezTo>
                    <a:pt x="17800" y="104595"/>
                    <a:pt x="23368" y="99281"/>
                    <a:pt x="23368" y="92195"/>
                  </a:cubicBezTo>
                  <a:cubicBezTo>
                    <a:pt x="23368" y="85363"/>
                    <a:pt x="17800" y="83339"/>
                    <a:pt x="14005" y="83339"/>
                  </a:cubicBezTo>
                  <a:cubicBezTo>
                    <a:pt x="6413" y="83339"/>
                    <a:pt x="87" y="89918"/>
                    <a:pt x="87" y="98015"/>
                  </a:cubicBezTo>
                  <a:cubicBezTo>
                    <a:pt x="87" y="109656"/>
                    <a:pt x="12739" y="114717"/>
                    <a:pt x="23874" y="114717"/>
                  </a:cubicBezTo>
                  <a:cubicBezTo>
                    <a:pt x="40575" y="114717"/>
                    <a:pt x="49685" y="97003"/>
                    <a:pt x="50444" y="95485"/>
                  </a:cubicBezTo>
                  <a:cubicBezTo>
                    <a:pt x="53481" y="104848"/>
                    <a:pt x="62590" y="114717"/>
                    <a:pt x="77774" y="114717"/>
                  </a:cubicBezTo>
                  <a:cubicBezTo>
                    <a:pt x="103838" y="114717"/>
                    <a:pt x="118262" y="82073"/>
                    <a:pt x="118262" y="75747"/>
                  </a:cubicBezTo>
                  <a:cubicBezTo>
                    <a:pt x="118262" y="73216"/>
                    <a:pt x="115984" y="73216"/>
                    <a:pt x="115225" y="73216"/>
                  </a:cubicBezTo>
                  <a:cubicBezTo>
                    <a:pt x="112948" y="73216"/>
                    <a:pt x="112442" y="74229"/>
                    <a:pt x="111935" y="76000"/>
                  </a:cubicBezTo>
                  <a:cubicBezTo>
                    <a:pt x="103585" y="103076"/>
                    <a:pt x="86377" y="109150"/>
                    <a:pt x="78280" y="109150"/>
                  </a:cubicBezTo>
                  <a:cubicBezTo>
                    <a:pt x="68411" y="109150"/>
                    <a:pt x="64362" y="101052"/>
                    <a:pt x="64362" y="92448"/>
                  </a:cubicBezTo>
                  <a:cubicBezTo>
                    <a:pt x="64362" y="86881"/>
                    <a:pt x="65880" y="81314"/>
                    <a:pt x="68664" y="70180"/>
                  </a:cubicBezTo>
                  <a:lnTo>
                    <a:pt x="77267" y="35512"/>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8C53BFDA-61B5-FB25-F8C2-385D953BFEB9}"/>
                </a:ext>
              </a:extLst>
            </p:cNvPr>
            <p:cNvSpPr/>
            <p:nvPr>
              <p:custDataLst>
                <p:tags r:id="rId58"/>
              </p:custDataLst>
            </p:nvPr>
          </p:nvSpPr>
          <p:spPr>
            <a:xfrm>
              <a:off x="4910044" y="4611273"/>
              <a:ext cx="64477" cy="117618"/>
            </a:xfrm>
            <a:custGeom>
              <a:avLst/>
              <a:gdLst>
                <a:gd name="connsiteX0" fmla="*/ 40125 w 64477"/>
                <a:gd name="connsiteY0" fmla="*/ 5046 h 117618"/>
                <a:gd name="connsiteX1" fmla="*/ 34811 w 64477"/>
                <a:gd name="connsiteY1" fmla="*/ 86 h 117618"/>
                <a:gd name="connsiteX2" fmla="*/ 93 w 64477"/>
                <a:gd name="connsiteY2" fmla="*/ 11423 h 117618"/>
                <a:gd name="connsiteX3" fmla="*/ 93 w 64477"/>
                <a:gd name="connsiteY3" fmla="*/ 17800 h 117618"/>
                <a:gd name="connsiteX4" fmla="*/ 25777 w 64477"/>
                <a:gd name="connsiteY4" fmla="*/ 12840 h 117618"/>
                <a:gd name="connsiteX5" fmla="*/ 25777 w 64477"/>
                <a:gd name="connsiteY5" fmla="*/ 103179 h 117618"/>
                <a:gd name="connsiteX6" fmla="*/ 8064 w 64477"/>
                <a:gd name="connsiteY6" fmla="*/ 111327 h 117618"/>
                <a:gd name="connsiteX7" fmla="*/ 1333 w 64477"/>
                <a:gd name="connsiteY7" fmla="*/ 111327 h 117618"/>
                <a:gd name="connsiteX8" fmla="*/ 1333 w 64477"/>
                <a:gd name="connsiteY8" fmla="*/ 117704 h 117618"/>
                <a:gd name="connsiteX9" fmla="*/ 32863 w 64477"/>
                <a:gd name="connsiteY9" fmla="*/ 116996 h 117618"/>
                <a:gd name="connsiteX10" fmla="*/ 64570 w 64477"/>
                <a:gd name="connsiteY10" fmla="*/ 117704 h 117618"/>
                <a:gd name="connsiteX11" fmla="*/ 64570 w 64477"/>
                <a:gd name="connsiteY11" fmla="*/ 111327 h 117618"/>
                <a:gd name="connsiteX12" fmla="*/ 57839 w 64477"/>
                <a:gd name="connsiteY12" fmla="*/ 111327 h 117618"/>
                <a:gd name="connsiteX13" fmla="*/ 40125 w 64477"/>
                <a:gd name="connsiteY13" fmla="*/ 103179 h 117618"/>
                <a:gd name="connsiteX14" fmla="*/ 40125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25" y="5046"/>
                  </a:moveTo>
                  <a:cubicBezTo>
                    <a:pt x="40125" y="263"/>
                    <a:pt x="39771" y="86"/>
                    <a:pt x="34811" y="86"/>
                  </a:cubicBezTo>
                  <a:cubicBezTo>
                    <a:pt x="23474" y="11246"/>
                    <a:pt x="7355" y="11423"/>
                    <a:pt x="93" y="11423"/>
                  </a:cubicBezTo>
                  <a:lnTo>
                    <a:pt x="93" y="17800"/>
                  </a:lnTo>
                  <a:cubicBezTo>
                    <a:pt x="4344" y="17800"/>
                    <a:pt x="16035" y="17800"/>
                    <a:pt x="25777" y="12840"/>
                  </a:cubicBezTo>
                  <a:lnTo>
                    <a:pt x="25777" y="103179"/>
                  </a:lnTo>
                  <a:cubicBezTo>
                    <a:pt x="25777" y="109025"/>
                    <a:pt x="25777" y="111327"/>
                    <a:pt x="8064" y="111327"/>
                  </a:cubicBezTo>
                  <a:lnTo>
                    <a:pt x="1333" y="111327"/>
                  </a:lnTo>
                  <a:lnTo>
                    <a:pt x="1333" y="117704"/>
                  </a:lnTo>
                  <a:cubicBezTo>
                    <a:pt x="4521" y="117527"/>
                    <a:pt x="26309" y="116996"/>
                    <a:pt x="32863" y="116996"/>
                  </a:cubicBezTo>
                  <a:cubicBezTo>
                    <a:pt x="38354" y="116996"/>
                    <a:pt x="60673" y="117527"/>
                    <a:pt x="64570" y="117704"/>
                  </a:cubicBezTo>
                  <a:lnTo>
                    <a:pt x="64570" y="111327"/>
                  </a:lnTo>
                  <a:lnTo>
                    <a:pt x="57839" y="111327"/>
                  </a:lnTo>
                  <a:cubicBezTo>
                    <a:pt x="40125" y="111327"/>
                    <a:pt x="40125" y="109025"/>
                    <a:pt x="40125" y="103179"/>
                  </a:cubicBezTo>
                  <a:lnTo>
                    <a:pt x="40125" y="5046"/>
                  </a:ln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C0B4A31D-07AD-C77C-97F2-1610F407F72A}"/>
                </a:ext>
              </a:extLst>
            </p:cNvPr>
            <p:cNvSpPr/>
            <p:nvPr>
              <p:custDataLst>
                <p:tags r:id="rId59"/>
              </p:custDataLst>
            </p:nvPr>
          </p:nvSpPr>
          <p:spPr>
            <a:xfrm>
              <a:off x="5026020" y="4664110"/>
              <a:ext cx="29606" cy="75662"/>
            </a:xfrm>
            <a:custGeom>
              <a:avLst/>
              <a:gdLst>
                <a:gd name="connsiteX0" fmla="*/ 29704 w 29606"/>
                <a:gd name="connsiteY0" fmla="*/ 26655 h 75662"/>
                <a:gd name="connsiteX1" fmla="*/ 13509 w 29606"/>
                <a:gd name="connsiteY1" fmla="*/ 85 h 75662"/>
                <a:gd name="connsiteX2" fmla="*/ 97 w 29606"/>
                <a:gd name="connsiteY2" fmla="*/ 13496 h 75662"/>
                <a:gd name="connsiteX3" fmla="*/ 13509 w 29606"/>
                <a:gd name="connsiteY3" fmla="*/ 26908 h 75662"/>
                <a:gd name="connsiteX4" fmla="*/ 22366 w 29606"/>
                <a:gd name="connsiteY4" fmla="*/ 23618 h 75662"/>
                <a:gd name="connsiteX5" fmla="*/ 23631 w 29606"/>
                <a:gd name="connsiteY5" fmla="*/ 22859 h 75662"/>
                <a:gd name="connsiteX6" fmla="*/ 24137 w 29606"/>
                <a:gd name="connsiteY6" fmla="*/ 26655 h 75662"/>
                <a:gd name="connsiteX7" fmla="*/ 6929 w 29606"/>
                <a:gd name="connsiteY7" fmla="*/ 68915 h 75662"/>
                <a:gd name="connsiteX8" fmla="*/ 4146 w 29606"/>
                <a:gd name="connsiteY8" fmla="*/ 72963 h 75662"/>
                <a:gd name="connsiteX9" fmla="*/ 6676 w 29606"/>
                <a:gd name="connsiteY9" fmla="*/ 75747 h 75662"/>
                <a:gd name="connsiteX10" fmla="*/ 29704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04" y="26655"/>
                  </a:moveTo>
                  <a:cubicBezTo>
                    <a:pt x="29704" y="9954"/>
                    <a:pt x="23378" y="85"/>
                    <a:pt x="13509" y="85"/>
                  </a:cubicBezTo>
                  <a:cubicBezTo>
                    <a:pt x="5158" y="85"/>
                    <a:pt x="97" y="6411"/>
                    <a:pt x="97" y="13496"/>
                  </a:cubicBezTo>
                  <a:cubicBezTo>
                    <a:pt x="97" y="20329"/>
                    <a:pt x="5158" y="26908"/>
                    <a:pt x="13509" y="26908"/>
                  </a:cubicBezTo>
                  <a:cubicBezTo>
                    <a:pt x="16545" y="26908"/>
                    <a:pt x="19835" y="25896"/>
                    <a:pt x="22366" y="23618"/>
                  </a:cubicBezTo>
                  <a:cubicBezTo>
                    <a:pt x="23125" y="23112"/>
                    <a:pt x="23378" y="22859"/>
                    <a:pt x="23631" y="22859"/>
                  </a:cubicBezTo>
                  <a:cubicBezTo>
                    <a:pt x="23884" y="22859"/>
                    <a:pt x="24137" y="23112"/>
                    <a:pt x="24137" y="26655"/>
                  </a:cubicBezTo>
                  <a:cubicBezTo>
                    <a:pt x="24137" y="45381"/>
                    <a:pt x="15280" y="60564"/>
                    <a:pt x="6929" y="68915"/>
                  </a:cubicBezTo>
                  <a:cubicBezTo>
                    <a:pt x="4146" y="71698"/>
                    <a:pt x="4146" y="72204"/>
                    <a:pt x="4146" y="72963"/>
                  </a:cubicBezTo>
                  <a:cubicBezTo>
                    <a:pt x="4146" y="74735"/>
                    <a:pt x="5411" y="75747"/>
                    <a:pt x="6676" y="75747"/>
                  </a:cubicBezTo>
                  <a:cubicBezTo>
                    <a:pt x="9460" y="75747"/>
                    <a:pt x="29704" y="56262"/>
                    <a:pt x="29704" y="26655"/>
                  </a:cubicBez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9C15E014-344B-80C6-95F1-22BEF5304BBC}"/>
                </a:ext>
              </a:extLst>
            </p:cNvPr>
            <p:cNvSpPr/>
            <p:nvPr>
              <p:custDataLst>
                <p:tags r:id="rId60"/>
              </p:custDataLst>
            </p:nvPr>
          </p:nvSpPr>
          <p:spPr>
            <a:xfrm>
              <a:off x="5138487" y="4664110"/>
              <a:ext cx="26823" cy="26823"/>
            </a:xfrm>
            <a:custGeom>
              <a:avLst/>
              <a:gdLst>
                <a:gd name="connsiteX0" fmla="*/ 26925 w 26823"/>
                <a:gd name="connsiteY0" fmla="*/ 13496 h 26823"/>
                <a:gd name="connsiteX1" fmla="*/ 13513 w 26823"/>
                <a:gd name="connsiteY1" fmla="*/ 85 h 26823"/>
                <a:gd name="connsiteX2" fmla="*/ 101 w 26823"/>
                <a:gd name="connsiteY2" fmla="*/ 13496 h 26823"/>
                <a:gd name="connsiteX3" fmla="*/ 13513 w 26823"/>
                <a:gd name="connsiteY3" fmla="*/ 26908 h 26823"/>
                <a:gd name="connsiteX4" fmla="*/ 26925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25" y="13496"/>
                  </a:moveTo>
                  <a:cubicBezTo>
                    <a:pt x="26925" y="6158"/>
                    <a:pt x="20852" y="85"/>
                    <a:pt x="13513" y="85"/>
                  </a:cubicBezTo>
                  <a:cubicBezTo>
                    <a:pt x="6175" y="85"/>
                    <a:pt x="101" y="6158"/>
                    <a:pt x="101" y="13496"/>
                  </a:cubicBezTo>
                  <a:cubicBezTo>
                    <a:pt x="101" y="20835"/>
                    <a:pt x="6175" y="26908"/>
                    <a:pt x="13513" y="26908"/>
                  </a:cubicBezTo>
                  <a:cubicBezTo>
                    <a:pt x="20852" y="26908"/>
                    <a:pt x="26925" y="20835"/>
                    <a:pt x="26925" y="13496"/>
                  </a:cubicBez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BF46A995-1894-2EA3-A2CC-FAAB0A3A2DAB}"/>
                </a:ext>
              </a:extLst>
            </p:cNvPr>
            <p:cNvSpPr/>
            <p:nvPr>
              <p:custDataLst>
                <p:tags r:id="rId61"/>
              </p:custDataLst>
            </p:nvPr>
          </p:nvSpPr>
          <p:spPr>
            <a:xfrm>
              <a:off x="5250953" y="4664110"/>
              <a:ext cx="26823" cy="26823"/>
            </a:xfrm>
            <a:custGeom>
              <a:avLst/>
              <a:gdLst>
                <a:gd name="connsiteX0" fmla="*/ 26929 w 26823"/>
                <a:gd name="connsiteY0" fmla="*/ 13496 h 26823"/>
                <a:gd name="connsiteX1" fmla="*/ 13518 w 26823"/>
                <a:gd name="connsiteY1" fmla="*/ 85 h 26823"/>
                <a:gd name="connsiteX2" fmla="*/ 106 w 26823"/>
                <a:gd name="connsiteY2" fmla="*/ 13496 h 26823"/>
                <a:gd name="connsiteX3" fmla="*/ 13518 w 26823"/>
                <a:gd name="connsiteY3" fmla="*/ 26908 h 26823"/>
                <a:gd name="connsiteX4" fmla="*/ 26929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29" y="13496"/>
                  </a:moveTo>
                  <a:cubicBezTo>
                    <a:pt x="26929" y="6158"/>
                    <a:pt x="20856" y="85"/>
                    <a:pt x="13518" y="85"/>
                  </a:cubicBezTo>
                  <a:cubicBezTo>
                    <a:pt x="6179" y="85"/>
                    <a:pt x="106" y="6158"/>
                    <a:pt x="106" y="13496"/>
                  </a:cubicBezTo>
                  <a:cubicBezTo>
                    <a:pt x="106" y="20835"/>
                    <a:pt x="6179" y="26908"/>
                    <a:pt x="13518" y="26908"/>
                  </a:cubicBezTo>
                  <a:cubicBezTo>
                    <a:pt x="20856" y="26908"/>
                    <a:pt x="26929" y="20835"/>
                    <a:pt x="26929" y="13496"/>
                  </a:cubicBez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24452207-47C3-2C21-047C-6B89CABD4E9D}"/>
                </a:ext>
              </a:extLst>
            </p:cNvPr>
            <p:cNvSpPr/>
            <p:nvPr>
              <p:custDataLst>
                <p:tags r:id="rId62"/>
              </p:custDataLst>
            </p:nvPr>
          </p:nvSpPr>
          <p:spPr>
            <a:xfrm>
              <a:off x="5363419" y="4664110"/>
              <a:ext cx="26823" cy="26823"/>
            </a:xfrm>
            <a:custGeom>
              <a:avLst/>
              <a:gdLst>
                <a:gd name="connsiteX0" fmla="*/ 26934 w 26823"/>
                <a:gd name="connsiteY0" fmla="*/ 13496 h 26823"/>
                <a:gd name="connsiteX1" fmla="*/ 13522 w 26823"/>
                <a:gd name="connsiteY1" fmla="*/ 85 h 26823"/>
                <a:gd name="connsiteX2" fmla="*/ 110 w 26823"/>
                <a:gd name="connsiteY2" fmla="*/ 13496 h 26823"/>
                <a:gd name="connsiteX3" fmla="*/ 13522 w 26823"/>
                <a:gd name="connsiteY3" fmla="*/ 26908 h 26823"/>
                <a:gd name="connsiteX4" fmla="*/ 26934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34" y="13496"/>
                  </a:moveTo>
                  <a:cubicBezTo>
                    <a:pt x="26934" y="6158"/>
                    <a:pt x="20861" y="85"/>
                    <a:pt x="13522" y="85"/>
                  </a:cubicBezTo>
                  <a:cubicBezTo>
                    <a:pt x="6184" y="85"/>
                    <a:pt x="110" y="6158"/>
                    <a:pt x="110" y="13496"/>
                  </a:cubicBezTo>
                  <a:cubicBezTo>
                    <a:pt x="110" y="20835"/>
                    <a:pt x="6184" y="26908"/>
                    <a:pt x="13522" y="26908"/>
                  </a:cubicBezTo>
                  <a:cubicBezTo>
                    <a:pt x="20861" y="26908"/>
                    <a:pt x="26934" y="20835"/>
                    <a:pt x="26934" y="13496"/>
                  </a:cubicBez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E7603231-B4EB-F7F4-81C1-33032BB5143E}"/>
                </a:ext>
              </a:extLst>
            </p:cNvPr>
            <p:cNvSpPr/>
            <p:nvPr>
              <p:custDataLst>
                <p:tags r:id="rId63"/>
              </p:custDataLst>
            </p:nvPr>
          </p:nvSpPr>
          <p:spPr>
            <a:xfrm>
              <a:off x="5475886" y="4664110"/>
              <a:ext cx="29606" cy="75662"/>
            </a:xfrm>
            <a:custGeom>
              <a:avLst/>
              <a:gdLst>
                <a:gd name="connsiteX0" fmla="*/ 29722 w 29606"/>
                <a:gd name="connsiteY0" fmla="*/ 26655 h 75662"/>
                <a:gd name="connsiteX1" fmla="*/ 13526 w 29606"/>
                <a:gd name="connsiteY1" fmla="*/ 85 h 75662"/>
                <a:gd name="connsiteX2" fmla="*/ 115 w 29606"/>
                <a:gd name="connsiteY2" fmla="*/ 13496 h 75662"/>
                <a:gd name="connsiteX3" fmla="*/ 13526 w 29606"/>
                <a:gd name="connsiteY3" fmla="*/ 26908 h 75662"/>
                <a:gd name="connsiteX4" fmla="*/ 22383 w 29606"/>
                <a:gd name="connsiteY4" fmla="*/ 23618 h 75662"/>
                <a:gd name="connsiteX5" fmla="*/ 23648 w 29606"/>
                <a:gd name="connsiteY5" fmla="*/ 22859 h 75662"/>
                <a:gd name="connsiteX6" fmla="*/ 24155 w 29606"/>
                <a:gd name="connsiteY6" fmla="*/ 26655 h 75662"/>
                <a:gd name="connsiteX7" fmla="*/ 6947 w 29606"/>
                <a:gd name="connsiteY7" fmla="*/ 68915 h 75662"/>
                <a:gd name="connsiteX8" fmla="*/ 4164 w 29606"/>
                <a:gd name="connsiteY8" fmla="*/ 72963 h 75662"/>
                <a:gd name="connsiteX9" fmla="*/ 6694 w 29606"/>
                <a:gd name="connsiteY9" fmla="*/ 75747 h 75662"/>
                <a:gd name="connsiteX10" fmla="*/ 29722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22" y="26655"/>
                  </a:moveTo>
                  <a:cubicBezTo>
                    <a:pt x="29722" y="9954"/>
                    <a:pt x="23395" y="85"/>
                    <a:pt x="13526" y="85"/>
                  </a:cubicBezTo>
                  <a:cubicBezTo>
                    <a:pt x="5176" y="85"/>
                    <a:pt x="115" y="6411"/>
                    <a:pt x="115" y="13496"/>
                  </a:cubicBezTo>
                  <a:cubicBezTo>
                    <a:pt x="115" y="20329"/>
                    <a:pt x="5176" y="26908"/>
                    <a:pt x="13526" y="26908"/>
                  </a:cubicBezTo>
                  <a:cubicBezTo>
                    <a:pt x="16563" y="26908"/>
                    <a:pt x="19853" y="25896"/>
                    <a:pt x="22383" y="23618"/>
                  </a:cubicBezTo>
                  <a:cubicBezTo>
                    <a:pt x="23142" y="23112"/>
                    <a:pt x="23395" y="22859"/>
                    <a:pt x="23648" y="22859"/>
                  </a:cubicBezTo>
                  <a:cubicBezTo>
                    <a:pt x="23902" y="22859"/>
                    <a:pt x="24155" y="23112"/>
                    <a:pt x="24155" y="26655"/>
                  </a:cubicBezTo>
                  <a:cubicBezTo>
                    <a:pt x="24155" y="45381"/>
                    <a:pt x="15298" y="60564"/>
                    <a:pt x="6947" y="68915"/>
                  </a:cubicBezTo>
                  <a:cubicBezTo>
                    <a:pt x="4164" y="71698"/>
                    <a:pt x="4164" y="72204"/>
                    <a:pt x="4164" y="72963"/>
                  </a:cubicBezTo>
                  <a:cubicBezTo>
                    <a:pt x="4164" y="74735"/>
                    <a:pt x="5429" y="75747"/>
                    <a:pt x="6694" y="75747"/>
                  </a:cubicBezTo>
                  <a:cubicBezTo>
                    <a:pt x="9478" y="75747"/>
                    <a:pt x="29722" y="56262"/>
                    <a:pt x="29722" y="26655"/>
                  </a:cubicBez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34113B61-CDF2-88AD-7430-1D546B8AFEA3}"/>
                </a:ext>
              </a:extLst>
            </p:cNvPr>
            <p:cNvSpPr/>
            <p:nvPr>
              <p:custDataLst>
                <p:tags r:id="rId64"/>
              </p:custDataLst>
            </p:nvPr>
          </p:nvSpPr>
          <p:spPr>
            <a:xfrm>
              <a:off x="5596450" y="4501145"/>
              <a:ext cx="34667" cy="253051"/>
            </a:xfrm>
            <a:custGeom>
              <a:avLst/>
              <a:gdLst>
                <a:gd name="connsiteX0" fmla="*/ 34787 w 34667"/>
                <a:gd name="connsiteY0" fmla="*/ 253136 h 253051"/>
                <a:gd name="connsiteX1" fmla="*/ 34787 w 34667"/>
                <a:gd name="connsiteY1" fmla="*/ 243014 h 253051"/>
                <a:gd name="connsiteX2" fmla="*/ 10241 w 34667"/>
                <a:gd name="connsiteY2" fmla="*/ 243014 h 253051"/>
                <a:gd name="connsiteX3" fmla="*/ 10241 w 34667"/>
                <a:gd name="connsiteY3" fmla="*/ 10207 h 253051"/>
                <a:gd name="connsiteX4" fmla="*/ 34787 w 34667"/>
                <a:gd name="connsiteY4" fmla="*/ 10207 h 253051"/>
                <a:gd name="connsiteX5" fmla="*/ 34787 w 34667"/>
                <a:gd name="connsiteY5" fmla="*/ 85 h 253051"/>
                <a:gd name="connsiteX6" fmla="*/ 119 w 34667"/>
                <a:gd name="connsiteY6" fmla="*/ 85 h 253051"/>
                <a:gd name="connsiteX7" fmla="*/ 119 w 34667"/>
                <a:gd name="connsiteY7" fmla="*/ 253136 h 253051"/>
                <a:gd name="connsiteX8" fmla="*/ 34787 w 34667"/>
                <a:gd name="connsiteY8" fmla="*/ 25313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787" y="253136"/>
                  </a:moveTo>
                  <a:lnTo>
                    <a:pt x="34787" y="243014"/>
                  </a:lnTo>
                  <a:lnTo>
                    <a:pt x="10241" y="243014"/>
                  </a:lnTo>
                  <a:lnTo>
                    <a:pt x="10241" y="10207"/>
                  </a:lnTo>
                  <a:lnTo>
                    <a:pt x="34787" y="10207"/>
                  </a:lnTo>
                  <a:lnTo>
                    <a:pt x="34787" y="85"/>
                  </a:lnTo>
                  <a:lnTo>
                    <a:pt x="119" y="85"/>
                  </a:lnTo>
                  <a:lnTo>
                    <a:pt x="119" y="253136"/>
                  </a:lnTo>
                  <a:lnTo>
                    <a:pt x="34787" y="253136"/>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481F9C9B-4F78-136E-96B4-5ED302CCF5B4}"/>
                </a:ext>
              </a:extLst>
            </p:cNvPr>
            <p:cNvSpPr/>
            <p:nvPr>
              <p:custDataLst>
                <p:tags r:id="rId65"/>
              </p:custDataLst>
            </p:nvPr>
          </p:nvSpPr>
          <p:spPr>
            <a:xfrm>
              <a:off x="5646498" y="4518859"/>
              <a:ext cx="183658" cy="172074"/>
            </a:xfrm>
            <a:custGeom>
              <a:avLst/>
              <a:gdLst>
                <a:gd name="connsiteX0" fmla="*/ 169666 w 183658"/>
                <a:gd name="connsiteY0" fmla="*/ 113199 h 172074"/>
                <a:gd name="connsiteX1" fmla="*/ 170931 w 183658"/>
                <a:gd name="connsiteY1" fmla="*/ 109656 h 172074"/>
                <a:gd name="connsiteX2" fmla="*/ 167895 w 183658"/>
                <a:gd name="connsiteY2" fmla="*/ 106872 h 172074"/>
                <a:gd name="connsiteX3" fmla="*/ 164605 w 183658"/>
                <a:gd name="connsiteY3" fmla="*/ 109909 h 172074"/>
                <a:gd name="connsiteX4" fmla="*/ 95522 w 183658"/>
                <a:gd name="connsiteY4" fmla="*/ 164315 h 172074"/>
                <a:gd name="connsiteX5" fmla="*/ 58577 w 183658"/>
                <a:gd name="connsiteY5" fmla="*/ 164315 h 172074"/>
                <a:gd name="connsiteX6" fmla="*/ 53010 w 183658"/>
                <a:gd name="connsiteY6" fmla="*/ 164062 h 172074"/>
                <a:gd name="connsiteX7" fmla="*/ 49720 w 183658"/>
                <a:gd name="connsiteY7" fmla="*/ 161531 h 172074"/>
                <a:gd name="connsiteX8" fmla="*/ 50985 w 183658"/>
                <a:gd name="connsiteY8" fmla="*/ 155711 h 172074"/>
                <a:gd name="connsiteX9" fmla="*/ 68193 w 183658"/>
                <a:gd name="connsiteY9" fmla="*/ 86628 h 172074"/>
                <a:gd name="connsiteX10" fmla="*/ 93245 w 183658"/>
                <a:gd name="connsiteY10" fmla="*/ 86628 h 172074"/>
                <a:gd name="connsiteX11" fmla="*/ 114754 w 183658"/>
                <a:gd name="connsiteY11" fmla="*/ 98268 h 172074"/>
                <a:gd name="connsiteX12" fmla="*/ 112983 w 183658"/>
                <a:gd name="connsiteY12" fmla="*/ 110668 h 172074"/>
                <a:gd name="connsiteX13" fmla="*/ 112224 w 183658"/>
                <a:gd name="connsiteY13" fmla="*/ 113452 h 172074"/>
                <a:gd name="connsiteX14" fmla="*/ 115513 w 183658"/>
                <a:gd name="connsiteY14" fmla="*/ 116235 h 172074"/>
                <a:gd name="connsiteX15" fmla="*/ 119309 w 183658"/>
                <a:gd name="connsiteY15" fmla="*/ 111174 h 172074"/>
                <a:gd name="connsiteX16" fmla="*/ 133733 w 183658"/>
                <a:gd name="connsiteY16" fmla="*/ 51960 h 172074"/>
                <a:gd name="connsiteX17" fmla="*/ 130696 w 183658"/>
                <a:gd name="connsiteY17" fmla="*/ 49177 h 172074"/>
                <a:gd name="connsiteX18" fmla="*/ 127154 w 183658"/>
                <a:gd name="connsiteY18" fmla="*/ 53731 h 172074"/>
                <a:gd name="connsiteX19" fmla="*/ 94004 w 183658"/>
                <a:gd name="connsiteY19" fmla="*/ 78784 h 172074"/>
                <a:gd name="connsiteX20" fmla="*/ 70217 w 183658"/>
                <a:gd name="connsiteY20" fmla="*/ 78784 h 172074"/>
                <a:gd name="connsiteX21" fmla="*/ 85400 w 183658"/>
                <a:gd name="connsiteY21" fmla="*/ 17798 h 172074"/>
                <a:gd name="connsiteX22" fmla="*/ 99065 w 183658"/>
                <a:gd name="connsiteY22" fmla="*/ 7929 h 172074"/>
                <a:gd name="connsiteX23" fmla="*/ 134745 w 183658"/>
                <a:gd name="connsiteY23" fmla="*/ 7929 h 172074"/>
                <a:gd name="connsiteX24" fmla="*/ 173209 w 183658"/>
                <a:gd name="connsiteY24" fmla="*/ 36018 h 172074"/>
                <a:gd name="connsiteX25" fmla="*/ 172197 w 183658"/>
                <a:gd name="connsiteY25" fmla="*/ 49430 h 172074"/>
                <a:gd name="connsiteX26" fmla="*/ 171944 w 183658"/>
                <a:gd name="connsiteY26" fmla="*/ 53985 h 172074"/>
                <a:gd name="connsiteX27" fmla="*/ 174980 w 183658"/>
                <a:gd name="connsiteY27" fmla="*/ 57021 h 172074"/>
                <a:gd name="connsiteX28" fmla="*/ 178523 w 183658"/>
                <a:gd name="connsiteY28" fmla="*/ 50695 h 172074"/>
                <a:gd name="connsiteX29" fmla="*/ 183584 w 183658"/>
                <a:gd name="connsiteY29" fmla="*/ 6917 h 172074"/>
                <a:gd name="connsiteX30" fmla="*/ 176752 w 183658"/>
                <a:gd name="connsiteY30" fmla="*/ 85 h 172074"/>
                <a:gd name="connsiteX31" fmla="*/ 48961 w 183658"/>
                <a:gd name="connsiteY31" fmla="*/ 85 h 172074"/>
                <a:gd name="connsiteX32" fmla="*/ 41369 w 183658"/>
                <a:gd name="connsiteY32" fmla="*/ 5146 h 172074"/>
                <a:gd name="connsiteX33" fmla="*/ 48455 w 183658"/>
                <a:gd name="connsiteY33" fmla="*/ 7929 h 172074"/>
                <a:gd name="connsiteX34" fmla="*/ 64903 w 183658"/>
                <a:gd name="connsiteY34" fmla="*/ 12484 h 172074"/>
                <a:gd name="connsiteX35" fmla="*/ 63638 w 183658"/>
                <a:gd name="connsiteY35" fmla="*/ 18557 h 172074"/>
                <a:gd name="connsiteX36" fmla="*/ 30235 w 183658"/>
                <a:gd name="connsiteY36" fmla="*/ 152421 h 172074"/>
                <a:gd name="connsiteX37" fmla="*/ 7207 w 183658"/>
                <a:gd name="connsiteY37" fmla="*/ 164315 h 172074"/>
                <a:gd name="connsiteX38" fmla="*/ 122 w 183658"/>
                <a:gd name="connsiteY38" fmla="*/ 169123 h 172074"/>
                <a:gd name="connsiteX39" fmla="*/ 7207 w 183658"/>
                <a:gd name="connsiteY39" fmla="*/ 172159 h 172074"/>
                <a:gd name="connsiteX40" fmla="*/ 138541 w 183658"/>
                <a:gd name="connsiteY40" fmla="*/ 172159 h 172074"/>
                <a:gd name="connsiteX41" fmla="*/ 146385 w 183658"/>
                <a:gd name="connsiteY41" fmla="*/ 167858 h 172074"/>
                <a:gd name="connsiteX42" fmla="*/ 169666 w 183658"/>
                <a:gd name="connsiteY42" fmla="*/ 113199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658" h="172074">
                  <a:moveTo>
                    <a:pt x="169666" y="113199"/>
                  </a:moveTo>
                  <a:cubicBezTo>
                    <a:pt x="170172" y="111933"/>
                    <a:pt x="170931" y="110162"/>
                    <a:pt x="170931" y="109656"/>
                  </a:cubicBezTo>
                  <a:cubicBezTo>
                    <a:pt x="170931" y="109403"/>
                    <a:pt x="170931" y="106872"/>
                    <a:pt x="167895" y="106872"/>
                  </a:cubicBezTo>
                  <a:cubicBezTo>
                    <a:pt x="165617" y="106872"/>
                    <a:pt x="165111" y="108391"/>
                    <a:pt x="164605" y="109909"/>
                  </a:cubicBezTo>
                  <a:cubicBezTo>
                    <a:pt x="148157" y="147360"/>
                    <a:pt x="138794" y="164315"/>
                    <a:pt x="95522" y="164315"/>
                  </a:cubicBezTo>
                  <a:lnTo>
                    <a:pt x="58577" y="164315"/>
                  </a:lnTo>
                  <a:cubicBezTo>
                    <a:pt x="55034" y="164315"/>
                    <a:pt x="54528" y="164315"/>
                    <a:pt x="53010" y="164062"/>
                  </a:cubicBezTo>
                  <a:cubicBezTo>
                    <a:pt x="50479" y="163809"/>
                    <a:pt x="49720" y="163556"/>
                    <a:pt x="49720" y="161531"/>
                  </a:cubicBezTo>
                  <a:cubicBezTo>
                    <a:pt x="49720" y="160772"/>
                    <a:pt x="49720" y="160266"/>
                    <a:pt x="50985" y="155711"/>
                  </a:cubicBezTo>
                  <a:lnTo>
                    <a:pt x="68193" y="86628"/>
                  </a:lnTo>
                  <a:lnTo>
                    <a:pt x="93245" y="86628"/>
                  </a:lnTo>
                  <a:cubicBezTo>
                    <a:pt x="114754" y="86628"/>
                    <a:pt x="114754" y="91942"/>
                    <a:pt x="114754" y="98268"/>
                  </a:cubicBezTo>
                  <a:cubicBezTo>
                    <a:pt x="114754" y="100040"/>
                    <a:pt x="114754" y="103076"/>
                    <a:pt x="112983" y="110668"/>
                  </a:cubicBezTo>
                  <a:cubicBezTo>
                    <a:pt x="112477" y="111933"/>
                    <a:pt x="112224" y="112692"/>
                    <a:pt x="112224" y="113452"/>
                  </a:cubicBezTo>
                  <a:cubicBezTo>
                    <a:pt x="112224" y="114717"/>
                    <a:pt x="113236" y="116235"/>
                    <a:pt x="115513" y="116235"/>
                  </a:cubicBezTo>
                  <a:cubicBezTo>
                    <a:pt x="117538" y="116235"/>
                    <a:pt x="118297" y="114970"/>
                    <a:pt x="119309" y="111174"/>
                  </a:cubicBezTo>
                  <a:lnTo>
                    <a:pt x="133733" y="51960"/>
                  </a:lnTo>
                  <a:cubicBezTo>
                    <a:pt x="133733" y="50442"/>
                    <a:pt x="132468" y="49177"/>
                    <a:pt x="130696" y="49177"/>
                  </a:cubicBezTo>
                  <a:cubicBezTo>
                    <a:pt x="128419" y="49177"/>
                    <a:pt x="127913" y="50695"/>
                    <a:pt x="127154" y="53731"/>
                  </a:cubicBezTo>
                  <a:cubicBezTo>
                    <a:pt x="121839" y="72963"/>
                    <a:pt x="117285" y="78784"/>
                    <a:pt x="94004" y="78784"/>
                  </a:cubicBezTo>
                  <a:lnTo>
                    <a:pt x="70217" y="78784"/>
                  </a:lnTo>
                  <a:lnTo>
                    <a:pt x="85400" y="17798"/>
                  </a:lnTo>
                  <a:cubicBezTo>
                    <a:pt x="87678" y="8941"/>
                    <a:pt x="87931" y="7929"/>
                    <a:pt x="99065" y="7929"/>
                  </a:cubicBezTo>
                  <a:lnTo>
                    <a:pt x="134745" y="7929"/>
                  </a:lnTo>
                  <a:cubicBezTo>
                    <a:pt x="165617" y="7929"/>
                    <a:pt x="173209" y="15268"/>
                    <a:pt x="173209" y="36018"/>
                  </a:cubicBezTo>
                  <a:cubicBezTo>
                    <a:pt x="173209" y="42091"/>
                    <a:pt x="173209" y="42597"/>
                    <a:pt x="172197" y="49430"/>
                  </a:cubicBezTo>
                  <a:cubicBezTo>
                    <a:pt x="172197" y="50948"/>
                    <a:pt x="171944" y="52719"/>
                    <a:pt x="171944" y="53985"/>
                  </a:cubicBezTo>
                  <a:cubicBezTo>
                    <a:pt x="171944" y="55250"/>
                    <a:pt x="172703" y="57021"/>
                    <a:pt x="174980" y="57021"/>
                  </a:cubicBezTo>
                  <a:cubicBezTo>
                    <a:pt x="177764" y="57021"/>
                    <a:pt x="178017" y="55503"/>
                    <a:pt x="178523" y="50695"/>
                  </a:cubicBezTo>
                  <a:lnTo>
                    <a:pt x="183584" y="6917"/>
                  </a:lnTo>
                  <a:cubicBezTo>
                    <a:pt x="184343" y="85"/>
                    <a:pt x="183078" y="85"/>
                    <a:pt x="176752" y="85"/>
                  </a:cubicBezTo>
                  <a:lnTo>
                    <a:pt x="48961" y="85"/>
                  </a:lnTo>
                  <a:cubicBezTo>
                    <a:pt x="43900" y="85"/>
                    <a:pt x="41369" y="85"/>
                    <a:pt x="41369" y="5146"/>
                  </a:cubicBezTo>
                  <a:cubicBezTo>
                    <a:pt x="41369" y="7929"/>
                    <a:pt x="43647" y="7929"/>
                    <a:pt x="48455" y="7929"/>
                  </a:cubicBezTo>
                  <a:cubicBezTo>
                    <a:pt x="57818" y="7929"/>
                    <a:pt x="64903" y="7929"/>
                    <a:pt x="64903" y="12484"/>
                  </a:cubicBezTo>
                  <a:cubicBezTo>
                    <a:pt x="64903" y="13496"/>
                    <a:pt x="64903" y="14002"/>
                    <a:pt x="63638" y="18557"/>
                  </a:cubicBezTo>
                  <a:lnTo>
                    <a:pt x="30235" y="152421"/>
                  </a:lnTo>
                  <a:cubicBezTo>
                    <a:pt x="27704" y="162290"/>
                    <a:pt x="27198" y="164315"/>
                    <a:pt x="7207" y="164315"/>
                  </a:cubicBezTo>
                  <a:cubicBezTo>
                    <a:pt x="2905" y="164315"/>
                    <a:pt x="122" y="164315"/>
                    <a:pt x="122" y="169123"/>
                  </a:cubicBezTo>
                  <a:cubicBezTo>
                    <a:pt x="122" y="172159"/>
                    <a:pt x="2399" y="172159"/>
                    <a:pt x="7207" y="172159"/>
                  </a:cubicBezTo>
                  <a:lnTo>
                    <a:pt x="138541" y="172159"/>
                  </a:lnTo>
                  <a:cubicBezTo>
                    <a:pt x="144361" y="172159"/>
                    <a:pt x="144614" y="171906"/>
                    <a:pt x="146385" y="167858"/>
                  </a:cubicBezTo>
                  <a:lnTo>
                    <a:pt x="169666" y="113199"/>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23C70845-9763-B485-CBE9-129A0A965CCD}"/>
                </a:ext>
              </a:extLst>
            </p:cNvPr>
            <p:cNvSpPr/>
            <p:nvPr>
              <p:custDataLst>
                <p:tags r:id="rId66"/>
              </p:custDataLst>
            </p:nvPr>
          </p:nvSpPr>
          <p:spPr>
            <a:xfrm>
              <a:off x="5860789" y="4522402"/>
              <a:ext cx="83506" cy="168531"/>
            </a:xfrm>
            <a:custGeom>
              <a:avLst/>
              <a:gdLst>
                <a:gd name="connsiteX0" fmla="*/ 52005 w 83506"/>
                <a:gd name="connsiteY0" fmla="*/ 6664 h 168531"/>
                <a:gd name="connsiteX1" fmla="*/ 46185 w 83506"/>
                <a:gd name="connsiteY1" fmla="*/ 85 h 168531"/>
                <a:gd name="connsiteX2" fmla="*/ 130 w 83506"/>
                <a:gd name="connsiteY2" fmla="*/ 16280 h 168531"/>
                <a:gd name="connsiteX3" fmla="*/ 130 w 83506"/>
                <a:gd name="connsiteY3" fmla="*/ 24125 h 168531"/>
                <a:gd name="connsiteX4" fmla="*/ 33280 w 83506"/>
                <a:gd name="connsiteY4" fmla="*/ 17545 h 168531"/>
                <a:gd name="connsiteX5" fmla="*/ 33280 w 83506"/>
                <a:gd name="connsiteY5" fmla="*/ 148626 h 168531"/>
                <a:gd name="connsiteX6" fmla="*/ 9746 w 83506"/>
                <a:gd name="connsiteY6" fmla="*/ 160772 h 168531"/>
                <a:gd name="connsiteX7" fmla="*/ 1648 w 83506"/>
                <a:gd name="connsiteY7" fmla="*/ 160772 h 168531"/>
                <a:gd name="connsiteX8" fmla="*/ 1648 w 83506"/>
                <a:gd name="connsiteY8" fmla="*/ 168617 h 168531"/>
                <a:gd name="connsiteX9" fmla="*/ 42642 w 83506"/>
                <a:gd name="connsiteY9" fmla="*/ 167858 h 168531"/>
                <a:gd name="connsiteX10" fmla="*/ 83637 w 83506"/>
                <a:gd name="connsiteY10" fmla="*/ 168617 h 168531"/>
                <a:gd name="connsiteX11" fmla="*/ 83637 w 83506"/>
                <a:gd name="connsiteY11" fmla="*/ 160772 h 168531"/>
                <a:gd name="connsiteX12" fmla="*/ 75539 w 83506"/>
                <a:gd name="connsiteY12" fmla="*/ 160772 h 168531"/>
                <a:gd name="connsiteX13" fmla="*/ 52005 w 83506"/>
                <a:gd name="connsiteY13" fmla="*/ 148626 h 168531"/>
                <a:gd name="connsiteX14" fmla="*/ 52005 w 83506"/>
                <a:gd name="connsiteY14" fmla="*/ 666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05" y="6664"/>
                  </a:moveTo>
                  <a:cubicBezTo>
                    <a:pt x="52005" y="591"/>
                    <a:pt x="52005" y="85"/>
                    <a:pt x="46185" y="85"/>
                  </a:cubicBezTo>
                  <a:cubicBezTo>
                    <a:pt x="30496" y="16280"/>
                    <a:pt x="8227" y="16280"/>
                    <a:pt x="130" y="16280"/>
                  </a:cubicBezTo>
                  <a:lnTo>
                    <a:pt x="130" y="24125"/>
                  </a:lnTo>
                  <a:cubicBezTo>
                    <a:pt x="5191" y="24125"/>
                    <a:pt x="20121" y="24125"/>
                    <a:pt x="33280" y="17545"/>
                  </a:cubicBezTo>
                  <a:lnTo>
                    <a:pt x="33280" y="148626"/>
                  </a:lnTo>
                  <a:cubicBezTo>
                    <a:pt x="33280" y="157735"/>
                    <a:pt x="32520" y="160772"/>
                    <a:pt x="9746" y="160772"/>
                  </a:cubicBezTo>
                  <a:lnTo>
                    <a:pt x="1648" y="160772"/>
                  </a:lnTo>
                  <a:lnTo>
                    <a:pt x="1648" y="168617"/>
                  </a:lnTo>
                  <a:cubicBezTo>
                    <a:pt x="10505" y="167858"/>
                    <a:pt x="32520" y="167858"/>
                    <a:pt x="42642" y="167858"/>
                  </a:cubicBezTo>
                  <a:cubicBezTo>
                    <a:pt x="52764" y="167858"/>
                    <a:pt x="74780" y="167858"/>
                    <a:pt x="83637" y="168617"/>
                  </a:cubicBezTo>
                  <a:lnTo>
                    <a:pt x="83637" y="160772"/>
                  </a:lnTo>
                  <a:lnTo>
                    <a:pt x="75539" y="160772"/>
                  </a:lnTo>
                  <a:cubicBezTo>
                    <a:pt x="52764" y="160772"/>
                    <a:pt x="52005" y="157989"/>
                    <a:pt x="52005" y="148626"/>
                  </a:cubicBezTo>
                  <a:lnTo>
                    <a:pt x="52005" y="6664"/>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D21D162C-A64B-B8FE-C512-2D6DB3342506}"/>
                </a:ext>
              </a:extLst>
            </p:cNvPr>
            <p:cNvSpPr/>
            <p:nvPr>
              <p:custDataLst>
                <p:tags r:id="rId67"/>
              </p:custDataLst>
            </p:nvPr>
          </p:nvSpPr>
          <p:spPr>
            <a:xfrm>
              <a:off x="5972765" y="4649888"/>
              <a:ext cx="64123" cy="80773"/>
            </a:xfrm>
            <a:custGeom>
              <a:avLst/>
              <a:gdLst>
                <a:gd name="connsiteX0" fmla="*/ 59298 w 64123"/>
                <a:gd name="connsiteY0" fmla="*/ 4692 h 80773"/>
                <a:gd name="connsiteX1" fmla="*/ 56818 w 64123"/>
                <a:gd name="connsiteY1" fmla="*/ 86 h 80773"/>
                <a:gd name="connsiteX2" fmla="*/ 53276 w 64123"/>
                <a:gd name="connsiteY2" fmla="*/ 2212 h 80773"/>
                <a:gd name="connsiteX3" fmla="*/ 50087 w 64123"/>
                <a:gd name="connsiteY3" fmla="*/ 4869 h 80773"/>
                <a:gd name="connsiteX4" fmla="*/ 31488 w 64123"/>
                <a:gd name="connsiteY4" fmla="*/ 86 h 80773"/>
                <a:gd name="connsiteX5" fmla="*/ 135 w 64123"/>
                <a:gd name="connsiteY5" fmla="*/ 22228 h 80773"/>
                <a:gd name="connsiteX6" fmla="*/ 6866 w 64123"/>
                <a:gd name="connsiteY6" fmla="*/ 36045 h 80773"/>
                <a:gd name="connsiteX7" fmla="*/ 31311 w 64123"/>
                <a:gd name="connsiteY7" fmla="*/ 44902 h 80773"/>
                <a:gd name="connsiteX8" fmla="*/ 54516 w 64123"/>
                <a:gd name="connsiteY8" fmla="*/ 60844 h 80773"/>
                <a:gd name="connsiteX9" fmla="*/ 32728 w 64123"/>
                <a:gd name="connsiteY9" fmla="*/ 75900 h 80773"/>
                <a:gd name="connsiteX10" fmla="*/ 6335 w 64123"/>
                <a:gd name="connsiteY10" fmla="*/ 52695 h 80773"/>
                <a:gd name="connsiteX11" fmla="*/ 3146 w 64123"/>
                <a:gd name="connsiteY11" fmla="*/ 49684 h 80773"/>
                <a:gd name="connsiteX12" fmla="*/ 135 w 64123"/>
                <a:gd name="connsiteY12" fmla="*/ 54467 h 80773"/>
                <a:gd name="connsiteX13" fmla="*/ 135 w 64123"/>
                <a:gd name="connsiteY13" fmla="*/ 76255 h 80773"/>
                <a:gd name="connsiteX14" fmla="*/ 2615 w 64123"/>
                <a:gd name="connsiteY14" fmla="*/ 80860 h 80773"/>
                <a:gd name="connsiteX15" fmla="*/ 11117 w 64123"/>
                <a:gd name="connsiteY15" fmla="*/ 73243 h 80773"/>
                <a:gd name="connsiteX16" fmla="*/ 32728 w 64123"/>
                <a:gd name="connsiteY16" fmla="*/ 80860 h 80773"/>
                <a:gd name="connsiteX17" fmla="*/ 64258 w 64123"/>
                <a:gd name="connsiteY17" fmla="*/ 55884 h 80773"/>
                <a:gd name="connsiteX18" fmla="*/ 56641 w 64123"/>
                <a:gd name="connsiteY18" fmla="*/ 39587 h 80773"/>
                <a:gd name="connsiteX19" fmla="*/ 35562 w 64123"/>
                <a:gd name="connsiteY19" fmla="*/ 30908 h 80773"/>
                <a:gd name="connsiteX20" fmla="*/ 9877 w 64123"/>
                <a:gd name="connsiteY20" fmla="*/ 16914 h 80773"/>
                <a:gd name="connsiteX21" fmla="*/ 31488 w 64123"/>
                <a:gd name="connsiteY21" fmla="*/ 4337 h 80773"/>
                <a:gd name="connsiteX22" fmla="*/ 53276 w 64123"/>
                <a:gd name="connsiteY22" fmla="*/ 23822 h 80773"/>
                <a:gd name="connsiteX23" fmla="*/ 56287 w 64123"/>
                <a:gd name="connsiteY23" fmla="*/ 25771 h 80773"/>
                <a:gd name="connsiteX24" fmla="*/ 59298 w 64123"/>
                <a:gd name="connsiteY24" fmla="*/ 21165 h 80773"/>
                <a:gd name="connsiteX25" fmla="*/ 59298 w 64123"/>
                <a:gd name="connsiteY25" fmla="*/ 469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298" y="4692"/>
                  </a:moveTo>
                  <a:cubicBezTo>
                    <a:pt x="59298" y="1680"/>
                    <a:pt x="59298" y="86"/>
                    <a:pt x="56818" y="86"/>
                  </a:cubicBezTo>
                  <a:cubicBezTo>
                    <a:pt x="55933" y="86"/>
                    <a:pt x="55578" y="86"/>
                    <a:pt x="53276" y="2212"/>
                  </a:cubicBezTo>
                  <a:cubicBezTo>
                    <a:pt x="52921" y="2389"/>
                    <a:pt x="51150" y="3983"/>
                    <a:pt x="50087" y="4869"/>
                  </a:cubicBezTo>
                  <a:cubicBezTo>
                    <a:pt x="44773" y="1149"/>
                    <a:pt x="38042" y="86"/>
                    <a:pt x="31488" y="86"/>
                  </a:cubicBezTo>
                  <a:cubicBezTo>
                    <a:pt x="6157" y="86"/>
                    <a:pt x="135" y="13371"/>
                    <a:pt x="135" y="22228"/>
                  </a:cubicBezTo>
                  <a:cubicBezTo>
                    <a:pt x="135" y="27896"/>
                    <a:pt x="2615" y="32502"/>
                    <a:pt x="6866" y="36045"/>
                  </a:cubicBezTo>
                  <a:cubicBezTo>
                    <a:pt x="13597" y="41890"/>
                    <a:pt x="20328" y="43130"/>
                    <a:pt x="31311" y="44902"/>
                  </a:cubicBezTo>
                  <a:cubicBezTo>
                    <a:pt x="40168" y="46496"/>
                    <a:pt x="54516" y="48976"/>
                    <a:pt x="54516" y="60844"/>
                  </a:cubicBezTo>
                  <a:cubicBezTo>
                    <a:pt x="54516" y="67752"/>
                    <a:pt x="49733" y="75900"/>
                    <a:pt x="32728" y="75900"/>
                  </a:cubicBezTo>
                  <a:cubicBezTo>
                    <a:pt x="15723" y="75900"/>
                    <a:pt x="9523" y="64741"/>
                    <a:pt x="6335" y="52695"/>
                  </a:cubicBezTo>
                  <a:cubicBezTo>
                    <a:pt x="5803" y="50393"/>
                    <a:pt x="5626" y="49684"/>
                    <a:pt x="3146" y="49684"/>
                  </a:cubicBezTo>
                  <a:cubicBezTo>
                    <a:pt x="135" y="49684"/>
                    <a:pt x="135" y="50924"/>
                    <a:pt x="135" y="54467"/>
                  </a:cubicBezTo>
                  <a:lnTo>
                    <a:pt x="135" y="76255"/>
                  </a:lnTo>
                  <a:cubicBezTo>
                    <a:pt x="135" y="79266"/>
                    <a:pt x="135" y="80860"/>
                    <a:pt x="2615" y="80860"/>
                  </a:cubicBezTo>
                  <a:cubicBezTo>
                    <a:pt x="4209" y="80860"/>
                    <a:pt x="7575" y="77140"/>
                    <a:pt x="11117" y="73243"/>
                  </a:cubicBezTo>
                  <a:cubicBezTo>
                    <a:pt x="18911" y="80506"/>
                    <a:pt x="28477" y="80860"/>
                    <a:pt x="32728" y="80860"/>
                  </a:cubicBezTo>
                  <a:cubicBezTo>
                    <a:pt x="55755" y="80860"/>
                    <a:pt x="64258" y="68461"/>
                    <a:pt x="64258" y="55884"/>
                  </a:cubicBezTo>
                  <a:cubicBezTo>
                    <a:pt x="64258" y="49153"/>
                    <a:pt x="61247" y="43839"/>
                    <a:pt x="56641" y="39587"/>
                  </a:cubicBezTo>
                  <a:cubicBezTo>
                    <a:pt x="49910" y="33388"/>
                    <a:pt x="41762" y="31971"/>
                    <a:pt x="35562" y="30908"/>
                  </a:cubicBezTo>
                  <a:cubicBezTo>
                    <a:pt x="21391" y="28428"/>
                    <a:pt x="9877" y="26302"/>
                    <a:pt x="9877" y="16914"/>
                  </a:cubicBezTo>
                  <a:cubicBezTo>
                    <a:pt x="9877" y="11246"/>
                    <a:pt x="14660" y="4337"/>
                    <a:pt x="31488" y="4337"/>
                  </a:cubicBezTo>
                  <a:cubicBezTo>
                    <a:pt x="52036" y="4337"/>
                    <a:pt x="52921" y="18685"/>
                    <a:pt x="53276" y="23822"/>
                  </a:cubicBezTo>
                  <a:cubicBezTo>
                    <a:pt x="53453" y="25771"/>
                    <a:pt x="55578" y="25771"/>
                    <a:pt x="56287" y="25771"/>
                  </a:cubicBezTo>
                  <a:cubicBezTo>
                    <a:pt x="59298" y="25771"/>
                    <a:pt x="59298" y="24531"/>
                    <a:pt x="59298" y="21165"/>
                  </a:cubicBezTo>
                  <a:lnTo>
                    <a:pt x="59298" y="4692"/>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ED51F683-BD50-9AC4-D969-120F7A66AA32}"/>
                </a:ext>
              </a:extLst>
            </p:cNvPr>
            <p:cNvSpPr/>
            <p:nvPr>
              <p:custDataLst>
                <p:tags r:id="rId68"/>
              </p:custDataLst>
            </p:nvPr>
          </p:nvSpPr>
          <p:spPr>
            <a:xfrm>
              <a:off x="6050099" y="4619952"/>
              <a:ext cx="61288" cy="110709"/>
            </a:xfrm>
            <a:custGeom>
              <a:avLst/>
              <a:gdLst>
                <a:gd name="connsiteX0" fmla="*/ 30605 w 61288"/>
                <a:gd name="connsiteY0" fmla="*/ 39056 h 110709"/>
                <a:gd name="connsiteX1" fmla="*/ 58239 w 61288"/>
                <a:gd name="connsiteY1" fmla="*/ 39056 h 110709"/>
                <a:gd name="connsiteX2" fmla="*/ 58239 w 61288"/>
                <a:gd name="connsiteY2" fmla="*/ 32679 h 110709"/>
                <a:gd name="connsiteX3" fmla="*/ 30605 w 61288"/>
                <a:gd name="connsiteY3" fmla="*/ 32679 h 110709"/>
                <a:gd name="connsiteX4" fmla="*/ 30605 w 61288"/>
                <a:gd name="connsiteY4" fmla="*/ 86 h 110709"/>
                <a:gd name="connsiteX5" fmla="*/ 24583 w 61288"/>
                <a:gd name="connsiteY5" fmla="*/ 86 h 110709"/>
                <a:gd name="connsiteX6" fmla="*/ 138 w 61288"/>
                <a:gd name="connsiteY6" fmla="*/ 34096 h 110709"/>
                <a:gd name="connsiteX7" fmla="*/ 138 w 61288"/>
                <a:gd name="connsiteY7" fmla="*/ 39056 h 110709"/>
                <a:gd name="connsiteX8" fmla="*/ 16612 w 61288"/>
                <a:gd name="connsiteY8" fmla="*/ 39056 h 110709"/>
                <a:gd name="connsiteX9" fmla="*/ 16612 w 61288"/>
                <a:gd name="connsiteY9" fmla="*/ 86883 h 110709"/>
                <a:gd name="connsiteX10" fmla="*/ 41411 w 61288"/>
                <a:gd name="connsiteY10" fmla="*/ 110796 h 110709"/>
                <a:gd name="connsiteX11" fmla="*/ 61427 w 61288"/>
                <a:gd name="connsiteY11" fmla="*/ 86706 h 110709"/>
                <a:gd name="connsiteX12" fmla="*/ 61427 w 61288"/>
                <a:gd name="connsiteY12" fmla="*/ 76963 h 110709"/>
                <a:gd name="connsiteX13" fmla="*/ 55404 w 61288"/>
                <a:gd name="connsiteY13" fmla="*/ 76963 h 110709"/>
                <a:gd name="connsiteX14" fmla="*/ 55404 w 61288"/>
                <a:gd name="connsiteY14" fmla="*/ 86528 h 110709"/>
                <a:gd name="connsiteX15" fmla="*/ 42828 w 61288"/>
                <a:gd name="connsiteY15" fmla="*/ 105128 h 110709"/>
                <a:gd name="connsiteX16" fmla="*/ 30605 w 61288"/>
                <a:gd name="connsiteY16" fmla="*/ 87060 h 110709"/>
                <a:gd name="connsiteX17" fmla="*/ 30605 w 61288"/>
                <a:gd name="connsiteY17" fmla="*/ 39056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605" y="39056"/>
                  </a:moveTo>
                  <a:lnTo>
                    <a:pt x="58239" y="39056"/>
                  </a:lnTo>
                  <a:lnTo>
                    <a:pt x="58239" y="32679"/>
                  </a:lnTo>
                  <a:lnTo>
                    <a:pt x="30605" y="32679"/>
                  </a:lnTo>
                  <a:lnTo>
                    <a:pt x="30605" y="86"/>
                  </a:lnTo>
                  <a:lnTo>
                    <a:pt x="24583" y="86"/>
                  </a:lnTo>
                  <a:cubicBezTo>
                    <a:pt x="24406" y="16028"/>
                    <a:pt x="17143" y="33565"/>
                    <a:pt x="138" y="34096"/>
                  </a:cubicBezTo>
                  <a:lnTo>
                    <a:pt x="138" y="39056"/>
                  </a:lnTo>
                  <a:lnTo>
                    <a:pt x="16612" y="39056"/>
                  </a:lnTo>
                  <a:lnTo>
                    <a:pt x="16612" y="86883"/>
                  </a:lnTo>
                  <a:cubicBezTo>
                    <a:pt x="16612" y="106722"/>
                    <a:pt x="31491" y="110796"/>
                    <a:pt x="41411" y="110796"/>
                  </a:cubicBezTo>
                  <a:cubicBezTo>
                    <a:pt x="53279" y="110796"/>
                    <a:pt x="61427" y="100699"/>
                    <a:pt x="61427" y="86706"/>
                  </a:cubicBezTo>
                  <a:lnTo>
                    <a:pt x="61427" y="76963"/>
                  </a:lnTo>
                  <a:lnTo>
                    <a:pt x="55404" y="76963"/>
                  </a:lnTo>
                  <a:lnTo>
                    <a:pt x="55404" y="86528"/>
                  </a:lnTo>
                  <a:cubicBezTo>
                    <a:pt x="55404" y="98574"/>
                    <a:pt x="49736" y="105128"/>
                    <a:pt x="42828" y="105128"/>
                  </a:cubicBezTo>
                  <a:cubicBezTo>
                    <a:pt x="30605" y="105128"/>
                    <a:pt x="30605" y="90248"/>
                    <a:pt x="30605" y="87060"/>
                  </a:cubicBezTo>
                  <a:lnTo>
                    <a:pt x="30605" y="39056"/>
                  </a:ln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BFF5ED9B-618F-8B7F-B227-FD0239A8051C}"/>
                </a:ext>
              </a:extLst>
            </p:cNvPr>
            <p:cNvSpPr/>
            <p:nvPr>
              <p:custDataLst>
                <p:tags r:id="rId69"/>
              </p:custDataLst>
            </p:nvPr>
          </p:nvSpPr>
          <p:spPr>
            <a:xfrm>
              <a:off x="6133784" y="4649888"/>
              <a:ext cx="88390" cy="80773"/>
            </a:xfrm>
            <a:custGeom>
              <a:avLst/>
              <a:gdLst>
                <a:gd name="connsiteX0" fmla="*/ 69401 w 88390"/>
                <a:gd name="connsiteY0" fmla="*/ 31616 h 80773"/>
                <a:gd name="connsiteX1" fmla="*/ 61253 w 88390"/>
                <a:gd name="connsiteY1" fmla="*/ 8943 h 80773"/>
                <a:gd name="connsiteX2" fmla="*/ 35037 w 88390"/>
                <a:gd name="connsiteY2" fmla="*/ 86 h 80773"/>
                <a:gd name="connsiteX3" fmla="*/ 6341 w 88390"/>
                <a:gd name="connsiteY3" fmla="*/ 17268 h 80773"/>
                <a:gd name="connsiteX4" fmla="*/ 14843 w 88390"/>
                <a:gd name="connsiteY4" fmla="*/ 25948 h 80773"/>
                <a:gd name="connsiteX5" fmla="*/ 23169 w 88390"/>
                <a:gd name="connsiteY5" fmla="*/ 17623 h 80773"/>
                <a:gd name="connsiteX6" fmla="*/ 16969 w 88390"/>
                <a:gd name="connsiteY6" fmla="*/ 9474 h 80773"/>
                <a:gd name="connsiteX7" fmla="*/ 34683 w 88390"/>
                <a:gd name="connsiteY7" fmla="*/ 5046 h 80773"/>
                <a:gd name="connsiteX8" fmla="*/ 55407 w 88390"/>
                <a:gd name="connsiteY8" fmla="*/ 26479 h 80773"/>
                <a:gd name="connsiteX9" fmla="*/ 55407 w 88390"/>
                <a:gd name="connsiteY9" fmla="*/ 31971 h 80773"/>
                <a:gd name="connsiteX10" fmla="*/ 21043 w 88390"/>
                <a:gd name="connsiteY10" fmla="*/ 37639 h 80773"/>
                <a:gd name="connsiteX11" fmla="*/ 141 w 88390"/>
                <a:gd name="connsiteY11" fmla="*/ 61198 h 80773"/>
                <a:gd name="connsiteX12" fmla="*/ 31140 w 88390"/>
                <a:gd name="connsiteY12" fmla="*/ 80860 h 80773"/>
                <a:gd name="connsiteX13" fmla="*/ 57356 w 88390"/>
                <a:gd name="connsiteY13" fmla="*/ 65981 h 80773"/>
                <a:gd name="connsiteX14" fmla="*/ 70995 w 88390"/>
                <a:gd name="connsiteY14" fmla="*/ 79974 h 80773"/>
                <a:gd name="connsiteX15" fmla="*/ 88532 w 88390"/>
                <a:gd name="connsiteY15" fmla="*/ 63147 h 80773"/>
                <a:gd name="connsiteX16" fmla="*/ 88532 w 88390"/>
                <a:gd name="connsiteY16" fmla="*/ 53404 h 80773"/>
                <a:gd name="connsiteX17" fmla="*/ 82509 w 88390"/>
                <a:gd name="connsiteY17" fmla="*/ 53404 h 80773"/>
                <a:gd name="connsiteX18" fmla="*/ 82509 w 88390"/>
                <a:gd name="connsiteY18" fmla="*/ 62969 h 80773"/>
                <a:gd name="connsiteX19" fmla="*/ 75955 w 88390"/>
                <a:gd name="connsiteY19" fmla="*/ 73243 h 80773"/>
                <a:gd name="connsiteX20" fmla="*/ 69401 w 88390"/>
                <a:gd name="connsiteY20" fmla="*/ 62615 h 80773"/>
                <a:gd name="connsiteX21" fmla="*/ 69401 w 88390"/>
                <a:gd name="connsiteY21" fmla="*/ 31616 h 80773"/>
                <a:gd name="connsiteX22" fmla="*/ 55407 w 88390"/>
                <a:gd name="connsiteY22" fmla="*/ 54113 h 80773"/>
                <a:gd name="connsiteX23" fmla="*/ 32557 w 88390"/>
                <a:gd name="connsiteY23" fmla="*/ 75900 h 80773"/>
                <a:gd name="connsiteX24" fmla="*/ 15021 w 88390"/>
                <a:gd name="connsiteY24" fmla="*/ 61198 h 80773"/>
                <a:gd name="connsiteX25" fmla="*/ 55407 w 88390"/>
                <a:gd name="connsiteY25" fmla="*/ 36576 h 80773"/>
                <a:gd name="connsiteX26" fmla="*/ 55407 w 88390"/>
                <a:gd name="connsiteY26" fmla="*/ 54113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80773">
                  <a:moveTo>
                    <a:pt x="69401" y="31616"/>
                  </a:moveTo>
                  <a:cubicBezTo>
                    <a:pt x="69401" y="22228"/>
                    <a:pt x="69401" y="15497"/>
                    <a:pt x="61253" y="8943"/>
                  </a:cubicBezTo>
                  <a:cubicBezTo>
                    <a:pt x="53990" y="2920"/>
                    <a:pt x="45488" y="86"/>
                    <a:pt x="35037" y="86"/>
                  </a:cubicBezTo>
                  <a:cubicBezTo>
                    <a:pt x="18209" y="86"/>
                    <a:pt x="6341" y="6463"/>
                    <a:pt x="6341" y="17268"/>
                  </a:cubicBezTo>
                  <a:cubicBezTo>
                    <a:pt x="6341" y="22937"/>
                    <a:pt x="10238" y="25948"/>
                    <a:pt x="14843" y="25948"/>
                  </a:cubicBezTo>
                  <a:cubicBezTo>
                    <a:pt x="19626" y="25948"/>
                    <a:pt x="23169" y="22405"/>
                    <a:pt x="23169" y="17623"/>
                  </a:cubicBezTo>
                  <a:cubicBezTo>
                    <a:pt x="23169" y="14611"/>
                    <a:pt x="21752" y="10891"/>
                    <a:pt x="16969" y="9474"/>
                  </a:cubicBezTo>
                  <a:cubicBezTo>
                    <a:pt x="23346" y="5046"/>
                    <a:pt x="33620" y="5046"/>
                    <a:pt x="34683" y="5046"/>
                  </a:cubicBezTo>
                  <a:cubicBezTo>
                    <a:pt x="44602" y="5046"/>
                    <a:pt x="55407" y="11600"/>
                    <a:pt x="55407" y="26479"/>
                  </a:cubicBezTo>
                  <a:lnTo>
                    <a:pt x="55407" y="31971"/>
                  </a:lnTo>
                  <a:cubicBezTo>
                    <a:pt x="45665" y="32325"/>
                    <a:pt x="33974" y="32856"/>
                    <a:pt x="21043" y="37639"/>
                  </a:cubicBezTo>
                  <a:cubicBezTo>
                    <a:pt x="5101" y="43484"/>
                    <a:pt x="141" y="53227"/>
                    <a:pt x="141" y="61198"/>
                  </a:cubicBezTo>
                  <a:cubicBezTo>
                    <a:pt x="141" y="76432"/>
                    <a:pt x="18563" y="80860"/>
                    <a:pt x="31140" y="80860"/>
                  </a:cubicBezTo>
                  <a:cubicBezTo>
                    <a:pt x="45311" y="80860"/>
                    <a:pt x="53636" y="72889"/>
                    <a:pt x="57356" y="65981"/>
                  </a:cubicBezTo>
                  <a:cubicBezTo>
                    <a:pt x="58064" y="73243"/>
                    <a:pt x="62847" y="79974"/>
                    <a:pt x="70995" y="79974"/>
                  </a:cubicBezTo>
                  <a:cubicBezTo>
                    <a:pt x="71350" y="79974"/>
                    <a:pt x="88532" y="79974"/>
                    <a:pt x="88532" y="63147"/>
                  </a:cubicBezTo>
                  <a:lnTo>
                    <a:pt x="88532" y="53404"/>
                  </a:lnTo>
                  <a:lnTo>
                    <a:pt x="82509" y="53404"/>
                  </a:lnTo>
                  <a:lnTo>
                    <a:pt x="82509" y="62969"/>
                  </a:lnTo>
                  <a:cubicBezTo>
                    <a:pt x="82509" y="64741"/>
                    <a:pt x="82509" y="73243"/>
                    <a:pt x="75955" y="73243"/>
                  </a:cubicBezTo>
                  <a:cubicBezTo>
                    <a:pt x="69401" y="73243"/>
                    <a:pt x="69401" y="64918"/>
                    <a:pt x="69401" y="62615"/>
                  </a:cubicBezTo>
                  <a:lnTo>
                    <a:pt x="69401" y="31616"/>
                  </a:lnTo>
                  <a:close/>
                  <a:moveTo>
                    <a:pt x="55407" y="54113"/>
                  </a:moveTo>
                  <a:cubicBezTo>
                    <a:pt x="55407" y="71118"/>
                    <a:pt x="40528" y="75900"/>
                    <a:pt x="32557" y="75900"/>
                  </a:cubicBezTo>
                  <a:cubicBezTo>
                    <a:pt x="23523" y="75900"/>
                    <a:pt x="15021" y="69878"/>
                    <a:pt x="15021" y="61198"/>
                  </a:cubicBezTo>
                  <a:cubicBezTo>
                    <a:pt x="15021" y="51456"/>
                    <a:pt x="23523" y="37816"/>
                    <a:pt x="55407" y="36576"/>
                  </a:cubicBezTo>
                  <a:lnTo>
                    <a:pt x="55407" y="54113"/>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493B1025-C62E-330B-8EAD-73CA48BA28B9}"/>
                </a:ext>
              </a:extLst>
            </p:cNvPr>
            <p:cNvSpPr/>
            <p:nvPr>
              <p:custDataLst>
                <p:tags r:id="rId70"/>
              </p:custDataLst>
            </p:nvPr>
          </p:nvSpPr>
          <p:spPr>
            <a:xfrm>
              <a:off x="6233591" y="4650774"/>
              <a:ext cx="63414" cy="78116"/>
            </a:xfrm>
            <a:custGeom>
              <a:avLst/>
              <a:gdLst>
                <a:gd name="connsiteX0" fmla="*/ 26715 w 63414"/>
                <a:gd name="connsiteY0" fmla="*/ 37816 h 78116"/>
                <a:gd name="connsiteX1" fmla="*/ 50452 w 63414"/>
                <a:gd name="connsiteY1" fmla="*/ 5046 h 78116"/>
                <a:gd name="connsiteX2" fmla="*/ 47440 w 63414"/>
                <a:gd name="connsiteY2" fmla="*/ 11423 h 78116"/>
                <a:gd name="connsiteX3" fmla="*/ 55411 w 63414"/>
                <a:gd name="connsiteY3" fmla="*/ 19571 h 78116"/>
                <a:gd name="connsiteX4" fmla="*/ 63560 w 63414"/>
                <a:gd name="connsiteY4" fmla="*/ 11423 h 78116"/>
                <a:gd name="connsiteX5" fmla="*/ 49566 w 63414"/>
                <a:gd name="connsiteY5" fmla="*/ 86 h 78116"/>
                <a:gd name="connsiteX6" fmla="*/ 25653 w 63414"/>
                <a:gd name="connsiteY6" fmla="*/ 19040 h 78116"/>
                <a:gd name="connsiteX7" fmla="*/ 25475 w 63414"/>
                <a:gd name="connsiteY7" fmla="*/ 19040 h 78116"/>
                <a:gd name="connsiteX8" fmla="*/ 25475 w 63414"/>
                <a:gd name="connsiteY8" fmla="*/ 86 h 78116"/>
                <a:gd name="connsiteX9" fmla="*/ 145 w 63414"/>
                <a:gd name="connsiteY9" fmla="*/ 2035 h 78116"/>
                <a:gd name="connsiteX10" fmla="*/ 145 w 63414"/>
                <a:gd name="connsiteY10" fmla="*/ 8412 h 78116"/>
                <a:gd name="connsiteX11" fmla="*/ 13430 w 63414"/>
                <a:gd name="connsiteY11" fmla="*/ 18331 h 78116"/>
                <a:gd name="connsiteX12" fmla="*/ 13430 w 63414"/>
                <a:gd name="connsiteY12" fmla="*/ 64209 h 78116"/>
                <a:gd name="connsiteX13" fmla="*/ 145 w 63414"/>
                <a:gd name="connsiteY13" fmla="*/ 71826 h 78116"/>
                <a:gd name="connsiteX14" fmla="*/ 145 w 63414"/>
                <a:gd name="connsiteY14" fmla="*/ 78203 h 78116"/>
                <a:gd name="connsiteX15" fmla="*/ 20339 w 63414"/>
                <a:gd name="connsiteY15" fmla="*/ 77495 h 78116"/>
                <a:gd name="connsiteX16" fmla="*/ 43366 w 63414"/>
                <a:gd name="connsiteY16" fmla="*/ 78203 h 78116"/>
                <a:gd name="connsiteX17" fmla="*/ 43366 w 63414"/>
                <a:gd name="connsiteY17" fmla="*/ 71826 h 78116"/>
                <a:gd name="connsiteX18" fmla="*/ 39823 w 63414"/>
                <a:gd name="connsiteY18" fmla="*/ 71826 h 78116"/>
                <a:gd name="connsiteX19" fmla="*/ 26715 w 63414"/>
                <a:gd name="connsiteY19" fmla="*/ 63855 h 78116"/>
                <a:gd name="connsiteX20" fmla="*/ 26715 w 63414"/>
                <a:gd name="connsiteY20" fmla="*/ 37816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414" h="78116">
                  <a:moveTo>
                    <a:pt x="26715" y="37816"/>
                  </a:moveTo>
                  <a:cubicBezTo>
                    <a:pt x="26715" y="22937"/>
                    <a:pt x="33624" y="5046"/>
                    <a:pt x="50452" y="5046"/>
                  </a:cubicBezTo>
                  <a:cubicBezTo>
                    <a:pt x="48857" y="6286"/>
                    <a:pt x="47440" y="8589"/>
                    <a:pt x="47440" y="11423"/>
                  </a:cubicBezTo>
                  <a:cubicBezTo>
                    <a:pt x="47440" y="17268"/>
                    <a:pt x="52046" y="19571"/>
                    <a:pt x="55411" y="19571"/>
                  </a:cubicBezTo>
                  <a:cubicBezTo>
                    <a:pt x="59663" y="19571"/>
                    <a:pt x="63560" y="16737"/>
                    <a:pt x="63560" y="11423"/>
                  </a:cubicBezTo>
                  <a:cubicBezTo>
                    <a:pt x="63560" y="5400"/>
                    <a:pt x="57891" y="86"/>
                    <a:pt x="49566" y="86"/>
                  </a:cubicBezTo>
                  <a:cubicBezTo>
                    <a:pt x="40709" y="86"/>
                    <a:pt x="30967" y="5577"/>
                    <a:pt x="25653" y="19040"/>
                  </a:cubicBezTo>
                  <a:lnTo>
                    <a:pt x="25475" y="19040"/>
                  </a:lnTo>
                  <a:lnTo>
                    <a:pt x="25475" y="86"/>
                  </a:lnTo>
                  <a:lnTo>
                    <a:pt x="145" y="2035"/>
                  </a:lnTo>
                  <a:lnTo>
                    <a:pt x="145" y="8412"/>
                  </a:lnTo>
                  <a:cubicBezTo>
                    <a:pt x="12013" y="8412"/>
                    <a:pt x="13430" y="9652"/>
                    <a:pt x="13430" y="18331"/>
                  </a:cubicBezTo>
                  <a:lnTo>
                    <a:pt x="13430" y="64209"/>
                  </a:lnTo>
                  <a:cubicBezTo>
                    <a:pt x="13430" y="71826"/>
                    <a:pt x="11659" y="71826"/>
                    <a:pt x="145" y="71826"/>
                  </a:cubicBezTo>
                  <a:lnTo>
                    <a:pt x="145" y="78203"/>
                  </a:lnTo>
                  <a:cubicBezTo>
                    <a:pt x="1031" y="78203"/>
                    <a:pt x="13076" y="77495"/>
                    <a:pt x="20339" y="77495"/>
                  </a:cubicBezTo>
                  <a:cubicBezTo>
                    <a:pt x="27955" y="77495"/>
                    <a:pt x="35749" y="77849"/>
                    <a:pt x="43366" y="78203"/>
                  </a:cubicBezTo>
                  <a:lnTo>
                    <a:pt x="43366" y="71826"/>
                  </a:lnTo>
                  <a:lnTo>
                    <a:pt x="39823" y="71826"/>
                  </a:lnTo>
                  <a:cubicBezTo>
                    <a:pt x="26715" y="71826"/>
                    <a:pt x="26715" y="69878"/>
                    <a:pt x="26715" y="63855"/>
                  </a:cubicBezTo>
                  <a:lnTo>
                    <a:pt x="26715" y="37816"/>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7EF808EE-BE04-0E4D-8FE9-3A3726056D86}"/>
                </a:ext>
              </a:extLst>
            </p:cNvPr>
            <p:cNvSpPr/>
            <p:nvPr>
              <p:custDataLst>
                <p:tags r:id="rId71"/>
              </p:custDataLst>
            </p:nvPr>
          </p:nvSpPr>
          <p:spPr>
            <a:xfrm>
              <a:off x="6309127" y="4619952"/>
              <a:ext cx="61288" cy="110709"/>
            </a:xfrm>
            <a:custGeom>
              <a:avLst/>
              <a:gdLst>
                <a:gd name="connsiteX0" fmla="*/ 30616 w 61288"/>
                <a:gd name="connsiteY0" fmla="*/ 39056 h 110709"/>
                <a:gd name="connsiteX1" fmla="*/ 58249 w 61288"/>
                <a:gd name="connsiteY1" fmla="*/ 39056 h 110709"/>
                <a:gd name="connsiteX2" fmla="*/ 58249 w 61288"/>
                <a:gd name="connsiteY2" fmla="*/ 32679 h 110709"/>
                <a:gd name="connsiteX3" fmla="*/ 30616 w 61288"/>
                <a:gd name="connsiteY3" fmla="*/ 32679 h 110709"/>
                <a:gd name="connsiteX4" fmla="*/ 30616 w 61288"/>
                <a:gd name="connsiteY4" fmla="*/ 86 h 110709"/>
                <a:gd name="connsiteX5" fmla="*/ 24593 w 61288"/>
                <a:gd name="connsiteY5" fmla="*/ 86 h 110709"/>
                <a:gd name="connsiteX6" fmla="*/ 148 w 61288"/>
                <a:gd name="connsiteY6" fmla="*/ 34096 h 110709"/>
                <a:gd name="connsiteX7" fmla="*/ 148 w 61288"/>
                <a:gd name="connsiteY7" fmla="*/ 39056 h 110709"/>
                <a:gd name="connsiteX8" fmla="*/ 16622 w 61288"/>
                <a:gd name="connsiteY8" fmla="*/ 39056 h 110709"/>
                <a:gd name="connsiteX9" fmla="*/ 16622 w 61288"/>
                <a:gd name="connsiteY9" fmla="*/ 86883 h 110709"/>
                <a:gd name="connsiteX10" fmla="*/ 41421 w 61288"/>
                <a:gd name="connsiteY10" fmla="*/ 110796 h 110709"/>
                <a:gd name="connsiteX11" fmla="*/ 61437 w 61288"/>
                <a:gd name="connsiteY11" fmla="*/ 86706 h 110709"/>
                <a:gd name="connsiteX12" fmla="*/ 61437 w 61288"/>
                <a:gd name="connsiteY12" fmla="*/ 76963 h 110709"/>
                <a:gd name="connsiteX13" fmla="*/ 55415 w 61288"/>
                <a:gd name="connsiteY13" fmla="*/ 76963 h 110709"/>
                <a:gd name="connsiteX14" fmla="*/ 55415 w 61288"/>
                <a:gd name="connsiteY14" fmla="*/ 86528 h 110709"/>
                <a:gd name="connsiteX15" fmla="*/ 42838 w 61288"/>
                <a:gd name="connsiteY15" fmla="*/ 105128 h 110709"/>
                <a:gd name="connsiteX16" fmla="*/ 30616 w 61288"/>
                <a:gd name="connsiteY16" fmla="*/ 87060 h 110709"/>
                <a:gd name="connsiteX17" fmla="*/ 30616 w 61288"/>
                <a:gd name="connsiteY17" fmla="*/ 39056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616" y="39056"/>
                  </a:moveTo>
                  <a:lnTo>
                    <a:pt x="58249" y="39056"/>
                  </a:lnTo>
                  <a:lnTo>
                    <a:pt x="58249" y="32679"/>
                  </a:lnTo>
                  <a:lnTo>
                    <a:pt x="30616" y="32679"/>
                  </a:lnTo>
                  <a:lnTo>
                    <a:pt x="30616" y="86"/>
                  </a:lnTo>
                  <a:lnTo>
                    <a:pt x="24593" y="86"/>
                  </a:lnTo>
                  <a:cubicBezTo>
                    <a:pt x="24416" y="16028"/>
                    <a:pt x="17153" y="33565"/>
                    <a:pt x="148" y="34096"/>
                  </a:cubicBezTo>
                  <a:lnTo>
                    <a:pt x="148" y="39056"/>
                  </a:lnTo>
                  <a:lnTo>
                    <a:pt x="16622" y="39056"/>
                  </a:lnTo>
                  <a:lnTo>
                    <a:pt x="16622" y="86883"/>
                  </a:lnTo>
                  <a:cubicBezTo>
                    <a:pt x="16622" y="106722"/>
                    <a:pt x="31501" y="110796"/>
                    <a:pt x="41421" y="110796"/>
                  </a:cubicBezTo>
                  <a:cubicBezTo>
                    <a:pt x="53289" y="110796"/>
                    <a:pt x="61437" y="100699"/>
                    <a:pt x="61437" y="86706"/>
                  </a:cubicBezTo>
                  <a:lnTo>
                    <a:pt x="61437" y="76963"/>
                  </a:lnTo>
                  <a:lnTo>
                    <a:pt x="55415" y="76963"/>
                  </a:lnTo>
                  <a:lnTo>
                    <a:pt x="55415" y="86528"/>
                  </a:lnTo>
                  <a:cubicBezTo>
                    <a:pt x="55415" y="98574"/>
                    <a:pt x="49746" y="105128"/>
                    <a:pt x="42838" y="105128"/>
                  </a:cubicBezTo>
                  <a:cubicBezTo>
                    <a:pt x="30616" y="105128"/>
                    <a:pt x="30616" y="90248"/>
                    <a:pt x="30616" y="87060"/>
                  </a:cubicBezTo>
                  <a:lnTo>
                    <a:pt x="30616" y="39056"/>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4DD22E64-21B4-6C86-5B9B-243BDEF3D1A9}"/>
                </a:ext>
              </a:extLst>
            </p:cNvPr>
            <p:cNvSpPr/>
            <p:nvPr>
              <p:custDataLst>
                <p:tags r:id="rId72"/>
              </p:custDataLst>
            </p:nvPr>
          </p:nvSpPr>
          <p:spPr>
            <a:xfrm>
              <a:off x="6469472" y="4501145"/>
              <a:ext cx="34668" cy="253051"/>
            </a:xfrm>
            <a:custGeom>
              <a:avLst/>
              <a:gdLst>
                <a:gd name="connsiteX0" fmla="*/ 34822 w 34668"/>
                <a:gd name="connsiteY0" fmla="*/ 85 h 253051"/>
                <a:gd name="connsiteX1" fmla="*/ 154 w 34668"/>
                <a:gd name="connsiteY1" fmla="*/ 85 h 253051"/>
                <a:gd name="connsiteX2" fmla="*/ 154 w 34668"/>
                <a:gd name="connsiteY2" fmla="*/ 10207 h 253051"/>
                <a:gd name="connsiteX3" fmla="*/ 24700 w 34668"/>
                <a:gd name="connsiteY3" fmla="*/ 10207 h 253051"/>
                <a:gd name="connsiteX4" fmla="*/ 24700 w 34668"/>
                <a:gd name="connsiteY4" fmla="*/ 243014 h 253051"/>
                <a:gd name="connsiteX5" fmla="*/ 154 w 34668"/>
                <a:gd name="connsiteY5" fmla="*/ 243014 h 253051"/>
                <a:gd name="connsiteX6" fmla="*/ 154 w 34668"/>
                <a:gd name="connsiteY6" fmla="*/ 253136 h 253051"/>
                <a:gd name="connsiteX7" fmla="*/ 34822 w 34668"/>
                <a:gd name="connsiteY7" fmla="*/ 253136 h 253051"/>
                <a:gd name="connsiteX8" fmla="*/ 34822 w 34668"/>
                <a:gd name="connsiteY8" fmla="*/ 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822" y="85"/>
                  </a:moveTo>
                  <a:lnTo>
                    <a:pt x="154" y="85"/>
                  </a:lnTo>
                  <a:lnTo>
                    <a:pt x="154" y="10207"/>
                  </a:lnTo>
                  <a:lnTo>
                    <a:pt x="24700" y="10207"/>
                  </a:lnTo>
                  <a:lnTo>
                    <a:pt x="24700" y="243014"/>
                  </a:lnTo>
                  <a:lnTo>
                    <a:pt x="154" y="243014"/>
                  </a:lnTo>
                  <a:lnTo>
                    <a:pt x="154" y="253136"/>
                  </a:lnTo>
                  <a:lnTo>
                    <a:pt x="34822" y="253136"/>
                  </a:lnTo>
                  <a:lnTo>
                    <a:pt x="34822" y="85"/>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D73F74FD-8A38-2E58-6582-A631E460E907}"/>
                </a:ext>
              </a:extLst>
            </p:cNvPr>
            <p:cNvSpPr/>
            <p:nvPr>
              <p:custDataLst>
                <p:tags r:id="rId73"/>
              </p:custDataLst>
            </p:nvPr>
          </p:nvSpPr>
          <p:spPr>
            <a:xfrm>
              <a:off x="6598133" y="4664110"/>
              <a:ext cx="29606" cy="75662"/>
            </a:xfrm>
            <a:custGeom>
              <a:avLst/>
              <a:gdLst>
                <a:gd name="connsiteX0" fmla="*/ 29766 w 29606"/>
                <a:gd name="connsiteY0" fmla="*/ 26655 h 75662"/>
                <a:gd name="connsiteX1" fmla="*/ 13571 w 29606"/>
                <a:gd name="connsiteY1" fmla="*/ 85 h 75662"/>
                <a:gd name="connsiteX2" fmla="*/ 159 w 29606"/>
                <a:gd name="connsiteY2" fmla="*/ 13496 h 75662"/>
                <a:gd name="connsiteX3" fmla="*/ 13571 w 29606"/>
                <a:gd name="connsiteY3" fmla="*/ 26908 h 75662"/>
                <a:gd name="connsiteX4" fmla="*/ 22427 w 29606"/>
                <a:gd name="connsiteY4" fmla="*/ 23618 h 75662"/>
                <a:gd name="connsiteX5" fmla="*/ 23693 w 29606"/>
                <a:gd name="connsiteY5" fmla="*/ 22859 h 75662"/>
                <a:gd name="connsiteX6" fmla="*/ 24199 w 29606"/>
                <a:gd name="connsiteY6" fmla="*/ 26655 h 75662"/>
                <a:gd name="connsiteX7" fmla="*/ 6991 w 29606"/>
                <a:gd name="connsiteY7" fmla="*/ 68915 h 75662"/>
                <a:gd name="connsiteX8" fmla="*/ 4208 w 29606"/>
                <a:gd name="connsiteY8" fmla="*/ 72963 h 75662"/>
                <a:gd name="connsiteX9" fmla="*/ 6738 w 29606"/>
                <a:gd name="connsiteY9" fmla="*/ 75747 h 75662"/>
                <a:gd name="connsiteX10" fmla="*/ 29766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66" y="26655"/>
                  </a:moveTo>
                  <a:cubicBezTo>
                    <a:pt x="29766" y="9954"/>
                    <a:pt x="23440" y="85"/>
                    <a:pt x="13571" y="85"/>
                  </a:cubicBezTo>
                  <a:cubicBezTo>
                    <a:pt x="5220" y="85"/>
                    <a:pt x="159" y="6411"/>
                    <a:pt x="159" y="13496"/>
                  </a:cubicBezTo>
                  <a:cubicBezTo>
                    <a:pt x="159" y="20329"/>
                    <a:pt x="5220" y="26908"/>
                    <a:pt x="13571" y="26908"/>
                  </a:cubicBezTo>
                  <a:cubicBezTo>
                    <a:pt x="16607" y="26908"/>
                    <a:pt x="19897" y="25896"/>
                    <a:pt x="22427" y="23618"/>
                  </a:cubicBezTo>
                  <a:cubicBezTo>
                    <a:pt x="23187" y="23112"/>
                    <a:pt x="23440" y="22859"/>
                    <a:pt x="23693" y="22859"/>
                  </a:cubicBezTo>
                  <a:cubicBezTo>
                    <a:pt x="23946" y="22859"/>
                    <a:pt x="24199" y="23112"/>
                    <a:pt x="24199" y="26655"/>
                  </a:cubicBezTo>
                  <a:cubicBezTo>
                    <a:pt x="24199" y="45381"/>
                    <a:pt x="15342" y="60564"/>
                    <a:pt x="6991" y="68915"/>
                  </a:cubicBezTo>
                  <a:cubicBezTo>
                    <a:pt x="4208" y="71698"/>
                    <a:pt x="4208" y="72204"/>
                    <a:pt x="4208" y="72963"/>
                  </a:cubicBezTo>
                  <a:cubicBezTo>
                    <a:pt x="4208" y="74735"/>
                    <a:pt x="5473" y="75747"/>
                    <a:pt x="6738" y="75747"/>
                  </a:cubicBezTo>
                  <a:cubicBezTo>
                    <a:pt x="9522" y="75747"/>
                    <a:pt x="29766" y="56262"/>
                    <a:pt x="29766" y="26655"/>
                  </a:cubicBez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9497780D-47C2-0240-5B01-15840074C8F1}"/>
                </a:ext>
              </a:extLst>
            </p:cNvPr>
            <p:cNvSpPr/>
            <p:nvPr>
              <p:custDataLst>
                <p:tags r:id="rId74"/>
              </p:custDataLst>
            </p:nvPr>
          </p:nvSpPr>
          <p:spPr>
            <a:xfrm>
              <a:off x="6696175" y="4579085"/>
              <a:ext cx="126019" cy="114632"/>
            </a:xfrm>
            <a:custGeom>
              <a:avLst/>
              <a:gdLst>
                <a:gd name="connsiteX0" fmla="*/ 77344 w 126019"/>
                <a:gd name="connsiteY0" fmla="*/ 35512 h 114632"/>
                <a:gd name="connsiteX1" fmla="*/ 102396 w 126019"/>
                <a:gd name="connsiteY1" fmla="*/ 5652 h 114632"/>
                <a:gd name="connsiteX2" fmla="*/ 115049 w 126019"/>
                <a:gd name="connsiteY2" fmla="*/ 8941 h 114632"/>
                <a:gd name="connsiteX3" fmla="*/ 102902 w 126019"/>
                <a:gd name="connsiteY3" fmla="*/ 22606 h 114632"/>
                <a:gd name="connsiteX4" fmla="*/ 112518 w 126019"/>
                <a:gd name="connsiteY4" fmla="*/ 31463 h 114632"/>
                <a:gd name="connsiteX5" fmla="*/ 126183 w 126019"/>
                <a:gd name="connsiteY5" fmla="*/ 16786 h 114632"/>
                <a:gd name="connsiteX6" fmla="*/ 102649 w 126019"/>
                <a:gd name="connsiteY6" fmla="*/ 85 h 114632"/>
                <a:gd name="connsiteX7" fmla="*/ 76079 w 126019"/>
                <a:gd name="connsiteY7" fmla="*/ 19317 h 114632"/>
                <a:gd name="connsiteX8" fmla="*/ 48749 w 126019"/>
                <a:gd name="connsiteY8" fmla="*/ 85 h 114632"/>
                <a:gd name="connsiteX9" fmla="*/ 8008 w 126019"/>
                <a:gd name="connsiteY9" fmla="*/ 39055 h 114632"/>
                <a:gd name="connsiteX10" fmla="*/ 11045 w 126019"/>
                <a:gd name="connsiteY10" fmla="*/ 41585 h 114632"/>
                <a:gd name="connsiteX11" fmla="*/ 14334 w 126019"/>
                <a:gd name="connsiteY11" fmla="*/ 38802 h 114632"/>
                <a:gd name="connsiteX12" fmla="*/ 48243 w 126019"/>
                <a:gd name="connsiteY12" fmla="*/ 5652 h 114632"/>
                <a:gd name="connsiteX13" fmla="*/ 61908 w 126019"/>
                <a:gd name="connsiteY13" fmla="*/ 22606 h 114632"/>
                <a:gd name="connsiteX14" fmla="*/ 48243 w 126019"/>
                <a:gd name="connsiteY14" fmla="*/ 82832 h 114632"/>
                <a:gd name="connsiteX15" fmla="*/ 24203 w 126019"/>
                <a:gd name="connsiteY15" fmla="*/ 109150 h 114632"/>
                <a:gd name="connsiteX16" fmla="*/ 11551 w 126019"/>
                <a:gd name="connsiteY16" fmla="*/ 105860 h 114632"/>
                <a:gd name="connsiteX17" fmla="*/ 23444 w 126019"/>
                <a:gd name="connsiteY17" fmla="*/ 92195 h 114632"/>
                <a:gd name="connsiteX18" fmla="*/ 14081 w 126019"/>
                <a:gd name="connsiteY18" fmla="*/ 83339 h 114632"/>
                <a:gd name="connsiteX19" fmla="*/ 163 w 126019"/>
                <a:gd name="connsiteY19" fmla="*/ 98015 h 114632"/>
                <a:gd name="connsiteX20" fmla="*/ 23950 w 126019"/>
                <a:gd name="connsiteY20" fmla="*/ 114717 h 114632"/>
                <a:gd name="connsiteX21" fmla="*/ 50520 w 126019"/>
                <a:gd name="connsiteY21" fmla="*/ 95485 h 114632"/>
                <a:gd name="connsiteX22" fmla="*/ 77850 w 126019"/>
                <a:gd name="connsiteY22" fmla="*/ 114717 h 114632"/>
                <a:gd name="connsiteX23" fmla="*/ 118338 w 126019"/>
                <a:gd name="connsiteY23" fmla="*/ 75747 h 114632"/>
                <a:gd name="connsiteX24" fmla="*/ 115302 w 126019"/>
                <a:gd name="connsiteY24" fmla="*/ 73216 h 114632"/>
                <a:gd name="connsiteX25" fmla="*/ 112012 w 126019"/>
                <a:gd name="connsiteY25" fmla="*/ 76000 h 114632"/>
                <a:gd name="connsiteX26" fmla="*/ 78356 w 126019"/>
                <a:gd name="connsiteY26" fmla="*/ 109150 h 114632"/>
                <a:gd name="connsiteX27" fmla="*/ 64438 w 126019"/>
                <a:gd name="connsiteY27" fmla="*/ 92448 h 114632"/>
                <a:gd name="connsiteX28" fmla="*/ 68740 w 126019"/>
                <a:gd name="connsiteY28" fmla="*/ 70180 h 114632"/>
                <a:gd name="connsiteX29" fmla="*/ 77344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44" y="35512"/>
                  </a:moveTo>
                  <a:cubicBezTo>
                    <a:pt x="78862" y="28933"/>
                    <a:pt x="84682" y="5652"/>
                    <a:pt x="102396" y="5652"/>
                  </a:cubicBezTo>
                  <a:cubicBezTo>
                    <a:pt x="103661" y="5652"/>
                    <a:pt x="109734" y="5652"/>
                    <a:pt x="115049" y="8941"/>
                  </a:cubicBezTo>
                  <a:cubicBezTo>
                    <a:pt x="107963" y="10207"/>
                    <a:pt x="102902" y="16533"/>
                    <a:pt x="102902" y="22606"/>
                  </a:cubicBezTo>
                  <a:cubicBezTo>
                    <a:pt x="102902" y="26655"/>
                    <a:pt x="105686" y="31463"/>
                    <a:pt x="112518" y="31463"/>
                  </a:cubicBezTo>
                  <a:cubicBezTo>
                    <a:pt x="118085" y="31463"/>
                    <a:pt x="126183" y="26908"/>
                    <a:pt x="126183" y="16786"/>
                  </a:cubicBezTo>
                  <a:cubicBezTo>
                    <a:pt x="126183" y="3627"/>
                    <a:pt x="111253" y="85"/>
                    <a:pt x="102649" y="85"/>
                  </a:cubicBezTo>
                  <a:cubicBezTo>
                    <a:pt x="87972" y="85"/>
                    <a:pt x="79115" y="13496"/>
                    <a:pt x="76079" y="19317"/>
                  </a:cubicBezTo>
                  <a:cubicBezTo>
                    <a:pt x="69752" y="2615"/>
                    <a:pt x="56088" y="85"/>
                    <a:pt x="48749" y="85"/>
                  </a:cubicBezTo>
                  <a:cubicBezTo>
                    <a:pt x="22432" y="85"/>
                    <a:pt x="8008" y="32728"/>
                    <a:pt x="8008" y="39055"/>
                  </a:cubicBezTo>
                  <a:cubicBezTo>
                    <a:pt x="8008" y="41585"/>
                    <a:pt x="10538" y="41585"/>
                    <a:pt x="11045" y="41585"/>
                  </a:cubicBezTo>
                  <a:cubicBezTo>
                    <a:pt x="13069" y="41585"/>
                    <a:pt x="13828" y="41079"/>
                    <a:pt x="14334" y="38802"/>
                  </a:cubicBezTo>
                  <a:cubicBezTo>
                    <a:pt x="22938" y="11978"/>
                    <a:pt x="39639" y="5652"/>
                    <a:pt x="48243" y="5652"/>
                  </a:cubicBezTo>
                  <a:cubicBezTo>
                    <a:pt x="53051" y="5652"/>
                    <a:pt x="61908" y="7929"/>
                    <a:pt x="61908" y="22606"/>
                  </a:cubicBezTo>
                  <a:cubicBezTo>
                    <a:pt x="61908" y="30451"/>
                    <a:pt x="57606" y="47405"/>
                    <a:pt x="48243" y="82832"/>
                  </a:cubicBezTo>
                  <a:cubicBezTo>
                    <a:pt x="44194" y="98522"/>
                    <a:pt x="35337" y="109150"/>
                    <a:pt x="24203" y="109150"/>
                  </a:cubicBezTo>
                  <a:cubicBezTo>
                    <a:pt x="22685" y="109150"/>
                    <a:pt x="16865" y="109150"/>
                    <a:pt x="11551" y="105860"/>
                  </a:cubicBezTo>
                  <a:cubicBezTo>
                    <a:pt x="17877" y="104595"/>
                    <a:pt x="23444" y="99281"/>
                    <a:pt x="23444" y="92195"/>
                  </a:cubicBezTo>
                  <a:cubicBezTo>
                    <a:pt x="23444" y="85363"/>
                    <a:pt x="17877" y="83339"/>
                    <a:pt x="14081" y="83339"/>
                  </a:cubicBezTo>
                  <a:cubicBezTo>
                    <a:pt x="6490" y="83339"/>
                    <a:pt x="163" y="89918"/>
                    <a:pt x="163" y="98015"/>
                  </a:cubicBezTo>
                  <a:cubicBezTo>
                    <a:pt x="163" y="109656"/>
                    <a:pt x="12816" y="114717"/>
                    <a:pt x="23950" y="114717"/>
                  </a:cubicBezTo>
                  <a:cubicBezTo>
                    <a:pt x="40652" y="114717"/>
                    <a:pt x="49761" y="97003"/>
                    <a:pt x="50520" y="95485"/>
                  </a:cubicBezTo>
                  <a:cubicBezTo>
                    <a:pt x="53557" y="104848"/>
                    <a:pt x="62667" y="114717"/>
                    <a:pt x="77850" y="114717"/>
                  </a:cubicBezTo>
                  <a:cubicBezTo>
                    <a:pt x="103914" y="114717"/>
                    <a:pt x="118338" y="82073"/>
                    <a:pt x="118338" y="75747"/>
                  </a:cubicBezTo>
                  <a:cubicBezTo>
                    <a:pt x="118338" y="73216"/>
                    <a:pt x="116061" y="73216"/>
                    <a:pt x="115302" y="73216"/>
                  </a:cubicBezTo>
                  <a:cubicBezTo>
                    <a:pt x="113024" y="73216"/>
                    <a:pt x="112518" y="74229"/>
                    <a:pt x="112012" y="76000"/>
                  </a:cubicBezTo>
                  <a:cubicBezTo>
                    <a:pt x="103661" y="103076"/>
                    <a:pt x="86454" y="109150"/>
                    <a:pt x="78356" y="109150"/>
                  </a:cubicBezTo>
                  <a:cubicBezTo>
                    <a:pt x="68487" y="109150"/>
                    <a:pt x="64438" y="101052"/>
                    <a:pt x="64438" y="92448"/>
                  </a:cubicBezTo>
                  <a:cubicBezTo>
                    <a:pt x="64438" y="86881"/>
                    <a:pt x="65957" y="81314"/>
                    <a:pt x="68740" y="70180"/>
                  </a:cubicBezTo>
                  <a:lnTo>
                    <a:pt x="77344" y="35512"/>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774260EF-BE15-3201-C802-8C20154E8034}"/>
                </a:ext>
              </a:extLst>
            </p:cNvPr>
            <p:cNvSpPr/>
            <p:nvPr>
              <p:custDataLst>
                <p:tags r:id="rId75"/>
              </p:custDataLst>
            </p:nvPr>
          </p:nvSpPr>
          <p:spPr>
            <a:xfrm>
              <a:off x="6841788" y="4611450"/>
              <a:ext cx="53672" cy="119212"/>
            </a:xfrm>
            <a:custGeom>
              <a:avLst/>
              <a:gdLst>
                <a:gd name="connsiteX0" fmla="*/ 49236 w 53672"/>
                <a:gd name="connsiteY0" fmla="*/ 6817 h 119212"/>
                <a:gd name="connsiteX1" fmla="*/ 42150 w 53672"/>
                <a:gd name="connsiteY1" fmla="*/ 86 h 119212"/>
                <a:gd name="connsiteX2" fmla="*/ 32231 w 53672"/>
                <a:gd name="connsiteY2" fmla="*/ 9829 h 119212"/>
                <a:gd name="connsiteX3" fmla="*/ 39316 w 53672"/>
                <a:gd name="connsiteY3" fmla="*/ 16560 h 119212"/>
                <a:gd name="connsiteX4" fmla="*/ 49236 w 53672"/>
                <a:gd name="connsiteY4" fmla="*/ 6817 h 119212"/>
                <a:gd name="connsiteX5" fmla="*/ 13100 w 53672"/>
                <a:gd name="connsiteY5" fmla="*/ 96802 h 119212"/>
                <a:gd name="connsiteX6" fmla="*/ 11506 w 53672"/>
                <a:gd name="connsiteY6" fmla="*/ 104242 h 119212"/>
                <a:gd name="connsiteX7" fmla="*/ 28334 w 53672"/>
                <a:gd name="connsiteY7" fmla="*/ 119299 h 119212"/>
                <a:gd name="connsiteX8" fmla="*/ 53841 w 53672"/>
                <a:gd name="connsiteY8" fmla="*/ 92197 h 119212"/>
                <a:gd name="connsiteX9" fmla="*/ 51007 w 53672"/>
                <a:gd name="connsiteY9" fmla="*/ 89894 h 119212"/>
                <a:gd name="connsiteX10" fmla="*/ 47641 w 53672"/>
                <a:gd name="connsiteY10" fmla="*/ 92905 h 119212"/>
                <a:gd name="connsiteX11" fmla="*/ 28865 w 53672"/>
                <a:gd name="connsiteY11" fmla="*/ 114339 h 119212"/>
                <a:gd name="connsiteX12" fmla="*/ 24437 w 53672"/>
                <a:gd name="connsiteY12" fmla="*/ 108139 h 119212"/>
                <a:gd name="connsiteX13" fmla="*/ 27271 w 53672"/>
                <a:gd name="connsiteY13" fmla="*/ 96802 h 119212"/>
                <a:gd name="connsiteX14" fmla="*/ 32939 w 53672"/>
                <a:gd name="connsiteY14" fmla="*/ 82631 h 119212"/>
                <a:gd name="connsiteX15" fmla="*/ 41619 w 53672"/>
                <a:gd name="connsiteY15" fmla="*/ 60135 h 119212"/>
                <a:gd name="connsiteX16" fmla="*/ 42682 w 53672"/>
                <a:gd name="connsiteY16" fmla="*/ 54467 h 119212"/>
                <a:gd name="connsiteX17" fmla="*/ 25854 w 53672"/>
                <a:gd name="connsiteY17" fmla="*/ 39410 h 119212"/>
                <a:gd name="connsiteX18" fmla="*/ 169 w 53672"/>
                <a:gd name="connsiteY18" fmla="*/ 66512 h 119212"/>
                <a:gd name="connsiteX19" fmla="*/ 3180 w 53672"/>
                <a:gd name="connsiteY19" fmla="*/ 68815 h 119212"/>
                <a:gd name="connsiteX20" fmla="*/ 6369 w 53672"/>
                <a:gd name="connsiteY20" fmla="*/ 65981 h 119212"/>
                <a:gd name="connsiteX21" fmla="*/ 25322 w 53672"/>
                <a:gd name="connsiteY21" fmla="*/ 44370 h 119212"/>
                <a:gd name="connsiteX22" fmla="*/ 29751 w 53672"/>
                <a:gd name="connsiteY22" fmla="*/ 50570 h 119212"/>
                <a:gd name="connsiteX23" fmla="*/ 24259 w 53672"/>
                <a:gd name="connsiteY23" fmla="*/ 68283 h 119212"/>
                <a:gd name="connsiteX24" fmla="*/ 13100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36" y="6817"/>
                  </a:moveTo>
                  <a:cubicBezTo>
                    <a:pt x="49236" y="3983"/>
                    <a:pt x="47110" y="86"/>
                    <a:pt x="42150" y="86"/>
                  </a:cubicBezTo>
                  <a:cubicBezTo>
                    <a:pt x="37368" y="86"/>
                    <a:pt x="32231" y="4692"/>
                    <a:pt x="32231" y="9829"/>
                  </a:cubicBezTo>
                  <a:cubicBezTo>
                    <a:pt x="32231" y="12840"/>
                    <a:pt x="34533" y="16560"/>
                    <a:pt x="39316" y="16560"/>
                  </a:cubicBezTo>
                  <a:cubicBezTo>
                    <a:pt x="44453" y="16560"/>
                    <a:pt x="49236" y="11600"/>
                    <a:pt x="49236" y="6817"/>
                  </a:cubicBezTo>
                  <a:close/>
                  <a:moveTo>
                    <a:pt x="13100" y="96802"/>
                  </a:moveTo>
                  <a:cubicBezTo>
                    <a:pt x="12391" y="99105"/>
                    <a:pt x="11506" y="101231"/>
                    <a:pt x="11506" y="104242"/>
                  </a:cubicBezTo>
                  <a:cubicBezTo>
                    <a:pt x="11506" y="112567"/>
                    <a:pt x="18591" y="119299"/>
                    <a:pt x="28334" y="119299"/>
                  </a:cubicBezTo>
                  <a:cubicBezTo>
                    <a:pt x="46047" y="119299"/>
                    <a:pt x="53841" y="94854"/>
                    <a:pt x="53841" y="92197"/>
                  </a:cubicBezTo>
                  <a:cubicBezTo>
                    <a:pt x="53841" y="89894"/>
                    <a:pt x="51538" y="89894"/>
                    <a:pt x="51007" y="89894"/>
                  </a:cubicBezTo>
                  <a:cubicBezTo>
                    <a:pt x="48527" y="89894"/>
                    <a:pt x="48350" y="90957"/>
                    <a:pt x="47641" y="92905"/>
                  </a:cubicBezTo>
                  <a:cubicBezTo>
                    <a:pt x="43567" y="107076"/>
                    <a:pt x="35773" y="114339"/>
                    <a:pt x="28865" y="114339"/>
                  </a:cubicBezTo>
                  <a:cubicBezTo>
                    <a:pt x="25322" y="114339"/>
                    <a:pt x="24437" y="112036"/>
                    <a:pt x="24437" y="108139"/>
                  </a:cubicBezTo>
                  <a:cubicBezTo>
                    <a:pt x="24437" y="104065"/>
                    <a:pt x="25677" y="100699"/>
                    <a:pt x="27271" y="96802"/>
                  </a:cubicBezTo>
                  <a:cubicBezTo>
                    <a:pt x="29042" y="92020"/>
                    <a:pt x="30991" y="87237"/>
                    <a:pt x="32939" y="82631"/>
                  </a:cubicBezTo>
                  <a:cubicBezTo>
                    <a:pt x="34533" y="78380"/>
                    <a:pt x="40910" y="62261"/>
                    <a:pt x="41619" y="60135"/>
                  </a:cubicBezTo>
                  <a:cubicBezTo>
                    <a:pt x="42150" y="58364"/>
                    <a:pt x="42682" y="56238"/>
                    <a:pt x="42682" y="54467"/>
                  </a:cubicBezTo>
                  <a:cubicBezTo>
                    <a:pt x="42682" y="46141"/>
                    <a:pt x="35596" y="39410"/>
                    <a:pt x="25854" y="39410"/>
                  </a:cubicBezTo>
                  <a:cubicBezTo>
                    <a:pt x="8317" y="39410"/>
                    <a:pt x="169" y="63501"/>
                    <a:pt x="169" y="66512"/>
                  </a:cubicBezTo>
                  <a:cubicBezTo>
                    <a:pt x="169" y="68815"/>
                    <a:pt x="2649" y="68815"/>
                    <a:pt x="3180" y="68815"/>
                  </a:cubicBezTo>
                  <a:cubicBezTo>
                    <a:pt x="5660" y="68815"/>
                    <a:pt x="5837" y="67929"/>
                    <a:pt x="6369" y="65981"/>
                  </a:cubicBezTo>
                  <a:cubicBezTo>
                    <a:pt x="10974" y="50747"/>
                    <a:pt x="18768" y="44370"/>
                    <a:pt x="25322" y="44370"/>
                  </a:cubicBezTo>
                  <a:cubicBezTo>
                    <a:pt x="28156" y="44370"/>
                    <a:pt x="29751" y="45787"/>
                    <a:pt x="29751" y="50570"/>
                  </a:cubicBezTo>
                  <a:cubicBezTo>
                    <a:pt x="29751" y="54644"/>
                    <a:pt x="28688" y="57301"/>
                    <a:pt x="24259" y="68283"/>
                  </a:cubicBezTo>
                  <a:lnTo>
                    <a:pt x="13100" y="96802"/>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79DF3E27-53FA-2DE8-9470-574ED13F8AFE}"/>
                </a:ext>
              </a:extLst>
            </p:cNvPr>
            <p:cNvSpPr/>
            <p:nvPr>
              <p:custDataLst>
                <p:tags r:id="rId76"/>
              </p:custDataLst>
            </p:nvPr>
          </p:nvSpPr>
          <p:spPr>
            <a:xfrm>
              <a:off x="6939473" y="4664110"/>
              <a:ext cx="29606" cy="75662"/>
            </a:xfrm>
            <a:custGeom>
              <a:avLst/>
              <a:gdLst>
                <a:gd name="connsiteX0" fmla="*/ 29779 w 29606"/>
                <a:gd name="connsiteY0" fmla="*/ 26655 h 75662"/>
                <a:gd name="connsiteX1" fmla="*/ 13584 w 29606"/>
                <a:gd name="connsiteY1" fmla="*/ 85 h 75662"/>
                <a:gd name="connsiteX2" fmla="*/ 172 w 29606"/>
                <a:gd name="connsiteY2" fmla="*/ 13496 h 75662"/>
                <a:gd name="connsiteX3" fmla="*/ 13584 w 29606"/>
                <a:gd name="connsiteY3" fmla="*/ 26908 h 75662"/>
                <a:gd name="connsiteX4" fmla="*/ 22441 w 29606"/>
                <a:gd name="connsiteY4" fmla="*/ 23618 h 75662"/>
                <a:gd name="connsiteX5" fmla="*/ 23706 w 29606"/>
                <a:gd name="connsiteY5" fmla="*/ 22859 h 75662"/>
                <a:gd name="connsiteX6" fmla="*/ 24212 w 29606"/>
                <a:gd name="connsiteY6" fmla="*/ 26655 h 75662"/>
                <a:gd name="connsiteX7" fmla="*/ 7005 w 29606"/>
                <a:gd name="connsiteY7" fmla="*/ 68915 h 75662"/>
                <a:gd name="connsiteX8" fmla="*/ 4221 w 29606"/>
                <a:gd name="connsiteY8" fmla="*/ 72963 h 75662"/>
                <a:gd name="connsiteX9" fmla="*/ 6752 w 29606"/>
                <a:gd name="connsiteY9" fmla="*/ 75747 h 75662"/>
                <a:gd name="connsiteX10" fmla="*/ 29779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79" y="26655"/>
                  </a:moveTo>
                  <a:cubicBezTo>
                    <a:pt x="29779" y="9954"/>
                    <a:pt x="23453" y="85"/>
                    <a:pt x="13584" y="85"/>
                  </a:cubicBezTo>
                  <a:cubicBezTo>
                    <a:pt x="5233" y="85"/>
                    <a:pt x="172" y="6411"/>
                    <a:pt x="172" y="13496"/>
                  </a:cubicBezTo>
                  <a:cubicBezTo>
                    <a:pt x="172" y="20329"/>
                    <a:pt x="5233" y="26908"/>
                    <a:pt x="13584" y="26908"/>
                  </a:cubicBezTo>
                  <a:cubicBezTo>
                    <a:pt x="16621" y="26908"/>
                    <a:pt x="19910" y="25896"/>
                    <a:pt x="22441" y="23618"/>
                  </a:cubicBezTo>
                  <a:cubicBezTo>
                    <a:pt x="23200" y="23112"/>
                    <a:pt x="23453" y="22859"/>
                    <a:pt x="23706" y="22859"/>
                  </a:cubicBezTo>
                  <a:cubicBezTo>
                    <a:pt x="23959" y="22859"/>
                    <a:pt x="24212" y="23112"/>
                    <a:pt x="24212" y="26655"/>
                  </a:cubicBezTo>
                  <a:cubicBezTo>
                    <a:pt x="24212" y="45381"/>
                    <a:pt x="15355" y="60564"/>
                    <a:pt x="7005" y="68915"/>
                  </a:cubicBezTo>
                  <a:cubicBezTo>
                    <a:pt x="4221" y="71698"/>
                    <a:pt x="4221" y="72204"/>
                    <a:pt x="4221" y="72963"/>
                  </a:cubicBezTo>
                  <a:cubicBezTo>
                    <a:pt x="4221" y="74735"/>
                    <a:pt x="5486" y="75747"/>
                    <a:pt x="6752" y="75747"/>
                  </a:cubicBezTo>
                  <a:cubicBezTo>
                    <a:pt x="9535" y="75747"/>
                    <a:pt x="29779" y="56262"/>
                    <a:pt x="29779" y="26655"/>
                  </a:cubicBez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D06881E8-BC5F-A0C8-5916-D7ADE0F7BC8C}"/>
                </a:ext>
              </a:extLst>
            </p:cNvPr>
            <p:cNvSpPr/>
            <p:nvPr>
              <p:custDataLst>
                <p:tags r:id="rId77"/>
              </p:custDataLst>
            </p:nvPr>
          </p:nvSpPr>
          <p:spPr>
            <a:xfrm>
              <a:off x="7051939" y="4664110"/>
              <a:ext cx="26823" cy="26823"/>
            </a:xfrm>
            <a:custGeom>
              <a:avLst/>
              <a:gdLst>
                <a:gd name="connsiteX0" fmla="*/ 27000 w 26823"/>
                <a:gd name="connsiteY0" fmla="*/ 13496 h 26823"/>
                <a:gd name="connsiteX1" fmla="*/ 13588 w 26823"/>
                <a:gd name="connsiteY1" fmla="*/ 85 h 26823"/>
                <a:gd name="connsiteX2" fmla="*/ 177 w 26823"/>
                <a:gd name="connsiteY2" fmla="*/ 13496 h 26823"/>
                <a:gd name="connsiteX3" fmla="*/ 13588 w 26823"/>
                <a:gd name="connsiteY3" fmla="*/ 26908 h 26823"/>
                <a:gd name="connsiteX4" fmla="*/ 27000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00" y="13496"/>
                  </a:moveTo>
                  <a:cubicBezTo>
                    <a:pt x="27000" y="6158"/>
                    <a:pt x="20927" y="85"/>
                    <a:pt x="13588" y="85"/>
                  </a:cubicBezTo>
                  <a:cubicBezTo>
                    <a:pt x="6250" y="85"/>
                    <a:pt x="177" y="6158"/>
                    <a:pt x="177" y="13496"/>
                  </a:cubicBezTo>
                  <a:cubicBezTo>
                    <a:pt x="177" y="20835"/>
                    <a:pt x="6250" y="26908"/>
                    <a:pt x="13588" y="26908"/>
                  </a:cubicBezTo>
                  <a:cubicBezTo>
                    <a:pt x="20927" y="26908"/>
                    <a:pt x="27000" y="20835"/>
                    <a:pt x="27000" y="13496"/>
                  </a:cubicBez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C01D1892-F0DA-FC1A-EEC4-6B94EAD2B0F6}"/>
                </a:ext>
              </a:extLst>
            </p:cNvPr>
            <p:cNvSpPr/>
            <p:nvPr>
              <p:custDataLst>
                <p:tags r:id="rId78"/>
              </p:custDataLst>
            </p:nvPr>
          </p:nvSpPr>
          <p:spPr>
            <a:xfrm>
              <a:off x="7164406" y="4664110"/>
              <a:ext cx="26823" cy="26823"/>
            </a:xfrm>
            <a:custGeom>
              <a:avLst/>
              <a:gdLst>
                <a:gd name="connsiteX0" fmla="*/ 27005 w 26823"/>
                <a:gd name="connsiteY0" fmla="*/ 13496 h 26823"/>
                <a:gd name="connsiteX1" fmla="*/ 13593 w 26823"/>
                <a:gd name="connsiteY1" fmla="*/ 85 h 26823"/>
                <a:gd name="connsiteX2" fmla="*/ 181 w 26823"/>
                <a:gd name="connsiteY2" fmla="*/ 13496 h 26823"/>
                <a:gd name="connsiteX3" fmla="*/ 13593 w 26823"/>
                <a:gd name="connsiteY3" fmla="*/ 26908 h 26823"/>
                <a:gd name="connsiteX4" fmla="*/ 27005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05" y="13496"/>
                  </a:moveTo>
                  <a:cubicBezTo>
                    <a:pt x="27005" y="6158"/>
                    <a:pt x="20931" y="85"/>
                    <a:pt x="13593" y="85"/>
                  </a:cubicBezTo>
                  <a:cubicBezTo>
                    <a:pt x="6254" y="85"/>
                    <a:pt x="181" y="6158"/>
                    <a:pt x="181" y="13496"/>
                  </a:cubicBezTo>
                  <a:cubicBezTo>
                    <a:pt x="181" y="20835"/>
                    <a:pt x="6254" y="26908"/>
                    <a:pt x="13593" y="26908"/>
                  </a:cubicBezTo>
                  <a:cubicBezTo>
                    <a:pt x="20931" y="26908"/>
                    <a:pt x="27005" y="20835"/>
                    <a:pt x="27005" y="13496"/>
                  </a:cubicBez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5A8E066C-B521-D45D-B324-69C8B6BEB176}"/>
                </a:ext>
              </a:extLst>
            </p:cNvPr>
            <p:cNvSpPr/>
            <p:nvPr>
              <p:custDataLst>
                <p:tags r:id="rId79"/>
              </p:custDataLst>
            </p:nvPr>
          </p:nvSpPr>
          <p:spPr>
            <a:xfrm>
              <a:off x="7276872" y="4664110"/>
              <a:ext cx="26823" cy="26823"/>
            </a:xfrm>
            <a:custGeom>
              <a:avLst/>
              <a:gdLst>
                <a:gd name="connsiteX0" fmla="*/ 27009 w 26823"/>
                <a:gd name="connsiteY0" fmla="*/ 13496 h 26823"/>
                <a:gd name="connsiteX1" fmla="*/ 13597 w 26823"/>
                <a:gd name="connsiteY1" fmla="*/ 85 h 26823"/>
                <a:gd name="connsiteX2" fmla="*/ 186 w 26823"/>
                <a:gd name="connsiteY2" fmla="*/ 13496 h 26823"/>
                <a:gd name="connsiteX3" fmla="*/ 13597 w 26823"/>
                <a:gd name="connsiteY3" fmla="*/ 26908 h 26823"/>
                <a:gd name="connsiteX4" fmla="*/ 27009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09" y="13496"/>
                  </a:moveTo>
                  <a:cubicBezTo>
                    <a:pt x="27009" y="6158"/>
                    <a:pt x="20936" y="85"/>
                    <a:pt x="13597" y="85"/>
                  </a:cubicBezTo>
                  <a:cubicBezTo>
                    <a:pt x="6259" y="85"/>
                    <a:pt x="186" y="6158"/>
                    <a:pt x="186" y="13496"/>
                  </a:cubicBezTo>
                  <a:cubicBezTo>
                    <a:pt x="186" y="20835"/>
                    <a:pt x="6259" y="26908"/>
                    <a:pt x="13597" y="26908"/>
                  </a:cubicBezTo>
                  <a:cubicBezTo>
                    <a:pt x="20936" y="26908"/>
                    <a:pt x="27009" y="20835"/>
                    <a:pt x="27009" y="13496"/>
                  </a:cubicBez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ED6A24AF-DE27-66EC-D3CB-48AF8BA80DE3}"/>
                </a:ext>
              </a:extLst>
            </p:cNvPr>
            <p:cNvSpPr/>
            <p:nvPr>
              <p:custDataLst>
                <p:tags r:id="rId80"/>
              </p:custDataLst>
            </p:nvPr>
          </p:nvSpPr>
          <p:spPr>
            <a:xfrm>
              <a:off x="7389338" y="4664110"/>
              <a:ext cx="29606" cy="75662"/>
            </a:xfrm>
            <a:custGeom>
              <a:avLst/>
              <a:gdLst>
                <a:gd name="connsiteX0" fmla="*/ 29797 w 29606"/>
                <a:gd name="connsiteY0" fmla="*/ 26655 h 75662"/>
                <a:gd name="connsiteX1" fmla="*/ 13602 w 29606"/>
                <a:gd name="connsiteY1" fmla="*/ 85 h 75662"/>
                <a:gd name="connsiteX2" fmla="*/ 190 w 29606"/>
                <a:gd name="connsiteY2" fmla="*/ 13496 h 75662"/>
                <a:gd name="connsiteX3" fmla="*/ 13602 w 29606"/>
                <a:gd name="connsiteY3" fmla="*/ 26908 h 75662"/>
                <a:gd name="connsiteX4" fmla="*/ 22459 w 29606"/>
                <a:gd name="connsiteY4" fmla="*/ 23618 h 75662"/>
                <a:gd name="connsiteX5" fmla="*/ 23724 w 29606"/>
                <a:gd name="connsiteY5" fmla="*/ 22859 h 75662"/>
                <a:gd name="connsiteX6" fmla="*/ 24230 w 29606"/>
                <a:gd name="connsiteY6" fmla="*/ 26655 h 75662"/>
                <a:gd name="connsiteX7" fmla="*/ 7022 w 29606"/>
                <a:gd name="connsiteY7" fmla="*/ 68915 h 75662"/>
                <a:gd name="connsiteX8" fmla="*/ 4239 w 29606"/>
                <a:gd name="connsiteY8" fmla="*/ 72963 h 75662"/>
                <a:gd name="connsiteX9" fmla="*/ 6769 w 29606"/>
                <a:gd name="connsiteY9" fmla="*/ 75747 h 75662"/>
                <a:gd name="connsiteX10" fmla="*/ 29797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97" y="26655"/>
                  </a:moveTo>
                  <a:cubicBezTo>
                    <a:pt x="29797" y="9954"/>
                    <a:pt x="23471" y="85"/>
                    <a:pt x="13602" y="85"/>
                  </a:cubicBezTo>
                  <a:cubicBezTo>
                    <a:pt x="5251" y="85"/>
                    <a:pt x="190" y="6411"/>
                    <a:pt x="190" y="13496"/>
                  </a:cubicBezTo>
                  <a:cubicBezTo>
                    <a:pt x="190" y="20329"/>
                    <a:pt x="5251" y="26908"/>
                    <a:pt x="13602" y="26908"/>
                  </a:cubicBezTo>
                  <a:cubicBezTo>
                    <a:pt x="16638" y="26908"/>
                    <a:pt x="19928" y="25896"/>
                    <a:pt x="22459" y="23618"/>
                  </a:cubicBezTo>
                  <a:cubicBezTo>
                    <a:pt x="23218" y="23112"/>
                    <a:pt x="23471" y="22859"/>
                    <a:pt x="23724" y="22859"/>
                  </a:cubicBezTo>
                  <a:cubicBezTo>
                    <a:pt x="23977" y="22859"/>
                    <a:pt x="24230" y="23112"/>
                    <a:pt x="24230" y="26655"/>
                  </a:cubicBezTo>
                  <a:cubicBezTo>
                    <a:pt x="24230" y="45381"/>
                    <a:pt x="15373" y="60564"/>
                    <a:pt x="7022" y="68915"/>
                  </a:cubicBezTo>
                  <a:cubicBezTo>
                    <a:pt x="4239" y="71698"/>
                    <a:pt x="4239" y="72204"/>
                    <a:pt x="4239" y="72963"/>
                  </a:cubicBezTo>
                  <a:cubicBezTo>
                    <a:pt x="4239" y="74735"/>
                    <a:pt x="5504" y="75747"/>
                    <a:pt x="6769" y="75747"/>
                  </a:cubicBezTo>
                  <a:cubicBezTo>
                    <a:pt x="9553" y="75747"/>
                    <a:pt x="29797" y="56262"/>
                    <a:pt x="29797" y="26655"/>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07F89D55-D60C-139A-0667-3E15F0903243}"/>
                </a:ext>
              </a:extLst>
            </p:cNvPr>
            <p:cNvSpPr/>
            <p:nvPr>
              <p:custDataLst>
                <p:tags r:id="rId81"/>
              </p:custDataLst>
            </p:nvPr>
          </p:nvSpPr>
          <p:spPr>
            <a:xfrm>
              <a:off x="7487381" y="4579085"/>
              <a:ext cx="126019" cy="114632"/>
            </a:xfrm>
            <a:custGeom>
              <a:avLst/>
              <a:gdLst>
                <a:gd name="connsiteX0" fmla="*/ 77375 w 126019"/>
                <a:gd name="connsiteY0" fmla="*/ 35512 h 114632"/>
                <a:gd name="connsiteX1" fmla="*/ 102427 w 126019"/>
                <a:gd name="connsiteY1" fmla="*/ 5652 h 114632"/>
                <a:gd name="connsiteX2" fmla="*/ 115080 w 126019"/>
                <a:gd name="connsiteY2" fmla="*/ 8941 h 114632"/>
                <a:gd name="connsiteX3" fmla="*/ 102933 w 126019"/>
                <a:gd name="connsiteY3" fmla="*/ 22606 h 114632"/>
                <a:gd name="connsiteX4" fmla="*/ 112549 w 126019"/>
                <a:gd name="connsiteY4" fmla="*/ 31463 h 114632"/>
                <a:gd name="connsiteX5" fmla="*/ 126214 w 126019"/>
                <a:gd name="connsiteY5" fmla="*/ 16786 h 114632"/>
                <a:gd name="connsiteX6" fmla="*/ 102680 w 126019"/>
                <a:gd name="connsiteY6" fmla="*/ 85 h 114632"/>
                <a:gd name="connsiteX7" fmla="*/ 76110 w 126019"/>
                <a:gd name="connsiteY7" fmla="*/ 19317 h 114632"/>
                <a:gd name="connsiteX8" fmla="*/ 48780 w 126019"/>
                <a:gd name="connsiteY8" fmla="*/ 85 h 114632"/>
                <a:gd name="connsiteX9" fmla="*/ 8039 w 126019"/>
                <a:gd name="connsiteY9" fmla="*/ 39055 h 114632"/>
                <a:gd name="connsiteX10" fmla="*/ 11076 w 126019"/>
                <a:gd name="connsiteY10" fmla="*/ 41585 h 114632"/>
                <a:gd name="connsiteX11" fmla="*/ 14365 w 126019"/>
                <a:gd name="connsiteY11" fmla="*/ 38802 h 114632"/>
                <a:gd name="connsiteX12" fmla="*/ 48274 w 126019"/>
                <a:gd name="connsiteY12" fmla="*/ 5652 h 114632"/>
                <a:gd name="connsiteX13" fmla="*/ 61939 w 126019"/>
                <a:gd name="connsiteY13" fmla="*/ 22606 h 114632"/>
                <a:gd name="connsiteX14" fmla="*/ 48274 w 126019"/>
                <a:gd name="connsiteY14" fmla="*/ 82832 h 114632"/>
                <a:gd name="connsiteX15" fmla="*/ 24234 w 126019"/>
                <a:gd name="connsiteY15" fmla="*/ 109150 h 114632"/>
                <a:gd name="connsiteX16" fmla="*/ 11582 w 126019"/>
                <a:gd name="connsiteY16" fmla="*/ 105860 h 114632"/>
                <a:gd name="connsiteX17" fmla="*/ 23475 w 126019"/>
                <a:gd name="connsiteY17" fmla="*/ 92195 h 114632"/>
                <a:gd name="connsiteX18" fmla="*/ 14112 w 126019"/>
                <a:gd name="connsiteY18" fmla="*/ 83339 h 114632"/>
                <a:gd name="connsiteX19" fmla="*/ 194 w 126019"/>
                <a:gd name="connsiteY19" fmla="*/ 98015 h 114632"/>
                <a:gd name="connsiteX20" fmla="*/ 23981 w 126019"/>
                <a:gd name="connsiteY20" fmla="*/ 114717 h 114632"/>
                <a:gd name="connsiteX21" fmla="*/ 50552 w 126019"/>
                <a:gd name="connsiteY21" fmla="*/ 95485 h 114632"/>
                <a:gd name="connsiteX22" fmla="*/ 77881 w 126019"/>
                <a:gd name="connsiteY22" fmla="*/ 114717 h 114632"/>
                <a:gd name="connsiteX23" fmla="*/ 118369 w 126019"/>
                <a:gd name="connsiteY23" fmla="*/ 75747 h 114632"/>
                <a:gd name="connsiteX24" fmla="*/ 115333 w 126019"/>
                <a:gd name="connsiteY24" fmla="*/ 73216 h 114632"/>
                <a:gd name="connsiteX25" fmla="*/ 112043 w 126019"/>
                <a:gd name="connsiteY25" fmla="*/ 76000 h 114632"/>
                <a:gd name="connsiteX26" fmla="*/ 78387 w 126019"/>
                <a:gd name="connsiteY26" fmla="*/ 109150 h 114632"/>
                <a:gd name="connsiteX27" fmla="*/ 64469 w 126019"/>
                <a:gd name="connsiteY27" fmla="*/ 92448 h 114632"/>
                <a:gd name="connsiteX28" fmla="*/ 68771 w 126019"/>
                <a:gd name="connsiteY28" fmla="*/ 70180 h 114632"/>
                <a:gd name="connsiteX29" fmla="*/ 77375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75" y="35512"/>
                  </a:moveTo>
                  <a:cubicBezTo>
                    <a:pt x="78893" y="28933"/>
                    <a:pt x="84714" y="5652"/>
                    <a:pt x="102427" y="5652"/>
                  </a:cubicBezTo>
                  <a:cubicBezTo>
                    <a:pt x="103692" y="5652"/>
                    <a:pt x="109766" y="5652"/>
                    <a:pt x="115080" y="8941"/>
                  </a:cubicBezTo>
                  <a:cubicBezTo>
                    <a:pt x="107994" y="10207"/>
                    <a:pt x="102933" y="16533"/>
                    <a:pt x="102933" y="22606"/>
                  </a:cubicBezTo>
                  <a:cubicBezTo>
                    <a:pt x="102933" y="26655"/>
                    <a:pt x="105717" y="31463"/>
                    <a:pt x="112549" y="31463"/>
                  </a:cubicBezTo>
                  <a:cubicBezTo>
                    <a:pt x="118116" y="31463"/>
                    <a:pt x="126214" y="26908"/>
                    <a:pt x="126214" y="16786"/>
                  </a:cubicBezTo>
                  <a:cubicBezTo>
                    <a:pt x="126214" y="3627"/>
                    <a:pt x="111284" y="85"/>
                    <a:pt x="102680" y="85"/>
                  </a:cubicBezTo>
                  <a:cubicBezTo>
                    <a:pt x="88003" y="85"/>
                    <a:pt x="79146" y="13496"/>
                    <a:pt x="76110" y="19317"/>
                  </a:cubicBezTo>
                  <a:cubicBezTo>
                    <a:pt x="69784" y="2615"/>
                    <a:pt x="56119" y="85"/>
                    <a:pt x="48780" y="85"/>
                  </a:cubicBezTo>
                  <a:cubicBezTo>
                    <a:pt x="22463" y="85"/>
                    <a:pt x="8039" y="32728"/>
                    <a:pt x="8039" y="39055"/>
                  </a:cubicBezTo>
                  <a:cubicBezTo>
                    <a:pt x="8039" y="41585"/>
                    <a:pt x="10570" y="41585"/>
                    <a:pt x="11076" y="41585"/>
                  </a:cubicBezTo>
                  <a:cubicBezTo>
                    <a:pt x="13100" y="41585"/>
                    <a:pt x="13859" y="41079"/>
                    <a:pt x="14365" y="38802"/>
                  </a:cubicBezTo>
                  <a:cubicBezTo>
                    <a:pt x="22969" y="11978"/>
                    <a:pt x="39670" y="5652"/>
                    <a:pt x="48274" y="5652"/>
                  </a:cubicBezTo>
                  <a:cubicBezTo>
                    <a:pt x="53082" y="5652"/>
                    <a:pt x="61939" y="7929"/>
                    <a:pt x="61939" y="22606"/>
                  </a:cubicBezTo>
                  <a:cubicBezTo>
                    <a:pt x="61939" y="30451"/>
                    <a:pt x="57637" y="47405"/>
                    <a:pt x="48274" y="82832"/>
                  </a:cubicBezTo>
                  <a:cubicBezTo>
                    <a:pt x="44225" y="98522"/>
                    <a:pt x="35369" y="109150"/>
                    <a:pt x="24234" y="109150"/>
                  </a:cubicBezTo>
                  <a:cubicBezTo>
                    <a:pt x="22716" y="109150"/>
                    <a:pt x="16896" y="109150"/>
                    <a:pt x="11582" y="105860"/>
                  </a:cubicBezTo>
                  <a:cubicBezTo>
                    <a:pt x="17908" y="104595"/>
                    <a:pt x="23475" y="99281"/>
                    <a:pt x="23475" y="92195"/>
                  </a:cubicBezTo>
                  <a:cubicBezTo>
                    <a:pt x="23475" y="85363"/>
                    <a:pt x="17908" y="83339"/>
                    <a:pt x="14112" y="83339"/>
                  </a:cubicBezTo>
                  <a:cubicBezTo>
                    <a:pt x="6521" y="83339"/>
                    <a:pt x="194" y="89918"/>
                    <a:pt x="194" y="98015"/>
                  </a:cubicBezTo>
                  <a:cubicBezTo>
                    <a:pt x="194" y="109656"/>
                    <a:pt x="12847" y="114717"/>
                    <a:pt x="23981" y="114717"/>
                  </a:cubicBezTo>
                  <a:cubicBezTo>
                    <a:pt x="40683" y="114717"/>
                    <a:pt x="49792" y="97003"/>
                    <a:pt x="50552" y="95485"/>
                  </a:cubicBezTo>
                  <a:cubicBezTo>
                    <a:pt x="53588" y="104848"/>
                    <a:pt x="62698" y="114717"/>
                    <a:pt x="77881" y="114717"/>
                  </a:cubicBezTo>
                  <a:cubicBezTo>
                    <a:pt x="103945" y="114717"/>
                    <a:pt x="118369" y="82073"/>
                    <a:pt x="118369" y="75747"/>
                  </a:cubicBezTo>
                  <a:cubicBezTo>
                    <a:pt x="118369" y="73216"/>
                    <a:pt x="116092" y="73216"/>
                    <a:pt x="115333" y="73216"/>
                  </a:cubicBezTo>
                  <a:cubicBezTo>
                    <a:pt x="113055" y="73216"/>
                    <a:pt x="112549" y="74229"/>
                    <a:pt x="112043" y="76000"/>
                  </a:cubicBezTo>
                  <a:cubicBezTo>
                    <a:pt x="103692" y="103076"/>
                    <a:pt x="86485" y="109150"/>
                    <a:pt x="78387" y="109150"/>
                  </a:cubicBezTo>
                  <a:cubicBezTo>
                    <a:pt x="68518" y="109150"/>
                    <a:pt x="64469" y="101052"/>
                    <a:pt x="64469" y="92448"/>
                  </a:cubicBezTo>
                  <a:cubicBezTo>
                    <a:pt x="64469" y="86881"/>
                    <a:pt x="65988" y="81314"/>
                    <a:pt x="68771" y="70180"/>
                  </a:cubicBezTo>
                  <a:lnTo>
                    <a:pt x="77375" y="35512"/>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970CE951-17E5-ADA5-5BD3-C78E647C6E57}"/>
                </a:ext>
              </a:extLst>
            </p:cNvPr>
            <p:cNvSpPr/>
            <p:nvPr>
              <p:custDataLst>
                <p:tags r:id="rId82"/>
              </p:custDataLst>
            </p:nvPr>
          </p:nvSpPr>
          <p:spPr>
            <a:xfrm>
              <a:off x="7624668" y="4611450"/>
              <a:ext cx="77762" cy="153576"/>
            </a:xfrm>
            <a:custGeom>
              <a:avLst/>
              <a:gdLst>
                <a:gd name="connsiteX0" fmla="*/ 77963 w 77762"/>
                <a:gd name="connsiteY0" fmla="*/ 6817 h 153576"/>
                <a:gd name="connsiteX1" fmla="*/ 70877 w 77762"/>
                <a:gd name="connsiteY1" fmla="*/ 86 h 153576"/>
                <a:gd name="connsiteX2" fmla="*/ 60958 w 77762"/>
                <a:gd name="connsiteY2" fmla="*/ 9829 h 153576"/>
                <a:gd name="connsiteX3" fmla="*/ 68043 w 77762"/>
                <a:gd name="connsiteY3" fmla="*/ 16560 h 153576"/>
                <a:gd name="connsiteX4" fmla="*/ 77963 w 77762"/>
                <a:gd name="connsiteY4" fmla="*/ 6817 h 153576"/>
                <a:gd name="connsiteX5" fmla="*/ 40410 w 77762"/>
                <a:gd name="connsiteY5" fmla="*/ 126207 h 153576"/>
                <a:gd name="connsiteX6" fmla="*/ 17559 w 77762"/>
                <a:gd name="connsiteY6" fmla="*/ 148703 h 153576"/>
                <a:gd name="connsiteX7" fmla="*/ 11183 w 77762"/>
                <a:gd name="connsiteY7" fmla="*/ 147640 h 153576"/>
                <a:gd name="connsiteX8" fmla="*/ 17205 w 77762"/>
                <a:gd name="connsiteY8" fmla="*/ 138606 h 153576"/>
                <a:gd name="connsiteX9" fmla="*/ 10297 w 77762"/>
                <a:gd name="connsiteY9" fmla="*/ 132052 h 153576"/>
                <a:gd name="connsiteX10" fmla="*/ 200 w 77762"/>
                <a:gd name="connsiteY10" fmla="*/ 142503 h 153576"/>
                <a:gd name="connsiteX11" fmla="*/ 17737 w 77762"/>
                <a:gd name="connsiteY11" fmla="*/ 153663 h 153576"/>
                <a:gd name="connsiteX12" fmla="*/ 54581 w 77762"/>
                <a:gd name="connsiteY12" fmla="*/ 125675 h 153576"/>
                <a:gd name="connsiteX13" fmla="*/ 70523 w 77762"/>
                <a:gd name="connsiteY13" fmla="*/ 62261 h 153576"/>
                <a:gd name="connsiteX14" fmla="*/ 71409 w 77762"/>
                <a:gd name="connsiteY14" fmla="*/ 56061 h 153576"/>
                <a:gd name="connsiteX15" fmla="*/ 52455 w 77762"/>
                <a:gd name="connsiteY15" fmla="*/ 39410 h 153576"/>
                <a:gd name="connsiteX16" fmla="*/ 21456 w 77762"/>
                <a:gd name="connsiteY16" fmla="*/ 66512 h 153576"/>
                <a:gd name="connsiteX17" fmla="*/ 24468 w 77762"/>
                <a:gd name="connsiteY17" fmla="*/ 68815 h 153576"/>
                <a:gd name="connsiteX18" fmla="*/ 28010 w 77762"/>
                <a:gd name="connsiteY18" fmla="*/ 65626 h 153576"/>
                <a:gd name="connsiteX19" fmla="*/ 51924 w 77762"/>
                <a:gd name="connsiteY19" fmla="*/ 44370 h 153576"/>
                <a:gd name="connsiteX20" fmla="*/ 57946 w 77762"/>
                <a:gd name="connsiteY20" fmla="*/ 53050 h 153576"/>
                <a:gd name="connsiteX21" fmla="*/ 57415 w 77762"/>
                <a:gd name="connsiteY21" fmla="*/ 58364 h 153576"/>
                <a:gd name="connsiteX22" fmla="*/ 40410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63" y="6817"/>
                  </a:moveTo>
                  <a:cubicBezTo>
                    <a:pt x="77963" y="3806"/>
                    <a:pt x="75660" y="86"/>
                    <a:pt x="70877" y="86"/>
                  </a:cubicBezTo>
                  <a:cubicBezTo>
                    <a:pt x="65740" y="86"/>
                    <a:pt x="60958" y="5046"/>
                    <a:pt x="60958" y="9829"/>
                  </a:cubicBezTo>
                  <a:cubicBezTo>
                    <a:pt x="60958" y="12663"/>
                    <a:pt x="63083" y="16560"/>
                    <a:pt x="68043" y="16560"/>
                  </a:cubicBezTo>
                  <a:cubicBezTo>
                    <a:pt x="72826" y="16560"/>
                    <a:pt x="77963" y="11954"/>
                    <a:pt x="77963" y="6817"/>
                  </a:cubicBezTo>
                  <a:close/>
                  <a:moveTo>
                    <a:pt x="40410" y="126207"/>
                  </a:moveTo>
                  <a:cubicBezTo>
                    <a:pt x="37399" y="138429"/>
                    <a:pt x="28010" y="148703"/>
                    <a:pt x="17559" y="148703"/>
                  </a:cubicBezTo>
                  <a:cubicBezTo>
                    <a:pt x="15257" y="148703"/>
                    <a:pt x="13131" y="148349"/>
                    <a:pt x="11183" y="147640"/>
                  </a:cubicBezTo>
                  <a:cubicBezTo>
                    <a:pt x="15788" y="145515"/>
                    <a:pt x="17205" y="141263"/>
                    <a:pt x="17205" y="138606"/>
                  </a:cubicBezTo>
                  <a:cubicBezTo>
                    <a:pt x="17205" y="134355"/>
                    <a:pt x="13840" y="132052"/>
                    <a:pt x="10297" y="132052"/>
                  </a:cubicBezTo>
                  <a:cubicBezTo>
                    <a:pt x="4806" y="132052"/>
                    <a:pt x="200" y="136835"/>
                    <a:pt x="200" y="142503"/>
                  </a:cubicBezTo>
                  <a:cubicBezTo>
                    <a:pt x="200" y="149234"/>
                    <a:pt x="7108" y="153663"/>
                    <a:pt x="17737" y="153663"/>
                  </a:cubicBezTo>
                  <a:cubicBezTo>
                    <a:pt x="28365" y="153663"/>
                    <a:pt x="49090" y="147286"/>
                    <a:pt x="54581" y="125675"/>
                  </a:cubicBezTo>
                  <a:lnTo>
                    <a:pt x="70523" y="62261"/>
                  </a:lnTo>
                  <a:cubicBezTo>
                    <a:pt x="71054" y="60312"/>
                    <a:pt x="71409" y="58718"/>
                    <a:pt x="71409" y="56061"/>
                  </a:cubicBezTo>
                  <a:cubicBezTo>
                    <a:pt x="71409" y="46319"/>
                    <a:pt x="63083" y="39410"/>
                    <a:pt x="52455" y="39410"/>
                  </a:cubicBezTo>
                  <a:cubicBezTo>
                    <a:pt x="32793" y="39410"/>
                    <a:pt x="21456" y="64032"/>
                    <a:pt x="21456" y="66512"/>
                  </a:cubicBezTo>
                  <a:cubicBezTo>
                    <a:pt x="21456" y="68815"/>
                    <a:pt x="23936" y="68815"/>
                    <a:pt x="24468" y="68815"/>
                  </a:cubicBezTo>
                  <a:cubicBezTo>
                    <a:pt x="26593" y="68815"/>
                    <a:pt x="26771" y="68283"/>
                    <a:pt x="28010" y="65626"/>
                  </a:cubicBezTo>
                  <a:cubicBezTo>
                    <a:pt x="32439" y="55353"/>
                    <a:pt x="41650" y="44370"/>
                    <a:pt x="51924" y="44370"/>
                  </a:cubicBezTo>
                  <a:cubicBezTo>
                    <a:pt x="56352" y="44370"/>
                    <a:pt x="57946" y="47381"/>
                    <a:pt x="57946" y="53050"/>
                  </a:cubicBezTo>
                  <a:cubicBezTo>
                    <a:pt x="57946" y="54998"/>
                    <a:pt x="57592" y="57478"/>
                    <a:pt x="57415" y="58364"/>
                  </a:cubicBezTo>
                  <a:lnTo>
                    <a:pt x="40410" y="126207"/>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B7D60DDD-446B-9314-0979-ED5C3764A7D3}"/>
                </a:ext>
              </a:extLst>
            </p:cNvPr>
            <p:cNvSpPr/>
            <p:nvPr>
              <p:custDataLst>
                <p:tags r:id="rId83"/>
              </p:custDataLst>
            </p:nvPr>
          </p:nvSpPr>
          <p:spPr>
            <a:xfrm>
              <a:off x="7737771" y="4680178"/>
              <a:ext cx="119743" cy="8679"/>
            </a:xfrm>
            <a:custGeom>
              <a:avLst/>
              <a:gdLst>
                <a:gd name="connsiteX0" fmla="*/ 112862 w 119743"/>
                <a:gd name="connsiteY0" fmla="*/ 8766 h 8679"/>
                <a:gd name="connsiteX1" fmla="*/ 119948 w 119743"/>
                <a:gd name="connsiteY1" fmla="*/ 4515 h 8679"/>
                <a:gd name="connsiteX2" fmla="*/ 112862 w 119743"/>
                <a:gd name="connsiteY2" fmla="*/ 86 h 8679"/>
                <a:gd name="connsiteX3" fmla="*/ 7289 w 119743"/>
                <a:gd name="connsiteY3" fmla="*/ 86 h 8679"/>
                <a:gd name="connsiteX4" fmla="*/ 204 w 119743"/>
                <a:gd name="connsiteY4" fmla="*/ 4337 h 8679"/>
                <a:gd name="connsiteX5" fmla="*/ 7289 w 119743"/>
                <a:gd name="connsiteY5" fmla="*/ 8766 h 8679"/>
                <a:gd name="connsiteX6" fmla="*/ 112862 w 119743"/>
                <a:gd name="connsiteY6" fmla="*/ 876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62" y="8766"/>
                  </a:moveTo>
                  <a:cubicBezTo>
                    <a:pt x="115696" y="8766"/>
                    <a:pt x="119948" y="8766"/>
                    <a:pt x="119948" y="4515"/>
                  </a:cubicBezTo>
                  <a:cubicBezTo>
                    <a:pt x="119948" y="86"/>
                    <a:pt x="115874" y="86"/>
                    <a:pt x="112862" y="86"/>
                  </a:cubicBezTo>
                  <a:lnTo>
                    <a:pt x="7289" y="86"/>
                  </a:lnTo>
                  <a:cubicBezTo>
                    <a:pt x="4455" y="86"/>
                    <a:pt x="204" y="86"/>
                    <a:pt x="204" y="4337"/>
                  </a:cubicBezTo>
                  <a:cubicBezTo>
                    <a:pt x="204" y="8766"/>
                    <a:pt x="4278" y="8766"/>
                    <a:pt x="7289" y="8766"/>
                  </a:cubicBezTo>
                  <a:lnTo>
                    <a:pt x="112862" y="8766"/>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B63D917A-E89C-FCD0-5640-96116832D38D}"/>
                </a:ext>
              </a:extLst>
            </p:cNvPr>
            <p:cNvSpPr/>
            <p:nvPr>
              <p:custDataLst>
                <p:tags r:id="rId84"/>
              </p:custDataLst>
            </p:nvPr>
          </p:nvSpPr>
          <p:spPr>
            <a:xfrm>
              <a:off x="7896106" y="4611273"/>
              <a:ext cx="64477" cy="117618"/>
            </a:xfrm>
            <a:custGeom>
              <a:avLst/>
              <a:gdLst>
                <a:gd name="connsiteX0" fmla="*/ 40243 w 64477"/>
                <a:gd name="connsiteY0" fmla="*/ 5046 h 117618"/>
                <a:gd name="connsiteX1" fmla="*/ 34929 w 64477"/>
                <a:gd name="connsiteY1" fmla="*/ 86 h 117618"/>
                <a:gd name="connsiteX2" fmla="*/ 210 w 64477"/>
                <a:gd name="connsiteY2" fmla="*/ 11423 h 117618"/>
                <a:gd name="connsiteX3" fmla="*/ 210 w 64477"/>
                <a:gd name="connsiteY3" fmla="*/ 17800 h 117618"/>
                <a:gd name="connsiteX4" fmla="*/ 25895 w 64477"/>
                <a:gd name="connsiteY4" fmla="*/ 12840 h 117618"/>
                <a:gd name="connsiteX5" fmla="*/ 25895 w 64477"/>
                <a:gd name="connsiteY5" fmla="*/ 103179 h 117618"/>
                <a:gd name="connsiteX6" fmla="*/ 8181 w 64477"/>
                <a:gd name="connsiteY6" fmla="*/ 111327 h 117618"/>
                <a:gd name="connsiteX7" fmla="*/ 1450 w 64477"/>
                <a:gd name="connsiteY7" fmla="*/ 111327 h 117618"/>
                <a:gd name="connsiteX8" fmla="*/ 1450 w 64477"/>
                <a:gd name="connsiteY8" fmla="*/ 117704 h 117618"/>
                <a:gd name="connsiteX9" fmla="*/ 32980 w 64477"/>
                <a:gd name="connsiteY9" fmla="*/ 116996 h 117618"/>
                <a:gd name="connsiteX10" fmla="*/ 64688 w 64477"/>
                <a:gd name="connsiteY10" fmla="*/ 117704 h 117618"/>
                <a:gd name="connsiteX11" fmla="*/ 64688 w 64477"/>
                <a:gd name="connsiteY11" fmla="*/ 111327 h 117618"/>
                <a:gd name="connsiteX12" fmla="*/ 57956 w 64477"/>
                <a:gd name="connsiteY12" fmla="*/ 111327 h 117618"/>
                <a:gd name="connsiteX13" fmla="*/ 40243 w 64477"/>
                <a:gd name="connsiteY13" fmla="*/ 103179 h 117618"/>
                <a:gd name="connsiteX14" fmla="*/ 40243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43" y="5046"/>
                  </a:moveTo>
                  <a:cubicBezTo>
                    <a:pt x="40243" y="263"/>
                    <a:pt x="39889" y="86"/>
                    <a:pt x="34929" y="86"/>
                  </a:cubicBezTo>
                  <a:cubicBezTo>
                    <a:pt x="23592" y="11246"/>
                    <a:pt x="7473" y="11423"/>
                    <a:pt x="210" y="11423"/>
                  </a:cubicBezTo>
                  <a:lnTo>
                    <a:pt x="210" y="17800"/>
                  </a:lnTo>
                  <a:cubicBezTo>
                    <a:pt x="4461" y="17800"/>
                    <a:pt x="16152" y="17800"/>
                    <a:pt x="25895" y="12840"/>
                  </a:cubicBezTo>
                  <a:lnTo>
                    <a:pt x="25895" y="103179"/>
                  </a:lnTo>
                  <a:cubicBezTo>
                    <a:pt x="25895" y="109025"/>
                    <a:pt x="25895" y="111327"/>
                    <a:pt x="8181" y="111327"/>
                  </a:cubicBezTo>
                  <a:lnTo>
                    <a:pt x="1450" y="111327"/>
                  </a:lnTo>
                  <a:lnTo>
                    <a:pt x="1450" y="117704"/>
                  </a:lnTo>
                  <a:cubicBezTo>
                    <a:pt x="4639" y="117527"/>
                    <a:pt x="26426" y="116996"/>
                    <a:pt x="32980" y="116996"/>
                  </a:cubicBezTo>
                  <a:cubicBezTo>
                    <a:pt x="38471" y="116996"/>
                    <a:pt x="60791" y="117527"/>
                    <a:pt x="64688" y="117704"/>
                  </a:cubicBezTo>
                  <a:lnTo>
                    <a:pt x="64688" y="111327"/>
                  </a:lnTo>
                  <a:lnTo>
                    <a:pt x="57956" y="111327"/>
                  </a:lnTo>
                  <a:cubicBezTo>
                    <a:pt x="40243" y="111327"/>
                    <a:pt x="40243" y="109025"/>
                    <a:pt x="40243" y="103179"/>
                  </a:cubicBezTo>
                  <a:lnTo>
                    <a:pt x="40243" y="5046"/>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DF742FB4-5B41-81EF-ECCA-5BBA0B7CDEE0}"/>
                </a:ext>
              </a:extLst>
            </p:cNvPr>
            <p:cNvSpPr/>
            <p:nvPr>
              <p:custDataLst>
                <p:tags r:id="rId85"/>
              </p:custDataLst>
            </p:nvPr>
          </p:nvSpPr>
          <p:spPr>
            <a:xfrm>
              <a:off x="8012082" y="4664110"/>
              <a:ext cx="29606" cy="75662"/>
            </a:xfrm>
            <a:custGeom>
              <a:avLst/>
              <a:gdLst>
                <a:gd name="connsiteX0" fmla="*/ 29822 w 29606"/>
                <a:gd name="connsiteY0" fmla="*/ 26655 h 75662"/>
                <a:gd name="connsiteX1" fmla="*/ 13626 w 29606"/>
                <a:gd name="connsiteY1" fmla="*/ 85 h 75662"/>
                <a:gd name="connsiteX2" fmla="*/ 215 w 29606"/>
                <a:gd name="connsiteY2" fmla="*/ 13496 h 75662"/>
                <a:gd name="connsiteX3" fmla="*/ 13626 w 29606"/>
                <a:gd name="connsiteY3" fmla="*/ 26908 h 75662"/>
                <a:gd name="connsiteX4" fmla="*/ 22483 w 29606"/>
                <a:gd name="connsiteY4" fmla="*/ 23618 h 75662"/>
                <a:gd name="connsiteX5" fmla="*/ 23748 w 29606"/>
                <a:gd name="connsiteY5" fmla="*/ 22859 h 75662"/>
                <a:gd name="connsiteX6" fmla="*/ 24254 w 29606"/>
                <a:gd name="connsiteY6" fmla="*/ 26655 h 75662"/>
                <a:gd name="connsiteX7" fmla="*/ 7047 w 29606"/>
                <a:gd name="connsiteY7" fmla="*/ 68915 h 75662"/>
                <a:gd name="connsiteX8" fmla="*/ 4263 w 29606"/>
                <a:gd name="connsiteY8" fmla="*/ 72963 h 75662"/>
                <a:gd name="connsiteX9" fmla="*/ 6794 w 29606"/>
                <a:gd name="connsiteY9" fmla="*/ 75747 h 75662"/>
                <a:gd name="connsiteX10" fmla="*/ 29822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22" y="26655"/>
                  </a:moveTo>
                  <a:cubicBezTo>
                    <a:pt x="29822" y="9954"/>
                    <a:pt x="23495" y="85"/>
                    <a:pt x="13626" y="85"/>
                  </a:cubicBezTo>
                  <a:cubicBezTo>
                    <a:pt x="5276" y="85"/>
                    <a:pt x="215" y="6411"/>
                    <a:pt x="215" y="13496"/>
                  </a:cubicBezTo>
                  <a:cubicBezTo>
                    <a:pt x="215" y="20329"/>
                    <a:pt x="5276" y="26908"/>
                    <a:pt x="13626" y="26908"/>
                  </a:cubicBezTo>
                  <a:cubicBezTo>
                    <a:pt x="16663" y="26908"/>
                    <a:pt x="19953" y="25896"/>
                    <a:pt x="22483" y="23618"/>
                  </a:cubicBezTo>
                  <a:cubicBezTo>
                    <a:pt x="23242" y="23112"/>
                    <a:pt x="23495" y="22859"/>
                    <a:pt x="23748" y="22859"/>
                  </a:cubicBezTo>
                  <a:cubicBezTo>
                    <a:pt x="24001" y="22859"/>
                    <a:pt x="24254" y="23112"/>
                    <a:pt x="24254" y="26655"/>
                  </a:cubicBezTo>
                  <a:cubicBezTo>
                    <a:pt x="24254" y="45381"/>
                    <a:pt x="15398" y="60564"/>
                    <a:pt x="7047" y="68915"/>
                  </a:cubicBezTo>
                  <a:cubicBezTo>
                    <a:pt x="4263" y="71698"/>
                    <a:pt x="4263" y="72204"/>
                    <a:pt x="4263" y="72963"/>
                  </a:cubicBezTo>
                  <a:cubicBezTo>
                    <a:pt x="4263" y="74735"/>
                    <a:pt x="5529" y="75747"/>
                    <a:pt x="6794" y="75747"/>
                  </a:cubicBezTo>
                  <a:cubicBezTo>
                    <a:pt x="9577" y="75747"/>
                    <a:pt x="29822" y="56262"/>
                    <a:pt x="29822" y="26655"/>
                  </a:cubicBez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FB340E39-A8C5-8524-398F-F4339AB07B13}"/>
                </a:ext>
              </a:extLst>
            </p:cNvPr>
            <p:cNvSpPr/>
            <p:nvPr>
              <p:custDataLst>
                <p:tags r:id="rId86"/>
              </p:custDataLst>
            </p:nvPr>
          </p:nvSpPr>
          <p:spPr>
            <a:xfrm>
              <a:off x="8132646" y="4501145"/>
              <a:ext cx="34667" cy="253051"/>
            </a:xfrm>
            <a:custGeom>
              <a:avLst/>
              <a:gdLst>
                <a:gd name="connsiteX0" fmla="*/ 34887 w 34667"/>
                <a:gd name="connsiteY0" fmla="*/ 253136 h 253051"/>
                <a:gd name="connsiteX1" fmla="*/ 34887 w 34667"/>
                <a:gd name="connsiteY1" fmla="*/ 243014 h 253051"/>
                <a:gd name="connsiteX2" fmla="*/ 10341 w 34667"/>
                <a:gd name="connsiteY2" fmla="*/ 243014 h 253051"/>
                <a:gd name="connsiteX3" fmla="*/ 10341 w 34667"/>
                <a:gd name="connsiteY3" fmla="*/ 10207 h 253051"/>
                <a:gd name="connsiteX4" fmla="*/ 34887 w 34667"/>
                <a:gd name="connsiteY4" fmla="*/ 10207 h 253051"/>
                <a:gd name="connsiteX5" fmla="*/ 34887 w 34667"/>
                <a:gd name="connsiteY5" fmla="*/ 85 h 253051"/>
                <a:gd name="connsiteX6" fmla="*/ 219 w 34667"/>
                <a:gd name="connsiteY6" fmla="*/ 85 h 253051"/>
                <a:gd name="connsiteX7" fmla="*/ 219 w 34667"/>
                <a:gd name="connsiteY7" fmla="*/ 253136 h 253051"/>
                <a:gd name="connsiteX8" fmla="*/ 34887 w 34667"/>
                <a:gd name="connsiteY8" fmla="*/ 25313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887" y="253136"/>
                  </a:moveTo>
                  <a:lnTo>
                    <a:pt x="34887" y="243014"/>
                  </a:lnTo>
                  <a:lnTo>
                    <a:pt x="10341" y="243014"/>
                  </a:lnTo>
                  <a:lnTo>
                    <a:pt x="10341" y="10207"/>
                  </a:lnTo>
                  <a:lnTo>
                    <a:pt x="34887" y="10207"/>
                  </a:lnTo>
                  <a:lnTo>
                    <a:pt x="34887" y="85"/>
                  </a:lnTo>
                  <a:lnTo>
                    <a:pt x="219" y="85"/>
                  </a:lnTo>
                  <a:lnTo>
                    <a:pt x="219" y="253136"/>
                  </a:lnTo>
                  <a:lnTo>
                    <a:pt x="34887" y="253136"/>
                  </a:ln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5B6A2156-6DE9-A6B0-5F14-7CE603783E86}"/>
                </a:ext>
              </a:extLst>
            </p:cNvPr>
            <p:cNvSpPr/>
            <p:nvPr>
              <p:custDataLst>
                <p:tags r:id="rId87"/>
              </p:custDataLst>
            </p:nvPr>
          </p:nvSpPr>
          <p:spPr>
            <a:xfrm>
              <a:off x="8182694" y="4518859"/>
              <a:ext cx="183658" cy="172074"/>
            </a:xfrm>
            <a:custGeom>
              <a:avLst/>
              <a:gdLst>
                <a:gd name="connsiteX0" fmla="*/ 169766 w 183658"/>
                <a:gd name="connsiteY0" fmla="*/ 113199 h 172074"/>
                <a:gd name="connsiteX1" fmla="*/ 171031 w 183658"/>
                <a:gd name="connsiteY1" fmla="*/ 109656 h 172074"/>
                <a:gd name="connsiteX2" fmla="*/ 167995 w 183658"/>
                <a:gd name="connsiteY2" fmla="*/ 106872 h 172074"/>
                <a:gd name="connsiteX3" fmla="*/ 164705 w 183658"/>
                <a:gd name="connsiteY3" fmla="*/ 109909 h 172074"/>
                <a:gd name="connsiteX4" fmla="*/ 95622 w 183658"/>
                <a:gd name="connsiteY4" fmla="*/ 164315 h 172074"/>
                <a:gd name="connsiteX5" fmla="*/ 58677 w 183658"/>
                <a:gd name="connsiteY5" fmla="*/ 164315 h 172074"/>
                <a:gd name="connsiteX6" fmla="*/ 53109 w 183658"/>
                <a:gd name="connsiteY6" fmla="*/ 164062 h 172074"/>
                <a:gd name="connsiteX7" fmla="*/ 49820 w 183658"/>
                <a:gd name="connsiteY7" fmla="*/ 161531 h 172074"/>
                <a:gd name="connsiteX8" fmla="*/ 51085 w 183658"/>
                <a:gd name="connsiteY8" fmla="*/ 155711 h 172074"/>
                <a:gd name="connsiteX9" fmla="*/ 68293 w 183658"/>
                <a:gd name="connsiteY9" fmla="*/ 86628 h 172074"/>
                <a:gd name="connsiteX10" fmla="*/ 93345 w 183658"/>
                <a:gd name="connsiteY10" fmla="*/ 86628 h 172074"/>
                <a:gd name="connsiteX11" fmla="*/ 114854 w 183658"/>
                <a:gd name="connsiteY11" fmla="*/ 98268 h 172074"/>
                <a:gd name="connsiteX12" fmla="*/ 113083 w 183658"/>
                <a:gd name="connsiteY12" fmla="*/ 110668 h 172074"/>
                <a:gd name="connsiteX13" fmla="*/ 112323 w 183658"/>
                <a:gd name="connsiteY13" fmla="*/ 113452 h 172074"/>
                <a:gd name="connsiteX14" fmla="*/ 115613 w 183658"/>
                <a:gd name="connsiteY14" fmla="*/ 116235 h 172074"/>
                <a:gd name="connsiteX15" fmla="*/ 119409 w 183658"/>
                <a:gd name="connsiteY15" fmla="*/ 111174 h 172074"/>
                <a:gd name="connsiteX16" fmla="*/ 133833 w 183658"/>
                <a:gd name="connsiteY16" fmla="*/ 51960 h 172074"/>
                <a:gd name="connsiteX17" fmla="*/ 130796 w 183658"/>
                <a:gd name="connsiteY17" fmla="*/ 49177 h 172074"/>
                <a:gd name="connsiteX18" fmla="*/ 127253 w 183658"/>
                <a:gd name="connsiteY18" fmla="*/ 53731 h 172074"/>
                <a:gd name="connsiteX19" fmla="*/ 94104 w 183658"/>
                <a:gd name="connsiteY19" fmla="*/ 78784 h 172074"/>
                <a:gd name="connsiteX20" fmla="*/ 70317 w 183658"/>
                <a:gd name="connsiteY20" fmla="*/ 78784 h 172074"/>
                <a:gd name="connsiteX21" fmla="*/ 85500 w 183658"/>
                <a:gd name="connsiteY21" fmla="*/ 17798 h 172074"/>
                <a:gd name="connsiteX22" fmla="*/ 99165 w 183658"/>
                <a:gd name="connsiteY22" fmla="*/ 7929 h 172074"/>
                <a:gd name="connsiteX23" fmla="*/ 134845 w 183658"/>
                <a:gd name="connsiteY23" fmla="*/ 7929 h 172074"/>
                <a:gd name="connsiteX24" fmla="*/ 173309 w 183658"/>
                <a:gd name="connsiteY24" fmla="*/ 36018 h 172074"/>
                <a:gd name="connsiteX25" fmla="*/ 172297 w 183658"/>
                <a:gd name="connsiteY25" fmla="*/ 49430 h 172074"/>
                <a:gd name="connsiteX26" fmla="*/ 172043 w 183658"/>
                <a:gd name="connsiteY26" fmla="*/ 53985 h 172074"/>
                <a:gd name="connsiteX27" fmla="*/ 175080 w 183658"/>
                <a:gd name="connsiteY27" fmla="*/ 57021 h 172074"/>
                <a:gd name="connsiteX28" fmla="*/ 178623 w 183658"/>
                <a:gd name="connsiteY28" fmla="*/ 50695 h 172074"/>
                <a:gd name="connsiteX29" fmla="*/ 183684 w 183658"/>
                <a:gd name="connsiteY29" fmla="*/ 6917 h 172074"/>
                <a:gd name="connsiteX30" fmla="*/ 176851 w 183658"/>
                <a:gd name="connsiteY30" fmla="*/ 85 h 172074"/>
                <a:gd name="connsiteX31" fmla="*/ 49061 w 183658"/>
                <a:gd name="connsiteY31" fmla="*/ 85 h 172074"/>
                <a:gd name="connsiteX32" fmla="*/ 41469 w 183658"/>
                <a:gd name="connsiteY32" fmla="*/ 5146 h 172074"/>
                <a:gd name="connsiteX33" fmla="*/ 48555 w 183658"/>
                <a:gd name="connsiteY33" fmla="*/ 7929 h 172074"/>
                <a:gd name="connsiteX34" fmla="*/ 65003 w 183658"/>
                <a:gd name="connsiteY34" fmla="*/ 12484 h 172074"/>
                <a:gd name="connsiteX35" fmla="*/ 63738 w 183658"/>
                <a:gd name="connsiteY35" fmla="*/ 18557 h 172074"/>
                <a:gd name="connsiteX36" fmla="*/ 30335 w 183658"/>
                <a:gd name="connsiteY36" fmla="*/ 152421 h 172074"/>
                <a:gd name="connsiteX37" fmla="*/ 7307 w 183658"/>
                <a:gd name="connsiteY37" fmla="*/ 164315 h 172074"/>
                <a:gd name="connsiteX38" fmla="*/ 222 w 183658"/>
                <a:gd name="connsiteY38" fmla="*/ 169123 h 172074"/>
                <a:gd name="connsiteX39" fmla="*/ 7307 w 183658"/>
                <a:gd name="connsiteY39" fmla="*/ 172159 h 172074"/>
                <a:gd name="connsiteX40" fmla="*/ 138641 w 183658"/>
                <a:gd name="connsiteY40" fmla="*/ 172159 h 172074"/>
                <a:gd name="connsiteX41" fmla="*/ 146485 w 183658"/>
                <a:gd name="connsiteY41" fmla="*/ 167858 h 172074"/>
                <a:gd name="connsiteX42" fmla="*/ 169766 w 183658"/>
                <a:gd name="connsiteY42" fmla="*/ 113199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658" h="172074">
                  <a:moveTo>
                    <a:pt x="169766" y="113199"/>
                  </a:moveTo>
                  <a:cubicBezTo>
                    <a:pt x="170272" y="111933"/>
                    <a:pt x="171031" y="110162"/>
                    <a:pt x="171031" y="109656"/>
                  </a:cubicBezTo>
                  <a:cubicBezTo>
                    <a:pt x="171031" y="109403"/>
                    <a:pt x="171031" y="106872"/>
                    <a:pt x="167995" y="106872"/>
                  </a:cubicBezTo>
                  <a:cubicBezTo>
                    <a:pt x="165717" y="106872"/>
                    <a:pt x="165211" y="108391"/>
                    <a:pt x="164705" y="109909"/>
                  </a:cubicBezTo>
                  <a:cubicBezTo>
                    <a:pt x="148257" y="147360"/>
                    <a:pt x="138894" y="164315"/>
                    <a:pt x="95622" y="164315"/>
                  </a:cubicBezTo>
                  <a:lnTo>
                    <a:pt x="58677" y="164315"/>
                  </a:lnTo>
                  <a:cubicBezTo>
                    <a:pt x="55134" y="164315"/>
                    <a:pt x="54628" y="164315"/>
                    <a:pt x="53109" y="164062"/>
                  </a:cubicBezTo>
                  <a:cubicBezTo>
                    <a:pt x="50579" y="163809"/>
                    <a:pt x="49820" y="163556"/>
                    <a:pt x="49820" y="161531"/>
                  </a:cubicBezTo>
                  <a:cubicBezTo>
                    <a:pt x="49820" y="160772"/>
                    <a:pt x="49820" y="160266"/>
                    <a:pt x="51085" y="155711"/>
                  </a:cubicBezTo>
                  <a:lnTo>
                    <a:pt x="68293" y="86628"/>
                  </a:lnTo>
                  <a:lnTo>
                    <a:pt x="93345" y="86628"/>
                  </a:lnTo>
                  <a:cubicBezTo>
                    <a:pt x="114854" y="86628"/>
                    <a:pt x="114854" y="91942"/>
                    <a:pt x="114854" y="98268"/>
                  </a:cubicBezTo>
                  <a:cubicBezTo>
                    <a:pt x="114854" y="100040"/>
                    <a:pt x="114854" y="103076"/>
                    <a:pt x="113083" y="110668"/>
                  </a:cubicBezTo>
                  <a:cubicBezTo>
                    <a:pt x="112576" y="111933"/>
                    <a:pt x="112323" y="112692"/>
                    <a:pt x="112323" y="113452"/>
                  </a:cubicBezTo>
                  <a:cubicBezTo>
                    <a:pt x="112323" y="114717"/>
                    <a:pt x="113336" y="116235"/>
                    <a:pt x="115613" y="116235"/>
                  </a:cubicBezTo>
                  <a:cubicBezTo>
                    <a:pt x="117637" y="116235"/>
                    <a:pt x="118397" y="114970"/>
                    <a:pt x="119409" y="111174"/>
                  </a:cubicBezTo>
                  <a:lnTo>
                    <a:pt x="133833" y="51960"/>
                  </a:lnTo>
                  <a:cubicBezTo>
                    <a:pt x="133833" y="50442"/>
                    <a:pt x="132567" y="49177"/>
                    <a:pt x="130796" y="49177"/>
                  </a:cubicBezTo>
                  <a:cubicBezTo>
                    <a:pt x="128519" y="49177"/>
                    <a:pt x="128013" y="50695"/>
                    <a:pt x="127253" y="53731"/>
                  </a:cubicBezTo>
                  <a:cubicBezTo>
                    <a:pt x="121939" y="72963"/>
                    <a:pt x="117384" y="78784"/>
                    <a:pt x="94104" y="78784"/>
                  </a:cubicBezTo>
                  <a:lnTo>
                    <a:pt x="70317" y="78784"/>
                  </a:lnTo>
                  <a:lnTo>
                    <a:pt x="85500" y="17798"/>
                  </a:lnTo>
                  <a:cubicBezTo>
                    <a:pt x="87777" y="8941"/>
                    <a:pt x="88030" y="7929"/>
                    <a:pt x="99165" y="7929"/>
                  </a:cubicBezTo>
                  <a:lnTo>
                    <a:pt x="134845" y="7929"/>
                  </a:lnTo>
                  <a:cubicBezTo>
                    <a:pt x="165717" y="7929"/>
                    <a:pt x="173309" y="15268"/>
                    <a:pt x="173309" y="36018"/>
                  </a:cubicBezTo>
                  <a:cubicBezTo>
                    <a:pt x="173309" y="42091"/>
                    <a:pt x="173309" y="42597"/>
                    <a:pt x="172297" y="49430"/>
                  </a:cubicBezTo>
                  <a:cubicBezTo>
                    <a:pt x="172297" y="50948"/>
                    <a:pt x="172043" y="52719"/>
                    <a:pt x="172043" y="53985"/>
                  </a:cubicBezTo>
                  <a:cubicBezTo>
                    <a:pt x="172043" y="55250"/>
                    <a:pt x="172803" y="57021"/>
                    <a:pt x="175080" y="57021"/>
                  </a:cubicBezTo>
                  <a:cubicBezTo>
                    <a:pt x="177864" y="57021"/>
                    <a:pt x="178117" y="55503"/>
                    <a:pt x="178623" y="50695"/>
                  </a:cubicBezTo>
                  <a:lnTo>
                    <a:pt x="183684" y="6917"/>
                  </a:lnTo>
                  <a:cubicBezTo>
                    <a:pt x="184443" y="85"/>
                    <a:pt x="183178" y="85"/>
                    <a:pt x="176851" y="85"/>
                  </a:cubicBezTo>
                  <a:lnTo>
                    <a:pt x="49061" y="85"/>
                  </a:lnTo>
                  <a:cubicBezTo>
                    <a:pt x="44000" y="85"/>
                    <a:pt x="41469" y="85"/>
                    <a:pt x="41469" y="5146"/>
                  </a:cubicBezTo>
                  <a:cubicBezTo>
                    <a:pt x="41469" y="7929"/>
                    <a:pt x="43747" y="7929"/>
                    <a:pt x="48555" y="7929"/>
                  </a:cubicBezTo>
                  <a:cubicBezTo>
                    <a:pt x="57917" y="7929"/>
                    <a:pt x="65003" y="7929"/>
                    <a:pt x="65003" y="12484"/>
                  </a:cubicBezTo>
                  <a:cubicBezTo>
                    <a:pt x="65003" y="13496"/>
                    <a:pt x="65003" y="14002"/>
                    <a:pt x="63738" y="18557"/>
                  </a:cubicBezTo>
                  <a:lnTo>
                    <a:pt x="30335" y="152421"/>
                  </a:lnTo>
                  <a:cubicBezTo>
                    <a:pt x="27804" y="162290"/>
                    <a:pt x="27298" y="164315"/>
                    <a:pt x="7307" y="164315"/>
                  </a:cubicBezTo>
                  <a:cubicBezTo>
                    <a:pt x="3005" y="164315"/>
                    <a:pt x="222" y="164315"/>
                    <a:pt x="222" y="169123"/>
                  </a:cubicBezTo>
                  <a:cubicBezTo>
                    <a:pt x="222" y="172159"/>
                    <a:pt x="2499" y="172159"/>
                    <a:pt x="7307" y="172159"/>
                  </a:cubicBezTo>
                  <a:lnTo>
                    <a:pt x="138641" y="172159"/>
                  </a:lnTo>
                  <a:cubicBezTo>
                    <a:pt x="144461" y="172159"/>
                    <a:pt x="144714" y="171906"/>
                    <a:pt x="146485" y="167858"/>
                  </a:cubicBezTo>
                  <a:lnTo>
                    <a:pt x="169766" y="113199"/>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2ECEB3C7-8963-C1D5-8DE9-2720B8E31384}"/>
                </a:ext>
              </a:extLst>
            </p:cNvPr>
            <p:cNvSpPr/>
            <p:nvPr>
              <p:custDataLst>
                <p:tags r:id="rId88"/>
              </p:custDataLst>
            </p:nvPr>
          </p:nvSpPr>
          <p:spPr>
            <a:xfrm>
              <a:off x="8396986" y="4522402"/>
              <a:ext cx="83506" cy="168531"/>
            </a:xfrm>
            <a:custGeom>
              <a:avLst/>
              <a:gdLst>
                <a:gd name="connsiteX0" fmla="*/ 52105 w 83506"/>
                <a:gd name="connsiteY0" fmla="*/ 6664 h 168531"/>
                <a:gd name="connsiteX1" fmla="*/ 46285 w 83506"/>
                <a:gd name="connsiteY1" fmla="*/ 85 h 168531"/>
                <a:gd name="connsiteX2" fmla="*/ 230 w 83506"/>
                <a:gd name="connsiteY2" fmla="*/ 16280 h 168531"/>
                <a:gd name="connsiteX3" fmla="*/ 230 w 83506"/>
                <a:gd name="connsiteY3" fmla="*/ 24125 h 168531"/>
                <a:gd name="connsiteX4" fmla="*/ 33379 w 83506"/>
                <a:gd name="connsiteY4" fmla="*/ 17545 h 168531"/>
                <a:gd name="connsiteX5" fmla="*/ 33379 w 83506"/>
                <a:gd name="connsiteY5" fmla="*/ 148626 h 168531"/>
                <a:gd name="connsiteX6" fmla="*/ 9846 w 83506"/>
                <a:gd name="connsiteY6" fmla="*/ 160772 h 168531"/>
                <a:gd name="connsiteX7" fmla="*/ 1748 w 83506"/>
                <a:gd name="connsiteY7" fmla="*/ 160772 h 168531"/>
                <a:gd name="connsiteX8" fmla="*/ 1748 w 83506"/>
                <a:gd name="connsiteY8" fmla="*/ 168617 h 168531"/>
                <a:gd name="connsiteX9" fmla="*/ 42742 w 83506"/>
                <a:gd name="connsiteY9" fmla="*/ 167858 h 168531"/>
                <a:gd name="connsiteX10" fmla="*/ 83737 w 83506"/>
                <a:gd name="connsiteY10" fmla="*/ 168617 h 168531"/>
                <a:gd name="connsiteX11" fmla="*/ 83737 w 83506"/>
                <a:gd name="connsiteY11" fmla="*/ 160772 h 168531"/>
                <a:gd name="connsiteX12" fmla="*/ 75639 w 83506"/>
                <a:gd name="connsiteY12" fmla="*/ 160772 h 168531"/>
                <a:gd name="connsiteX13" fmla="*/ 52105 w 83506"/>
                <a:gd name="connsiteY13" fmla="*/ 148626 h 168531"/>
                <a:gd name="connsiteX14" fmla="*/ 52105 w 83506"/>
                <a:gd name="connsiteY14" fmla="*/ 666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05" y="6664"/>
                  </a:moveTo>
                  <a:cubicBezTo>
                    <a:pt x="52105" y="591"/>
                    <a:pt x="52105" y="85"/>
                    <a:pt x="46285" y="85"/>
                  </a:cubicBezTo>
                  <a:cubicBezTo>
                    <a:pt x="30596" y="16280"/>
                    <a:pt x="8327" y="16280"/>
                    <a:pt x="230" y="16280"/>
                  </a:cubicBezTo>
                  <a:lnTo>
                    <a:pt x="230" y="24125"/>
                  </a:lnTo>
                  <a:cubicBezTo>
                    <a:pt x="5291" y="24125"/>
                    <a:pt x="20221" y="24125"/>
                    <a:pt x="33379" y="17545"/>
                  </a:cubicBezTo>
                  <a:lnTo>
                    <a:pt x="33379" y="148626"/>
                  </a:lnTo>
                  <a:cubicBezTo>
                    <a:pt x="33379" y="157735"/>
                    <a:pt x="32620" y="160772"/>
                    <a:pt x="9846" y="160772"/>
                  </a:cubicBezTo>
                  <a:lnTo>
                    <a:pt x="1748" y="160772"/>
                  </a:lnTo>
                  <a:lnTo>
                    <a:pt x="1748" y="168617"/>
                  </a:lnTo>
                  <a:cubicBezTo>
                    <a:pt x="10605" y="167858"/>
                    <a:pt x="32620" y="167858"/>
                    <a:pt x="42742" y="167858"/>
                  </a:cubicBezTo>
                  <a:cubicBezTo>
                    <a:pt x="52864" y="167858"/>
                    <a:pt x="74880" y="167858"/>
                    <a:pt x="83737" y="168617"/>
                  </a:cubicBezTo>
                  <a:lnTo>
                    <a:pt x="83737" y="160772"/>
                  </a:lnTo>
                  <a:lnTo>
                    <a:pt x="75639" y="160772"/>
                  </a:lnTo>
                  <a:cubicBezTo>
                    <a:pt x="52864" y="160772"/>
                    <a:pt x="52105" y="157989"/>
                    <a:pt x="52105" y="148626"/>
                  </a:cubicBezTo>
                  <a:lnTo>
                    <a:pt x="52105" y="6664"/>
                  </a:ln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BFEEBC62-31C7-E89C-0C6E-247B3842C77F}"/>
                </a:ext>
              </a:extLst>
            </p:cNvPr>
            <p:cNvSpPr/>
            <p:nvPr>
              <p:custDataLst>
                <p:tags r:id="rId89"/>
              </p:custDataLst>
            </p:nvPr>
          </p:nvSpPr>
          <p:spPr>
            <a:xfrm>
              <a:off x="8507898" y="4649888"/>
              <a:ext cx="75991" cy="80773"/>
            </a:xfrm>
            <a:custGeom>
              <a:avLst/>
              <a:gdLst>
                <a:gd name="connsiteX0" fmla="*/ 71266 w 75991"/>
                <a:gd name="connsiteY0" fmla="*/ 38702 h 80773"/>
                <a:gd name="connsiteX1" fmla="*/ 76226 w 75991"/>
                <a:gd name="connsiteY1" fmla="*/ 34805 h 80773"/>
                <a:gd name="connsiteX2" fmla="*/ 41153 w 75991"/>
                <a:gd name="connsiteY2" fmla="*/ 86 h 80773"/>
                <a:gd name="connsiteX3" fmla="*/ 235 w 75991"/>
                <a:gd name="connsiteY3" fmla="*/ 40296 h 80773"/>
                <a:gd name="connsiteX4" fmla="*/ 43456 w 75991"/>
                <a:gd name="connsiteY4" fmla="*/ 80860 h 80773"/>
                <a:gd name="connsiteX5" fmla="*/ 76226 w 75991"/>
                <a:gd name="connsiteY5" fmla="*/ 57832 h 80773"/>
                <a:gd name="connsiteX6" fmla="*/ 73215 w 75991"/>
                <a:gd name="connsiteY6" fmla="*/ 55353 h 80773"/>
                <a:gd name="connsiteX7" fmla="*/ 70026 w 75991"/>
                <a:gd name="connsiteY7" fmla="*/ 58187 h 80773"/>
                <a:gd name="connsiteX8" fmla="*/ 44696 w 75991"/>
                <a:gd name="connsiteY8" fmla="*/ 75192 h 80773"/>
                <a:gd name="connsiteX9" fmla="*/ 23085 w 75991"/>
                <a:gd name="connsiteY9" fmla="*/ 64741 h 80773"/>
                <a:gd name="connsiteX10" fmla="*/ 16354 w 75991"/>
                <a:gd name="connsiteY10" fmla="*/ 38702 h 80773"/>
                <a:gd name="connsiteX11" fmla="*/ 71266 w 75991"/>
                <a:gd name="connsiteY11" fmla="*/ 38702 h 80773"/>
                <a:gd name="connsiteX12" fmla="*/ 16531 w 75991"/>
                <a:gd name="connsiteY12" fmla="*/ 34096 h 80773"/>
                <a:gd name="connsiteX13" fmla="*/ 41153 w 75991"/>
                <a:gd name="connsiteY13" fmla="*/ 5046 h 80773"/>
                <a:gd name="connsiteX14" fmla="*/ 63826 w 75991"/>
                <a:gd name="connsiteY14" fmla="*/ 34096 h 80773"/>
                <a:gd name="connsiteX15" fmla="*/ 16531 w 75991"/>
                <a:gd name="connsiteY15" fmla="*/ 34096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266" y="38702"/>
                  </a:moveTo>
                  <a:cubicBezTo>
                    <a:pt x="74986" y="38702"/>
                    <a:pt x="76226" y="38702"/>
                    <a:pt x="76226" y="34805"/>
                  </a:cubicBezTo>
                  <a:cubicBezTo>
                    <a:pt x="76226" y="19217"/>
                    <a:pt x="67546" y="86"/>
                    <a:pt x="41153" y="86"/>
                  </a:cubicBezTo>
                  <a:cubicBezTo>
                    <a:pt x="17948" y="86"/>
                    <a:pt x="235" y="18508"/>
                    <a:pt x="235" y="40296"/>
                  </a:cubicBezTo>
                  <a:cubicBezTo>
                    <a:pt x="235" y="62792"/>
                    <a:pt x="19897" y="80860"/>
                    <a:pt x="43456" y="80860"/>
                  </a:cubicBezTo>
                  <a:cubicBezTo>
                    <a:pt x="67369" y="80860"/>
                    <a:pt x="76226" y="61729"/>
                    <a:pt x="76226" y="57832"/>
                  </a:cubicBezTo>
                  <a:cubicBezTo>
                    <a:pt x="76226" y="57124"/>
                    <a:pt x="75872" y="55353"/>
                    <a:pt x="73215" y="55353"/>
                  </a:cubicBezTo>
                  <a:cubicBezTo>
                    <a:pt x="70912" y="55353"/>
                    <a:pt x="70558" y="56415"/>
                    <a:pt x="70026" y="58187"/>
                  </a:cubicBezTo>
                  <a:cubicBezTo>
                    <a:pt x="64535" y="72535"/>
                    <a:pt x="51073" y="75192"/>
                    <a:pt x="44696" y="75192"/>
                  </a:cubicBezTo>
                  <a:cubicBezTo>
                    <a:pt x="36370" y="75192"/>
                    <a:pt x="28399" y="71472"/>
                    <a:pt x="23085" y="64741"/>
                  </a:cubicBezTo>
                  <a:cubicBezTo>
                    <a:pt x="16531" y="56415"/>
                    <a:pt x="16354" y="45610"/>
                    <a:pt x="16354" y="38702"/>
                  </a:cubicBezTo>
                  <a:lnTo>
                    <a:pt x="71266" y="38702"/>
                  </a:lnTo>
                  <a:close/>
                  <a:moveTo>
                    <a:pt x="16531" y="34096"/>
                  </a:moveTo>
                  <a:cubicBezTo>
                    <a:pt x="18480" y="9120"/>
                    <a:pt x="34422" y="5046"/>
                    <a:pt x="41153" y="5046"/>
                  </a:cubicBezTo>
                  <a:cubicBezTo>
                    <a:pt x="62941" y="5046"/>
                    <a:pt x="63649" y="29668"/>
                    <a:pt x="63826" y="34096"/>
                  </a:cubicBezTo>
                  <a:lnTo>
                    <a:pt x="16531" y="34096"/>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06253268-277F-EC75-36BC-5598614C1DC7}"/>
                </a:ext>
              </a:extLst>
            </p:cNvPr>
            <p:cNvSpPr/>
            <p:nvPr>
              <p:custDataLst>
                <p:tags r:id="rId90"/>
              </p:custDataLst>
            </p:nvPr>
          </p:nvSpPr>
          <p:spPr>
            <a:xfrm>
              <a:off x="8600530" y="4650774"/>
              <a:ext cx="94944" cy="78116"/>
            </a:xfrm>
            <a:custGeom>
              <a:avLst/>
              <a:gdLst>
                <a:gd name="connsiteX0" fmla="*/ 81898 w 94944"/>
                <a:gd name="connsiteY0" fmla="*/ 24531 h 78116"/>
                <a:gd name="connsiteX1" fmla="*/ 55327 w 94944"/>
                <a:gd name="connsiteY1" fmla="*/ 86 h 78116"/>
                <a:gd name="connsiteX2" fmla="*/ 26454 w 94944"/>
                <a:gd name="connsiteY2" fmla="*/ 17268 h 78116"/>
                <a:gd name="connsiteX3" fmla="*/ 26277 w 94944"/>
                <a:gd name="connsiteY3" fmla="*/ 17268 h 78116"/>
                <a:gd name="connsiteX4" fmla="*/ 26277 w 94944"/>
                <a:gd name="connsiteY4" fmla="*/ 86 h 78116"/>
                <a:gd name="connsiteX5" fmla="*/ 238 w 94944"/>
                <a:gd name="connsiteY5" fmla="*/ 2035 h 78116"/>
                <a:gd name="connsiteX6" fmla="*/ 238 w 94944"/>
                <a:gd name="connsiteY6" fmla="*/ 8412 h 78116"/>
                <a:gd name="connsiteX7" fmla="*/ 13523 w 94944"/>
                <a:gd name="connsiteY7" fmla="*/ 18331 h 78116"/>
                <a:gd name="connsiteX8" fmla="*/ 13523 w 94944"/>
                <a:gd name="connsiteY8" fmla="*/ 64209 h 78116"/>
                <a:gd name="connsiteX9" fmla="*/ 238 w 94944"/>
                <a:gd name="connsiteY9" fmla="*/ 71826 h 78116"/>
                <a:gd name="connsiteX10" fmla="*/ 238 w 94944"/>
                <a:gd name="connsiteY10" fmla="*/ 78203 h 78116"/>
                <a:gd name="connsiteX11" fmla="*/ 20432 w 94944"/>
                <a:gd name="connsiteY11" fmla="*/ 77495 h 78116"/>
                <a:gd name="connsiteX12" fmla="*/ 40802 w 94944"/>
                <a:gd name="connsiteY12" fmla="*/ 78203 h 78116"/>
                <a:gd name="connsiteX13" fmla="*/ 40802 w 94944"/>
                <a:gd name="connsiteY13" fmla="*/ 71826 h 78116"/>
                <a:gd name="connsiteX14" fmla="*/ 27517 w 94944"/>
                <a:gd name="connsiteY14" fmla="*/ 64209 h 78116"/>
                <a:gd name="connsiteX15" fmla="*/ 27517 w 94944"/>
                <a:gd name="connsiteY15" fmla="*/ 32325 h 78116"/>
                <a:gd name="connsiteX16" fmla="*/ 53910 w 94944"/>
                <a:gd name="connsiteY16" fmla="*/ 5046 h 78116"/>
                <a:gd name="connsiteX17" fmla="*/ 67904 w 94944"/>
                <a:gd name="connsiteY17" fmla="*/ 23822 h 78116"/>
                <a:gd name="connsiteX18" fmla="*/ 67904 w 94944"/>
                <a:gd name="connsiteY18" fmla="*/ 64209 h 78116"/>
                <a:gd name="connsiteX19" fmla="*/ 54619 w 94944"/>
                <a:gd name="connsiteY19" fmla="*/ 71826 h 78116"/>
                <a:gd name="connsiteX20" fmla="*/ 54619 w 94944"/>
                <a:gd name="connsiteY20" fmla="*/ 78203 h 78116"/>
                <a:gd name="connsiteX21" fmla="*/ 74812 w 94944"/>
                <a:gd name="connsiteY21" fmla="*/ 77495 h 78116"/>
                <a:gd name="connsiteX22" fmla="*/ 95183 w 94944"/>
                <a:gd name="connsiteY22" fmla="*/ 78203 h 78116"/>
                <a:gd name="connsiteX23" fmla="*/ 95183 w 94944"/>
                <a:gd name="connsiteY23" fmla="*/ 71826 h 78116"/>
                <a:gd name="connsiteX24" fmla="*/ 81898 w 94944"/>
                <a:gd name="connsiteY24" fmla="*/ 64209 h 78116"/>
                <a:gd name="connsiteX25" fmla="*/ 81898 w 94944"/>
                <a:gd name="connsiteY25" fmla="*/ 24531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8116">
                  <a:moveTo>
                    <a:pt x="81898" y="24531"/>
                  </a:moveTo>
                  <a:cubicBezTo>
                    <a:pt x="81898" y="9120"/>
                    <a:pt x="74281" y="86"/>
                    <a:pt x="55327" y="86"/>
                  </a:cubicBezTo>
                  <a:cubicBezTo>
                    <a:pt x="40802" y="86"/>
                    <a:pt x="31414" y="8057"/>
                    <a:pt x="26454" y="17268"/>
                  </a:cubicBezTo>
                  <a:lnTo>
                    <a:pt x="26277" y="17268"/>
                  </a:lnTo>
                  <a:lnTo>
                    <a:pt x="26277" y="86"/>
                  </a:lnTo>
                  <a:lnTo>
                    <a:pt x="238" y="2035"/>
                  </a:lnTo>
                  <a:lnTo>
                    <a:pt x="238" y="8412"/>
                  </a:lnTo>
                  <a:cubicBezTo>
                    <a:pt x="12106" y="8412"/>
                    <a:pt x="13523" y="9652"/>
                    <a:pt x="13523" y="18331"/>
                  </a:cubicBezTo>
                  <a:lnTo>
                    <a:pt x="13523" y="64209"/>
                  </a:lnTo>
                  <a:cubicBezTo>
                    <a:pt x="13523" y="71826"/>
                    <a:pt x="11752" y="71826"/>
                    <a:pt x="238" y="71826"/>
                  </a:cubicBezTo>
                  <a:lnTo>
                    <a:pt x="238" y="78203"/>
                  </a:lnTo>
                  <a:cubicBezTo>
                    <a:pt x="592" y="78203"/>
                    <a:pt x="12992" y="77495"/>
                    <a:pt x="20432" y="77495"/>
                  </a:cubicBezTo>
                  <a:cubicBezTo>
                    <a:pt x="26986" y="77495"/>
                    <a:pt x="39208" y="78026"/>
                    <a:pt x="40802" y="78203"/>
                  </a:cubicBezTo>
                  <a:lnTo>
                    <a:pt x="40802" y="71826"/>
                  </a:lnTo>
                  <a:cubicBezTo>
                    <a:pt x="29288" y="71826"/>
                    <a:pt x="27517" y="71826"/>
                    <a:pt x="27517" y="64209"/>
                  </a:cubicBezTo>
                  <a:lnTo>
                    <a:pt x="27517" y="32325"/>
                  </a:lnTo>
                  <a:cubicBezTo>
                    <a:pt x="27517" y="13726"/>
                    <a:pt x="42219" y="5046"/>
                    <a:pt x="53910" y="5046"/>
                  </a:cubicBezTo>
                  <a:cubicBezTo>
                    <a:pt x="66310" y="5046"/>
                    <a:pt x="67904" y="14788"/>
                    <a:pt x="67904" y="23822"/>
                  </a:cubicBezTo>
                  <a:lnTo>
                    <a:pt x="67904" y="64209"/>
                  </a:lnTo>
                  <a:cubicBezTo>
                    <a:pt x="67904" y="71826"/>
                    <a:pt x="66133" y="71826"/>
                    <a:pt x="54619" y="71826"/>
                  </a:cubicBezTo>
                  <a:lnTo>
                    <a:pt x="54619" y="78203"/>
                  </a:lnTo>
                  <a:cubicBezTo>
                    <a:pt x="54973" y="78203"/>
                    <a:pt x="67373" y="77495"/>
                    <a:pt x="74812" y="77495"/>
                  </a:cubicBezTo>
                  <a:cubicBezTo>
                    <a:pt x="81366" y="77495"/>
                    <a:pt x="93589" y="78026"/>
                    <a:pt x="95183" y="78203"/>
                  </a:cubicBezTo>
                  <a:lnTo>
                    <a:pt x="95183" y="71826"/>
                  </a:lnTo>
                  <a:cubicBezTo>
                    <a:pt x="83669" y="71826"/>
                    <a:pt x="81898" y="71826"/>
                    <a:pt x="81898" y="64209"/>
                  </a:cubicBezTo>
                  <a:lnTo>
                    <a:pt x="81898" y="24531"/>
                  </a:ln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D4BA603-CC91-1C54-4E87-4D7CD514E5B3}"/>
                </a:ext>
              </a:extLst>
            </p:cNvPr>
            <p:cNvSpPr/>
            <p:nvPr>
              <p:custDataLst>
                <p:tags r:id="rId91"/>
              </p:custDataLst>
            </p:nvPr>
          </p:nvSpPr>
          <p:spPr>
            <a:xfrm>
              <a:off x="8710877" y="4605959"/>
              <a:ext cx="94767" cy="124703"/>
            </a:xfrm>
            <a:custGeom>
              <a:avLst/>
              <a:gdLst>
                <a:gd name="connsiteX0" fmla="*/ 55155 w 94767"/>
                <a:gd name="connsiteY0" fmla="*/ 2035 h 124703"/>
                <a:gd name="connsiteX1" fmla="*/ 55155 w 94767"/>
                <a:gd name="connsiteY1" fmla="*/ 8412 h 124703"/>
                <a:gd name="connsiteX2" fmla="*/ 68440 w 94767"/>
                <a:gd name="connsiteY2" fmla="*/ 18331 h 124703"/>
                <a:gd name="connsiteX3" fmla="*/ 68440 w 94767"/>
                <a:gd name="connsiteY3" fmla="*/ 54998 h 124703"/>
                <a:gd name="connsiteX4" fmla="*/ 43641 w 94767"/>
                <a:gd name="connsiteY4" fmla="*/ 44902 h 124703"/>
                <a:gd name="connsiteX5" fmla="*/ 243 w 94767"/>
                <a:gd name="connsiteY5" fmla="*/ 84934 h 124703"/>
                <a:gd name="connsiteX6" fmla="*/ 41515 w 94767"/>
                <a:gd name="connsiteY6" fmla="*/ 124790 h 124703"/>
                <a:gd name="connsiteX7" fmla="*/ 67731 w 94767"/>
                <a:gd name="connsiteY7" fmla="*/ 113807 h 124703"/>
                <a:gd name="connsiteX8" fmla="*/ 67731 w 94767"/>
                <a:gd name="connsiteY8" fmla="*/ 124790 h 124703"/>
                <a:gd name="connsiteX9" fmla="*/ 95010 w 94767"/>
                <a:gd name="connsiteY9" fmla="*/ 123018 h 124703"/>
                <a:gd name="connsiteX10" fmla="*/ 95010 w 94767"/>
                <a:gd name="connsiteY10" fmla="*/ 116641 h 124703"/>
                <a:gd name="connsiteX11" fmla="*/ 81725 w 94767"/>
                <a:gd name="connsiteY11" fmla="*/ 106722 h 124703"/>
                <a:gd name="connsiteX12" fmla="*/ 81725 w 94767"/>
                <a:gd name="connsiteY12" fmla="*/ 86 h 124703"/>
                <a:gd name="connsiteX13" fmla="*/ 55155 w 94767"/>
                <a:gd name="connsiteY13" fmla="*/ 2035 h 124703"/>
                <a:gd name="connsiteX14" fmla="*/ 67731 w 94767"/>
                <a:gd name="connsiteY14" fmla="*/ 104419 h 124703"/>
                <a:gd name="connsiteX15" fmla="*/ 42578 w 94767"/>
                <a:gd name="connsiteY15" fmla="*/ 119830 h 124703"/>
                <a:gd name="connsiteX16" fmla="*/ 22030 w 94767"/>
                <a:gd name="connsiteY16" fmla="*/ 108848 h 124703"/>
                <a:gd name="connsiteX17" fmla="*/ 16362 w 94767"/>
                <a:gd name="connsiteY17" fmla="*/ 85111 h 124703"/>
                <a:gd name="connsiteX18" fmla="*/ 23625 w 94767"/>
                <a:gd name="connsiteY18" fmla="*/ 59427 h 124703"/>
                <a:gd name="connsiteX19" fmla="*/ 44527 w 94767"/>
                <a:gd name="connsiteY19" fmla="*/ 49861 h 124703"/>
                <a:gd name="connsiteX20" fmla="*/ 65606 w 94767"/>
                <a:gd name="connsiteY20" fmla="*/ 60135 h 124703"/>
                <a:gd name="connsiteX21" fmla="*/ 67731 w 94767"/>
                <a:gd name="connsiteY21" fmla="*/ 66512 h 124703"/>
                <a:gd name="connsiteX22" fmla="*/ 67731 w 94767"/>
                <a:gd name="connsiteY22" fmla="*/ 10441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24703">
                  <a:moveTo>
                    <a:pt x="55155" y="2035"/>
                  </a:moveTo>
                  <a:lnTo>
                    <a:pt x="55155" y="8412"/>
                  </a:lnTo>
                  <a:cubicBezTo>
                    <a:pt x="67023" y="8412"/>
                    <a:pt x="68440" y="9652"/>
                    <a:pt x="68440" y="18331"/>
                  </a:cubicBezTo>
                  <a:lnTo>
                    <a:pt x="68440" y="54998"/>
                  </a:lnTo>
                  <a:cubicBezTo>
                    <a:pt x="61886" y="48621"/>
                    <a:pt x="53383" y="44902"/>
                    <a:pt x="43641" y="44902"/>
                  </a:cubicBezTo>
                  <a:cubicBezTo>
                    <a:pt x="20082" y="44902"/>
                    <a:pt x="243" y="62615"/>
                    <a:pt x="243" y="84934"/>
                  </a:cubicBezTo>
                  <a:cubicBezTo>
                    <a:pt x="243" y="107076"/>
                    <a:pt x="19019" y="124790"/>
                    <a:pt x="41515" y="124790"/>
                  </a:cubicBezTo>
                  <a:cubicBezTo>
                    <a:pt x="56040" y="124790"/>
                    <a:pt x="64720" y="116996"/>
                    <a:pt x="67731" y="113807"/>
                  </a:cubicBezTo>
                  <a:lnTo>
                    <a:pt x="67731" y="124790"/>
                  </a:lnTo>
                  <a:lnTo>
                    <a:pt x="95010" y="123018"/>
                  </a:lnTo>
                  <a:lnTo>
                    <a:pt x="95010" y="116641"/>
                  </a:lnTo>
                  <a:cubicBezTo>
                    <a:pt x="83142" y="116641"/>
                    <a:pt x="81725" y="115402"/>
                    <a:pt x="81725" y="106722"/>
                  </a:cubicBezTo>
                  <a:lnTo>
                    <a:pt x="81725" y="86"/>
                  </a:lnTo>
                  <a:lnTo>
                    <a:pt x="55155" y="2035"/>
                  </a:lnTo>
                  <a:close/>
                  <a:moveTo>
                    <a:pt x="67731" y="104419"/>
                  </a:moveTo>
                  <a:cubicBezTo>
                    <a:pt x="63126" y="112745"/>
                    <a:pt x="54092" y="119830"/>
                    <a:pt x="42578" y="119830"/>
                  </a:cubicBezTo>
                  <a:cubicBezTo>
                    <a:pt x="32658" y="119830"/>
                    <a:pt x="25573" y="113984"/>
                    <a:pt x="22030" y="108848"/>
                  </a:cubicBezTo>
                  <a:cubicBezTo>
                    <a:pt x="18488" y="103533"/>
                    <a:pt x="16362" y="96448"/>
                    <a:pt x="16362" y="85111"/>
                  </a:cubicBezTo>
                  <a:cubicBezTo>
                    <a:pt x="16362" y="81037"/>
                    <a:pt x="16362" y="67752"/>
                    <a:pt x="23625" y="59427"/>
                  </a:cubicBezTo>
                  <a:cubicBezTo>
                    <a:pt x="30710" y="51456"/>
                    <a:pt x="39390" y="49861"/>
                    <a:pt x="44527" y="49861"/>
                  </a:cubicBezTo>
                  <a:cubicBezTo>
                    <a:pt x="53029" y="49861"/>
                    <a:pt x="60646" y="53758"/>
                    <a:pt x="65606" y="60135"/>
                  </a:cubicBezTo>
                  <a:cubicBezTo>
                    <a:pt x="67731" y="62969"/>
                    <a:pt x="67731" y="63147"/>
                    <a:pt x="67731" y="66512"/>
                  </a:cubicBezTo>
                  <a:lnTo>
                    <a:pt x="67731" y="104419"/>
                  </a:ln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40162E1D-443B-DE39-37D4-08896A3CFD27}"/>
                </a:ext>
              </a:extLst>
            </p:cNvPr>
            <p:cNvSpPr/>
            <p:nvPr>
              <p:custDataLst>
                <p:tags r:id="rId92"/>
              </p:custDataLst>
            </p:nvPr>
          </p:nvSpPr>
          <p:spPr>
            <a:xfrm>
              <a:off x="8900897" y="4501145"/>
              <a:ext cx="34668" cy="253051"/>
            </a:xfrm>
            <a:custGeom>
              <a:avLst/>
              <a:gdLst>
                <a:gd name="connsiteX0" fmla="*/ 34918 w 34668"/>
                <a:gd name="connsiteY0" fmla="*/ 85 h 253051"/>
                <a:gd name="connsiteX1" fmla="*/ 250 w 34668"/>
                <a:gd name="connsiteY1" fmla="*/ 85 h 253051"/>
                <a:gd name="connsiteX2" fmla="*/ 250 w 34668"/>
                <a:gd name="connsiteY2" fmla="*/ 10207 h 253051"/>
                <a:gd name="connsiteX3" fmla="*/ 24796 w 34668"/>
                <a:gd name="connsiteY3" fmla="*/ 10207 h 253051"/>
                <a:gd name="connsiteX4" fmla="*/ 24796 w 34668"/>
                <a:gd name="connsiteY4" fmla="*/ 243014 h 253051"/>
                <a:gd name="connsiteX5" fmla="*/ 250 w 34668"/>
                <a:gd name="connsiteY5" fmla="*/ 243014 h 253051"/>
                <a:gd name="connsiteX6" fmla="*/ 250 w 34668"/>
                <a:gd name="connsiteY6" fmla="*/ 253136 h 253051"/>
                <a:gd name="connsiteX7" fmla="*/ 34918 w 34668"/>
                <a:gd name="connsiteY7" fmla="*/ 253136 h 253051"/>
                <a:gd name="connsiteX8" fmla="*/ 34918 w 34668"/>
                <a:gd name="connsiteY8" fmla="*/ 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918" y="85"/>
                  </a:moveTo>
                  <a:lnTo>
                    <a:pt x="250" y="85"/>
                  </a:lnTo>
                  <a:lnTo>
                    <a:pt x="250" y="10207"/>
                  </a:lnTo>
                  <a:lnTo>
                    <a:pt x="24796" y="10207"/>
                  </a:lnTo>
                  <a:lnTo>
                    <a:pt x="24796" y="243014"/>
                  </a:lnTo>
                  <a:lnTo>
                    <a:pt x="250" y="243014"/>
                  </a:lnTo>
                  <a:lnTo>
                    <a:pt x="250" y="253136"/>
                  </a:lnTo>
                  <a:lnTo>
                    <a:pt x="34918" y="253136"/>
                  </a:lnTo>
                  <a:lnTo>
                    <a:pt x="34918" y="85"/>
                  </a:ln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77D5CF2C-C8E4-15B2-6B1C-1C9BA250540A}"/>
                </a:ext>
              </a:extLst>
            </p:cNvPr>
            <p:cNvSpPr/>
            <p:nvPr>
              <p:custDataLst>
                <p:tags r:id="rId93"/>
              </p:custDataLst>
            </p:nvPr>
          </p:nvSpPr>
          <p:spPr>
            <a:xfrm>
              <a:off x="9132463" y="4664110"/>
              <a:ext cx="26823" cy="26823"/>
            </a:xfrm>
            <a:custGeom>
              <a:avLst/>
              <a:gdLst>
                <a:gd name="connsiteX0" fmla="*/ 27082 w 26823"/>
                <a:gd name="connsiteY0" fmla="*/ 13496 h 26823"/>
                <a:gd name="connsiteX1" fmla="*/ 13670 w 26823"/>
                <a:gd name="connsiteY1" fmla="*/ 85 h 26823"/>
                <a:gd name="connsiteX2" fmla="*/ 259 w 26823"/>
                <a:gd name="connsiteY2" fmla="*/ 13496 h 26823"/>
                <a:gd name="connsiteX3" fmla="*/ 13670 w 26823"/>
                <a:gd name="connsiteY3" fmla="*/ 26908 h 26823"/>
                <a:gd name="connsiteX4" fmla="*/ 27082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82" y="13496"/>
                  </a:moveTo>
                  <a:cubicBezTo>
                    <a:pt x="27082" y="6158"/>
                    <a:pt x="21009" y="85"/>
                    <a:pt x="13670" y="85"/>
                  </a:cubicBezTo>
                  <a:cubicBezTo>
                    <a:pt x="6332" y="85"/>
                    <a:pt x="259" y="6158"/>
                    <a:pt x="259" y="13496"/>
                  </a:cubicBezTo>
                  <a:cubicBezTo>
                    <a:pt x="259" y="20835"/>
                    <a:pt x="6332" y="26908"/>
                    <a:pt x="13670" y="26908"/>
                  </a:cubicBezTo>
                  <a:cubicBezTo>
                    <a:pt x="21009" y="26908"/>
                    <a:pt x="27082" y="20835"/>
                    <a:pt x="27082" y="13496"/>
                  </a:cubicBez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B598F29C-100F-ACA0-7AF9-92213E034C58}"/>
                </a:ext>
              </a:extLst>
            </p:cNvPr>
            <p:cNvSpPr/>
            <p:nvPr>
              <p:custDataLst>
                <p:tags r:id="rId94"/>
              </p:custDataLst>
            </p:nvPr>
          </p:nvSpPr>
          <p:spPr>
            <a:xfrm>
              <a:off x="9244930" y="4664110"/>
              <a:ext cx="26823" cy="26823"/>
            </a:xfrm>
            <a:custGeom>
              <a:avLst/>
              <a:gdLst>
                <a:gd name="connsiteX0" fmla="*/ 27087 w 26823"/>
                <a:gd name="connsiteY0" fmla="*/ 13496 h 26823"/>
                <a:gd name="connsiteX1" fmla="*/ 13675 w 26823"/>
                <a:gd name="connsiteY1" fmla="*/ 85 h 26823"/>
                <a:gd name="connsiteX2" fmla="*/ 263 w 26823"/>
                <a:gd name="connsiteY2" fmla="*/ 13496 h 26823"/>
                <a:gd name="connsiteX3" fmla="*/ 13675 w 26823"/>
                <a:gd name="connsiteY3" fmla="*/ 26908 h 26823"/>
                <a:gd name="connsiteX4" fmla="*/ 27087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87" y="13496"/>
                  </a:moveTo>
                  <a:cubicBezTo>
                    <a:pt x="27087" y="6158"/>
                    <a:pt x="21013" y="85"/>
                    <a:pt x="13675" y="85"/>
                  </a:cubicBezTo>
                  <a:cubicBezTo>
                    <a:pt x="6336" y="85"/>
                    <a:pt x="263" y="6158"/>
                    <a:pt x="263" y="13496"/>
                  </a:cubicBezTo>
                  <a:cubicBezTo>
                    <a:pt x="263" y="20835"/>
                    <a:pt x="6336" y="26908"/>
                    <a:pt x="13675" y="26908"/>
                  </a:cubicBezTo>
                  <a:cubicBezTo>
                    <a:pt x="21013" y="26908"/>
                    <a:pt x="27087" y="20835"/>
                    <a:pt x="27087" y="13496"/>
                  </a:cubicBez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8F2D1DEC-1DFE-ADC5-76ED-01CAA1D0CF0D}"/>
                </a:ext>
              </a:extLst>
            </p:cNvPr>
            <p:cNvSpPr/>
            <p:nvPr>
              <p:custDataLst>
                <p:tags r:id="rId95"/>
              </p:custDataLst>
            </p:nvPr>
          </p:nvSpPr>
          <p:spPr>
            <a:xfrm>
              <a:off x="9357396" y="4664110"/>
              <a:ext cx="26823" cy="26823"/>
            </a:xfrm>
            <a:custGeom>
              <a:avLst/>
              <a:gdLst>
                <a:gd name="connsiteX0" fmla="*/ 27091 w 26823"/>
                <a:gd name="connsiteY0" fmla="*/ 13496 h 26823"/>
                <a:gd name="connsiteX1" fmla="*/ 13679 w 26823"/>
                <a:gd name="connsiteY1" fmla="*/ 85 h 26823"/>
                <a:gd name="connsiteX2" fmla="*/ 268 w 26823"/>
                <a:gd name="connsiteY2" fmla="*/ 13496 h 26823"/>
                <a:gd name="connsiteX3" fmla="*/ 13679 w 26823"/>
                <a:gd name="connsiteY3" fmla="*/ 26908 h 26823"/>
                <a:gd name="connsiteX4" fmla="*/ 27091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91" y="13496"/>
                  </a:moveTo>
                  <a:cubicBezTo>
                    <a:pt x="27091" y="6158"/>
                    <a:pt x="21018" y="85"/>
                    <a:pt x="13679" y="85"/>
                  </a:cubicBezTo>
                  <a:cubicBezTo>
                    <a:pt x="6341" y="85"/>
                    <a:pt x="268" y="6158"/>
                    <a:pt x="268" y="13496"/>
                  </a:cubicBezTo>
                  <a:cubicBezTo>
                    <a:pt x="268" y="20835"/>
                    <a:pt x="6341" y="26908"/>
                    <a:pt x="13679" y="26908"/>
                  </a:cubicBezTo>
                  <a:cubicBezTo>
                    <a:pt x="21018" y="26908"/>
                    <a:pt x="27091" y="20835"/>
                    <a:pt x="27091" y="13496"/>
                  </a:cubicBez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591CB010-F1DD-3A8A-0BA4-F8AFE3E37081}"/>
                </a:ext>
              </a:extLst>
            </p:cNvPr>
            <p:cNvSpPr/>
            <p:nvPr>
              <p:custDataLst>
                <p:tags r:id="rId96"/>
              </p:custDataLst>
            </p:nvPr>
          </p:nvSpPr>
          <p:spPr>
            <a:xfrm>
              <a:off x="9469862" y="4664110"/>
              <a:ext cx="29606" cy="75662"/>
            </a:xfrm>
            <a:custGeom>
              <a:avLst/>
              <a:gdLst>
                <a:gd name="connsiteX0" fmla="*/ 29879 w 29606"/>
                <a:gd name="connsiteY0" fmla="*/ 26655 h 75662"/>
                <a:gd name="connsiteX1" fmla="*/ 13684 w 29606"/>
                <a:gd name="connsiteY1" fmla="*/ 85 h 75662"/>
                <a:gd name="connsiteX2" fmla="*/ 272 w 29606"/>
                <a:gd name="connsiteY2" fmla="*/ 13496 h 75662"/>
                <a:gd name="connsiteX3" fmla="*/ 13684 w 29606"/>
                <a:gd name="connsiteY3" fmla="*/ 26908 h 75662"/>
                <a:gd name="connsiteX4" fmla="*/ 22540 w 29606"/>
                <a:gd name="connsiteY4" fmla="*/ 23618 h 75662"/>
                <a:gd name="connsiteX5" fmla="*/ 23806 w 29606"/>
                <a:gd name="connsiteY5" fmla="*/ 22859 h 75662"/>
                <a:gd name="connsiteX6" fmla="*/ 24312 w 29606"/>
                <a:gd name="connsiteY6" fmla="*/ 26655 h 75662"/>
                <a:gd name="connsiteX7" fmla="*/ 7104 w 29606"/>
                <a:gd name="connsiteY7" fmla="*/ 68915 h 75662"/>
                <a:gd name="connsiteX8" fmla="*/ 4321 w 29606"/>
                <a:gd name="connsiteY8" fmla="*/ 72963 h 75662"/>
                <a:gd name="connsiteX9" fmla="*/ 6851 w 29606"/>
                <a:gd name="connsiteY9" fmla="*/ 75747 h 75662"/>
                <a:gd name="connsiteX10" fmla="*/ 29879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79" y="26655"/>
                  </a:moveTo>
                  <a:cubicBezTo>
                    <a:pt x="29879" y="9954"/>
                    <a:pt x="23553" y="85"/>
                    <a:pt x="13684" y="85"/>
                  </a:cubicBezTo>
                  <a:cubicBezTo>
                    <a:pt x="5333" y="85"/>
                    <a:pt x="272" y="6411"/>
                    <a:pt x="272" y="13496"/>
                  </a:cubicBezTo>
                  <a:cubicBezTo>
                    <a:pt x="272" y="20329"/>
                    <a:pt x="5333" y="26908"/>
                    <a:pt x="13684" y="26908"/>
                  </a:cubicBezTo>
                  <a:cubicBezTo>
                    <a:pt x="16720" y="26908"/>
                    <a:pt x="20010" y="25896"/>
                    <a:pt x="22540" y="23618"/>
                  </a:cubicBezTo>
                  <a:cubicBezTo>
                    <a:pt x="23300" y="23112"/>
                    <a:pt x="23553" y="22859"/>
                    <a:pt x="23806" y="22859"/>
                  </a:cubicBezTo>
                  <a:cubicBezTo>
                    <a:pt x="24059" y="22859"/>
                    <a:pt x="24312" y="23112"/>
                    <a:pt x="24312" y="26655"/>
                  </a:cubicBezTo>
                  <a:cubicBezTo>
                    <a:pt x="24312" y="45381"/>
                    <a:pt x="15455" y="60564"/>
                    <a:pt x="7104" y="68915"/>
                  </a:cubicBezTo>
                  <a:cubicBezTo>
                    <a:pt x="4321" y="71698"/>
                    <a:pt x="4321" y="72204"/>
                    <a:pt x="4321" y="72963"/>
                  </a:cubicBezTo>
                  <a:cubicBezTo>
                    <a:pt x="4321" y="74735"/>
                    <a:pt x="5586" y="75747"/>
                    <a:pt x="6851" y="75747"/>
                  </a:cubicBezTo>
                  <a:cubicBezTo>
                    <a:pt x="9635" y="75747"/>
                    <a:pt x="29879" y="56262"/>
                    <a:pt x="29879" y="26655"/>
                  </a:cubicBez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B0075D5D-CFC1-4A7E-7954-2932CE3A1467}"/>
                </a:ext>
              </a:extLst>
            </p:cNvPr>
            <p:cNvSpPr/>
            <p:nvPr>
              <p:custDataLst>
                <p:tags r:id="rId97"/>
              </p:custDataLst>
            </p:nvPr>
          </p:nvSpPr>
          <p:spPr>
            <a:xfrm>
              <a:off x="9590426" y="4501145"/>
              <a:ext cx="34667" cy="253051"/>
            </a:xfrm>
            <a:custGeom>
              <a:avLst/>
              <a:gdLst>
                <a:gd name="connsiteX0" fmla="*/ 34944 w 34667"/>
                <a:gd name="connsiteY0" fmla="*/ 253136 h 253051"/>
                <a:gd name="connsiteX1" fmla="*/ 34944 w 34667"/>
                <a:gd name="connsiteY1" fmla="*/ 243014 h 253051"/>
                <a:gd name="connsiteX2" fmla="*/ 10398 w 34667"/>
                <a:gd name="connsiteY2" fmla="*/ 243014 h 253051"/>
                <a:gd name="connsiteX3" fmla="*/ 10398 w 34667"/>
                <a:gd name="connsiteY3" fmla="*/ 10207 h 253051"/>
                <a:gd name="connsiteX4" fmla="*/ 34944 w 34667"/>
                <a:gd name="connsiteY4" fmla="*/ 10207 h 253051"/>
                <a:gd name="connsiteX5" fmla="*/ 34944 w 34667"/>
                <a:gd name="connsiteY5" fmla="*/ 85 h 253051"/>
                <a:gd name="connsiteX6" fmla="*/ 276 w 34667"/>
                <a:gd name="connsiteY6" fmla="*/ 85 h 253051"/>
                <a:gd name="connsiteX7" fmla="*/ 276 w 34667"/>
                <a:gd name="connsiteY7" fmla="*/ 253136 h 253051"/>
                <a:gd name="connsiteX8" fmla="*/ 34944 w 34667"/>
                <a:gd name="connsiteY8" fmla="*/ 25313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944" y="253136"/>
                  </a:moveTo>
                  <a:lnTo>
                    <a:pt x="34944" y="243014"/>
                  </a:lnTo>
                  <a:lnTo>
                    <a:pt x="10398" y="243014"/>
                  </a:lnTo>
                  <a:lnTo>
                    <a:pt x="10398" y="10207"/>
                  </a:lnTo>
                  <a:lnTo>
                    <a:pt x="34944" y="10207"/>
                  </a:lnTo>
                  <a:lnTo>
                    <a:pt x="34944" y="85"/>
                  </a:lnTo>
                  <a:lnTo>
                    <a:pt x="276" y="85"/>
                  </a:lnTo>
                  <a:lnTo>
                    <a:pt x="276" y="253136"/>
                  </a:lnTo>
                  <a:lnTo>
                    <a:pt x="34944" y="253136"/>
                  </a:ln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C0E8B020-471C-1BE6-C3FA-1B1769CD8D74}"/>
                </a:ext>
              </a:extLst>
            </p:cNvPr>
            <p:cNvSpPr/>
            <p:nvPr>
              <p:custDataLst>
                <p:tags r:id="rId98"/>
              </p:custDataLst>
            </p:nvPr>
          </p:nvSpPr>
          <p:spPr>
            <a:xfrm>
              <a:off x="9640474" y="4518859"/>
              <a:ext cx="183658" cy="172074"/>
            </a:xfrm>
            <a:custGeom>
              <a:avLst/>
              <a:gdLst>
                <a:gd name="connsiteX0" fmla="*/ 169823 w 183658"/>
                <a:gd name="connsiteY0" fmla="*/ 113199 h 172074"/>
                <a:gd name="connsiteX1" fmla="*/ 171089 w 183658"/>
                <a:gd name="connsiteY1" fmla="*/ 109656 h 172074"/>
                <a:gd name="connsiteX2" fmla="*/ 168052 w 183658"/>
                <a:gd name="connsiteY2" fmla="*/ 106872 h 172074"/>
                <a:gd name="connsiteX3" fmla="*/ 164762 w 183658"/>
                <a:gd name="connsiteY3" fmla="*/ 109909 h 172074"/>
                <a:gd name="connsiteX4" fmla="*/ 95679 w 183658"/>
                <a:gd name="connsiteY4" fmla="*/ 164315 h 172074"/>
                <a:gd name="connsiteX5" fmla="*/ 58734 w 183658"/>
                <a:gd name="connsiteY5" fmla="*/ 164315 h 172074"/>
                <a:gd name="connsiteX6" fmla="*/ 53167 w 183658"/>
                <a:gd name="connsiteY6" fmla="*/ 164062 h 172074"/>
                <a:gd name="connsiteX7" fmla="*/ 49877 w 183658"/>
                <a:gd name="connsiteY7" fmla="*/ 161531 h 172074"/>
                <a:gd name="connsiteX8" fmla="*/ 51142 w 183658"/>
                <a:gd name="connsiteY8" fmla="*/ 155711 h 172074"/>
                <a:gd name="connsiteX9" fmla="*/ 68350 w 183658"/>
                <a:gd name="connsiteY9" fmla="*/ 86628 h 172074"/>
                <a:gd name="connsiteX10" fmla="*/ 93402 w 183658"/>
                <a:gd name="connsiteY10" fmla="*/ 86628 h 172074"/>
                <a:gd name="connsiteX11" fmla="*/ 114911 w 183658"/>
                <a:gd name="connsiteY11" fmla="*/ 98268 h 172074"/>
                <a:gd name="connsiteX12" fmla="*/ 113140 w 183658"/>
                <a:gd name="connsiteY12" fmla="*/ 110668 h 172074"/>
                <a:gd name="connsiteX13" fmla="*/ 112381 w 183658"/>
                <a:gd name="connsiteY13" fmla="*/ 113452 h 172074"/>
                <a:gd name="connsiteX14" fmla="*/ 115670 w 183658"/>
                <a:gd name="connsiteY14" fmla="*/ 116235 h 172074"/>
                <a:gd name="connsiteX15" fmla="*/ 119466 w 183658"/>
                <a:gd name="connsiteY15" fmla="*/ 111174 h 172074"/>
                <a:gd name="connsiteX16" fmla="*/ 133890 w 183658"/>
                <a:gd name="connsiteY16" fmla="*/ 51960 h 172074"/>
                <a:gd name="connsiteX17" fmla="*/ 130854 w 183658"/>
                <a:gd name="connsiteY17" fmla="*/ 49177 h 172074"/>
                <a:gd name="connsiteX18" fmla="*/ 127311 w 183658"/>
                <a:gd name="connsiteY18" fmla="*/ 53731 h 172074"/>
                <a:gd name="connsiteX19" fmla="*/ 94161 w 183658"/>
                <a:gd name="connsiteY19" fmla="*/ 78784 h 172074"/>
                <a:gd name="connsiteX20" fmla="*/ 70374 w 183658"/>
                <a:gd name="connsiteY20" fmla="*/ 78784 h 172074"/>
                <a:gd name="connsiteX21" fmla="*/ 85557 w 183658"/>
                <a:gd name="connsiteY21" fmla="*/ 17798 h 172074"/>
                <a:gd name="connsiteX22" fmla="*/ 99222 w 183658"/>
                <a:gd name="connsiteY22" fmla="*/ 7929 h 172074"/>
                <a:gd name="connsiteX23" fmla="*/ 134902 w 183658"/>
                <a:gd name="connsiteY23" fmla="*/ 7929 h 172074"/>
                <a:gd name="connsiteX24" fmla="*/ 173366 w 183658"/>
                <a:gd name="connsiteY24" fmla="*/ 36018 h 172074"/>
                <a:gd name="connsiteX25" fmla="*/ 172354 w 183658"/>
                <a:gd name="connsiteY25" fmla="*/ 49430 h 172074"/>
                <a:gd name="connsiteX26" fmla="*/ 172101 w 183658"/>
                <a:gd name="connsiteY26" fmla="*/ 53985 h 172074"/>
                <a:gd name="connsiteX27" fmla="*/ 175137 w 183658"/>
                <a:gd name="connsiteY27" fmla="*/ 57021 h 172074"/>
                <a:gd name="connsiteX28" fmla="*/ 178680 w 183658"/>
                <a:gd name="connsiteY28" fmla="*/ 50695 h 172074"/>
                <a:gd name="connsiteX29" fmla="*/ 183741 w 183658"/>
                <a:gd name="connsiteY29" fmla="*/ 6917 h 172074"/>
                <a:gd name="connsiteX30" fmla="*/ 176909 w 183658"/>
                <a:gd name="connsiteY30" fmla="*/ 85 h 172074"/>
                <a:gd name="connsiteX31" fmla="*/ 49118 w 183658"/>
                <a:gd name="connsiteY31" fmla="*/ 85 h 172074"/>
                <a:gd name="connsiteX32" fmla="*/ 41527 w 183658"/>
                <a:gd name="connsiteY32" fmla="*/ 5146 h 172074"/>
                <a:gd name="connsiteX33" fmla="*/ 48612 w 183658"/>
                <a:gd name="connsiteY33" fmla="*/ 7929 h 172074"/>
                <a:gd name="connsiteX34" fmla="*/ 65060 w 183658"/>
                <a:gd name="connsiteY34" fmla="*/ 12484 h 172074"/>
                <a:gd name="connsiteX35" fmla="*/ 63795 w 183658"/>
                <a:gd name="connsiteY35" fmla="*/ 18557 h 172074"/>
                <a:gd name="connsiteX36" fmla="*/ 30392 w 183658"/>
                <a:gd name="connsiteY36" fmla="*/ 152421 h 172074"/>
                <a:gd name="connsiteX37" fmla="*/ 7365 w 183658"/>
                <a:gd name="connsiteY37" fmla="*/ 164315 h 172074"/>
                <a:gd name="connsiteX38" fmla="*/ 279 w 183658"/>
                <a:gd name="connsiteY38" fmla="*/ 169123 h 172074"/>
                <a:gd name="connsiteX39" fmla="*/ 7365 w 183658"/>
                <a:gd name="connsiteY39" fmla="*/ 172159 h 172074"/>
                <a:gd name="connsiteX40" fmla="*/ 138698 w 183658"/>
                <a:gd name="connsiteY40" fmla="*/ 172159 h 172074"/>
                <a:gd name="connsiteX41" fmla="*/ 146543 w 183658"/>
                <a:gd name="connsiteY41" fmla="*/ 167858 h 172074"/>
                <a:gd name="connsiteX42" fmla="*/ 169823 w 183658"/>
                <a:gd name="connsiteY42" fmla="*/ 113199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658" h="172074">
                  <a:moveTo>
                    <a:pt x="169823" y="113199"/>
                  </a:moveTo>
                  <a:cubicBezTo>
                    <a:pt x="170329" y="111933"/>
                    <a:pt x="171089" y="110162"/>
                    <a:pt x="171089" y="109656"/>
                  </a:cubicBezTo>
                  <a:cubicBezTo>
                    <a:pt x="171089" y="109403"/>
                    <a:pt x="171089" y="106872"/>
                    <a:pt x="168052" y="106872"/>
                  </a:cubicBezTo>
                  <a:cubicBezTo>
                    <a:pt x="165775" y="106872"/>
                    <a:pt x="165268" y="108391"/>
                    <a:pt x="164762" y="109909"/>
                  </a:cubicBezTo>
                  <a:cubicBezTo>
                    <a:pt x="148314" y="147360"/>
                    <a:pt x="138951" y="164315"/>
                    <a:pt x="95679" y="164315"/>
                  </a:cubicBezTo>
                  <a:lnTo>
                    <a:pt x="58734" y="164315"/>
                  </a:lnTo>
                  <a:cubicBezTo>
                    <a:pt x="55191" y="164315"/>
                    <a:pt x="54685" y="164315"/>
                    <a:pt x="53167" y="164062"/>
                  </a:cubicBezTo>
                  <a:cubicBezTo>
                    <a:pt x="50636" y="163809"/>
                    <a:pt x="49877" y="163556"/>
                    <a:pt x="49877" y="161531"/>
                  </a:cubicBezTo>
                  <a:cubicBezTo>
                    <a:pt x="49877" y="160772"/>
                    <a:pt x="49877" y="160266"/>
                    <a:pt x="51142" y="155711"/>
                  </a:cubicBezTo>
                  <a:lnTo>
                    <a:pt x="68350" y="86628"/>
                  </a:lnTo>
                  <a:lnTo>
                    <a:pt x="93402" y="86628"/>
                  </a:lnTo>
                  <a:cubicBezTo>
                    <a:pt x="114911" y="86628"/>
                    <a:pt x="114911" y="91942"/>
                    <a:pt x="114911" y="98268"/>
                  </a:cubicBezTo>
                  <a:cubicBezTo>
                    <a:pt x="114911" y="100040"/>
                    <a:pt x="114911" y="103076"/>
                    <a:pt x="113140" y="110668"/>
                  </a:cubicBezTo>
                  <a:cubicBezTo>
                    <a:pt x="112634" y="111933"/>
                    <a:pt x="112381" y="112692"/>
                    <a:pt x="112381" y="113452"/>
                  </a:cubicBezTo>
                  <a:cubicBezTo>
                    <a:pt x="112381" y="114717"/>
                    <a:pt x="113393" y="116235"/>
                    <a:pt x="115670" y="116235"/>
                  </a:cubicBezTo>
                  <a:cubicBezTo>
                    <a:pt x="117695" y="116235"/>
                    <a:pt x="118454" y="114970"/>
                    <a:pt x="119466" y="111174"/>
                  </a:cubicBezTo>
                  <a:lnTo>
                    <a:pt x="133890" y="51960"/>
                  </a:lnTo>
                  <a:cubicBezTo>
                    <a:pt x="133890" y="50442"/>
                    <a:pt x="132625" y="49177"/>
                    <a:pt x="130854" y="49177"/>
                  </a:cubicBezTo>
                  <a:cubicBezTo>
                    <a:pt x="128576" y="49177"/>
                    <a:pt x="128070" y="50695"/>
                    <a:pt x="127311" y="53731"/>
                  </a:cubicBezTo>
                  <a:cubicBezTo>
                    <a:pt x="121997" y="72963"/>
                    <a:pt x="117442" y="78784"/>
                    <a:pt x="94161" y="78784"/>
                  </a:cubicBezTo>
                  <a:lnTo>
                    <a:pt x="70374" y="78784"/>
                  </a:lnTo>
                  <a:lnTo>
                    <a:pt x="85557" y="17798"/>
                  </a:lnTo>
                  <a:cubicBezTo>
                    <a:pt x="87835" y="8941"/>
                    <a:pt x="88088" y="7929"/>
                    <a:pt x="99222" y="7929"/>
                  </a:cubicBezTo>
                  <a:lnTo>
                    <a:pt x="134902" y="7929"/>
                  </a:lnTo>
                  <a:cubicBezTo>
                    <a:pt x="165775" y="7929"/>
                    <a:pt x="173366" y="15268"/>
                    <a:pt x="173366" y="36018"/>
                  </a:cubicBezTo>
                  <a:cubicBezTo>
                    <a:pt x="173366" y="42091"/>
                    <a:pt x="173366" y="42597"/>
                    <a:pt x="172354" y="49430"/>
                  </a:cubicBezTo>
                  <a:cubicBezTo>
                    <a:pt x="172354" y="50948"/>
                    <a:pt x="172101" y="52719"/>
                    <a:pt x="172101" y="53985"/>
                  </a:cubicBezTo>
                  <a:cubicBezTo>
                    <a:pt x="172101" y="55250"/>
                    <a:pt x="172860" y="57021"/>
                    <a:pt x="175137" y="57021"/>
                  </a:cubicBezTo>
                  <a:cubicBezTo>
                    <a:pt x="177921" y="57021"/>
                    <a:pt x="178174" y="55503"/>
                    <a:pt x="178680" y="50695"/>
                  </a:cubicBezTo>
                  <a:lnTo>
                    <a:pt x="183741" y="6917"/>
                  </a:lnTo>
                  <a:cubicBezTo>
                    <a:pt x="184500" y="85"/>
                    <a:pt x="183235" y="85"/>
                    <a:pt x="176909" y="85"/>
                  </a:cubicBezTo>
                  <a:lnTo>
                    <a:pt x="49118" y="85"/>
                  </a:lnTo>
                  <a:cubicBezTo>
                    <a:pt x="44057" y="85"/>
                    <a:pt x="41527" y="85"/>
                    <a:pt x="41527" y="5146"/>
                  </a:cubicBezTo>
                  <a:cubicBezTo>
                    <a:pt x="41527" y="7929"/>
                    <a:pt x="43804" y="7929"/>
                    <a:pt x="48612" y="7929"/>
                  </a:cubicBezTo>
                  <a:cubicBezTo>
                    <a:pt x="57975" y="7929"/>
                    <a:pt x="65060" y="7929"/>
                    <a:pt x="65060" y="12484"/>
                  </a:cubicBezTo>
                  <a:cubicBezTo>
                    <a:pt x="65060" y="13496"/>
                    <a:pt x="65060" y="14002"/>
                    <a:pt x="63795" y="18557"/>
                  </a:cubicBezTo>
                  <a:lnTo>
                    <a:pt x="30392" y="152421"/>
                  </a:lnTo>
                  <a:cubicBezTo>
                    <a:pt x="27862" y="162290"/>
                    <a:pt x="27356" y="164315"/>
                    <a:pt x="7365" y="164315"/>
                  </a:cubicBezTo>
                  <a:cubicBezTo>
                    <a:pt x="3063" y="164315"/>
                    <a:pt x="279" y="164315"/>
                    <a:pt x="279" y="169123"/>
                  </a:cubicBezTo>
                  <a:cubicBezTo>
                    <a:pt x="279" y="172159"/>
                    <a:pt x="2557" y="172159"/>
                    <a:pt x="7365" y="172159"/>
                  </a:cubicBezTo>
                  <a:lnTo>
                    <a:pt x="138698" y="172159"/>
                  </a:lnTo>
                  <a:cubicBezTo>
                    <a:pt x="144518" y="172159"/>
                    <a:pt x="144771" y="171906"/>
                    <a:pt x="146543" y="167858"/>
                  </a:cubicBezTo>
                  <a:lnTo>
                    <a:pt x="169823" y="113199"/>
                  </a:ln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8492839C-D098-DADC-C11F-D1758AF33550}"/>
                </a:ext>
              </a:extLst>
            </p:cNvPr>
            <p:cNvSpPr/>
            <p:nvPr>
              <p:custDataLst>
                <p:tags r:id="rId99"/>
              </p:custDataLst>
            </p:nvPr>
          </p:nvSpPr>
          <p:spPr>
            <a:xfrm>
              <a:off x="9844897" y="4522402"/>
              <a:ext cx="100967" cy="168531"/>
            </a:xfrm>
            <a:custGeom>
              <a:avLst/>
              <a:gdLst>
                <a:gd name="connsiteX0" fmla="*/ 19772 w 100967"/>
                <a:gd name="connsiteY0" fmla="*/ 149132 h 168531"/>
                <a:gd name="connsiteX1" fmla="*/ 46595 w 100967"/>
                <a:gd name="connsiteY1" fmla="*/ 123067 h 168531"/>
                <a:gd name="connsiteX2" fmla="*/ 101254 w 100967"/>
                <a:gd name="connsiteY2" fmla="*/ 49177 h 168531"/>
                <a:gd name="connsiteX3" fmla="*/ 47608 w 100967"/>
                <a:gd name="connsiteY3" fmla="*/ 85 h 168531"/>
                <a:gd name="connsiteX4" fmla="*/ 287 w 100967"/>
                <a:gd name="connsiteY4" fmla="*/ 45887 h 168531"/>
                <a:gd name="connsiteX5" fmla="*/ 13699 w 100967"/>
                <a:gd name="connsiteY5" fmla="*/ 60058 h 168531"/>
                <a:gd name="connsiteX6" fmla="*/ 26857 w 100967"/>
                <a:gd name="connsiteY6" fmla="*/ 46646 h 168531"/>
                <a:gd name="connsiteX7" fmla="*/ 13446 w 100967"/>
                <a:gd name="connsiteY7" fmla="*/ 33487 h 168531"/>
                <a:gd name="connsiteX8" fmla="*/ 10156 w 100967"/>
                <a:gd name="connsiteY8" fmla="*/ 33740 h 168531"/>
                <a:gd name="connsiteX9" fmla="*/ 44318 w 100967"/>
                <a:gd name="connsiteY9" fmla="*/ 7929 h 168531"/>
                <a:gd name="connsiteX10" fmla="*/ 78227 w 100967"/>
                <a:gd name="connsiteY10" fmla="*/ 49177 h 168531"/>
                <a:gd name="connsiteX11" fmla="*/ 51656 w 100967"/>
                <a:gd name="connsiteY11" fmla="*/ 105101 h 168531"/>
                <a:gd name="connsiteX12" fmla="*/ 3071 w 100967"/>
                <a:gd name="connsiteY12" fmla="*/ 159254 h 168531"/>
                <a:gd name="connsiteX13" fmla="*/ 287 w 100967"/>
                <a:gd name="connsiteY13" fmla="*/ 168617 h 168531"/>
                <a:gd name="connsiteX14" fmla="*/ 94169 w 100967"/>
                <a:gd name="connsiteY14" fmla="*/ 168617 h 168531"/>
                <a:gd name="connsiteX15" fmla="*/ 101254 w 100967"/>
                <a:gd name="connsiteY15" fmla="*/ 124586 h 168531"/>
                <a:gd name="connsiteX16" fmla="*/ 94928 w 100967"/>
                <a:gd name="connsiteY16" fmla="*/ 124586 h 168531"/>
                <a:gd name="connsiteX17" fmla="*/ 89361 w 100967"/>
                <a:gd name="connsiteY17" fmla="*/ 147107 h 168531"/>
                <a:gd name="connsiteX18" fmla="*/ 65321 w 100967"/>
                <a:gd name="connsiteY18" fmla="*/ 149132 h 168531"/>
                <a:gd name="connsiteX19" fmla="*/ 19772 w 100967"/>
                <a:gd name="connsiteY19" fmla="*/ 14913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967" h="168531">
                  <a:moveTo>
                    <a:pt x="19772" y="149132"/>
                  </a:moveTo>
                  <a:lnTo>
                    <a:pt x="46595" y="123067"/>
                  </a:lnTo>
                  <a:cubicBezTo>
                    <a:pt x="86071" y="88146"/>
                    <a:pt x="101254" y="74482"/>
                    <a:pt x="101254" y="49177"/>
                  </a:cubicBezTo>
                  <a:cubicBezTo>
                    <a:pt x="101254" y="20329"/>
                    <a:pt x="78480" y="85"/>
                    <a:pt x="47608" y="85"/>
                  </a:cubicBezTo>
                  <a:cubicBezTo>
                    <a:pt x="19013" y="85"/>
                    <a:pt x="287" y="23365"/>
                    <a:pt x="287" y="45887"/>
                  </a:cubicBezTo>
                  <a:cubicBezTo>
                    <a:pt x="287" y="60058"/>
                    <a:pt x="12940" y="60058"/>
                    <a:pt x="13699" y="60058"/>
                  </a:cubicBezTo>
                  <a:cubicBezTo>
                    <a:pt x="18001" y="60058"/>
                    <a:pt x="26857" y="57021"/>
                    <a:pt x="26857" y="46646"/>
                  </a:cubicBezTo>
                  <a:cubicBezTo>
                    <a:pt x="26857" y="40067"/>
                    <a:pt x="22303" y="33487"/>
                    <a:pt x="13446" y="33487"/>
                  </a:cubicBezTo>
                  <a:cubicBezTo>
                    <a:pt x="11421" y="33487"/>
                    <a:pt x="10915" y="33487"/>
                    <a:pt x="10156" y="33740"/>
                  </a:cubicBezTo>
                  <a:cubicBezTo>
                    <a:pt x="15976" y="17292"/>
                    <a:pt x="29641" y="7929"/>
                    <a:pt x="44318" y="7929"/>
                  </a:cubicBezTo>
                  <a:cubicBezTo>
                    <a:pt x="67346" y="7929"/>
                    <a:pt x="78227" y="28426"/>
                    <a:pt x="78227" y="49177"/>
                  </a:cubicBezTo>
                  <a:cubicBezTo>
                    <a:pt x="78227" y="69421"/>
                    <a:pt x="65574" y="89412"/>
                    <a:pt x="51656" y="105101"/>
                  </a:cubicBezTo>
                  <a:lnTo>
                    <a:pt x="3071" y="159254"/>
                  </a:lnTo>
                  <a:cubicBezTo>
                    <a:pt x="287" y="162037"/>
                    <a:pt x="287" y="162543"/>
                    <a:pt x="287" y="168617"/>
                  </a:cubicBezTo>
                  <a:lnTo>
                    <a:pt x="94169" y="168617"/>
                  </a:lnTo>
                  <a:lnTo>
                    <a:pt x="101254" y="124586"/>
                  </a:lnTo>
                  <a:lnTo>
                    <a:pt x="94928" y="124586"/>
                  </a:lnTo>
                  <a:cubicBezTo>
                    <a:pt x="93663" y="132177"/>
                    <a:pt x="91892" y="143312"/>
                    <a:pt x="89361" y="147107"/>
                  </a:cubicBezTo>
                  <a:cubicBezTo>
                    <a:pt x="87590" y="149132"/>
                    <a:pt x="70888" y="149132"/>
                    <a:pt x="65321" y="149132"/>
                  </a:cubicBezTo>
                  <a:lnTo>
                    <a:pt x="19772" y="149132"/>
                  </a:ln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E380D763-1A7A-B742-8833-59065310F525}"/>
                </a:ext>
              </a:extLst>
            </p:cNvPr>
            <p:cNvSpPr/>
            <p:nvPr>
              <p:custDataLst>
                <p:tags r:id="rId100"/>
              </p:custDataLst>
            </p:nvPr>
          </p:nvSpPr>
          <p:spPr>
            <a:xfrm>
              <a:off x="9966742" y="4649888"/>
              <a:ext cx="64123" cy="80773"/>
            </a:xfrm>
            <a:custGeom>
              <a:avLst/>
              <a:gdLst>
                <a:gd name="connsiteX0" fmla="*/ 59455 w 64123"/>
                <a:gd name="connsiteY0" fmla="*/ 4692 h 80773"/>
                <a:gd name="connsiteX1" fmla="*/ 56976 w 64123"/>
                <a:gd name="connsiteY1" fmla="*/ 86 h 80773"/>
                <a:gd name="connsiteX2" fmla="*/ 53433 w 64123"/>
                <a:gd name="connsiteY2" fmla="*/ 2212 h 80773"/>
                <a:gd name="connsiteX3" fmla="*/ 50244 w 64123"/>
                <a:gd name="connsiteY3" fmla="*/ 4869 h 80773"/>
                <a:gd name="connsiteX4" fmla="*/ 31645 w 64123"/>
                <a:gd name="connsiteY4" fmla="*/ 86 h 80773"/>
                <a:gd name="connsiteX5" fmla="*/ 292 w 64123"/>
                <a:gd name="connsiteY5" fmla="*/ 22228 h 80773"/>
                <a:gd name="connsiteX6" fmla="*/ 7023 w 64123"/>
                <a:gd name="connsiteY6" fmla="*/ 36045 h 80773"/>
                <a:gd name="connsiteX7" fmla="*/ 31468 w 64123"/>
                <a:gd name="connsiteY7" fmla="*/ 44902 h 80773"/>
                <a:gd name="connsiteX8" fmla="*/ 54673 w 64123"/>
                <a:gd name="connsiteY8" fmla="*/ 60844 h 80773"/>
                <a:gd name="connsiteX9" fmla="*/ 32885 w 64123"/>
                <a:gd name="connsiteY9" fmla="*/ 75900 h 80773"/>
                <a:gd name="connsiteX10" fmla="*/ 6492 w 64123"/>
                <a:gd name="connsiteY10" fmla="*/ 52695 h 80773"/>
                <a:gd name="connsiteX11" fmla="*/ 3303 w 64123"/>
                <a:gd name="connsiteY11" fmla="*/ 49684 h 80773"/>
                <a:gd name="connsiteX12" fmla="*/ 292 w 64123"/>
                <a:gd name="connsiteY12" fmla="*/ 54467 h 80773"/>
                <a:gd name="connsiteX13" fmla="*/ 292 w 64123"/>
                <a:gd name="connsiteY13" fmla="*/ 76255 h 80773"/>
                <a:gd name="connsiteX14" fmla="*/ 2772 w 64123"/>
                <a:gd name="connsiteY14" fmla="*/ 80860 h 80773"/>
                <a:gd name="connsiteX15" fmla="*/ 11275 w 64123"/>
                <a:gd name="connsiteY15" fmla="*/ 73243 h 80773"/>
                <a:gd name="connsiteX16" fmla="*/ 32885 w 64123"/>
                <a:gd name="connsiteY16" fmla="*/ 80860 h 80773"/>
                <a:gd name="connsiteX17" fmla="*/ 64415 w 64123"/>
                <a:gd name="connsiteY17" fmla="*/ 55884 h 80773"/>
                <a:gd name="connsiteX18" fmla="*/ 56798 w 64123"/>
                <a:gd name="connsiteY18" fmla="*/ 39587 h 80773"/>
                <a:gd name="connsiteX19" fmla="*/ 35719 w 64123"/>
                <a:gd name="connsiteY19" fmla="*/ 30908 h 80773"/>
                <a:gd name="connsiteX20" fmla="*/ 10035 w 64123"/>
                <a:gd name="connsiteY20" fmla="*/ 16914 h 80773"/>
                <a:gd name="connsiteX21" fmla="*/ 31645 w 64123"/>
                <a:gd name="connsiteY21" fmla="*/ 4337 h 80773"/>
                <a:gd name="connsiteX22" fmla="*/ 53433 w 64123"/>
                <a:gd name="connsiteY22" fmla="*/ 23822 h 80773"/>
                <a:gd name="connsiteX23" fmla="*/ 56444 w 64123"/>
                <a:gd name="connsiteY23" fmla="*/ 25771 h 80773"/>
                <a:gd name="connsiteX24" fmla="*/ 59455 w 64123"/>
                <a:gd name="connsiteY24" fmla="*/ 21165 h 80773"/>
                <a:gd name="connsiteX25" fmla="*/ 59455 w 64123"/>
                <a:gd name="connsiteY25" fmla="*/ 469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455" y="4692"/>
                  </a:moveTo>
                  <a:cubicBezTo>
                    <a:pt x="59455" y="1680"/>
                    <a:pt x="59455" y="86"/>
                    <a:pt x="56976" y="86"/>
                  </a:cubicBezTo>
                  <a:cubicBezTo>
                    <a:pt x="56090" y="86"/>
                    <a:pt x="55736" y="86"/>
                    <a:pt x="53433" y="2212"/>
                  </a:cubicBezTo>
                  <a:cubicBezTo>
                    <a:pt x="53079" y="2389"/>
                    <a:pt x="51307" y="3983"/>
                    <a:pt x="50244" y="4869"/>
                  </a:cubicBezTo>
                  <a:cubicBezTo>
                    <a:pt x="44930" y="1149"/>
                    <a:pt x="38199" y="86"/>
                    <a:pt x="31645" y="86"/>
                  </a:cubicBezTo>
                  <a:cubicBezTo>
                    <a:pt x="6315" y="86"/>
                    <a:pt x="292" y="13371"/>
                    <a:pt x="292" y="22228"/>
                  </a:cubicBezTo>
                  <a:cubicBezTo>
                    <a:pt x="292" y="27896"/>
                    <a:pt x="2772" y="32502"/>
                    <a:pt x="7023" y="36045"/>
                  </a:cubicBezTo>
                  <a:cubicBezTo>
                    <a:pt x="13754" y="41890"/>
                    <a:pt x="20486" y="43130"/>
                    <a:pt x="31468" y="44902"/>
                  </a:cubicBezTo>
                  <a:cubicBezTo>
                    <a:pt x="40325" y="46496"/>
                    <a:pt x="54673" y="48976"/>
                    <a:pt x="54673" y="60844"/>
                  </a:cubicBezTo>
                  <a:cubicBezTo>
                    <a:pt x="54673" y="67752"/>
                    <a:pt x="49890" y="75900"/>
                    <a:pt x="32885" y="75900"/>
                  </a:cubicBezTo>
                  <a:cubicBezTo>
                    <a:pt x="15880" y="75900"/>
                    <a:pt x="9680" y="64741"/>
                    <a:pt x="6492" y="52695"/>
                  </a:cubicBezTo>
                  <a:cubicBezTo>
                    <a:pt x="5960" y="50393"/>
                    <a:pt x="5783" y="49684"/>
                    <a:pt x="3303" y="49684"/>
                  </a:cubicBezTo>
                  <a:cubicBezTo>
                    <a:pt x="292" y="49684"/>
                    <a:pt x="292" y="50924"/>
                    <a:pt x="292" y="54467"/>
                  </a:cubicBezTo>
                  <a:lnTo>
                    <a:pt x="292" y="76255"/>
                  </a:lnTo>
                  <a:cubicBezTo>
                    <a:pt x="292" y="79266"/>
                    <a:pt x="292" y="80860"/>
                    <a:pt x="2772" y="80860"/>
                  </a:cubicBezTo>
                  <a:cubicBezTo>
                    <a:pt x="4366" y="80860"/>
                    <a:pt x="7732" y="77140"/>
                    <a:pt x="11275" y="73243"/>
                  </a:cubicBezTo>
                  <a:cubicBezTo>
                    <a:pt x="19068" y="80506"/>
                    <a:pt x="28634" y="80860"/>
                    <a:pt x="32885" y="80860"/>
                  </a:cubicBezTo>
                  <a:cubicBezTo>
                    <a:pt x="55913" y="80860"/>
                    <a:pt x="64415" y="68461"/>
                    <a:pt x="64415" y="55884"/>
                  </a:cubicBezTo>
                  <a:cubicBezTo>
                    <a:pt x="64415" y="49153"/>
                    <a:pt x="61404" y="43839"/>
                    <a:pt x="56798" y="39587"/>
                  </a:cubicBezTo>
                  <a:cubicBezTo>
                    <a:pt x="50067" y="33388"/>
                    <a:pt x="41919" y="31971"/>
                    <a:pt x="35719" y="30908"/>
                  </a:cubicBezTo>
                  <a:cubicBezTo>
                    <a:pt x="21548" y="28428"/>
                    <a:pt x="10035" y="26302"/>
                    <a:pt x="10035" y="16914"/>
                  </a:cubicBezTo>
                  <a:cubicBezTo>
                    <a:pt x="10035" y="11246"/>
                    <a:pt x="14817" y="4337"/>
                    <a:pt x="31645" y="4337"/>
                  </a:cubicBezTo>
                  <a:cubicBezTo>
                    <a:pt x="52193" y="4337"/>
                    <a:pt x="53079" y="18685"/>
                    <a:pt x="53433" y="23822"/>
                  </a:cubicBezTo>
                  <a:cubicBezTo>
                    <a:pt x="53610" y="25771"/>
                    <a:pt x="55736" y="25771"/>
                    <a:pt x="56444" y="25771"/>
                  </a:cubicBezTo>
                  <a:cubicBezTo>
                    <a:pt x="59455" y="25771"/>
                    <a:pt x="59455" y="24531"/>
                    <a:pt x="59455" y="21165"/>
                  </a:cubicBezTo>
                  <a:lnTo>
                    <a:pt x="59455" y="4692"/>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F14BEAB7-2648-1A7B-A679-809BF74BF425}"/>
                </a:ext>
              </a:extLst>
            </p:cNvPr>
            <p:cNvSpPr/>
            <p:nvPr>
              <p:custDataLst>
                <p:tags r:id="rId101"/>
              </p:custDataLst>
            </p:nvPr>
          </p:nvSpPr>
          <p:spPr>
            <a:xfrm>
              <a:off x="10044076" y="4619952"/>
              <a:ext cx="61288" cy="110709"/>
            </a:xfrm>
            <a:custGeom>
              <a:avLst/>
              <a:gdLst>
                <a:gd name="connsiteX0" fmla="*/ 30763 w 61288"/>
                <a:gd name="connsiteY0" fmla="*/ 39056 h 110709"/>
                <a:gd name="connsiteX1" fmla="*/ 58396 w 61288"/>
                <a:gd name="connsiteY1" fmla="*/ 39056 h 110709"/>
                <a:gd name="connsiteX2" fmla="*/ 58396 w 61288"/>
                <a:gd name="connsiteY2" fmla="*/ 32679 h 110709"/>
                <a:gd name="connsiteX3" fmla="*/ 30763 w 61288"/>
                <a:gd name="connsiteY3" fmla="*/ 32679 h 110709"/>
                <a:gd name="connsiteX4" fmla="*/ 30763 w 61288"/>
                <a:gd name="connsiteY4" fmla="*/ 86 h 110709"/>
                <a:gd name="connsiteX5" fmla="*/ 24740 w 61288"/>
                <a:gd name="connsiteY5" fmla="*/ 86 h 110709"/>
                <a:gd name="connsiteX6" fmla="*/ 295 w 61288"/>
                <a:gd name="connsiteY6" fmla="*/ 34096 h 110709"/>
                <a:gd name="connsiteX7" fmla="*/ 295 w 61288"/>
                <a:gd name="connsiteY7" fmla="*/ 39056 h 110709"/>
                <a:gd name="connsiteX8" fmla="*/ 16769 w 61288"/>
                <a:gd name="connsiteY8" fmla="*/ 39056 h 110709"/>
                <a:gd name="connsiteX9" fmla="*/ 16769 w 61288"/>
                <a:gd name="connsiteY9" fmla="*/ 86883 h 110709"/>
                <a:gd name="connsiteX10" fmla="*/ 41568 w 61288"/>
                <a:gd name="connsiteY10" fmla="*/ 110796 h 110709"/>
                <a:gd name="connsiteX11" fmla="*/ 61584 w 61288"/>
                <a:gd name="connsiteY11" fmla="*/ 86706 h 110709"/>
                <a:gd name="connsiteX12" fmla="*/ 61584 w 61288"/>
                <a:gd name="connsiteY12" fmla="*/ 76963 h 110709"/>
                <a:gd name="connsiteX13" fmla="*/ 55562 w 61288"/>
                <a:gd name="connsiteY13" fmla="*/ 76963 h 110709"/>
                <a:gd name="connsiteX14" fmla="*/ 55562 w 61288"/>
                <a:gd name="connsiteY14" fmla="*/ 86528 h 110709"/>
                <a:gd name="connsiteX15" fmla="*/ 42985 w 61288"/>
                <a:gd name="connsiteY15" fmla="*/ 105128 h 110709"/>
                <a:gd name="connsiteX16" fmla="*/ 30763 w 61288"/>
                <a:gd name="connsiteY16" fmla="*/ 87060 h 110709"/>
                <a:gd name="connsiteX17" fmla="*/ 30763 w 61288"/>
                <a:gd name="connsiteY17" fmla="*/ 39056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63" y="39056"/>
                  </a:moveTo>
                  <a:lnTo>
                    <a:pt x="58396" y="39056"/>
                  </a:lnTo>
                  <a:lnTo>
                    <a:pt x="58396" y="32679"/>
                  </a:lnTo>
                  <a:lnTo>
                    <a:pt x="30763" y="32679"/>
                  </a:lnTo>
                  <a:lnTo>
                    <a:pt x="30763" y="86"/>
                  </a:lnTo>
                  <a:lnTo>
                    <a:pt x="24740" y="86"/>
                  </a:lnTo>
                  <a:cubicBezTo>
                    <a:pt x="24563" y="16028"/>
                    <a:pt x="17300" y="33565"/>
                    <a:pt x="295" y="34096"/>
                  </a:cubicBezTo>
                  <a:lnTo>
                    <a:pt x="295" y="39056"/>
                  </a:lnTo>
                  <a:lnTo>
                    <a:pt x="16769" y="39056"/>
                  </a:lnTo>
                  <a:lnTo>
                    <a:pt x="16769" y="86883"/>
                  </a:lnTo>
                  <a:cubicBezTo>
                    <a:pt x="16769" y="106722"/>
                    <a:pt x="31648" y="110796"/>
                    <a:pt x="41568" y="110796"/>
                  </a:cubicBezTo>
                  <a:cubicBezTo>
                    <a:pt x="53436" y="110796"/>
                    <a:pt x="61584" y="100699"/>
                    <a:pt x="61584" y="86706"/>
                  </a:cubicBezTo>
                  <a:lnTo>
                    <a:pt x="61584" y="76963"/>
                  </a:lnTo>
                  <a:lnTo>
                    <a:pt x="55562" y="76963"/>
                  </a:lnTo>
                  <a:lnTo>
                    <a:pt x="55562" y="86528"/>
                  </a:lnTo>
                  <a:cubicBezTo>
                    <a:pt x="55562" y="98574"/>
                    <a:pt x="49893" y="105128"/>
                    <a:pt x="42985" y="105128"/>
                  </a:cubicBezTo>
                  <a:cubicBezTo>
                    <a:pt x="30763" y="105128"/>
                    <a:pt x="30763" y="90248"/>
                    <a:pt x="30763" y="87060"/>
                  </a:cubicBezTo>
                  <a:lnTo>
                    <a:pt x="30763" y="39056"/>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F76B1738-3AA6-2F33-2816-AE37757EBEC8}"/>
                </a:ext>
              </a:extLst>
            </p:cNvPr>
            <p:cNvSpPr/>
            <p:nvPr>
              <p:custDataLst>
                <p:tags r:id="rId102"/>
              </p:custDataLst>
            </p:nvPr>
          </p:nvSpPr>
          <p:spPr>
            <a:xfrm>
              <a:off x="10127761" y="4649888"/>
              <a:ext cx="88390" cy="80773"/>
            </a:xfrm>
            <a:custGeom>
              <a:avLst/>
              <a:gdLst>
                <a:gd name="connsiteX0" fmla="*/ 69558 w 88390"/>
                <a:gd name="connsiteY0" fmla="*/ 31616 h 80773"/>
                <a:gd name="connsiteX1" fmla="*/ 61410 w 88390"/>
                <a:gd name="connsiteY1" fmla="*/ 8943 h 80773"/>
                <a:gd name="connsiteX2" fmla="*/ 35194 w 88390"/>
                <a:gd name="connsiteY2" fmla="*/ 86 h 80773"/>
                <a:gd name="connsiteX3" fmla="*/ 6498 w 88390"/>
                <a:gd name="connsiteY3" fmla="*/ 17268 h 80773"/>
                <a:gd name="connsiteX4" fmla="*/ 15001 w 88390"/>
                <a:gd name="connsiteY4" fmla="*/ 25948 h 80773"/>
                <a:gd name="connsiteX5" fmla="*/ 23326 w 88390"/>
                <a:gd name="connsiteY5" fmla="*/ 17623 h 80773"/>
                <a:gd name="connsiteX6" fmla="*/ 17126 w 88390"/>
                <a:gd name="connsiteY6" fmla="*/ 9474 h 80773"/>
                <a:gd name="connsiteX7" fmla="*/ 34840 w 88390"/>
                <a:gd name="connsiteY7" fmla="*/ 5046 h 80773"/>
                <a:gd name="connsiteX8" fmla="*/ 55565 w 88390"/>
                <a:gd name="connsiteY8" fmla="*/ 26479 h 80773"/>
                <a:gd name="connsiteX9" fmla="*/ 55565 w 88390"/>
                <a:gd name="connsiteY9" fmla="*/ 31971 h 80773"/>
                <a:gd name="connsiteX10" fmla="*/ 21200 w 88390"/>
                <a:gd name="connsiteY10" fmla="*/ 37639 h 80773"/>
                <a:gd name="connsiteX11" fmla="*/ 298 w 88390"/>
                <a:gd name="connsiteY11" fmla="*/ 61198 h 80773"/>
                <a:gd name="connsiteX12" fmla="*/ 31297 w 88390"/>
                <a:gd name="connsiteY12" fmla="*/ 80860 h 80773"/>
                <a:gd name="connsiteX13" fmla="*/ 57513 w 88390"/>
                <a:gd name="connsiteY13" fmla="*/ 65981 h 80773"/>
                <a:gd name="connsiteX14" fmla="*/ 71153 w 88390"/>
                <a:gd name="connsiteY14" fmla="*/ 79974 h 80773"/>
                <a:gd name="connsiteX15" fmla="*/ 88689 w 88390"/>
                <a:gd name="connsiteY15" fmla="*/ 63147 h 80773"/>
                <a:gd name="connsiteX16" fmla="*/ 88689 w 88390"/>
                <a:gd name="connsiteY16" fmla="*/ 53404 h 80773"/>
                <a:gd name="connsiteX17" fmla="*/ 82666 w 88390"/>
                <a:gd name="connsiteY17" fmla="*/ 53404 h 80773"/>
                <a:gd name="connsiteX18" fmla="*/ 82666 w 88390"/>
                <a:gd name="connsiteY18" fmla="*/ 62969 h 80773"/>
                <a:gd name="connsiteX19" fmla="*/ 76112 w 88390"/>
                <a:gd name="connsiteY19" fmla="*/ 73243 h 80773"/>
                <a:gd name="connsiteX20" fmla="*/ 69558 w 88390"/>
                <a:gd name="connsiteY20" fmla="*/ 62615 h 80773"/>
                <a:gd name="connsiteX21" fmla="*/ 69558 w 88390"/>
                <a:gd name="connsiteY21" fmla="*/ 31616 h 80773"/>
                <a:gd name="connsiteX22" fmla="*/ 55565 w 88390"/>
                <a:gd name="connsiteY22" fmla="*/ 54113 h 80773"/>
                <a:gd name="connsiteX23" fmla="*/ 32714 w 88390"/>
                <a:gd name="connsiteY23" fmla="*/ 75900 h 80773"/>
                <a:gd name="connsiteX24" fmla="*/ 15178 w 88390"/>
                <a:gd name="connsiteY24" fmla="*/ 61198 h 80773"/>
                <a:gd name="connsiteX25" fmla="*/ 55565 w 88390"/>
                <a:gd name="connsiteY25" fmla="*/ 36576 h 80773"/>
                <a:gd name="connsiteX26" fmla="*/ 55565 w 88390"/>
                <a:gd name="connsiteY26" fmla="*/ 54113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80773">
                  <a:moveTo>
                    <a:pt x="69558" y="31616"/>
                  </a:moveTo>
                  <a:cubicBezTo>
                    <a:pt x="69558" y="22228"/>
                    <a:pt x="69558" y="15497"/>
                    <a:pt x="61410" y="8943"/>
                  </a:cubicBezTo>
                  <a:cubicBezTo>
                    <a:pt x="54148" y="2920"/>
                    <a:pt x="45645" y="86"/>
                    <a:pt x="35194" y="86"/>
                  </a:cubicBezTo>
                  <a:cubicBezTo>
                    <a:pt x="18366" y="86"/>
                    <a:pt x="6498" y="6463"/>
                    <a:pt x="6498" y="17268"/>
                  </a:cubicBezTo>
                  <a:cubicBezTo>
                    <a:pt x="6498" y="22937"/>
                    <a:pt x="10395" y="25948"/>
                    <a:pt x="15001" y="25948"/>
                  </a:cubicBezTo>
                  <a:cubicBezTo>
                    <a:pt x="19783" y="25948"/>
                    <a:pt x="23326" y="22405"/>
                    <a:pt x="23326" y="17623"/>
                  </a:cubicBezTo>
                  <a:cubicBezTo>
                    <a:pt x="23326" y="14611"/>
                    <a:pt x="21909" y="10891"/>
                    <a:pt x="17126" y="9474"/>
                  </a:cubicBezTo>
                  <a:cubicBezTo>
                    <a:pt x="23503" y="5046"/>
                    <a:pt x="33777" y="5046"/>
                    <a:pt x="34840" y="5046"/>
                  </a:cubicBezTo>
                  <a:cubicBezTo>
                    <a:pt x="44759" y="5046"/>
                    <a:pt x="55565" y="11600"/>
                    <a:pt x="55565" y="26479"/>
                  </a:cubicBezTo>
                  <a:lnTo>
                    <a:pt x="55565" y="31971"/>
                  </a:lnTo>
                  <a:cubicBezTo>
                    <a:pt x="45822" y="32325"/>
                    <a:pt x="34131" y="32856"/>
                    <a:pt x="21200" y="37639"/>
                  </a:cubicBezTo>
                  <a:cubicBezTo>
                    <a:pt x="5258" y="43484"/>
                    <a:pt x="298" y="53227"/>
                    <a:pt x="298" y="61198"/>
                  </a:cubicBezTo>
                  <a:cubicBezTo>
                    <a:pt x="298" y="76432"/>
                    <a:pt x="18720" y="80860"/>
                    <a:pt x="31297" y="80860"/>
                  </a:cubicBezTo>
                  <a:cubicBezTo>
                    <a:pt x="45468" y="80860"/>
                    <a:pt x="53793" y="72889"/>
                    <a:pt x="57513" y="65981"/>
                  </a:cubicBezTo>
                  <a:cubicBezTo>
                    <a:pt x="58222" y="73243"/>
                    <a:pt x="63004" y="79974"/>
                    <a:pt x="71153" y="79974"/>
                  </a:cubicBezTo>
                  <a:cubicBezTo>
                    <a:pt x="71507" y="79974"/>
                    <a:pt x="88689" y="79974"/>
                    <a:pt x="88689" y="63147"/>
                  </a:cubicBezTo>
                  <a:lnTo>
                    <a:pt x="88689" y="53404"/>
                  </a:lnTo>
                  <a:lnTo>
                    <a:pt x="82666" y="53404"/>
                  </a:lnTo>
                  <a:lnTo>
                    <a:pt x="82666" y="62969"/>
                  </a:lnTo>
                  <a:cubicBezTo>
                    <a:pt x="82666" y="64741"/>
                    <a:pt x="82666" y="73243"/>
                    <a:pt x="76112" y="73243"/>
                  </a:cubicBezTo>
                  <a:cubicBezTo>
                    <a:pt x="69558" y="73243"/>
                    <a:pt x="69558" y="64918"/>
                    <a:pt x="69558" y="62615"/>
                  </a:cubicBezTo>
                  <a:lnTo>
                    <a:pt x="69558" y="31616"/>
                  </a:lnTo>
                  <a:close/>
                  <a:moveTo>
                    <a:pt x="55565" y="54113"/>
                  </a:moveTo>
                  <a:cubicBezTo>
                    <a:pt x="55565" y="71118"/>
                    <a:pt x="40685" y="75900"/>
                    <a:pt x="32714" y="75900"/>
                  </a:cubicBezTo>
                  <a:cubicBezTo>
                    <a:pt x="23680" y="75900"/>
                    <a:pt x="15178" y="69878"/>
                    <a:pt x="15178" y="61198"/>
                  </a:cubicBezTo>
                  <a:cubicBezTo>
                    <a:pt x="15178" y="51456"/>
                    <a:pt x="23680" y="37816"/>
                    <a:pt x="55565" y="36576"/>
                  </a:cubicBezTo>
                  <a:lnTo>
                    <a:pt x="55565" y="54113"/>
                  </a:ln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C9F5BCF1-5344-10A2-15D6-36AE9DCE183A}"/>
                </a:ext>
              </a:extLst>
            </p:cNvPr>
            <p:cNvSpPr/>
            <p:nvPr>
              <p:custDataLst>
                <p:tags r:id="rId103"/>
              </p:custDataLst>
            </p:nvPr>
          </p:nvSpPr>
          <p:spPr>
            <a:xfrm>
              <a:off x="10227567" y="4650774"/>
              <a:ext cx="63414" cy="78116"/>
            </a:xfrm>
            <a:custGeom>
              <a:avLst/>
              <a:gdLst>
                <a:gd name="connsiteX0" fmla="*/ 26873 w 63414"/>
                <a:gd name="connsiteY0" fmla="*/ 37816 h 78116"/>
                <a:gd name="connsiteX1" fmla="*/ 50609 w 63414"/>
                <a:gd name="connsiteY1" fmla="*/ 5046 h 78116"/>
                <a:gd name="connsiteX2" fmla="*/ 47598 w 63414"/>
                <a:gd name="connsiteY2" fmla="*/ 11423 h 78116"/>
                <a:gd name="connsiteX3" fmla="*/ 55569 w 63414"/>
                <a:gd name="connsiteY3" fmla="*/ 19571 h 78116"/>
                <a:gd name="connsiteX4" fmla="*/ 63717 w 63414"/>
                <a:gd name="connsiteY4" fmla="*/ 11423 h 78116"/>
                <a:gd name="connsiteX5" fmla="*/ 49723 w 63414"/>
                <a:gd name="connsiteY5" fmla="*/ 86 h 78116"/>
                <a:gd name="connsiteX6" fmla="*/ 25810 w 63414"/>
                <a:gd name="connsiteY6" fmla="*/ 19040 h 78116"/>
                <a:gd name="connsiteX7" fmla="*/ 25633 w 63414"/>
                <a:gd name="connsiteY7" fmla="*/ 19040 h 78116"/>
                <a:gd name="connsiteX8" fmla="*/ 25633 w 63414"/>
                <a:gd name="connsiteY8" fmla="*/ 86 h 78116"/>
                <a:gd name="connsiteX9" fmla="*/ 302 w 63414"/>
                <a:gd name="connsiteY9" fmla="*/ 2035 h 78116"/>
                <a:gd name="connsiteX10" fmla="*/ 302 w 63414"/>
                <a:gd name="connsiteY10" fmla="*/ 8412 h 78116"/>
                <a:gd name="connsiteX11" fmla="*/ 13587 w 63414"/>
                <a:gd name="connsiteY11" fmla="*/ 18331 h 78116"/>
                <a:gd name="connsiteX12" fmla="*/ 13587 w 63414"/>
                <a:gd name="connsiteY12" fmla="*/ 64209 h 78116"/>
                <a:gd name="connsiteX13" fmla="*/ 302 w 63414"/>
                <a:gd name="connsiteY13" fmla="*/ 71826 h 78116"/>
                <a:gd name="connsiteX14" fmla="*/ 302 w 63414"/>
                <a:gd name="connsiteY14" fmla="*/ 78203 h 78116"/>
                <a:gd name="connsiteX15" fmla="*/ 20496 w 63414"/>
                <a:gd name="connsiteY15" fmla="*/ 77495 h 78116"/>
                <a:gd name="connsiteX16" fmla="*/ 43523 w 63414"/>
                <a:gd name="connsiteY16" fmla="*/ 78203 h 78116"/>
                <a:gd name="connsiteX17" fmla="*/ 43523 w 63414"/>
                <a:gd name="connsiteY17" fmla="*/ 71826 h 78116"/>
                <a:gd name="connsiteX18" fmla="*/ 39981 w 63414"/>
                <a:gd name="connsiteY18" fmla="*/ 71826 h 78116"/>
                <a:gd name="connsiteX19" fmla="*/ 26873 w 63414"/>
                <a:gd name="connsiteY19" fmla="*/ 63855 h 78116"/>
                <a:gd name="connsiteX20" fmla="*/ 26873 w 63414"/>
                <a:gd name="connsiteY20" fmla="*/ 37816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414" h="78116">
                  <a:moveTo>
                    <a:pt x="26873" y="37816"/>
                  </a:moveTo>
                  <a:cubicBezTo>
                    <a:pt x="26873" y="22937"/>
                    <a:pt x="33781" y="5046"/>
                    <a:pt x="50609" y="5046"/>
                  </a:cubicBezTo>
                  <a:cubicBezTo>
                    <a:pt x="49015" y="6286"/>
                    <a:pt x="47598" y="8589"/>
                    <a:pt x="47598" y="11423"/>
                  </a:cubicBezTo>
                  <a:cubicBezTo>
                    <a:pt x="47598" y="17268"/>
                    <a:pt x="52203" y="19571"/>
                    <a:pt x="55569" y="19571"/>
                  </a:cubicBezTo>
                  <a:cubicBezTo>
                    <a:pt x="59820" y="19571"/>
                    <a:pt x="63717" y="16737"/>
                    <a:pt x="63717" y="11423"/>
                  </a:cubicBezTo>
                  <a:cubicBezTo>
                    <a:pt x="63717" y="5400"/>
                    <a:pt x="58049" y="86"/>
                    <a:pt x="49723" y="86"/>
                  </a:cubicBezTo>
                  <a:cubicBezTo>
                    <a:pt x="40866" y="86"/>
                    <a:pt x="31124" y="5577"/>
                    <a:pt x="25810" y="19040"/>
                  </a:cubicBezTo>
                  <a:lnTo>
                    <a:pt x="25633" y="19040"/>
                  </a:lnTo>
                  <a:lnTo>
                    <a:pt x="25633" y="86"/>
                  </a:lnTo>
                  <a:lnTo>
                    <a:pt x="302" y="2035"/>
                  </a:lnTo>
                  <a:lnTo>
                    <a:pt x="302" y="8412"/>
                  </a:lnTo>
                  <a:cubicBezTo>
                    <a:pt x="12170" y="8412"/>
                    <a:pt x="13587" y="9652"/>
                    <a:pt x="13587" y="18331"/>
                  </a:cubicBezTo>
                  <a:lnTo>
                    <a:pt x="13587" y="64209"/>
                  </a:lnTo>
                  <a:cubicBezTo>
                    <a:pt x="13587" y="71826"/>
                    <a:pt x="11816" y="71826"/>
                    <a:pt x="302" y="71826"/>
                  </a:cubicBezTo>
                  <a:lnTo>
                    <a:pt x="302" y="78203"/>
                  </a:lnTo>
                  <a:cubicBezTo>
                    <a:pt x="1188" y="78203"/>
                    <a:pt x="13233" y="77495"/>
                    <a:pt x="20496" y="77495"/>
                  </a:cubicBezTo>
                  <a:cubicBezTo>
                    <a:pt x="28113" y="77495"/>
                    <a:pt x="35907" y="77849"/>
                    <a:pt x="43523" y="78203"/>
                  </a:cubicBezTo>
                  <a:lnTo>
                    <a:pt x="43523" y="71826"/>
                  </a:lnTo>
                  <a:lnTo>
                    <a:pt x="39981" y="71826"/>
                  </a:lnTo>
                  <a:cubicBezTo>
                    <a:pt x="26873" y="71826"/>
                    <a:pt x="26873" y="69878"/>
                    <a:pt x="26873" y="63855"/>
                  </a:cubicBezTo>
                  <a:lnTo>
                    <a:pt x="26873" y="37816"/>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79EA71F0-5790-DC74-F608-6E5F41938C87}"/>
                </a:ext>
              </a:extLst>
            </p:cNvPr>
            <p:cNvSpPr/>
            <p:nvPr>
              <p:custDataLst>
                <p:tags r:id="rId104"/>
              </p:custDataLst>
            </p:nvPr>
          </p:nvSpPr>
          <p:spPr>
            <a:xfrm>
              <a:off x="10303104" y="4619952"/>
              <a:ext cx="61288" cy="110709"/>
            </a:xfrm>
            <a:custGeom>
              <a:avLst/>
              <a:gdLst>
                <a:gd name="connsiteX0" fmla="*/ 30773 w 61288"/>
                <a:gd name="connsiteY0" fmla="*/ 39056 h 110709"/>
                <a:gd name="connsiteX1" fmla="*/ 58406 w 61288"/>
                <a:gd name="connsiteY1" fmla="*/ 39056 h 110709"/>
                <a:gd name="connsiteX2" fmla="*/ 58406 w 61288"/>
                <a:gd name="connsiteY2" fmla="*/ 32679 h 110709"/>
                <a:gd name="connsiteX3" fmla="*/ 30773 w 61288"/>
                <a:gd name="connsiteY3" fmla="*/ 32679 h 110709"/>
                <a:gd name="connsiteX4" fmla="*/ 30773 w 61288"/>
                <a:gd name="connsiteY4" fmla="*/ 86 h 110709"/>
                <a:gd name="connsiteX5" fmla="*/ 24750 w 61288"/>
                <a:gd name="connsiteY5" fmla="*/ 86 h 110709"/>
                <a:gd name="connsiteX6" fmla="*/ 305 w 61288"/>
                <a:gd name="connsiteY6" fmla="*/ 34096 h 110709"/>
                <a:gd name="connsiteX7" fmla="*/ 305 w 61288"/>
                <a:gd name="connsiteY7" fmla="*/ 39056 h 110709"/>
                <a:gd name="connsiteX8" fmla="*/ 16779 w 61288"/>
                <a:gd name="connsiteY8" fmla="*/ 39056 h 110709"/>
                <a:gd name="connsiteX9" fmla="*/ 16779 w 61288"/>
                <a:gd name="connsiteY9" fmla="*/ 86883 h 110709"/>
                <a:gd name="connsiteX10" fmla="*/ 41578 w 61288"/>
                <a:gd name="connsiteY10" fmla="*/ 110796 h 110709"/>
                <a:gd name="connsiteX11" fmla="*/ 61594 w 61288"/>
                <a:gd name="connsiteY11" fmla="*/ 86706 h 110709"/>
                <a:gd name="connsiteX12" fmla="*/ 61594 w 61288"/>
                <a:gd name="connsiteY12" fmla="*/ 76963 h 110709"/>
                <a:gd name="connsiteX13" fmla="*/ 55572 w 61288"/>
                <a:gd name="connsiteY13" fmla="*/ 76963 h 110709"/>
                <a:gd name="connsiteX14" fmla="*/ 55572 w 61288"/>
                <a:gd name="connsiteY14" fmla="*/ 86528 h 110709"/>
                <a:gd name="connsiteX15" fmla="*/ 42995 w 61288"/>
                <a:gd name="connsiteY15" fmla="*/ 105128 h 110709"/>
                <a:gd name="connsiteX16" fmla="*/ 30773 w 61288"/>
                <a:gd name="connsiteY16" fmla="*/ 87060 h 110709"/>
                <a:gd name="connsiteX17" fmla="*/ 30773 w 61288"/>
                <a:gd name="connsiteY17" fmla="*/ 39056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73" y="39056"/>
                  </a:moveTo>
                  <a:lnTo>
                    <a:pt x="58406" y="39056"/>
                  </a:lnTo>
                  <a:lnTo>
                    <a:pt x="58406" y="32679"/>
                  </a:lnTo>
                  <a:lnTo>
                    <a:pt x="30773" y="32679"/>
                  </a:lnTo>
                  <a:lnTo>
                    <a:pt x="30773" y="86"/>
                  </a:lnTo>
                  <a:lnTo>
                    <a:pt x="24750" y="86"/>
                  </a:lnTo>
                  <a:cubicBezTo>
                    <a:pt x="24573" y="16028"/>
                    <a:pt x="17310" y="33565"/>
                    <a:pt x="305" y="34096"/>
                  </a:cubicBezTo>
                  <a:lnTo>
                    <a:pt x="305" y="39056"/>
                  </a:lnTo>
                  <a:lnTo>
                    <a:pt x="16779" y="39056"/>
                  </a:lnTo>
                  <a:lnTo>
                    <a:pt x="16779" y="86883"/>
                  </a:lnTo>
                  <a:cubicBezTo>
                    <a:pt x="16779" y="106722"/>
                    <a:pt x="31658" y="110796"/>
                    <a:pt x="41578" y="110796"/>
                  </a:cubicBezTo>
                  <a:cubicBezTo>
                    <a:pt x="53446" y="110796"/>
                    <a:pt x="61594" y="100699"/>
                    <a:pt x="61594" y="86706"/>
                  </a:cubicBezTo>
                  <a:lnTo>
                    <a:pt x="61594" y="76963"/>
                  </a:lnTo>
                  <a:lnTo>
                    <a:pt x="55572" y="76963"/>
                  </a:lnTo>
                  <a:lnTo>
                    <a:pt x="55572" y="86528"/>
                  </a:lnTo>
                  <a:cubicBezTo>
                    <a:pt x="55572" y="98574"/>
                    <a:pt x="49903" y="105128"/>
                    <a:pt x="42995" y="105128"/>
                  </a:cubicBezTo>
                  <a:cubicBezTo>
                    <a:pt x="30773" y="105128"/>
                    <a:pt x="30773" y="90248"/>
                    <a:pt x="30773" y="87060"/>
                  </a:cubicBezTo>
                  <a:lnTo>
                    <a:pt x="30773" y="39056"/>
                  </a:ln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BE97C0B4-EDB2-BF3D-51B2-804A9A756D1A}"/>
                </a:ext>
              </a:extLst>
            </p:cNvPr>
            <p:cNvSpPr/>
            <p:nvPr>
              <p:custDataLst>
                <p:tags r:id="rId105"/>
              </p:custDataLst>
            </p:nvPr>
          </p:nvSpPr>
          <p:spPr>
            <a:xfrm>
              <a:off x="10463448" y="4501145"/>
              <a:ext cx="34668" cy="253051"/>
            </a:xfrm>
            <a:custGeom>
              <a:avLst/>
              <a:gdLst>
                <a:gd name="connsiteX0" fmla="*/ 34980 w 34668"/>
                <a:gd name="connsiteY0" fmla="*/ 85 h 253051"/>
                <a:gd name="connsiteX1" fmla="*/ 312 w 34668"/>
                <a:gd name="connsiteY1" fmla="*/ 85 h 253051"/>
                <a:gd name="connsiteX2" fmla="*/ 312 w 34668"/>
                <a:gd name="connsiteY2" fmla="*/ 10207 h 253051"/>
                <a:gd name="connsiteX3" fmla="*/ 24858 w 34668"/>
                <a:gd name="connsiteY3" fmla="*/ 10207 h 253051"/>
                <a:gd name="connsiteX4" fmla="*/ 24858 w 34668"/>
                <a:gd name="connsiteY4" fmla="*/ 243014 h 253051"/>
                <a:gd name="connsiteX5" fmla="*/ 312 w 34668"/>
                <a:gd name="connsiteY5" fmla="*/ 243014 h 253051"/>
                <a:gd name="connsiteX6" fmla="*/ 312 w 34668"/>
                <a:gd name="connsiteY6" fmla="*/ 253136 h 253051"/>
                <a:gd name="connsiteX7" fmla="*/ 34980 w 34668"/>
                <a:gd name="connsiteY7" fmla="*/ 253136 h 253051"/>
                <a:gd name="connsiteX8" fmla="*/ 34980 w 34668"/>
                <a:gd name="connsiteY8" fmla="*/ 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980" y="85"/>
                  </a:moveTo>
                  <a:lnTo>
                    <a:pt x="312" y="85"/>
                  </a:lnTo>
                  <a:lnTo>
                    <a:pt x="312" y="10207"/>
                  </a:lnTo>
                  <a:lnTo>
                    <a:pt x="24858" y="10207"/>
                  </a:lnTo>
                  <a:lnTo>
                    <a:pt x="24858" y="243014"/>
                  </a:lnTo>
                  <a:lnTo>
                    <a:pt x="312" y="243014"/>
                  </a:lnTo>
                  <a:lnTo>
                    <a:pt x="312" y="253136"/>
                  </a:lnTo>
                  <a:lnTo>
                    <a:pt x="34980" y="253136"/>
                  </a:lnTo>
                  <a:lnTo>
                    <a:pt x="34980" y="85"/>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8002E31B-AC9E-F13A-D8B9-465AE9B9A7CB}"/>
                </a:ext>
              </a:extLst>
            </p:cNvPr>
            <p:cNvSpPr/>
            <p:nvPr>
              <p:custDataLst>
                <p:tags r:id="rId106"/>
              </p:custDataLst>
            </p:nvPr>
          </p:nvSpPr>
          <p:spPr>
            <a:xfrm>
              <a:off x="10592110" y="4664110"/>
              <a:ext cx="29606" cy="75662"/>
            </a:xfrm>
            <a:custGeom>
              <a:avLst/>
              <a:gdLst>
                <a:gd name="connsiteX0" fmla="*/ 29923 w 29606"/>
                <a:gd name="connsiteY0" fmla="*/ 26655 h 75662"/>
                <a:gd name="connsiteX1" fmla="*/ 13728 w 29606"/>
                <a:gd name="connsiteY1" fmla="*/ 85 h 75662"/>
                <a:gd name="connsiteX2" fmla="*/ 316 w 29606"/>
                <a:gd name="connsiteY2" fmla="*/ 13496 h 75662"/>
                <a:gd name="connsiteX3" fmla="*/ 13728 w 29606"/>
                <a:gd name="connsiteY3" fmla="*/ 26908 h 75662"/>
                <a:gd name="connsiteX4" fmla="*/ 22585 w 29606"/>
                <a:gd name="connsiteY4" fmla="*/ 23618 h 75662"/>
                <a:gd name="connsiteX5" fmla="*/ 23850 w 29606"/>
                <a:gd name="connsiteY5" fmla="*/ 22859 h 75662"/>
                <a:gd name="connsiteX6" fmla="*/ 24356 w 29606"/>
                <a:gd name="connsiteY6" fmla="*/ 26655 h 75662"/>
                <a:gd name="connsiteX7" fmla="*/ 7149 w 29606"/>
                <a:gd name="connsiteY7" fmla="*/ 68915 h 75662"/>
                <a:gd name="connsiteX8" fmla="*/ 4365 w 29606"/>
                <a:gd name="connsiteY8" fmla="*/ 72963 h 75662"/>
                <a:gd name="connsiteX9" fmla="*/ 6895 w 29606"/>
                <a:gd name="connsiteY9" fmla="*/ 75747 h 75662"/>
                <a:gd name="connsiteX10" fmla="*/ 29923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23" y="26655"/>
                  </a:moveTo>
                  <a:cubicBezTo>
                    <a:pt x="29923" y="9954"/>
                    <a:pt x="23597" y="85"/>
                    <a:pt x="13728" y="85"/>
                  </a:cubicBezTo>
                  <a:cubicBezTo>
                    <a:pt x="5377" y="85"/>
                    <a:pt x="316" y="6411"/>
                    <a:pt x="316" y="13496"/>
                  </a:cubicBezTo>
                  <a:cubicBezTo>
                    <a:pt x="316" y="20329"/>
                    <a:pt x="5377" y="26908"/>
                    <a:pt x="13728" y="26908"/>
                  </a:cubicBezTo>
                  <a:cubicBezTo>
                    <a:pt x="16764" y="26908"/>
                    <a:pt x="20054" y="25896"/>
                    <a:pt x="22585" y="23618"/>
                  </a:cubicBezTo>
                  <a:cubicBezTo>
                    <a:pt x="23344" y="23112"/>
                    <a:pt x="23597" y="22859"/>
                    <a:pt x="23850" y="22859"/>
                  </a:cubicBezTo>
                  <a:cubicBezTo>
                    <a:pt x="24103" y="22859"/>
                    <a:pt x="24356" y="23112"/>
                    <a:pt x="24356" y="26655"/>
                  </a:cubicBezTo>
                  <a:cubicBezTo>
                    <a:pt x="24356" y="45381"/>
                    <a:pt x="15499" y="60564"/>
                    <a:pt x="7149" y="68915"/>
                  </a:cubicBezTo>
                  <a:cubicBezTo>
                    <a:pt x="4365" y="71698"/>
                    <a:pt x="4365" y="72204"/>
                    <a:pt x="4365" y="72963"/>
                  </a:cubicBezTo>
                  <a:cubicBezTo>
                    <a:pt x="4365" y="74735"/>
                    <a:pt x="5630" y="75747"/>
                    <a:pt x="6895" y="75747"/>
                  </a:cubicBezTo>
                  <a:cubicBezTo>
                    <a:pt x="9679" y="75747"/>
                    <a:pt x="29923" y="56262"/>
                    <a:pt x="29923" y="26655"/>
                  </a:cubicBez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52EEFB98-ACA1-6AB7-A7FC-F4C32EF1ACEA}"/>
                </a:ext>
              </a:extLst>
            </p:cNvPr>
            <p:cNvSpPr/>
            <p:nvPr>
              <p:custDataLst>
                <p:tags r:id="rId107"/>
              </p:custDataLst>
            </p:nvPr>
          </p:nvSpPr>
          <p:spPr>
            <a:xfrm>
              <a:off x="10690152" y="4579085"/>
              <a:ext cx="126019" cy="114632"/>
            </a:xfrm>
            <a:custGeom>
              <a:avLst/>
              <a:gdLst>
                <a:gd name="connsiteX0" fmla="*/ 77501 w 126019"/>
                <a:gd name="connsiteY0" fmla="*/ 35512 h 114632"/>
                <a:gd name="connsiteX1" fmla="*/ 102553 w 126019"/>
                <a:gd name="connsiteY1" fmla="*/ 5652 h 114632"/>
                <a:gd name="connsiteX2" fmla="*/ 115206 w 126019"/>
                <a:gd name="connsiteY2" fmla="*/ 8941 h 114632"/>
                <a:gd name="connsiteX3" fmla="*/ 103059 w 126019"/>
                <a:gd name="connsiteY3" fmla="*/ 22606 h 114632"/>
                <a:gd name="connsiteX4" fmla="*/ 112675 w 126019"/>
                <a:gd name="connsiteY4" fmla="*/ 31463 h 114632"/>
                <a:gd name="connsiteX5" fmla="*/ 126340 w 126019"/>
                <a:gd name="connsiteY5" fmla="*/ 16786 h 114632"/>
                <a:gd name="connsiteX6" fmla="*/ 102806 w 126019"/>
                <a:gd name="connsiteY6" fmla="*/ 85 h 114632"/>
                <a:gd name="connsiteX7" fmla="*/ 76236 w 126019"/>
                <a:gd name="connsiteY7" fmla="*/ 19317 h 114632"/>
                <a:gd name="connsiteX8" fmla="*/ 48906 w 126019"/>
                <a:gd name="connsiteY8" fmla="*/ 85 h 114632"/>
                <a:gd name="connsiteX9" fmla="*/ 8165 w 126019"/>
                <a:gd name="connsiteY9" fmla="*/ 39055 h 114632"/>
                <a:gd name="connsiteX10" fmla="*/ 11202 w 126019"/>
                <a:gd name="connsiteY10" fmla="*/ 41585 h 114632"/>
                <a:gd name="connsiteX11" fmla="*/ 14491 w 126019"/>
                <a:gd name="connsiteY11" fmla="*/ 38802 h 114632"/>
                <a:gd name="connsiteX12" fmla="*/ 48400 w 126019"/>
                <a:gd name="connsiteY12" fmla="*/ 5652 h 114632"/>
                <a:gd name="connsiteX13" fmla="*/ 62065 w 126019"/>
                <a:gd name="connsiteY13" fmla="*/ 22606 h 114632"/>
                <a:gd name="connsiteX14" fmla="*/ 48400 w 126019"/>
                <a:gd name="connsiteY14" fmla="*/ 82832 h 114632"/>
                <a:gd name="connsiteX15" fmla="*/ 24360 w 126019"/>
                <a:gd name="connsiteY15" fmla="*/ 109150 h 114632"/>
                <a:gd name="connsiteX16" fmla="*/ 11708 w 126019"/>
                <a:gd name="connsiteY16" fmla="*/ 105860 h 114632"/>
                <a:gd name="connsiteX17" fmla="*/ 23601 w 126019"/>
                <a:gd name="connsiteY17" fmla="*/ 92195 h 114632"/>
                <a:gd name="connsiteX18" fmla="*/ 14238 w 126019"/>
                <a:gd name="connsiteY18" fmla="*/ 83339 h 114632"/>
                <a:gd name="connsiteX19" fmla="*/ 321 w 126019"/>
                <a:gd name="connsiteY19" fmla="*/ 98015 h 114632"/>
                <a:gd name="connsiteX20" fmla="*/ 24107 w 126019"/>
                <a:gd name="connsiteY20" fmla="*/ 114717 h 114632"/>
                <a:gd name="connsiteX21" fmla="*/ 50678 w 126019"/>
                <a:gd name="connsiteY21" fmla="*/ 95485 h 114632"/>
                <a:gd name="connsiteX22" fmla="*/ 78007 w 126019"/>
                <a:gd name="connsiteY22" fmla="*/ 114717 h 114632"/>
                <a:gd name="connsiteX23" fmla="*/ 118495 w 126019"/>
                <a:gd name="connsiteY23" fmla="*/ 75747 h 114632"/>
                <a:gd name="connsiteX24" fmla="*/ 115459 w 126019"/>
                <a:gd name="connsiteY24" fmla="*/ 73216 h 114632"/>
                <a:gd name="connsiteX25" fmla="*/ 112169 w 126019"/>
                <a:gd name="connsiteY25" fmla="*/ 76000 h 114632"/>
                <a:gd name="connsiteX26" fmla="*/ 78513 w 126019"/>
                <a:gd name="connsiteY26" fmla="*/ 109150 h 114632"/>
                <a:gd name="connsiteX27" fmla="*/ 64596 w 126019"/>
                <a:gd name="connsiteY27" fmla="*/ 92448 h 114632"/>
                <a:gd name="connsiteX28" fmla="*/ 68897 w 126019"/>
                <a:gd name="connsiteY28" fmla="*/ 70180 h 114632"/>
                <a:gd name="connsiteX29" fmla="*/ 77501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501" y="35512"/>
                  </a:moveTo>
                  <a:cubicBezTo>
                    <a:pt x="79019" y="28933"/>
                    <a:pt x="84840" y="5652"/>
                    <a:pt x="102553" y="5652"/>
                  </a:cubicBezTo>
                  <a:cubicBezTo>
                    <a:pt x="103818" y="5652"/>
                    <a:pt x="109892" y="5652"/>
                    <a:pt x="115206" y="8941"/>
                  </a:cubicBezTo>
                  <a:cubicBezTo>
                    <a:pt x="108120" y="10207"/>
                    <a:pt x="103059" y="16533"/>
                    <a:pt x="103059" y="22606"/>
                  </a:cubicBezTo>
                  <a:cubicBezTo>
                    <a:pt x="103059" y="26655"/>
                    <a:pt x="105843" y="31463"/>
                    <a:pt x="112675" y="31463"/>
                  </a:cubicBezTo>
                  <a:cubicBezTo>
                    <a:pt x="118242" y="31463"/>
                    <a:pt x="126340" y="26908"/>
                    <a:pt x="126340" y="16786"/>
                  </a:cubicBezTo>
                  <a:cubicBezTo>
                    <a:pt x="126340" y="3627"/>
                    <a:pt x="111410" y="85"/>
                    <a:pt x="102806" y="85"/>
                  </a:cubicBezTo>
                  <a:cubicBezTo>
                    <a:pt x="88129" y="85"/>
                    <a:pt x="79272" y="13496"/>
                    <a:pt x="76236" y="19317"/>
                  </a:cubicBezTo>
                  <a:cubicBezTo>
                    <a:pt x="69910" y="2615"/>
                    <a:pt x="56245" y="85"/>
                    <a:pt x="48906" y="85"/>
                  </a:cubicBezTo>
                  <a:cubicBezTo>
                    <a:pt x="22589" y="85"/>
                    <a:pt x="8165" y="32728"/>
                    <a:pt x="8165" y="39055"/>
                  </a:cubicBezTo>
                  <a:cubicBezTo>
                    <a:pt x="8165" y="41585"/>
                    <a:pt x="10696" y="41585"/>
                    <a:pt x="11202" y="41585"/>
                  </a:cubicBezTo>
                  <a:cubicBezTo>
                    <a:pt x="13226" y="41585"/>
                    <a:pt x="13985" y="41079"/>
                    <a:pt x="14491" y="38802"/>
                  </a:cubicBezTo>
                  <a:cubicBezTo>
                    <a:pt x="23095" y="11978"/>
                    <a:pt x="39797" y="5652"/>
                    <a:pt x="48400" y="5652"/>
                  </a:cubicBezTo>
                  <a:cubicBezTo>
                    <a:pt x="53208" y="5652"/>
                    <a:pt x="62065" y="7929"/>
                    <a:pt x="62065" y="22606"/>
                  </a:cubicBezTo>
                  <a:cubicBezTo>
                    <a:pt x="62065" y="30451"/>
                    <a:pt x="57763" y="47405"/>
                    <a:pt x="48400" y="82832"/>
                  </a:cubicBezTo>
                  <a:cubicBezTo>
                    <a:pt x="44351" y="98522"/>
                    <a:pt x="35495" y="109150"/>
                    <a:pt x="24360" y="109150"/>
                  </a:cubicBezTo>
                  <a:cubicBezTo>
                    <a:pt x="22842" y="109150"/>
                    <a:pt x="17022" y="109150"/>
                    <a:pt x="11708" y="105860"/>
                  </a:cubicBezTo>
                  <a:cubicBezTo>
                    <a:pt x="18034" y="104595"/>
                    <a:pt x="23601" y="99281"/>
                    <a:pt x="23601" y="92195"/>
                  </a:cubicBezTo>
                  <a:cubicBezTo>
                    <a:pt x="23601" y="85363"/>
                    <a:pt x="18034" y="83339"/>
                    <a:pt x="14238" y="83339"/>
                  </a:cubicBezTo>
                  <a:cubicBezTo>
                    <a:pt x="6647" y="83339"/>
                    <a:pt x="321" y="89918"/>
                    <a:pt x="321" y="98015"/>
                  </a:cubicBezTo>
                  <a:cubicBezTo>
                    <a:pt x="321" y="109656"/>
                    <a:pt x="12973" y="114717"/>
                    <a:pt x="24107" y="114717"/>
                  </a:cubicBezTo>
                  <a:cubicBezTo>
                    <a:pt x="40809" y="114717"/>
                    <a:pt x="49919" y="97003"/>
                    <a:pt x="50678" y="95485"/>
                  </a:cubicBezTo>
                  <a:cubicBezTo>
                    <a:pt x="53714" y="104848"/>
                    <a:pt x="62824" y="114717"/>
                    <a:pt x="78007" y="114717"/>
                  </a:cubicBezTo>
                  <a:cubicBezTo>
                    <a:pt x="104072" y="114717"/>
                    <a:pt x="118495" y="82073"/>
                    <a:pt x="118495" y="75747"/>
                  </a:cubicBezTo>
                  <a:cubicBezTo>
                    <a:pt x="118495" y="73216"/>
                    <a:pt x="116218" y="73216"/>
                    <a:pt x="115459" y="73216"/>
                  </a:cubicBezTo>
                  <a:cubicBezTo>
                    <a:pt x="113181" y="73216"/>
                    <a:pt x="112675" y="74229"/>
                    <a:pt x="112169" y="76000"/>
                  </a:cubicBezTo>
                  <a:cubicBezTo>
                    <a:pt x="103818" y="103076"/>
                    <a:pt x="86611" y="109150"/>
                    <a:pt x="78513" y="109150"/>
                  </a:cubicBezTo>
                  <a:cubicBezTo>
                    <a:pt x="68644" y="109150"/>
                    <a:pt x="64596" y="101052"/>
                    <a:pt x="64596" y="92448"/>
                  </a:cubicBezTo>
                  <a:cubicBezTo>
                    <a:pt x="64596" y="86881"/>
                    <a:pt x="66114" y="81314"/>
                    <a:pt x="68897" y="70180"/>
                  </a:cubicBezTo>
                  <a:lnTo>
                    <a:pt x="77501" y="35512"/>
                  </a:ln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76E14C60-EC8F-C7C0-0FF3-E2CE60DBAB6D}"/>
                </a:ext>
              </a:extLst>
            </p:cNvPr>
            <p:cNvSpPr/>
            <p:nvPr>
              <p:custDataLst>
                <p:tags r:id="rId108"/>
              </p:custDataLst>
            </p:nvPr>
          </p:nvSpPr>
          <p:spPr>
            <a:xfrm>
              <a:off x="10840725" y="4605959"/>
              <a:ext cx="87150" cy="124703"/>
            </a:xfrm>
            <a:custGeom>
              <a:avLst/>
              <a:gdLst>
                <a:gd name="connsiteX0" fmla="*/ 42485 w 87150"/>
                <a:gd name="connsiteY0" fmla="*/ 5400 h 124703"/>
                <a:gd name="connsiteX1" fmla="*/ 43193 w 87150"/>
                <a:gd name="connsiteY1" fmla="*/ 2566 h 124703"/>
                <a:gd name="connsiteX2" fmla="*/ 40359 w 87150"/>
                <a:gd name="connsiteY2" fmla="*/ 86 h 124703"/>
                <a:gd name="connsiteX3" fmla="*/ 17686 w 87150"/>
                <a:gd name="connsiteY3" fmla="*/ 1858 h 124703"/>
                <a:gd name="connsiteX4" fmla="*/ 13789 w 87150"/>
                <a:gd name="connsiteY4" fmla="*/ 5932 h 124703"/>
                <a:gd name="connsiteX5" fmla="*/ 18394 w 87150"/>
                <a:gd name="connsiteY5" fmla="*/ 8412 h 124703"/>
                <a:gd name="connsiteX6" fmla="*/ 26897 w 87150"/>
                <a:gd name="connsiteY6" fmla="*/ 11069 h 124703"/>
                <a:gd name="connsiteX7" fmla="*/ 26188 w 87150"/>
                <a:gd name="connsiteY7" fmla="*/ 14966 h 124703"/>
                <a:gd name="connsiteX8" fmla="*/ 1212 w 87150"/>
                <a:gd name="connsiteY8" fmla="*/ 115224 h 124703"/>
                <a:gd name="connsiteX9" fmla="*/ 326 w 87150"/>
                <a:gd name="connsiteY9" fmla="*/ 119121 h 124703"/>
                <a:gd name="connsiteX10" fmla="*/ 6349 w 87150"/>
                <a:gd name="connsiteY10" fmla="*/ 124790 h 124703"/>
                <a:gd name="connsiteX11" fmla="*/ 14497 w 87150"/>
                <a:gd name="connsiteY11" fmla="*/ 117350 h 124703"/>
                <a:gd name="connsiteX12" fmla="*/ 23177 w 87150"/>
                <a:gd name="connsiteY12" fmla="*/ 82986 h 124703"/>
                <a:gd name="connsiteX13" fmla="*/ 45850 w 87150"/>
                <a:gd name="connsiteY13" fmla="*/ 97511 h 124703"/>
                <a:gd name="connsiteX14" fmla="*/ 45496 w 87150"/>
                <a:gd name="connsiteY14" fmla="*/ 101054 h 124703"/>
                <a:gd name="connsiteX15" fmla="*/ 44787 w 87150"/>
                <a:gd name="connsiteY15" fmla="*/ 106545 h 124703"/>
                <a:gd name="connsiteX16" fmla="*/ 63564 w 87150"/>
                <a:gd name="connsiteY16" fmla="*/ 124790 h 124703"/>
                <a:gd name="connsiteX17" fmla="*/ 86060 w 87150"/>
                <a:gd name="connsiteY17" fmla="*/ 97688 h 124703"/>
                <a:gd name="connsiteX18" fmla="*/ 83226 w 87150"/>
                <a:gd name="connsiteY18" fmla="*/ 95385 h 124703"/>
                <a:gd name="connsiteX19" fmla="*/ 79683 w 87150"/>
                <a:gd name="connsiteY19" fmla="*/ 99636 h 124703"/>
                <a:gd name="connsiteX20" fmla="*/ 64095 w 87150"/>
                <a:gd name="connsiteY20" fmla="*/ 119830 h 124703"/>
                <a:gd name="connsiteX21" fmla="*/ 57895 w 87150"/>
                <a:gd name="connsiteY21" fmla="*/ 110619 h 124703"/>
                <a:gd name="connsiteX22" fmla="*/ 58958 w 87150"/>
                <a:gd name="connsiteY22" fmla="*/ 102648 h 124703"/>
                <a:gd name="connsiteX23" fmla="*/ 59844 w 87150"/>
                <a:gd name="connsiteY23" fmla="*/ 97157 h 124703"/>
                <a:gd name="connsiteX24" fmla="*/ 31148 w 87150"/>
                <a:gd name="connsiteY24" fmla="*/ 78380 h 124703"/>
                <a:gd name="connsiteX25" fmla="*/ 45850 w 87150"/>
                <a:gd name="connsiteY25" fmla="*/ 66689 h 124703"/>
                <a:gd name="connsiteX26" fmla="*/ 73660 w 87150"/>
                <a:gd name="connsiteY26" fmla="*/ 49861 h 124703"/>
                <a:gd name="connsiteX27" fmla="*/ 79506 w 87150"/>
                <a:gd name="connsiteY27" fmla="*/ 52164 h 124703"/>
                <a:gd name="connsiteX28" fmla="*/ 70295 w 87150"/>
                <a:gd name="connsiteY28" fmla="*/ 62084 h 124703"/>
                <a:gd name="connsiteX29" fmla="*/ 77380 w 87150"/>
                <a:gd name="connsiteY29" fmla="*/ 68638 h 124703"/>
                <a:gd name="connsiteX30" fmla="*/ 87477 w 87150"/>
                <a:gd name="connsiteY30" fmla="*/ 57301 h 124703"/>
                <a:gd name="connsiteX31" fmla="*/ 73838 w 87150"/>
                <a:gd name="connsiteY31" fmla="*/ 44902 h 124703"/>
                <a:gd name="connsiteX32" fmla="*/ 45496 w 87150"/>
                <a:gd name="connsiteY32" fmla="*/ 60489 h 124703"/>
                <a:gd name="connsiteX33" fmla="*/ 24948 w 87150"/>
                <a:gd name="connsiteY33" fmla="*/ 76077 h 124703"/>
                <a:gd name="connsiteX34" fmla="*/ 42485 w 87150"/>
                <a:gd name="connsiteY34" fmla="*/ 5400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485" y="5400"/>
                  </a:moveTo>
                  <a:cubicBezTo>
                    <a:pt x="42662" y="5046"/>
                    <a:pt x="43193" y="2743"/>
                    <a:pt x="43193" y="2566"/>
                  </a:cubicBezTo>
                  <a:cubicBezTo>
                    <a:pt x="43193" y="1680"/>
                    <a:pt x="42485" y="86"/>
                    <a:pt x="40359" y="86"/>
                  </a:cubicBezTo>
                  <a:cubicBezTo>
                    <a:pt x="36816" y="86"/>
                    <a:pt x="22114" y="1503"/>
                    <a:pt x="17686" y="1858"/>
                  </a:cubicBezTo>
                  <a:cubicBezTo>
                    <a:pt x="16268" y="2035"/>
                    <a:pt x="13789" y="2212"/>
                    <a:pt x="13789" y="5932"/>
                  </a:cubicBezTo>
                  <a:cubicBezTo>
                    <a:pt x="13789" y="8412"/>
                    <a:pt x="16268" y="8412"/>
                    <a:pt x="18394" y="8412"/>
                  </a:cubicBezTo>
                  <a:cubicBezTo>
                    <a:pt x="26897" y="8412"/>
                    <a:pt x="26897" y="9652"/>
                    <a:pt x="26897" y="11069"/>
                  </a:cubicBezTo>
                  <a:cubicBezTo>
                    <a:pt x="26897" y="12309"/>
                    <a:pt x="26542" y="13371"/>
                    <a:pt x="26188" y="14966"/>
                  </a:cubicBezTo>
                  <a:lnTo>
                    <a:pt x="1212" y="115224"/>
                  </a:lnTo>
                  <a:cubicBezTo>
                    <a:pt x="326" y="118413"/>
                    <a:pt x="326" y="118767"/>
                    <a:pt x="326" y="119121"/>
                  </a:cubicBezTo>
                  <a:cubicBezTo>
                    <a:pt x="326" y="121778"/>
                    <a:pt x="2452" y="124790"/>
                    <a:pt x="6349" y="124790"/>
                  </a:cubicBezTo>
                  <a:cubicBezTo>
                    <a:pt x="11132" y="124790"/>
                    <a:pt x="13434" y="121247"/>
                    <a:pt x="14497" y="117350"/>
                  </a:cubicBezTo>
                  <a:cubicBezTo>
                    <a:pt x="14851" y="116641"/>
                    <a:pt x="22468" y="85466"/>
                    <a:pt x="23177" y="82986"/>
                  </a:cubicBezTo>
                  <a:cubicBezTo>
                    <a:pt x="35753" y="84226"/>
                    <a:pt x="45850" y="88300"/>
                    <a:pt x="45850" y="97511"/>
                  </a:cubicBezTo>
                  <a:cubicBezTo>
                    <a:pt x="45850" y="98397"/>
                    <a:pt x="45850" y="99282"/>
                    <a:pt x="45496" y="101054"/>
                  </a:cubicBezTo>
                  <a:cubicBezTo>
                    <a:pt x="44787" y="103711"/>
                    <a:pt x="44787" y="104596"/>
                    <a:pt x="44787" y="106545"/>
                  </a:cubicBezTo>
                  <a:cubicBezTo>
                    <a:pt x="44787" y="119121"/>
                    <a:pt x="55061" y="124790"/>
                    <a:pt x="63564" y="124790"/>
                  </a:cubicBezTo>
                  <a:cubicBezTo>
                    <a:pt x="80746" y="124790"/>
                    <a:pt x="86060" y="97865"/>
                    <a:pt x="86060" y="97688"/>
                  </a:cubicBezTo>
                  <a:cubicBezTo>
                    <a:pt x="86060" y="95385"/>
                    <a:pt x="83757" y="95385"/>
                    <a:pt x="83226" y="95385"/>
                  </a:cubicBezTo>
                  <a:cubicBezTo>
                    <a:pt x="80746" y="95385"/>
                    <a:pt x="80569" y="96271"/>
                    <a:pt x="79683" y="99636"/>
                  </a:cubicBezTo>
                  <a:cubicBezTo>
                    <a:pt x="77557" y="107253"/>
                    <a:pt x="72775" y="119830"/>
                    <a:pt x="64095" y="119830"/>
                  </a:cubicBezTo>
                  <a:cubicBezTo>
                    <a:pt x="59312" y="119830"/>
                    <a:pt x="57895" y="115402"/>
                    <a:pt x="57895" y="110619"/>
                  </a:cubicBezTo>
                  <a:cubicBezTo>
                    <a:pt x="57895" y="107608"/>
                    <a:pt x="57895" y="107253"/>
                    <a:pt x="58958" y="102648"/>
                  </a:cubicBezTo>
                  <a:cubicBezTo>
                    <a:pt x="59135" y="102116"/>
                    <a:pt x="59844" y="99105"/>
                    <a:pt x="59844" y="97157"/>
                  </a:cubicBezTo>
                  <a:cubicBezTo>
                    <a:pt x="59844" y="81392"/>
                    <a:pt x="38588" y="78912"/>
                    <a:pt x="31148" y="78380"/>
                  </a:cubicBezTo>
                  <a:cubicBezTo>
                    <a:pt x="36285" y="75192"/>
                    <a:pt x="42839" y="69346"/>
                    <a:pt x="45850" y="66689"/>
                  </a:cubicBezTo>
                  <a:cubicBezTo>
                    <a:pt x="54884" y="58187"/>
                    <a:pt x="63741" y="49861"/>
                    <a:pt x="73660" y="49861"/>
                  </a:cubicBezTo>
                  <a:cubicBezTo>
                    <a:pt x="75786" y="49861"/>
                    <a:pt x="78089" y="50393"/>
                    <a:pt x="79506" y="52164"/>
                  </a:cubicBezTo>
                  <a:cubicBezTo>
                    <a:pt x="71889" y="53404"/>
                    <a:pt x="70295" y="59427"/>
                    <a:pt x="70295" y="62084"/>
                  </a:cubicBezTo>
                  <a:cubicBezTo>
                    <a:pt x="70295" y="65981"/>
                    <a:pt x="73306" y="68638"/>
                    <a:pt x="77380" y="68638"/>
                  </a:cubicBezTo>
                  <a:cubicBezTo>
                    <a:pt x="82163" y="68638"/>
                    <a:pt x="87477" y="64741"/>
                    <a:pt x="87477" y="57301"/>
                  </a:cubicBezTo>
                  <a:cubicBezTo>
                    <a:pt x="87477" y="51456"/>
                    <a:pt x="83226" y="44902"/>
                    <a:pt x="73838" y="44902"/>
                  </a:cubicBezTo>
                  <a:cubicBezTo>
                    <a:pt x="63741" y="44902"/>
                    <a:pt x="54530" y="52164"/>
                    <a:pt x="45496" y="60489"/>
                  </a:cubicBezTo>
                  <a:cubicBezTo>
                    <a:pt x="38056" y="67575"/>
                    <a:pt x="32211" y="73066"/>
                    <a:pt x="24948" y="76077"/>
                  </a:cubicBezTo>
                  <a:lnTo>
                    <a:pt x="42485" y="5400"/>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A930DB50-E9A7-E4EE-B0AD-B7FE2A173E64}"/>
                </a:ext>
              </a:extLst>
            </p:cNvPr>
            <p:cNvSpPr/>
            <p:nvPr>
              <p:custDataLst>
                <p:tags r:id="rId109"/>
              </p:custDataLst>
            </p:nvPr>
          </p:nvSpPr>
          <p:spPr>
            <a:xfrm>
              <a:off x="10973707" y="4664110"/>
              <a:ext cx="29606" cy="75662"/>
            </a:xfrm>
            <a:custGeom>
              <a:avLst/>
              <a:gdLst>
                <a:gd name="connsiteX0" fmla="*/ 29938 w 29606"/>
                <a:gd name="connsiteY0" fmla="*/ 26655 h 75662"/>
                <a:gd name="connsiteX1" fmla="*/ 13743 w 29606"/>
                <a:gd name="connsiteY1" fmla="*/ 85 h 75662"/>
                <a:gd name="connsiteX2" fmla="*/ 331 w 29606"/>
                <a:gd name="connsiteY2" fmla="*/ 13496 h 75662"/>
                <a:gd name="connsiteX3" fmla="*/ 13743 w 29606"/>
                <a:gd name="connsiteY3" fmla="*/ 26908 h 75662"/>
                <a:gd name="connsiteX4" fmla="*/ 22600 w 29606"/>
                <a:gd name="connsiteY4" fmla="*/ 23618 h 75662"/>
                <a:gd name="connsiteX5" fmla="*/ 23865 w 29606"/>
                <a:gd name="connsiteY5" fmla="*/ 22859 h 75662"/>
                <a:gd name="connsiteX6" fmla="*/ 24371 w 29606"/>
                <a:gd name="connsiteY6" fmla="*/ 26655 h 75662"/>
                <a:gd name="connsiteX7" fmla="*/ 7164 w 29606"/>
                <a:gd name="connsiteY7" fmla="*/ 68915 h 75662"/>
                <a:gd name="connsiteX8" fmla="*/ 4380 w 29606"/>
                <a:gd name="connsiteY8" fmla="*/ 72963 h 75662"/>
                <a:gd name="connsiteX9" fmla="*/ 6911 w 29606"/>
                <a:gd name="connsiteY9" fmla="*/ 75747 h 75662"/>
                <a:gd name="connsiteX10" fmla="*/ 29938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38" y="26655"/>
                  </a:moveTo>
                  <a:cubicBezTo>
                    <a:pt x="29938" y="9954"/>
                    <a:pt x="23612" y="85"/>
                    <a:pt x="13743" y="85"/>
                  </a:cubicBezTo>
                  <a:cubicBezTo>
                    <a:pt x="5392" y="85"/>
                    <a:pt x="331" y="6411"/>
                    <a:pt x="331" y="13496"/>
                  </a:cubicBezTo>
                  <a:cubicBezTo>
                    <a:pt x="331" y="20329"/>
                    <a:pt x="5392" y="26908"/>
                    <a:pt x="13743" y="26908"/>
                  </a:cubicBezTo>
                  <a:cubicBezTo>
                    <a:pt x="16780" y="26908"/>
                    <a:pt x="20069" y="25896"/>
                    <a:pt x="22600" y="23618"/>
                  </a:cubicBezTo>
                  <a:cubicBezTo>
                    <a:pt x="23359" y="23112"/>
                    <a:pt x="23612" y="22859"/>
                    <a:pt x="23865" y="22859"/>
                  </a:cubicBezTo>
                  <a:cubicBezTo>
                    <a:pt x="24118" y="22859"/>
                    <a:pt x="24371" y="23112"/>
                    <a:pt x="24371" y="26655"/>
                  </a:cubicBezTo>
                  <a:cubicBezTo>
                    <a:pt x="24371" y="45381"/>
                    <a:pt x="15514" y="60564"/>
                    <a:pt x="7164" y="68915"/>
                  </a:cubicBezTo>
                  <a:cubicBezTo>
                    <a:pt x="4380" y="71698"/>
                    <a:pt x="4380" y="72204"/>
                    <a:pt x="4380" y="72963"/>
                  </a:cubicBezTo>
                  <a:cubicBezTo>
                    <a:pt x="4380" y="74735"/>
                    <a:pt x="5645" y="75747"/>
                    <a:pt x="6911" y="75747"/>
                  </a:cubicBezTo>
                  <a:cubicBezTo>
                    <a:pt x="9694" y="75747"/>
                    <a:pt x="29938" y="56262"/>
                    <a:pt x="29938" y="26655"/>
                  </a:cubicBezTo>
                  <a:close/>
                </a:path>
              </a:pathLst>
            </a:custGeom>
            <a:solidFill>
              <a:srgbClr val="000000"/>
            </a:solidFill>
            <a:ln w="2540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82301C9E-60B4-7410-DB48-62D827C168FB}"/>
                </a:ext>
              </a:extLst>
            </p:cNvPr>
            <p:cNvSpPr/>
            <p:nvPr>
              <p:custDataLst>
                <p:tags r:id="rId110"/>
              </p:custDataLst>
            </p:nvPr>
          </p:nvSpPr>
          <p:spPr>
            <a:xfrm>
              <a:off x="11086173" y="4664110"/>
              <a:ext cx="26823" cy="26823"/>
            </a:xfrm>
            <a:custGeom>
              <a:avLst/>
              <a:gdLst>
                <a:gd name="connsiteX0" fmla="*/ 27159 w 26823"/>
                <a:gd name="connsiteY0" fmla="*/ 13496 h 26823"/>
                <a:gd name="connsiteX1" fmla="*/ 13747 w 26823"/>
                <a:gd name="connsiteY1" fmla="*/ 85 h 26823"/>
                <a:gd name="connsiteX2" fmla="*/ 336 w 26823"/>
                <a:gd name="connsiteY2" fmla="*/ 13496 h 26823"/>
                <a:gd name="connsiteX3" fmla="*/ 13747 w 26823"/>
                <a:gd name="connsiteY3" fmla="*/ 26908 h 26823"/>
                <a:gd name="connsiteX4" fmla="*/ 27159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159" y="13496"/>
                  </a:moveTo>
                  <a:cubicBezTo>
                    <a:pt x="27159" y="6158"/>
                    <a:pt x="21086" y="85"/>
                    <a:pt x="13747" y="85"/>
                  </a:cubicBezTo>
                  <a:cubicBezTo>
                    <a:pt x="6409" y="85"/>
                    <a:pt x="336" y="6158"/>
                    <a:pt x="336" y="13496"/>
                  </a:cubicBezTo>
                  <a:cubicBezTo>
                    <a:pt x="336" y="20835"/>
                    <a:pt x="6409" y="26908"/>
                    <a:pt x="13747" y="26908"/>
                  </a:cubicBezTo>
                  <a:cubicBezTo>
                    <a:pt x="21086" y="26908"/>
                    <a:pt x="27159" y="20835"/>
                    <a:pt x="27159" y="13496"/>
                  </a:cubicBez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3DF3523F-F831-3360-4A98-72F9A6BB0058}"/>
                </a:ext>
              </a:extLst>
            </p:cNvPr>
            <p:cNvSpPr/>
            <p:nvPr>
              <p:custDataLst>
                <p:tags r:id="rId111"/>
              </p:custDataLst>
            </p:nvPr>
          </p:nvSpPr>
          <p:spPr>
            <a:xfrm>
              <a:off x="11198640" y="4664110"/>
              <a:ext cx="26823" cy="26823"/>
            </a:xfrm>
            <a:custGeom>
              <a:avLst/>
              <a:gdLst>
                <a:gd name="connsiteX0" fmla="*/ 27163 w 26823"/>
                <a:gd name="connsiteY0" fmla="*/ 13496 h 26823"/>
                <a:gd name="connsiteX1" fmla="*/ 13752 w 26823"/>
                <a:gd name="connsiteY1" fmla="*/ 85 h 26823"/>
                <a:gd name="connsiteX2" fmla="*/ 340 w 26823"/>
                <a:gd name="connsiteY2" fmla="*/ 13496 h 26823"/>
                <a:gd name="connsiteX3" fmla="*/ 13752 w 26823"/>
                <a:gd name="connsiteY3" fmla="*/ 26908 h 26823"/>
                <a:gd name="connsiteX4" fmla="*/ 27163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163" y="13496"/>
                  </a:moveTo>
                  <a:cubicBezTo>
                    <a:pt x="27163" y="6158"/>
                    <a:pt x="21090" y="85"/>
                    <a:pt x="13752" y="85"/>
                  </a:cubicBezTo>
                  <a:cubicBezTo>
                    <a:pt x="6413" y="85"/>
                    <a:pt x="340" y="6158"/>
                    <a:pt x="340" y="13496"/>
                  </a:cubicBezTo>
                  <a:cubicBezTo>
                    <a:pt x="340" y="20835"/>
                    <a:pt x="6413" y="26908"/>
                    <a:pt x="13752" y="26908"/>
                  </a:cubicBezTo>
                  <a:cubicBezTo>
                    <a:pt x="21090" y="26908"/>
                    <a:pt x="27163" y="20835"/>
                    <a:pt x="27163" y="13496"/>
                  </a:cubicBez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F1DE252A-F216-00F6-BD06-F1476D114CC2}"/>
                </a:ext>
              </a:extLst>
            </p:cNvPr>
            <p:cNvSpPr/>
            <p:nvPr>
              <p:custDataLst>
                <p:tags r:id="rId112"/>
              </p:custDataLst>
            </p:nvPr>
          </p:nvSpPr>
          <p:spPr>
            <a:xfrm>
              <a:off x="11311106" y="4664110"/>
              <a:ext cx="26823" cy="26823"/>
            </a:xfrm>
            <a:custGeom>
              <a:avLst/>
              <a:gdLst>
                <a:gd name="connsiteX0" fmla="*/ 27168 w 26823"/>
                <a:gd name="connsiteY0" fmla="*/ 13496 h 26823"/>
                <a:gd name="connsiteX1" fmla="*/ 13756 w 26823"/>
                <a:gd name="connsiteY1" fmla="*/ 85 h 26823"/>
                <a:gd name="connsiteX2" fmla="*/ 344 w 26823"/>
                <a:gd name="connsiteY2" fmla="*/ 13496 h 26823"/>
                <a:gd name="connsiteX3" fmla="*/ 13756 w 26823"/>
                <a:gd name="connsiteY3" fmla="*/ 26908 h 26823"/>
                <a:gd name="connsiteX4" fmla="*/ 27168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168" y="13496"/>
                  </a:moveTo>
                  <a:cubicBezTo>
                    <a:pt x="27168" y="6158"/>
                    <a:pt x="21095" y="85"/>
                    <a:pt x="13756" y="85"/>
                  </a:cubicBezTo>
                  <a:cubicBezTo>
                    <a:pt x="6418" y="85"/>
                    <a:pt x="344" y="6158"/>
                    <a:pt x="344" y="13496"/>
                  </a:cubicBezTo>
                  <a:cubicBezTo>
                    <a:pt x="344" y="20835"/>
                    <a:pt x="6418" y="26908"/>
                    <a:pt x="13756" y="26908"/>
                  </a:cubicBezTo>
                  <a:cubicBezTo>
                    <a:pt x="21095" y="26908"/>
                    <a:pt x="27168" y="20835"/>
                    <a:pt x="27168" y="13496"/>
                  </a:cubicBez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598302B3-2833-9D44-1738-E089EA65BF8D}"/>
                </a:ext>
              </a:extLst>
            </p:cNvPr>
            <p:cNvSpPr/>
            <p:nvPr>
              <p:custDataLst>
                <p:tags r:id="rId113"/>
              </p:custDataLst>
            </p:nvPr>
          </p:nvSpPr>
          <p:spPr>
            <a:xfrm>
              <a:off x="11423572" y="4664110"/>
              <a:ext cx="29606" cy="75662"/>
            </a:xfrm>
            <a:custGeom>
              <a:avLst/>
              <a:gdLst>
                <a:gd name="connsiteX0" fmla="*/ 29956 w 29606"/>
                <a:gd name="connsiteY0" fmla="*/ 26655 h 75662"/>
                <a:gd name="connsiteX1" fmla="*/ 13761 w 29606"/>
                <a:gd name="connsiteY1" fmla="*/ 85 h 75662"/>
                <a:gd name="connsiteX2" fmla="*/ 349 w 29606"/>
                <a:gd name="connsiteY2" fmla="*/ 13496 h 75662"/>
                <a:gd name="connsiteX3" fmla="*/ 13761 w 29606"/>
                <a:gd name="connsiteY3" fmla="*/ 26908 h 75662"/>
                <a:gd name="connsiteX4" fmla="*/ 22617 w 29606"/>
                <a:gd name="connsiteY4" fmla="*/ 23618 h 75662"/>
                <a:gd name="connsiteX5" fmla="*/ 23883 w 29606"/>
                <a:gd name="connsiteY5" fmla="*/ 22859 h 75662"/>
                <a:gd name="connsiteX6" fmla="*/ 24389 w 29606"/>
                <a:gd name="connsiteY6" fmla="*/ 26655 h 75662"/>
                <a:gd name="connsiteX7" fmla="*/ 7181 w 29606"/>
                <a:gd name="connsiteY7" fmla="*/ 68915 h 75662"/>
                <a:gd name="connsiteX8" fmla="*/ 4398 w 29606"/>
                <a:gd name="connsiteY8" fmla="*/ 72963 h 75662"/>
                <a:gd name="connsiteX9" fmla="*/ 6928 w 29606"/>
                <a:gd name="connsiteY9" fmla="*/ 75747 h 75662"/>
                <a:gd name="connsiteX10" fmla="*/ 29956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56" y="26655"/>
                  </a:moveTo>
                  <a:cubicBezTo>
                    <a:pt x="29956" y="9954"/>
                    <a:pt x="23630" y="85"/>
                    <a:pt x="13761" y="85"/>
                  </a:cubicBezTo>
                  <a:cubicBezTo>
                    <a:pt x="5410" y="85"/>
                    <a:pt x="349" y="6411"/>
                    <a:pt x="349" y="13496"/>
                  </a:cubicBezTo>
                  <a:cubicBezTo>
                    <a:pt x="349" y="20329"/>
                    <a:pt x="5410" y="26908"/>
                    <a:pt x="13761" y="26908"/>
                  </a:cubicBezTo>
                  <a:cubicBezTo>
                    <a:pt x="16797" y="26908"/>
                    <a:pt x="20087" y="25896"/>
                    <a:pt x="22617" y="23618"/>
                  </a:cubicBezTo>
                  <a:cubicBezTo>
                    <a:pt x="23377" y="23112"/>
                    <a:pt x="23630" y="22859"/>
                    <a:pt x="23883" y="22859"/>
                  </a:cubicBezTo>
                  <a:cubicBezTo>
                    <a:pt x="24136" y="22859"/>
                    <a:pt x="24389" y="23112"/>
                    <a:pt x="24389" y="26655"/>
                  </a:cubicBezTo>
                  <a:cubicBezTo>
                    <a:pt x="24389" y="45381"/>
                    <a:pt x="15532" y="60564"/>
                    <a:pt x="7181" y="68915"/>
                  </a:cubicBezTo>
                  <a:cubicBezTo>
                    <a:pt x="4398" y="71698"/>
                    <a:pt x="4398" y="72204"/>
                    <a:pt x="4398" y="72963"/>
                  </a:cubicBezTo>
                  <a:cubicBezTo>
                    <a:pt x="4398" y="74735"/>
                    <a:pt x="5663" y="75747"/>
                    <a:pt x="6928" y="75747"/>
                  </a:cubicBezTo>
                  <a:cubicBezTo>
                    <a:pt x="9712" y="75747"/>
                    <a:pt x="29956" y="56262"/>
                    <a:pt x="29956" y="26655"/>
                  </a:cubicBez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42E6895D-5F85-D827-1E2F-F3527DB5F647}"/>
                </a:ext>
              </a:extLst>
            </p:cNvPr>
            <p:cNvSpPr/>
            <p:nvPr>
              <p:custDataLst>
                <p:tags r:id="rId114"/>
              </p:custDataLst>
            </p:nvPr>
          </p:nvSpPr>
          <p:spPr>
            <a:xfrm>
              <a:off x="11521615" y="4579085"/>
              <a:ext cx="126019" cy="114632"/>
            </a:xfrm>
            <a:custGeom>
              <a:avLst/>
              <a:gdLst>
                <a:gd name="connsiteX0" fmla="*/ 77534 w 126019"/>
                <a:gd name="connsiteY0" fmla="*/ 35512 h 114632"/>
                <a:gd name="connsiteX1" fmla="*/ 102586 w 126019"/>
                <a:gd name="connsiteY1" fmla="*/ 5652 h 114632"/>
                <a:gd name="connsiteX2" fmla="*/ 115238 w 126019"/>
                <a:gd name="connsiteY2" fmla="*/ 8941 h 114632"/>
                <a:gd name="connsiteX3" fmla="*/ 103092 w 126019"/>
                <a:gd name="connsiteY3" fmla="*/ 22606 h 114632"/>
                <a:gd name="connsiteX4" fmla="*/ 112708 w 126019"/>
                <a:gd name="connsiteY4" fmla="*/ 31463 h 114632"/>
                <a:gd name="connsiteX5" fmla="*/ 126373 w 126019"/>
                <a:gd name="connsiteY5" fmla="*/ 16786 h 114632"/>
                <a:gd name="connsiteX6" fmla="*/ 102839 w 126019"/>
                <a:gd name="connsiteY6" fmla="*/ 85 h 114632"/>
                <a:gd name="connsiteX7" fmla="*/ 76269 w 126019"/>
                <a:gd name="connsiteY7" fmla="*/ 19317 h 114632"/>
                <a:gd name="connsiteX8" fmla="*/ 48939 w 126019"/>
                <a:gd name="connsiteY8" fmla="*/ 85 h 114632"/>
                <a:gd name="connsiteX9" fmla="*/ 8198 w 126019"/>
                <a:gd name="connsiteY9" fmla="*/ 39055 h 114632"/>
                <a:gd name="connsiteX10" fmla="*/ 11235 w 126019"/>
                <a:gd name="connsiteY10" fmla="*/ 41585 h 114632"/>
                <a:gd name="connsiteX11" fmla="*/ 14524 w 126019"/>
                <a:gd name="connsiteY11" fmla="*/ 38802 h 114632"/>
                <a:gd name="connsiteX12" fmla="*/ 48433 w 126019"/>
                <a:gd name="connsiteY12" fmla="*/ 5652 h 114632"/>
                <a:gd name="connsiteX13" fmla="*/ 62098 w 126019"/>
                <a:gd name="connsiteY13" fmla="*/ 22606 h 114632"/>
                <a:gd name="connsiteX14" fmla="*/ 48433 w 126019"/>
                <a:gd name="connsiteY14" fmla="*/ 82832 h 114632"/>
                <a:gd name="connsiteX15" fmla="*/ 24393 w 126019"/>
                <a:gd name="connsiteY15" fmla="*/ 109150 h 114632"/>
                <a:gd name="connsiteX16" fmla="*/ 11741 w 126019"/>
                <a:gd name="connsiteY16" fmla="*/ 105860 h 114632"/>
                <a:gd name="connsiteX17" fmla="*/ 23634 w 126019"/>
                <a:gd name="connsiteY17" fmla="*/ 92195 h 114632"/>
                <a:gd name="connsiteX18" fmla="*/ 14271 w 126019"/>
                <a:gd name="connsiteY18" fmla="*/ 83339 h 114632"/>
                <a:gd name="connsiteX19" fmla="*/ 353 w 126019"/>
                <a:gd name="connsiteY19" fmla="*/ 98015 h 114632"/>
                <a:gd name="connsiteX20" fmla="*/ 24140 w 126019"/>
                <a:gd name="connsiteY20" fmla="*/ 114717 h 114632"/>
                <a:gd name="connsiteX21" fmla="*/ 50710 w 126019"/>
                <a:gd name="connsiteY21" fmla="*/ 95485 h 114632"/>
                <a:gd name="connsiteX22" fmla="*/ 78040 w 126019"/>
                <a:gd name="connsiteY22" fmla="*/ 114717 h 114632"/>
                <a:gd name="connsiteX23" fmla="*/ 118528 w 126019"/>
                <a:gd name="connsiteY23" fmla="*/ 75747 h 114632"/>
                <a:gd name="connsiteX24" fmla="*/ 115492 w 126019"/>
                <a:gd name="connsiteY24" fmla="*/ 73216 h 114632"/>
                <a:gd name="connsiteX25" fmla="*/ 112202 w 126019"/>
                <a:gd name="connsiteY25" fmla="*/ 76000 h 114632"/>
                <a:gd name="connsiteX26" fmla="*/ 78546 w 126019"/>
                <a:gd name="connsiteY26" fmla="*/ 109150 h 114632"/>
                <a:gd name="connsiteX27" fmla="*/ 64628 w 126019"/>
                <a:gd name="connsiteY27" fmla="*/ 92448 h 114632"/>
                <a:gd name="connsiteX28" fmla="*/ 68930 w 126019"/>
                <a:gd name="connsiteY28" fmla="*/ 70180 h 114632"/>
                <a:gd name="connsiteX29" fmla="*/ 77534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534" y="35512"/>
                  </a:moveTo>
                  <a:cubicBezTo>
                    <a:pt x="79052" y="28933"/>
                    <a:pt x="84872" y="5652"/>
                    <a:pt x="102586" y="5652"/>
                  </a:cubicBezTo>
                  <a:cubicBezTo>
                    <a:pt x="103851" y="5652"/>
                    <a:pt x="109924" y="5652"/>
                    <a:pt x="115238" y="8941"/>
                  </a:cubicBezTo>
                  <a:cubicBezTo>
                    <a:pt x="108153" y="10207"/>
                    <a:pt x="103092" y="16533"/>
                    <a:pt x="103092" y="22606"/>
                  </a:cubicBezTo>
                  <a:cubicBezTo>
                    <a:pt x="103092" y="26655"/>
                    <a:pt x="105876" y="31463"/>
                    <a:pt x="112708" y="31463"/>
                  </a:cubicBezTo>
                  <a:cubicBezTo>
                    <a:pt x="118275" y="31463"/>
                    <a:pt x="126373" y="26908"/>
                    <a:pt x="126373" y="16786"/>
                  </a:cubicBezTo>
                  <a:cubicBezTo>
                    <a:pt x="126373" y="3627"/>
                    <a:pt x="111443" y="85"/>
                    <a:pt x="102839" y="85"/>
                  </a:cubicBezTo>
                  <a:cubicBezTo>
                    <a:pt x="88162" y="85"/>
                    <a:pt x="79305" y="13496"/>
                    <a:pt x="76269" y="19317"/>
                  </a:cubicBezTo>
                  <a:cubicBezTo>
                    <a:pt x="69942" y="2615"/>
                    <a:pt x="56278" y="85"/>
                    <a:pt x="48939" y="85"/>
                  </a:cubicBezTo>
                  <a:cubicBezTo>
                    <a:pt x="22622" y="85"/>
                    <a:pt x="8198" y="32728"/>
                    <a:pt x="8198" y="39055"/>
                  </a:cubicBezTo>
                  <a:cubicBezTo>
                    <a:pt x="8198" y="41585"/>
                    <a:pt x="10728" y="41585"/>
                    <a:pt x="11235" y="41585"/>
                  </a:cubicBezTo>
                  <a:cubicBezTo>
                    <a:pt x="13259" y="41585"/>
                    <a:pt x="14018" y="41079"/>
                    <a:pt x="14524" y="38802"/>
                  </a:cubicBezTo>
                  <a:cubicBezTo>
                    <a:pt x="23128" y="11978"/>
                    <a:pt x="39829" y="5652"/>
                    <a:pt x="48433" y="5652"/>
                  </a:cubicBezTo>
                  <a:cubicBezTo>
                    <a:pt x="53241" y="5652"/>
                    <a:pt x="62098" y="7929"/>
                    <a:pt x="62098" y="22606"/>
                  </a:cubicBezTo>
                  <a:cubicBezTo>
                    <a:pt x="62098" y="30451"/>
                    <a:pt x="57796" y="47405"/>
                    <a:pt x="48433" y="82832"/>
                  </a:cubicBezTo>
                  <a:cubicBezTo>
                    <a:pt x="44384" y="98522"/>
                    <a:pt x="35527" y="109150"/>
                    <a:pt x="24393" y="109150"/>
                  </a:cubicBezTo>
                  <a:cubicBezTo>
                    <a:pt x="22875" y="109150"/>
                    <a:pt x="17055" y="109150"/>
                    <a:pt x="11741" y="105860"/>
                  </a:cubicBezTo>
                  <a:cubicBezTo>
                    <a:pt x="18067" y="104595"/>
                    <a:pt x="23634" y="99281"/>
                    <a:pt x="23634" y="92195"/>
                  </a:cubicBezTo>
                  <a:cubicBezTo>
                    <a:pt x="23634" y="85363"/>
                    <a:pt x="18067" y="83339"/>
                    <a:pt x="14271" y="83339"/>
                  </a:cubicBezTo>
                  <a:cubicBezTo>
                    <a:pt x="6680" y="83339"/>
                    <a:pt x="353" y="89918"/>
                    <a:pt x="353" y="98015"/>
                  </a:cubicBezTo>
                  <a:cubicBezTo>
                    <a:pt x="353" y="109656"/>
                    <a:pt x="13006" y="114717"/>
                    <a:pt x="24140" y="114717"/>
                  </a:cubicBezTo>
                  <a:cubicBezTo>
                    <a:pt x="40841" y="114717"/>
                    <a:pt x="49951" y="97003"/>
                    <a:pt x="50710" y="95485"/>
                  </a:cubicBezTo>
                  <a:cubicBezTo>
                    <a:pt x="53747" y="104848"/>
                    <a:pt x="62857" y="114717"/>
                    <a:pt x="78040" y="114717"/>
                  </a:cubicBezTo>
                  <a:cubicBezTo>
                    <a:pt x="104104" y="114717"/>
                    <a:pt x="118528" y="82073"/>
                    <a:pt x="118528" y="75747"/>
                  </a:cubicBezTo>
                  <a:cubicBezTo>
                    <a:pt x="118528" y="73216"/>
                    <a:pt x="116251" y="73216"/>
                    <a:pt x="115492" y="73216"/>
                  </a:cubicBezTo>
                  <a:cubicBezTo>
                    <a:pt x="113214" y="73216"/>
                    <a:pt x="112708" y="74229"/>
                    <a:pt x="112202" y="76000"/>
                  </a:cubicBezTo>
                  <a:cubicBezTo>
                    <a:pt x="103851" y="103076"/>
                    <a:pt x="86644" y="109150"/>
                    <a:pt x="78546" y="109150"/>
                  </a:cubicBezTo>
                  <a:cubicBezTo>
                    <a:pt x="68677" y="109150"/>
                    <a:pt x="64628" y="101052"/>
                    <a:pt x="64628" y="92448"/>
                  </a:cubicBezTo>
                  <a:cubicBezTo>
                    <a:pt x="64628" y="86881"/>
                    <a:pt x="66147" y="81314"/>
                    <a:pt x="68930" y="70180"/>
                  </a:cubicBezTo>
                  <a:lnTo>
                    <a:pt x="77534" y="35512"/>
                  </a:lnTo>
                  <a:close/>
                </a:path>
              </a:pathLst>
            </a:custGeom>
            <a:solidFill>
              <a:srgbClr val="000000"/>
            </a:solidFill>
            <a:ln w="2540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3CFCE6B5-001F-14C3-D818-B554B025D640}"/>
                </a:ext>
              </a:extLst>
            </p:cNvPr>
            <p:cNvSpPr/>
            <p:nvPr>
              <p:custDataLst>
                <p:tags r:id="rId115"/>
              </p:custDataLst>
            </p:nvPr>
          </p:nvSpPr>
          <p:spPr>
            <a:xfrm>
              <a:off x="11669885" y="4605959"/>
              <a:ext cx="39678" cy="124703"/>
            </a:xfrm>
            <a:custGeom>
              <a:avLst/>
              <a:gdLst>
                <a:gd name="connsiteX0" fmla="*/ 39329 w 39678"/>
                <a:gd name="connsiteY0" fmla="*/ 5400 h 124703"/>
                <a:gd name="connsiteX1" fmla="*/ 40037 w 39678"/>
                <a:gd name="connsiteY1" fmla="*/ 2566 h 124703"/>
                <a:gd name="connsiteX2" fmla="*/ 37203 w 39678"/>
                <a:gd name="connsiteY2" fmla="*/ 86 h 124703"/>
                <a:gd name="connsiteX3" fmla="*/ 14530 w 39678"/>
                <a:gd name="connsiteY3" fmla="*/ 1858 h 124703"/>
                <a:gd name="connsiteX4" fmla="*/ 10810 w 39678"/>
                <a:gd name="connsiteY4" fmla="*/ 5932 h 124703"/>
                <a:gd name="connsiteX5" fmla="*/ 15238 w 39678"/>
                <a:gd name="connsiteY5" fmla="*/ 8412 h 124703"/>
                <a:gd name="connsiteX6" fmla="*/ 23741 w 39678"/>
                <a:gd name="connsiteY6" fmla="*/ 11069 h 124703"/>
                <a:gd name="connsiteX7" fmla="*/ 23032 w 39678"/>
                <a:gd name="connsiteY7" fmla="*/ 14966 h 124703"/>
                <a:gd name="connsiteX8" fmla="*/ 1068 w 39678"/>
                <a:gd name="connsiteY8" fmla="*/ 102471 h 124703"/>
                <a:gd name="connsiteX9" fmla="*/ 359 w 39678"/>
                <a:gd name="connsiteY9" fmla="*/ 107962 h 124703"/>
                <a:gd name="connsiteX10" fmla="*/ 18958 w 39678"/>
                <a:gd name="connsiteY10" fmla="*/ 124790 h 124703"/>
                <a:gd name="connsiteX11" fmla="*/ 33129 w 39678"/>
                <a:gd name="connsiteY11" fmla="*/ 115402 h 124703"/>
                <a:gd name="connsiteX12" fmla="*/ 39329 w 39678"/>
                <a:gd name="connsiteY12" fmla="*/ 97688 h 124703"/>
                <a:gd name="connsiteX13" fmla="*/ 36495 w 39678"/>
                <a:gd name="connsiteY13" fmla="*/ 95385 h 124703"/>
                <a:gd name="connsiteX14" fmla="*/ 32952 w 39678"/>
                <a:gd name="connsiteY14" fmla="*/ 99636 h 124703"/>
                <a:gd name="connsiteX15" fmla="*/ 19667 w 39678"/>
                <a:gd name="connsiteY15" fmla="*/ 119830 h 124703"/>
                <a:gd name="connsiteX16" fmla="*/ 13644 w 39678"/>
                <a:gd name="connsiteY16" fmla="*/ 111150 h 124703"/>
                <a:gd name="connsiteX17" fmla="*/ 14707 w 39678"/>
                <a:gd name="connsiteY17" fmla="*/ 103888 h 124703"/>
                <a:gd name="connsiteX18" fmla="*/ 39329 w 39678"/>
                <a:gd name="connsiteY18" fmla="*/ 5400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329" y="5400"/>
                  </a:moveTo>
                  <a:cubicBezTo>
                    <a:pt x="39506" y="5046"/>
                    <a:pt x="40037" y="2743"/>
                    <a:pt x="40037" y="2566"/>
                  </a:cubicBezTo>
                  <a:cubicBezTo>
                    <a:pt x="40037" y="1680"/>
                    <a:pt x="39329" y="86"/>
                    <a:pt x="37203" y="86"/>
                  </a:cubicBezTo>
                  <a:cubicBezTo>
                    <a:pt x="33661" y="86"/>
                    <a:pt x="18958" y="1503"/>
                    <a:pt x="14530" y="1858"/>
                  </a:cubicBezTo>
                  <a:cubicBezTo>
                    <a:pt x="13290" y="2035"/>
                    <a:pt x="10810" y="2212"/>
                    <a:pt x="10810" y="5932"/>
                  </a:cubicBezTo>
                  <a:cubicBezTo>
                    <a:pt x="10810" y="8412"/>
                    <a:pt x="13290" y="8412"/>
                    <a:pt x="15238" y="8412"/>
                  </a:cubicBezTo>
                  <a:cubicBezTo>
                    <a:pt x="23741" y="8412"/>
                    <a:pt x="23741" y="9652"/>
                    <a:pt x="23741" y="11069"/>
                  </a:cubicBezTo>
                  <a:cubicBezTo>
                    <a:pt x="23741" y="12309"/>
                    <a:pt x="23387" y="13371"/>
                    <a:pt x="23032" y="14966"/>
                  </a:cubicBezTo>
                  <a:lnTo>
                    <a:pt x="1068" y="102471"/>
                  </a:lnTo>
                  <a:cubicBezTo>
                    <a:pt x="536" y="104242"/>
                    <a:pt x="359" y="106190"/>
                    <a:pt x="359" y="107962"/>
                  </a:cubicBezTo>
                  <a:cubicBezTo>
                    <a:pt x="359" y="119299"/>
                    <a:pt x="10456" y="124790"/>
                    <a:pt x="18958" y="124790"/>
                  </a:cubicBezTo>
                  <a:cubicBezTo>
                    <a:pt x="23210" y="124790"/>
                    <a:pt x="28524" y="123373"/>
                    <a:pt x="33129" y="115402"/>
                  </a:cubicBezTo>
                  <a:cubicBezTo>
                    <a:pt x="36849" y="108848"/>
                    <a:pt x="39329" y="98397"/>
                    <a:pt x="39329" y="97688"/>
                  </a:cubicBezTo>
                  <a:cubicBezTo>
                    <a:pt x="39329" y="95385"/>
                    <a:pt x="37026" y="95385"/>
                    <a:pt x="36495" y="95385"/>
                  </a:cubicBezTo>
                  <a:cubicBezTo>
                    <a:pt x="34015" y="95385"/>
                    <a:pt x="33661" y="96448"/>
                    <a:pt x="32952" y="99636"/>
                  </a:cubicBezTo>
                  <a:cubicBezTo>
                    <a:pt x="30649" y="108493"/>
                    <a:pt x="27284" y="119830"/>
                    <a:pt x="19667" y="119830"/>
                  </a:cubicBezTo>
                  <a:cubicBezTo>
                    <a:pt x="14884" y="119830"/>
                    <a:pt x="13644" y="115402"/>
                    <a:pt x="13644" y="111150"/>
                  </a:cubicBezTo>
                  <a:cubicBezTo>
                    <a:pt x="13644" y="109202"/>
                    <a:pt x="14176" y="105836"/>
                    <a:pt x="14707" y="103888"/>
                  </a:cubicBezTo>
                  <a:lnTo>
                    <a:pt x="39329" y="5400"/>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8C01059B-6C51-CFEB-52CD-FB34BDC66F82}"/>
                </a:ext>
              </a:extLst>
            </p:cNvPr>
            <p:cNvSpPr/>
            <p:nvPr>
              <p:custDataLst>
                <p:tags r:id="rId116"/>
              </p:custDataLst>
            </p:nvPr>
          </p:nvSpPr>
          <p:spPr>
            <a:xfrm>
              <a:off x="11743054" y="4680178"/>
              <a:ext cx="119743" cy="8679"/>
            </a:xfrm>
            <a:custGeom>
              <a:avLst/>
              <a:gdLst>
                <a:gd name="connsiteX0" fmla="*/ 113020 w 119743"/>
                <a:gd name="connsiteY0" fmla="*/ 8766 h 8679"/>
                <a:gd name="connsiteX1" fmla="*/ 120105 w 119743"/>
                <a:gd name="connsiteY1" fmla="*/ 4515 h 8679"/>
                <a:gd name="connsiteX2" fmla="*/ 113020 w 119743"/>
                <a:gd name="connsiteY2" fmla="*/ 86 h 8679"/>
                <a:gd name="connsiteX3" fmla="*/ 7447 w 119743"/>
                <a:gd name="connsiteY3" fmla="*/ 86 h 8679"/>
                <a:gd name="connsiteX4" fmla="*/ 362 w 119743"/>
                <a:gd name="connsiteY4" fmla="*/ 4337 h 8679"/>
                <a:gd name="connsiteX5" fmla="*/ 7447 w 119743"/>
                <a:gd name="connsiteY5" fmla="*/ 8766 h 8679"/>
                <a:gd name="connsiteX6" fmla="*/ 113020 w 119743"/>
                <a:gd name="connsiteY6" fmla="*/ 876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3020" y="8766"/>
                  </a:moveTo>
                  <a:cubicBezTo>
                    <a:pt x="115854" y="8766"/>
                    <a:pt x="120105" y="8766"/>
                    <a:pt x="120105" y="4515"/>
                  </a:cubicBezTo>
                  <a:cubicBezTo>
                    <a:pt x="120105" y="86"/>
                    <a:pt x="116031" y="86"/>
                    <a:pt x="113020" y="86"/>
                  </a:cubicBezTo>
                  <a:lnTo>
                    <a:pt x="7447" y="86"/>
                  </a:lnTo>
                  <a:cubicBezTo>
                    <a:pt x="4613" y="86"/>
                    <a:pt x="362" y="86"/>
                    <a:pt x="362" y="4337"/>
                  </a:cubicBezTo>
                  <a:cubicBezTo>
                    <a:pt x="362" y="8766"/>
                    <a:pt x="4436" y="8766"/>
                    <a:pt x="7447" y="8766"/>
                  </a:cubicBezTo>
                  <a:lnTo>
                    <a:pt x="113020" y="8766"/>
                  </a:ln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136C4E65-137A-E862-7D20-CBF9249AA2E8}"/>
                </a:ext>
              </a:extLst>
            </p:cNvPr>
            <p:cNvSpPr/>
            <p:nvPr>
              <p:custDataLst>
                <p:tags r:id="rId117"/>
              </p:custDataLst>
            </p:nvPr>
          </p:nvSpPr>
          <p:spPr>
            <a:xfrm>
              <a:off x="11901388" y="4611273"/>
              <a:ext cx="64477" cy="117618"/>
            </a:xfrm>
            <a:custGeom>
              <a:avLst/>
              <a:gdLst>
                <a:gd name="connsiteX0" fmla="*/ 40400 w 64477"/>
                <a:gd name="connsiteY0" fmla="*/ 5046 h 117618"/>
                <a:gd name="connsiteX1" fmla="*/ 35086 w 64477"/>
                <a:gd name="connsiteY1" fmla="*/ 86 h 117618"/>
                <a:gd name="connsiteX2" fmla="*/ 368 w 64477"/>
                <a:gd name="connsiteY2" fmla="*/ 11423 h 117618"/>
                <a:gd name="connsiteX3" fmla="*/ 368 w 64477"/>
                <a:gd name="connsiteY3" fmla="*/ 17800 h 117618"/>
                <a:gd name="connsiteX4" fmla="*/ 26052 w 64477"/>
                <a:gd name="connsiteY4" fmla="*/ 12840 h 117618"/>
                <a:gd name="connsiteX5" fmla="*/ 26052 w 64477"/>
                <a:gd name="connsiteY5" fmla="*/ 103179 h 117618"/>
                <a:gd name="connsiteX6" fmla="*/ 8339 w 64477"/>
                <a:gd name="connsiteY6" fmla="*/ 111327 h 117618"/>
                <a:gd name="connsiteX7" fmla="*/ 1608 w 64477"/>
                <a:gd name="connsiteY7" fmla="*/ 111327 h 117618"/>
                <a:gd name="connsiteX8" fmla="*/ 1608 w 64477"/>
                <a:gd name="connsiteY8" fmla="*/ 117704 h 117618"/>
                <a:gd name="connsiteX9" fmla="*/ 33138 w 64477"/>
                <a:gd name="connsiteY9" fmla="*/ 116996 h 117618"/>
                <a:gd name="connsiteX10" fmla="*/ 64845 w 64477"/>
                <a:gd name="connsiteY10" fmla="*/ 117704 h 117618"/>
                <a:gd name="connsiteX11" fmla="*/ 64845 w 64477"/>
                <a:gd name="connsiteY11" fmla="*/ 111327 h 117618"/>
                <a:gd name="connsiteX12" fmla="*/ 58114 w 64477"/>
                <a:gd name="connsiteY12" fmla="*/ 111327 h 117618"/>
                <a:gd name="connsiteX13" fmla="*/ 40400 w 64477"/>
                <a:gd name="connsiteY13" fmla="*/ 103179 h 117618"/>
                <a:gd name="connsiteX14" fmla="*/ 40400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400" y="5046"/>
                  </a:moveTo>
                  <a:cubicBezTo>
                    <a:pt x="40400" y="263"/>
                    <a:pt x="40046" y="86"/>
                    <a:pt x="35086" y="86"/>
                  </a:cubicBezTo>
                  <a:cubicBezTo>
                    <a:pt x="23750" y="11246"/>
                    <a:pt x="7630" y="11423"/>
                    <a:pt x="368" y="11423"/>
                  </a:cubicBezTo>
                  <a:lnTo>
                    <a:pt x="368" y="17800"/>
                  </a:lnTo>
                  <a:cubicBezTo>
                    <a:pt x="4619" y="17800"/>
                    <a:pt x="16310" y="17800"/>
                    <a:pt x="26052" y="12840"/>
                  </a:cubicBezTo>
                  <a:lnTo>
                    <a:pt x="26052" y="103179"/>
                  </a:lnTo>
                  <a:cubicBezTo>
                    <a:pt x="26052" y="109025"/>
                    <a:pt x="26052" y="111327"/>
                    <a:pt x="8339" y="111327"/>
                  </a:cubicBezTo>
                  <a:lnTo>
                    <a:pt x="1608" y="111327"/>
                  </a:lnTo>
                  <a:lnTo>
                    <a:pt x="1608" y="117704"/>
                  </a:lnTo>
                  <a:cubicBezTo>
                    <a:pt x="4796" y="117527"/>
                    <a:pt x="26584" y="116996"/>
                    <a:pt x="33138" y="116996"/>
                  </a:cubicBezTo>
                  <a:cubicBezTo>
                    <a:pt x="38629" y="116996"/>
                    <a:pt x="60948" y="117527"/>
                    <a:pt x="64845" y="117704"/>
                  </a:cubicBezTo>
                  <a:lnTo>
                    <a:pt x="64845" y="111327"/>
                  </a:lnTo>
                  <a:lnTo>
                    <a:pt x="58114" y="111327"/>
                  </a:lnTo>
                  <a:cubicBezTo>
                    <a:pt x="40400" y="111327"/>
                    <a:pt x="40400" y="109025"/>
                    <a:pt x="40400" y="103179"/>
                  </a:cubicBezTo>
                  <a:lnTo>
                    <a:pt x="40400" y="5046"/>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64E12F1D-53EA-ADCA-2AF1-7745B9727FA9}"/>
                </a:ext>
              </a:extLst>
            </p:cNvPr>
            <p:cNvSpPr/>
            <p:nvPr>
              <p:custDataLst>
                <p:tags r:id="rId118"/>
              </p:custDataLst>
            </p:nvPr>
          </p:nvSpPr>
          <p:spPr>
            <a:xfrm>
              <a:off x="12017364" y="4664110"/>
              <a:ext cx="29606" cy="75662"/>
            </a:xfrm>
            <a:custGeom>
              <a:avLst/>
              <a:gdLst>
                <a:gd name="connsiteX0" fmla="*/ 29979 w 29606"/>
                <a:gd name="connsiteY0" fmla="*/ 26655 h 75662"/>
                <a:gd name="connsiteX1" fmla="*/ 13784 w 29606"/>
                <a:gd name="connsiteY1" fmla="*/ 85 h 75662"/>
                <a:gd name="connsiteX2" fmla="*/ 372 w 29606"/>
                <a:gd name="connsiteY2" fmla="*/ 13496 h 75662"/>
                <a:gd name="connsiteX3" fmla="*/ 13784 w 29606"/>
                <a:gd name="connsiteY3" fmla="*/ 26908 h 75662"/>
                <a:gd name="connsiteX4" fmla="*/ 22641 w 29606"/>
                <a:gd name="connsiteY4" fmla="*/ 23618 h 75662"/>
                <a:gd name="connsiteX5" fmla="*/ 23906 w 29606"/>
                <a:gd name="connsiteY5" fmla="*/ 22859 h 75662"/>
                <a:gd name="connsiteX6" fmla="*/ 24412 w 29606"/>
                <a:gd name="connsiteY6" fmla="*/ 26655 h 75662"/>
                <a:gd name="connsiteX7" fmla="*/ 7205 w 29606"/>
                <a:gd name="connsiteY7" fmla="*/ 68915 h 75662"/>
                <a:gd name="connsiteX8" fmla="*/ 4421 w 29606"/>
                <a:gd name="connsiteY8" fmla="*/ 72963 h 75662"/>
                <a:gd name="connsiteX9" fmla="*/ 6952 w 29606"/>
                <a:gd name="connsiteY9" fmla="*/ 75747 h 75662"/>
                <a:gd name="connsiteX10" fmla="*/ 29979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79" y="26655"/>
                  </a:moveTo>
                  <a:cubicBezTo>
                    <a:pt x="29979" y="9954"/>
                    <a:pt x="23653" y="85"/>
                    <a:pt x="13784" y="85"/>
                  </a:cubicBezTo>
                  <a:cubicBezTo>
                    <a:pt x="5433" y="85"/>
                    <a:pt x="372" y="6411"/>
                    <a:pt x="372" y="13496"/>
                  </a:cubicBezTo>
                  <a:cubicBezTo>
                    <a:pt x="372" y="20329"/>
                    <a:pt x="5433" y="26908"/>
                    <a:pt x="13784" y="26908"/>
                  </a:cubicBezTo>
                  <a:cubicBezTo>
                    <a:pt x="16821" y="26908"/>
                    <a:pt x="20110" y="25896"/>
                    <a:pt x="22641" y="23618"/>
                  </a:cubicBezTo>
                  <a:cubicBezTo>
                    <a:pt x="23400" y="23112"/>
                    <a:pt x="23653" y="22859"/>
                    <a:pt x="23906" y="22859"/>
                  </a:cubicBezTo>
                  <a:cubicBezTo>
                    <a:pt x="24159" y="22859"/>
                    <a:pt x="24412" y="23112"/>
                    <a:pt x="24412" y="26655"/>
                  </a:cubicBezTo>
                  <a:cubicBezTo>
                    <a:pt x="24412" y="45381"/>
                    <a:pt x="15555" y="60564"/>
                    <a:pt x="7205" y="68915"/>
                  </a:cubicBezTo>
                  <a:cubicBezTo>
                    <a:pt x="4421" y="71698"/>
                    <a:pt x="4421" y="72204"/>
                    <a:pt x="4421" y="72963"/>
                  </a:cubicBezTo>
                  <a:cubicBezTo>
                    <a:pt x="4421" y="74735"/>
                    <a:pt x="5686" y="75747"/>
                    <a:pt x="6952" y="75747"/>
                  </a:cubicBezTo>
                  <a:cubicBezTo>
                    <a:pt x="9735" y="75747"/>
                    <a:pt x="29979" y="56262"/>
                    <a:pt x="29979" y="26655"/>
                  </a:cubicBez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0A365260-184C-F97E-6ED0-1E6AC0D8FCBD}"/>
                </a:ext>
              </a:extLst>
            </p:cNvPr>
            <p:cNvSpPr/>
            <p:nvPr>
              <p:custDataLst>
                <p:tags r:id="rId119"/>
              </p:custDataLst>
            </p:nvPr>
          </p:nvSpPr>
          <p:spPr>
            <a:xfrm>
              <a:off x="12137928" y="4501145"/>
              <a:ext cx="34667" cy="253051"/>
            </a:xfrm>
            <a:custGeom>
              <a:avLst/>
              <a:gdLst>
                <a:gd name="connsiteX0" fmla="*/ 35045 w 34667"/>
                <a:gd name="connsiteY0" fmla="*/ 253136 h 253051"/>
                <a:gd name="connsiteX1" fmla="*/ 35045 w 34667"/>
                <a:gd name="connsiteY1" fmla="*/ 243014 h 253051"/>
                <a:gd name="connsiteX2" fmla="*/ 10499 w 34667"/>
                <a:gd name="connsiteY2" fmla="*/ 243014 h 253051"/>
                <a:gd name="connsiteX3" fmla="*/ 10499 w 34667"/>
                <a:gd name="connsiteY3" fmla="*/ 10207 h 253051"/>
                <a:gd name="connsiteX4" fmla="*/ 35045 w 34667"/>
                <a:gd name="connsiteY4" fmla="*/ 10207 h 253051"/>
                <a:gd name="connsiteX5" fmla="*/ 35045 w 34667"/>
                <a:gd name="connsiteY5" fmla="*/ 85 h 253051"/>
                <a:gd name="connsiteX6" fmla="*/ 377 w 34667"/>
                <a:gd name="connsiteY6" fmla="*/ 85 h 253051"/>
                <a:gd name="connsiteX7" fmla="*/ 377 w 34667"/>
                <a:gd name="connsiteY7" fmla="*/ 253136 h 253051"/>
                <a:gd name="connsiteX8" fmla="*/ 35045 w 34667"/>
                <a:gd name="connsiteY8" fmla="*/ 25313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5045" y="253136"/>
                  </a:moveTo>
                  <a:lnTo>
                    <a:pt x="35045" y="243014"/>
                  </a:lnTo>
                  <a:lnTo>
                    <a:pt x="10499" y="243014"/>
                  </a:lnTo>
                  <a:lnTo>
                    <a:pt x="10499" y="10207"/>
                  </a:lnTo>
                  <a:lnTo>
                    <a:pt x="35045" y="10207"/>
                  </a:lnTo>
                  <a:lnTo>
                    <a:pt x="35045" y="85"/>
                  </a:lnTo>
                  <a:lnTo>
                    <a:pt x="377" y="85"/>
                  </a:lnTo>
                  <a:lnTo>
                    <a:pt x="377" y="253136"/>
                  </a:lnTo>
                  <a:lnTo>
                    <a:pt x="35045" y="253136"/>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F4AE02BC-72D8-0E0C-ADA9-B01BE5395E21}"/>
                </a:ext>
              </a:extLst>
            </p:cNvPr>
            <p:cNvSpPr/>
            <p:nvPr>
              <p:custDataLst>
                <p:tags r:id="rId120"/>
              </p:custDataLst>
            </p:nvPr>
          </p:nvSpPr>
          <p:spPr>
            <a:xfrm>
              <a:off x="12187976" y="4518859"/>
              <a:ext cx="183658" cy="172074"/>
            </a:xfrm>
            <a:custGeom>
              <a:avLst/>
              <a:gdLst>
                <a:gd name="connsiteX0" fmla="*/ 169924 w 183658"/>
                <a:gd name="connsiteY0" fmla="*/ 113199 h 172074"/>
                <a:gd name="connsiteX1" fmla="*/ 171189 w 183658"/>
                <a:gd name="connsiteY1" fmla="*/ 109656 h 172074"/>
                <a:gd name="connsiteX2" fmla="*/ 168152 w 183658"/>
                <a:gd name="connsiteY2" fmla="*/ 106872 h 172074"/>
                <a:gd name="connsiteX3" fmla="*/ 164863 w 183658"/>
                <a:gd name="connsiteY3" fmla="*/ 109909 h 172074"/>
                <a:gd name="connsiteX4" fmla="*/ 95780 w 183658"/>
                <a:gd name="connsiteY4" fmla="*/ 164315 h 172074"/>
                <a:gd name="connsiteX5" fmla="*/ 58834 w 183658"/>
                <a:gd name="connsiteY5" fmla="*/ 164315 h 172074"/>
                <a:gd name="connsiteX6" fmla="*/ 53267 w 183658"/>
                <a:gd name="connsiteY6" fmla="*/ 164062 h 172074"/>
                <a:gd name="connsiteX7" fmla="*/ 49977 w 183658"/>
                <a:gd name="connsiteY7" fmla="*/ 161531 h 172074"/>
                <a:gd name="connsiteX8" fmla="*/ 51243 w 183658"/>
                <a:gd name="connsiteY8" fmla="*/ 155711 h 172074"/>
                <a:gd name="connsiteX9" fmla="*/ 68450 w 183658"/>
                <a:gd name="connsiteY9" fmla="*/ 86628 h 172074"/>
                <a:gd name="connsiteX10" fmla="*/ 93502 w 183658"/>
                <a:gd name="connsiteY10" fmla="*/ 86628 h 172074"/>
                <a:gd name="connsiteX11" fmla="*/ 115012 w 183658"/>
                <a:gd name="connsiteY11" fmla="*/ 98268 h 172074"/>
                <a:gd name="connsiteX12" fmla="*/ 113240 w 183658"/>
                <a:gd name="connsiteY12" fmla="*/ 110668 h 172074"/>
                <a:gd name="connsiteX13" fmla="*/ 112481 w 183658"/>
                <a:gd name="connsiteY13" fmla="*/ 113452 h 172074"/>
                <a:gd name="connsiteX14" fmla="*/ 115771 w 183658"/>
                <a:gd name="connsiteY14" fmla="*/ 116235 h 172074"/>
                <a:gd name="connsiteX15" fmla="*/ 119567 w 183658"/>
                <a:gd name="connsiteY15" fmla="*/ 111174 h 172074"/>
                <a:gd name="connsiteX16" fmla="*/ 133990 w 183658"/>
                <a:gd name="connsiteY16" fmla="*/ 51960 h 172074"/>
                <a:gd name="connsiteX17" fmla="*/ 130954 w 183658"/>
                <a:gd name="connsiteY17" fmla="*/ 49177 h 172074"/>
                <a:gd name="connsiteX18" fmla="*/ 127411 w 183658"/>
                <a:gd name="connsiteY18" fmla="*/ 53731 h 172074"/>
                <a:gd name="connsiteX19" fmla="*/ 94261 w 183658"/>
                <a:gd name="connsiteY19" fmla="*/ 78784 h 172074"/>
                <a:gd name="connsiteX20" fmla="*/ 70475 w 183658"/>
                <a:gd name="connsiteY20" fmla="*/ 78784 h 172074"/>
                <a:gd name="connsiteX21" fmla="*/ 85658 w 183658"/>
                <a:gd name="connsiteY21" fmla="*/ 17798 h 172074"/>
                <a:gd name="connsiteX22" fmla="*/ 99322 w 183658"/>
                <a:gd name="connsiteY22" fmla="*/ 7929 h 172074"/>
                <a:gd name="connsiteX23" fmla="*/ 135003 w 183658"/>
                <a:gd name="connsiteY23" fmla="*/ 7929 h 172074"/>
                <a:gd name="connsiteX24" fmla="*/ 173466 w 183658"/>
                <a:gd name="connsiteY24" fmla="*/ 36018 h 172074"/>
                <a:gd name="connsiteX25" fmla="*/ 172454 w 183658"/>
                <a:gd name="connsiteY25" fmla="*/ 49430 h 172074"/>
                <a:gd name="connsiteX26" fmla="*/ 172201 w 183658"/>
                <a:gd name="connsiteY26" fmla="*/ 53985 h 172074"/>
                <a:gd name="connsiteX27" fmla="*/ 175238 w 183658"/>
                <a:gd name="connsiteY27" fmla="*/ 57021 h 172074"/>
                <a:gd name="connsiteX28" fmla="*/ 178780 w 183658"/>
                <a:gd name="connsiteY28" fmla="*/ 50695 h 172074"/>
                <a:gd name="connsiteX29" fmla="*/ 183841 w 183658"/>
                <a:gd name="connsiteY29" fmla="*/ 6917 h 172074"/>
                <a:gd name="connsiteX30" fmla="*/ 177009 w 183658"/>
                <a:gd name="connsiteY30" fmla="*/ 85 h 172074"/>
                <a:gd name="connsiteX31" fmla="*/ 49218 w 183658"/>
                <a:gd name="connsiteY31" fmla="*/ 85 h 172074"/>
                <a:gd name="connsiteX32" fmla="*/ 41627 w 183658"/>
                <a:gd name="connsiteY32" fmla="*/ 5146 h 172074"/>
                <a:gd name="connsiteX33" fmla="*/ 48712 w 183658"/>
                <a:gd name="connsiteY33" fmla="*/ 7929 h 172074"/>
                <a:gd name="connsiteX34" fmla="*/ 65161 w 183658"/>
                <a:gd name="connsiteY34" fmla="*/ 12484 h 172074"/>
                <a:gd name="connsiteX35" fmla="*/ 63895 w 183658"/>
                <a:gd name="connsiteY35" fmla="*/ 18557 h 172074"/>
                <a:gd name="connsiteX36" fmla="*/ 30493 w 183658"/>
                <a:gd name="connsiteY36" fmla="*/ 152421 h 172074"/>
                <a:gd name="connsiteX37" fmla="*/ 7465 w 183658"/>
                <a:gd name="connsiteY37" fmla="*/ 164315 h 172074"/>
                <a:gd name="connsiteX38" fmla="*/ 379 w 183658"/>
                <a:gd name="connsiteY38" fmla="*/ 169123 h 172074"/>
                <a:gd name="connsiteX39" fmla="*/ 7465 w 183658"/>
                <a:gd name="connsiteY39" fmla="*/ 172159 h 172074"/>
                <a:gd name="connsiteX40" fmla="*/ 138798 w 183658"/>
                <a:gd name="connsiteY40" fmla="*/ 172159 h 172074"/>
                <a:gd name="connsiteX41" fmla="*/ 146643 w 183658"/>
                <a:gd name="connsiteY41" fmla="*/ 167858 h 172074"/>
                <a:gd name="connsiteX42" fmla="*/ 169924 w 183658"/>
                <a:gd name="connsiteY42" fmla="*/ 113199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658" h="172074">
                  <a:moveTo>
                    <a:pt x="169924" y="113199"/>
                  </a:moveTo>
                  <a:cubicBezTo>
                    <a:pt x="170430" y="111933"/>
                    <a:pt x="171189" y="110162"/>
                    <a:pt x="171189" y="109656"/>
                  </a:cubicBezTo>
                  <a:cubicBezTo>
                    <a:pt x="171189" y="109403"/>
                    <a:pt x="171189" y="106872"/>
                    <a:pt x="168152" y="106872"/>
                  </a:cubicBezTo>
                  <a:cubicBezTo>
                    <a:pt x="165875" y="106872"/>
                    <a:pt x="165369" y="108391"/>
                    <a:pt x="164863" y="109909"/>
                  </a:cubicBezTo>
                  <a:cubicBezTo>
                    <a:pt x="148414" y="147360"/>
                    <a:pt x="139051" y="164315"/>
                    <a:pt x="95780" y="164315"/>
                  </a:cubicBezTo>
                  <a:lnTo>
                    <a:pt x="58834" y="164315"/>
                  </a:lnTo>
                  <a:cubicBezTo>
                    <a:pt x="55292" y="164315"/>
                    <a:pt x="54785" y="164315"/>
                    <a:pt x="53267" y="164062"/>
                  </a:cubicBezTo>
                  <a:cubicBezTo>
                    <a:pt x="50737" y="163809"/>
                    <a:pt x="49977" y="163556"/>
                    <a:pt x="49977" y="161531"/>
                  </a:cubicBezTo>
                  <a:cubicBezTo>
                    <a:pt x="49977" y="160772"/>
                    <a:pt x="49977" y="160266"/>
                    <a:pt x="51243" y="155711"/>
                  </a:cubicBezTo>
                  <a:lnTo>
                    <a:pt x="68450" y="86628"/>
                  </a:lnTo>
                  <a:lnTo>
                    <a:pt x="93502" y="86628"/>
                  </a:lnTo>
                  <a:cubicBezTo>
                    <a:pt x="115012" y="86628"/>
                    <a:pt x="115012" y="91942"/>
                    <a:pt x="115012" y="98268"/>
                  </a:cubicBezTo>
                  <a:cubicBezTo>
                    <a:pt x="115012" y="100040"/>
                    <a:pt x="115012" y="103076"/>
                    <a:pt x="113240" y="110668"/>
                  </a:cubicBezTo>
                  <a:cubicBezTo>
                    <a:pt x="112734" y="111933"/>
                    <a:pt x="112481" y="112692"/>
                    <a:pt x="112481" y="113452"/>
                  </a:cubicBezTo>
                  <a:cubicBezTo>
                    <a:pt x="112481" y="114717"/>
                    <a:pt x="113493" y="116235"/>
                    <a:pt x="115771" y="116235"/>
                  </a:cubicBezTo>
                  <a:cubicBezTo>
                    <a:pt x="117795" y="116235"/>
                    <a:pt x="118554" y="114970"/>
                    <a:pt x="119567" y="111174"/>
                  </a:cubicBezTo>
                  <a:lnTo>
                    <a:pt x="133990" y="51960"/>
                  </a:lnTo>
                  <a:cubicBezTo>
                    <a:pt x="133990" y="50442"/>
                    <a:pt x="132725" y="49177"/>
                    <a:pt x="130954" y="49177"/>
                  </a:cubicBezTo>
                  <a:cubicBezTo>
                    <a:pt x="128676" y="49177"/>
                    <a:pt x="128170" y="50695"/>
                    <a:pt x="127411" y="53731"/>
                  </a:cubicBezTo>
                  <a:cubicBezTo>
                    <a:pt x="122097" y="72963"/>
                    <a:pt x="117542" y="78784"/>
                    <a:pt x="94261" y="78784"/>
                  </a:cubicBezTo>
                  <a:lnTo>
                    <a:pt x="70475" y="78784"/>
                  </a:lnTo>
                  <a:lnTo>
                    <a:pt x="85658" y="17798"/>
                  </a:lnTo>
                  <a:cubicBezTo>
                    <a:pt x="87935" y="8941"/>
                    <a:pt x="88188" y="7929"/>
                    <a:pt x="99322" y="7929"/>
                  </a:cubicBezTo>
                  <a:lnTo>
                    <a:pt x="135003" y="7929"/>
                  </a:lnTo>
                  <a:cubicBezTo>
                    <a:pt x="165875" y="7929"/>
                    <a:pt x="173466" y="15268"/>
                    <a:pt x="173466" y="36018"/>
                  </a:cubicBezTo>
                  <a:cubicBezTo>
                    <a:pt x="173466" y="42091"/>
                    <a:pt x="173466" y="42597"/>
                    <a:pt x="172454" y="49430"/>
                  </a:cubicBezTo>
                  <a:cubicBezTo>
                    <a:pt x="172454" y="50948"/>
                    <a:pt x="172201" y="52719"/>
                    <a:pt x="172201" y="53985"/>
                  </a:cubicBezTo>
                  <a:cubicBezTo>
                    <a:pt x="172201" y="55250"/>
                    <a:pt x="172960" y="57021"/>
                    <a:pt x="175238" y="57021"/>
                  </a:cubicBezTo>
                  <a:cubicBezTo>
                    <a:pt x="178021" y="57021"/>
                    <a:pt x="178274" y="55503"/>
                    <a:pt x="178780" y="50695"/>
                  </a:cubicBezTo>
                  <a:lnTo>
                    <a:pt x="183841" y="6917"/>
                  </a:lnTo>
                  <a:cubicBezTo>
                    <a:pt x="184601" y="85"/>
                    <a:pt x="183335" y="85"/>
                    <a:pt x="177009" y="85"/>
                  </a:cubicBezTo>
                  <a:lnTo>
                    <a:pt x="49218" y="85"/>
                  </a:lnTo>
                  <a:cubicBezTo>
                    <a:pt x="44157" y="85"/>
                    <a:pt x="41627" y="85"/>
                    <a:pt x="41627" y="5146"/>
                  </a:cubicBezTo>
                  <a:cubicBezTo>
                    <a:pt x="41627" y="7929"/>
                    <a:pt x="43904" y="7929"/>
                    <a:pt x="48712" y="7929"/>
                  </a:cubicBezTo>
                  <a:cubicBezTo>
                    <a:pt x="58075" y="7929"/>
                    <a:pt x="65161" y="7929"/>
                    <a:pt x="65161" y="12484"/>
                  </a:cubicBezTo>
                  <a:cubicBezTo>
                    <a:pt x="65161" y="13496"/>
                    <a:pt x="65161" y="14002"/>
                    <a:pt x="63895" y="18557"/>
                  </a:cubicBezTo>
                  <a:lnTo>
                    <a:pt x="30493" y="152421"/>
                  </a:lnTo>
                  <a:cubicBezTo>
                    <a:pt x="27962" y="162290"/>
                    <a:pt x="27456" y="164315"/>
                    <a:pt x="7465" y="164315"/>
                  </a:cubicBezTo>
                  <a:cubicBezTo>
                    <a:pt x="3163" y="164315"/>
                    <a:pt x="379" y="164315"/>
                    <a:pt x="379" y="169123"/>
                  </a:cubicBezTo>
                  <a:cubicBezTo>
                    <a:pt x="379" y="172159"/>
                    <a:pt x="2657" y="172159"/>
                    <a:pt x="7465" y="172159"/>
                  </a:cubicBezTo>
                  <a:lnTo>
                    <a:pt x="138798" y="172159"/>
                  </a:lnTo>
                  <a:cubicBezTo>
                    <a:pt x="144619" y="172159"/>
                    <a:pt x="144872" y="171906"/>
                    <a:pt x="146643" y="167858"/>
                  </a:cubicBezTo>
                  <a:lnTo>
                    <a:pt x="169924" y="113199"/>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7B11707F-E57D-A9AA-7109-7B62A064ECFF}"/>
                </a:ext>
              </a:extLst>
            </p:cNvPr>
            <p:cNvSpPr/>
            <p:nvPr>
              <p:custDataLst>
                <p:tags r:id="rId121"/>
              </p:custDataLst>
            </p:nvPr>
          </p:nvSpPr>
          <p:spPr>
            <a:xfrm>
              <a:off x="12392399" y="4522402"/>
              <a:ext cx="100967" cy="168531"/>
            </a:xfrm>
            <a:custGeom>
              <a:avLst/>
              <a:gdLst>
                <a:gd name="connsiteX0" fmla="*/ 19872 w 100967"/>
                <a:gd name="connsiteY0" fmla="*/ 149132 h 168531"/>
                <a:gd name="connsiteX1" fmla="*/ 46696 w 100967"/>
                <a:gd name="connsiteY1" fmla="*/ 123067 h 168531"/>
                <a:gd name="connsiteX2" fmla="*/ 101355 w 100967"/>
                <a:gd name="connsiteY2" fmla="*/ 49177 h 168531"/>
                <a:gd name="connsiteX3" fmla="*/ 47708 w 100967"/>
                <a:gd name="connsiteY3" fmla="*/ 85 h 168531"/>
                <a:gd name="connsiteX4" fmla="*/ 387 w 100967"/>
                <a:gd name="connsiteY4" fmla="*/ 45887 h 168531"/>
                <a:gd name="connsiteX5" fmla="*/ 13799 w 100967"/>
                <a:gd name="connsiteY5" fmla="*/ 60058 h 168531"/>
                <a:gd name="connsiteX6" fmla="*/ 26958 w 100967"/>
                <a:gd name="connsiteY6" fmla="*/ 46646 h 168531"/>
                <a:gd name="connsiteX7" fmla="*/ 13546 w 100967"/>
                <a:gd name="connsiteY7" fmla="*/ 33487 h 168531"/>
                <a:gd name="connsiteX8" fmla="*/ 10256 w 100967"/>
                <a:gd name="connsiteY8" fmla="*/ 33740 h 168531"/>
                <a:gd name="connsiteX9" fmla="*/ 44418 w 100967"/>
                <a:gd name="connsiteY9" fmla="*/ 7929 h 168531"/>
                <a:gd name="connsiteX10" fmla="*/ 78327 w 100967"/>
                <a:gd name="connsiteY10" fmla="*/ 49177 h 168531"/>
                <a:gd name="connsiteX11" fmla="*/ 51757 w 100967"/>
                <a:gd name="connsiteY11" fmla="*/ 105101 h 168531"/>
                <a:gd name="connsiteX12" fmla="*/ 3171 w 100967"/>
                <a:gd name="connsiteY12" fmla="*/ 159254 h 168531"/>
                <a:gd name="connsiteX13" fmla="*/ 387 w 100967"/>
                <a:gd name="connsiteY13" fmla="*/ 168617 h 168531"/>
                <a:gd name="connsiteX14" fmla="*/ 94269 w 100967"/>
                <a:gd name="connsiteY14" fmla="*/ 168617 h 168531"/>
                <a:gd name="connsiteX15" fmla="*/ 101355 w 100967"/>
                <a:gd name="connsiteY15" fmla="*/ 124586 h 168531"/>
                <a:gd name="connsiteX16" fmla="*/ 95028 w 100967"/>
                <a:gd name="connsiteY16" fmla="*/ 124586 h 168531"/>
                <a:gd name="connsiteX17" fmla="*/ 89461 w 100967"/>
                <a:gd name="connsiteY17" fmla="*/ 147107 h 168531"/>
                <a:gd name="connsiteX18" fmla="*/ 65422 w 100967"/>
                <a:gd name="connsiteY18" fmla="*/ 149132 h 168531"/>
                <a:gd name="connsiteX19" fmla="*/ 19872 w 100967"/>
                <a:gd name="connsiteY19" fmla="*/ 14913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967" h="168531">
                  <a:moveTo>
                    <a:pt x="19872" y="149132"/>
                  </a:moveTo>
                  <a:lnTo>
                    <a:pt x="46696" y="123067"/>
                  </a:lnTo>
                  <a:cubicBezTo>
                    <a:pt x="86172" y="88146"/>
                    <a:pt x="101355" y="74482"/>
                    <a:pt x="101355" y="49177"/>
                  </a:cubicBezTo>
                  <a:cubicBezTo>
                    <a:pt x="101355" y="20329"/>
                    <a:pt x="78580" y="85"/>
                    <a:pt x="47708" y="85"/>
                  </a:cubicBezTo>
                  <a:cubicBezTo>
                    <a:pt x="19113" y="85"/>
                    <a:pt x="387" y="23365"/>
                    <a:pt x="387" y="45887"/>
                  </a:cubicBezTo>
                  <a:cubicBezTo>
                    <a:pt x="387" y="60058"/>
                    <a:pt x="13040" y="60058"/>
                    <a:pt x="13799" y="60058"/>
                  </a:cubicBezTo>
                  <a:cubicBezTo>
                    <a:pt x="18101" y="60058"/>
                    <a:pt x="26958" y="57021"/>
                    <a:pt x="26958" y="46646"/>
                  </a:cubicBezTo>
                  <a:cubicBezTo>
                    <a:pt x="26958" y="40067"/>
                    <a:pt x="22403" y="33487"/>
                    <a:pt x="13546" y="33487"/>
                  </a:cubicBezTo>
                  <a:cubicBezTo>
                    <a:pt x="11522" y="33487"/>
                    <a:pt x="11016" y="33487"/>
                    <a:pt x="10256" y="33740"/>
                  </a:cubicBezTo>
                  <a:cubicBezTo>
                    <a:pt x="16077" y="17292"/>
                    <a:pt x="29741" y="7929"/>
                    <a:pt x="44418" y="7929"/>
                  </a:cubicBezTo>
                  <a:cubicBezTo>
                    <a:pt x="67446" y="7929"/>
                    <a:pt x="78327" y="28426"/>
                    <a:pt x="78327" y="49177"/>
                  </a:cubicBezTo>
                  <a:cubicBezTo>
                    <a:pt x="78327" y="69421"/>
                    <a:pt x="65675" y="89412"/>
                    <a:pt x="51757" y="105101"/>
                  </a:cubicBezTo>
                  <a:lnTo>
                    <a:pt x="3171" y="159254"/>
                  </a:lnTo>
                  <a:cubicBezTo>
                    <a:pt x="387" y="162037"/>
                    <a:pt x="387" y="162543"/>
                    <a:pt x="387" y="168617"/>
                  </a:cubicBezTo>
                  <a:lnTo>
                    <a:pt x="94269" y="168617"/>
                  </a:lnTo>
                  <a:lnTo>
                    <a:pt x="101355" y="124586"/>
                  </a:lnTo>
                  <a:lnTo>
                    <a:pt x="95028" y="124586"/>
                  </a:lnTo>
                  <a:cubicBezTo>
                    <a:pt x="93763" y="132177"/>
                    <a:pt x="91992" y="143312"/>
                    <a:pt x="89461" y="147107"/>
                  </a:cubicBezTo>
                  <a:cubicBezTo>
                    <a:pt x="87690" y="149132"/>
                    <a:pt x="70989" y="149132"/>
                    <a:pt x="65422" y="149132"/>
                  </a:cubicBezTo>
                  <a:lnTo>
                    <a:pt x="19872" y="149132"/>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88C12C8F-4635-3393-5C17-70940E1B206B}"/>
                </a:ext>
              </a:extLst>
            </p:cNvPr>
            <p:cNvSpPr/>
            <p:nvPr>
              <p:custDataLst>
                <p:tags r:id="rId122"/>
              </p:custDataLst>
            </p:nvPr>
          </p:nvSpPr>
          <p:spPr>
            <a:xfrm>
              <a:off x="12513181" y="4649888"/>
              <a:ext cx="75991" cy="80773"/>
            </a:xfrm>
            <a:custGeom>
              <a:avLst/>
              <a:gdLst>
                <a:gd name="connsiteX0" fmla="*/ 71424 w 75991"/>
                <a:gd name="connsiteY0" fmla="*/ 38702 h 80773"/>
                <a:gd name="connsiteX1" fmla="*/ 76384 w 75991"/>
                <a:gd name="connsiteY1" fmla="*/ 34805 h 80773"/>
                <a:gd name="connsiteX2" fmla="*/ 41311 w 75991"/>
                <a:gd name="connsiteY2" fmla="*/ 86 h 80773"/>
                <a:gd name="connsiteX3" fmla="*/ 392 w 75991"/>
                <a:gd name="connsiteY3" fmla="*/ 40296 h 80773"/>
                <a:gd name="connsiteX4" fmla="*/ 43613 w 75991"/>
                <a:gd name="connsiteY4" fmla="*/ 80860 h 80773"/>
                <a:gd name="connsiteX5" fmla="*/ 76384 w 75991"/>
                <a:gd name="connsiteY5" fmla="*/ 57832 h 80773"/>
                <a:gd name="connsiteX6" fmla="*/ 73372 w 75991"/>
                <a:gd name="connsiteY6" fmla="*/ 55353 h 80773"/>
                <a:gd name="connsiteX7" fmla="*/ 70184 w 75991"/>
                <a:gd name="connsiteY7" fmla="*/ 58187 h 80773"/>
                <a:gd name="connsiteX8" fmla="*/ 44853 w 75991"/>
                <a:gd name="connsiteY8" fmla="*/ 75192 h 80773"/>
                <a:gd name="connsiteX9" fmla="*/ 23243 w 75991"/>
                <a:gd name="connsiteY9" fmla="*/ 64741 h 80773"/>
                <a:gd name="connsiteX10" fmla="*/ 16512 w 75991"/>
                <a:gd name="connsiteY10" fmla="*/ 38702 h 80773"/>
                <a:gd name="connsiteX11" fmla="*/ 71424 w 75991"/>
                <a:gd name="connsiteY11" fmla="*/ 38702 h 80773"/>
                <a:gd name="connsiteX12" fmla="*/ 16689 w 75991"/>
                <a:gd name="connsiteY12" fmla="*/ 34096 h 80773"/>
                <a:gd name="connsiteX13" fmla="*/ 41311 w 75991"/>
                <a:gd name="connsiteY13" fmla="*/ 5046 h 80773"/>
                <a:gd name="connsiteX14" fmla="*/ 63984 w 75991"/>
                <a:gd name="connsiteY14" fmla="*/ 34096 h 80773"/>
                <a:gd name="connsiteX15" fmla="*/ 16689 w 75991"/>
                <a:gd name="connsiteY15" fmla="*/ 34096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424" y="38702"/>
                  </a:moveTo>
                  <a:cubicBezTo>
                    <a:pt x="75144" y="38702"/>
                    <a:pt x="76384" y="38702"/>
                    <a:pt x="76384" y="34805"/>
                  </a:cubicBezTo>
                  <a:cubicBezTo>
                    <a:pt x="76384" y="19217"/>
                    <a:pt x="67704" y="86"/>
                    <a:pt x="41311" y="86"/>
                  </a:cubicBezTo>
                  <a:cubicBezTo>
                    <a:pt x="18106" y="86"/>
                    <a:pt x="392" y="18508"/>
                    <a:pt x="392" y="40296"/>
                  </a:cubicBezTo>
                  <a:cubicBezTo>
                    <a:pt x="392" y="62792"/>
                    <a:pt x="20054" y="80860"/>
                    <a:pt x="43613" y="80860"/>
                  </a:cubicBezTo>
                  <a:cubicBezTo>
                    <a:pt x="67527" y="80860"/>
                    <a:pt x="76384" y="61729"/>
                    <a:pt x="76384" y="57832"/>
                  </a:cubicBezTo>
                  <a:cubicBezTo>
                    <a:pt x="76384" y="57124"/>
                    <a:pt x="76029" y="55353"/>
                    <a:pt x="73372" y="55353"/>
                  </a:cubicBezTo>
                  <a:cubicBezTo>
                    <a:pt x="71070" y="55353"/>
                    <a:pt x="70715" y="56415"/>
                    <a:pt x="70184" y="58187"/>
                  </a:cubicBezTo>
                  <a:cubicBezTo>
                    <a:pt x="64693" y="72535"/>
                    <a:pt x="51230" y="75192"/>
                    <a:pt x="44853" y="75192"/>
                  </a:cubicBezTo>
                  <a:cubicBezTo>
                    <a:pt x="36528" y="75192"/>
                    <a:pt x="28557" y="71472"/>
                    <a:pt x="23243" y="64741"/>
                  </a:cubicBezTo>
                  <a:cubicBezTo>
                    <a:pt x="16689" y="56415"/>
                    <a:pt x="16512" y="45610"/>
                    <a:pt x="16512" y="38702"/>
                  </a:cubicBezTo>
                  <a:lnTo>
                    <a:pt x="71424" y="38702"/>
                  </a:lnTo>
                  <a:close/>
                  <a:moveTo>
                    <a:pt x="16689" y="34096"/>
                  </a:moveTo>
                  <a:cubicBezTo>
                    <a:pt x="18637" y="9120"/>
                    <a:pt x="34580" y="5046"/>
                    <a:pt x="41311" y="5046"/>
                  </a:cubicBezTo>
                  <a:cubicBezTo>
                    <a:pt x="63098" y="5046"/>
                    <a:pt x="63807" y="29668"/>
                    <a:pt x="63984" y="34096"/>
                  </a:cubicBezTo>
                  <a:lnTo>
                    <a:pt x="16689" y="34096"/>
                  </a:ln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A3C457EE-29A2-B559-1B28-D27C6A9BF8FD}"/>
                </a:ext>
              </a:extLst>
            </p:cNvPr>
            <p:cNvSpPr/>
            <p:nvPr>
              <p:custDataLst>
                <p:tags r:id="rId123"/>
              </p:custDataLst>
            </p:nvPr>
          </p:nvSpPr>
          <p:spPr>
            <a:xfrm>
              <a:off x="12605812" y="4650774"/>
              <a:ext cx="94944" cy="78116"/>
            </a:xfrm>
            <a:custGeom>
              <a:avLst/>
              <a:gdLst>
                <a:gd name="connsiteX0" fmla="*/ 82055 w 94944"/>
                <a:gd name="connsiteY0" fmla="*/ 24531 h 78116"/>
                <a:gd name="connsiteX1" fmla="*/ 55485 w 94944"/>
                <a:gd name="connsiteY1" fmla="*/ 86 h 78116"/>
                <a:gd name="connsiteX2" fmla="*/ 26612 w 94944"/>
                <a:gd name="connsiteY2" fmla="*/ 17268 h 78116"/>
                <a:gd name="connsiteX3" fmla="*/ 26435 w 94944"/>
                <a:gd name="connsiteY3" fmla="*/ 17268 h 78116"/>
                <a:gd name="connsiteX4" fmla="*/ 26435 w 94944"/>
                <a:gd name="connsiteY4" fmla="*/ 86 h 78116"/>
                <a:gd name="connsiteX5" fmla="*/ 396 w 94944"/>
                <a:gd name="connsiteY5" fmla="*/ 2035 h 78116"/>
                <a:gd name="connsiteX6" fmla="*/ 396 w 94944"/>
                <a:gd name="connsiteY6" fmla="*/ 8412 h 78116"/>
                <a:gd name="connsiteX7" fmla="*/ 13681 w 94944"/>
                <a:gd name="connsiteY7" fmla="*/ 18331 h 78116"/>
                <a:gd name="connsiteX8" fmla="*/ 13681 w 94944"/>
                <a:gd name="connsiteY8" fmla="*/ 64209 h 78116"/>
                <a:gd name="connsiteX9" fmla="*/ 396 w 94944"/>
                <a:gd name="connsiteY9" fmla="*/ 71826 h 78116"/>
                <a:gd name="connsiteX10" fmla="*/ 396 w 94944"/>
                <a:gd name="connsiteY10" fmla="*/ 78203 h 78116"/>
                <a:gd name="connsiteX11" fmla="*/ 20589 w 94944"/>
                <a:gd name="connsiteY11" fmla="*/ 77495 h 78116"/>
                <a:gd name="connsiteX12" fmla="*/ 40960 w 94944"/>
                <a:gd name="connsiteY12" fmla="*/ 78203 h 78116"/>
                <a:gd name="connsiteX13" fmla="*/ 40960 w 94944"/>
                <a:gd name="connsiteY13" fmla="*/ 71826 h 78116"/>
                <a:gd name="connsiteX14" fmla="*/ 27675 w 94944"/>
                <a:gd name="connsiteY14" fmla="*/ 64209 h 78116"/>
                <a:gd name="connsiteX15" fmla="*/ 27675 w 94944"/>
                <a:gd name="connsiteY15" fmla="*/ 32325 h 78116"/>
                <a:gd name="connsiteX16" fmla="*/ 54068 w 94944"/>
                <a:gd name="connsiteY16" fmla="*/ 5046 h 78116"/>
                <a:gd name="connsiteX17" fmla="*/ 68062 w 94944"/>
                <a:gd name="connsiteY17" fmla="*/ 23822 h 78116"/>
                <a:gd name="connsiteX18" fmla="*/ 68062 w 94944"/>
                <a:gd name="connsiteY18" fmla="*/ 64209 h 78116"/>
                <a:gd name="connsiteX19" fmla="*/ 54777 w 94944"/>
                <a:gd name="connsiteY19" fmla="*/ 71826 h 78116"/>
                <a:gd name="connsiteX20" fmla="*/ 54777 w 94944"/>
                <a:gd name="connsiteY20" fmla="*/ 78203 h 78116"/>
                <a:gd name="connsiteX21" fmla="*/ 74970 w 94944"/>
                <a:gd name="connsiteY21" fmla="*/ 77495 h 78116"/>
                <a:gd name="connsiteX22" fmla="*/ 95341 w 94944"/>
                <a:gd name="connsiteY22" fmla="*/ 78203 h 78116"/>
                <a:gd name="connsiteX23" fmla="*/ 95341 w 94944"/>
                <a:gd name="connsiteY23" fmla="*/ 71826 h 78116"/>
                <a:gd name="connsiteX24" fmla="*/ 82055 w 94944"/>
                <a:gd name="connsiteY24" fmla="*/ 64209 h 78116"/>
                <a:gd name="connsiteX25" fmla="*/ 82055 w 94944"/>
                <a:gd name="connsiteY25" fmla="*/ 24531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8116">
                  <a:moveTo>
                    <a:pt x="82055" y="24531"/>
                  </a:moveTo>
                  <a:cubicBezTo>
                    <a:pt x="82055" y="9120"/>
                    <a:pt x="74439" y="86"/>
                    <a:pt x="55485" y="86"/>
                  </a:cubicBezTo>
                  <a:cubicBezTo>
                    <a:pt x="40960" y="86"/>
                    <a:pt x="31572" y="8057"/>
                    <a:pt x="26612" y="17268"/>
                  </a:cubicBezTo>
                  <a:lnTo>
                    <a:pt x="26435" y="17268"/>
                  </a:lnTo>
                  <a:lnTo>
                    <a:pt x="26435" y="86"/>
                  </a:lnTo>
                  <a:lnTo>
                    <a:pt x="396" y="2035"/>
                  </a:lnTo>
                  <a:lnTo>
                    <a:pt x="396" y="8412"/>
                  </a:lnTo>
                  <a:cubicBezTo>
                    <a:pt x="12264" y="8412"/>
                    <a:pt x="13681" y="9652"/>
                    <a:pt x="13681" y="18331"/>
                  </a:cubicBezTo>
                  <a:lnTo>
                    <a:pt x="13681" y="64209"/>
                  </a:lnTo>
                  <a:cubicBezTo>
                    <a:pt x="13681" y="71826"/>
                    <a:pt x="11910" y="71826"/>
                    <a:pt x="396" y="71826"/>
                  </a:cubicBezTo>
                  <a:lnTo>
                    <a:pt x="396" y="78203"/>
                  </a:lnTo>
                  <a:cubicBezTo>
                    <a:pt x="750" y="78203"/>
                    <a:pt x="13150" y="77495"/>
                    <a:pt x="20589" y="77495"/>
                  </a:cubicBezTo>
                  <a:cubicBezTo>
                    <a:pt x="27143" y="77495"/>
                    <a:pt x="39366" y="78026"/>
                    <a:pt x="40960" y="78203"/>
                  </a:cubicBezTo>
                  <a:lnTo>
                    <a:pt x="40960" y="71826"/>
                  </a:lnTo>
                  <a:cubicBezTo>
                    <a:pt x="29446" y="71826"/>
                    <a:pt x="27675" y="71826"/>
                    <a:pt x="27675" y="64209"/>
                  </a:cubicBezTo>
                  <a:lnTo>
                    <a:pt x="27675" y="32325"/>
                  </a:lnTo>
                  <a:cubicBezTo>
                    <a:pt x="27675" y="13726"/>
                    <a:pt x="42377" y="5046"/>
                    <a:pt x="54068" y="5046"/>
                  </a:cubicBezTo>
                  <a:cubicBezTo>
                    <a:pt x="66468" y="5046"/>
                    <a:pt x="68062" y="14788"/>
                    <a:pt x="68062" y="23822"/>
                  </a:cubicBezTo>
                  <a:lnTo>
                    <a:pt x="68062" y="64209"/>
                  </a:lnTo>
                  <a:cubicBezTo>
                    <a:pt x="68062" y="71826"/>
                    <a:pt x="66290" y="71826"/>
                    <a:pt x="54777" y="71826"/>
                  </a:cubicBezTo>
                  <a:lnTo>
                    <a:pt x="54777" y="78203"/>
                  </a:lnTo>
                  <a:cubicBezTo>
                    <a:pt x="55131" y="78203"/>
                    <a:pt x="67530" y="77495"/>
                    <a:pt x="74970" y="77495"/>
                  </a:cubicBezTo>
                  <a:cubicBezTo>
                    <a:pt x="81524" y="77495"/>
                    <a:pt x="93746" y="78026"/>
                    <a:pt x="95341" y="78203"/>
                  </a:cubicBezTo>
                  <a:lnTo>
                    <a:pt x="95341" y="71826"/>
                  </a:lnTo>
                  <a:cubicBezTo>
                    <a:pt x="83827" y="71826"/>
                    <a:pt x="82055" y="71826"/>
                    <a:pt x="82055" y="64209"/>
                  </a:cubicBezTo>
                  <a:lnTo>
                    <a:pt x="82055" y="24531"/>
                  </a:ln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59885632-79C4-EC9C-769E-06811204A0C8}"/>
                </a:ext>
              </a:extLst>
            </p:cNvPr>
            <p:cNvSpPr/>
            <p:nvPr>
              <p:custDataLst>
                <p:tags r:id="rId124"/>
              </p:custDataLst>
            </p:nvPr>
          </p:nvSpPr>
          <p:spPr>
            <a:xfrm>
              <a:off x="12716160" y="4605959"/>
              <a:ext cx="94767" cy="124703"/>
            </a:xfrm>
            <a:custGeom>
              <a:avLst/>
              <a:gdLst>
                <a:gd name="connsiteX0" fmla="*/ 55312 w 94767"/>
                <a:gd name="connsiteY0" fmla="*/ 2035 h 124703"/>
                <a:gd name="connsiteX1" fmla="*/ 55312 w 94767"/>
                <a:gd name="connsiteY1" fmla="*/ 8412 h 124703"/>
                <a:gd name="connsiteX2" fmla="*/ 68598 w 94767"/>
                <a:gd name="connsiteY2" fmla="*/ 18331 h 124703"/>
                <a:gd name="connsiteX3" fmla="*/ 68598 w 94767"/>
                <a:gd name="connsiteY3" fmla="*/ 54998 h 124703"/>
                <a:gd name="connsiteX4" fmla="*/ 43799 w 94767"/>
                <a:gd name="connsiteY4" fmla="*/ 44902 h 124703"/>
                <a:gd name="connsiteX5" fmla="*/ 400 w 94767"/>
                <a:gd name="connsiteY5" fmla="*/ 84934 h 124703"/>
                <a:gd name="connsiteX6" fmla="*/ 41673 w 94767"/>
                <a:gd name="connsiteY6" fmla="*/ 124790 h 124703"/>
                <a:gd name="connsiteX7" fmla="*/ 67889 w 94767"/>
                <a:gd name="connsiteY7" fmla="*/ 113807 h 124703"/>
                <a:gd name="connsiteX8" fmla="*/ 67889 w 94767"/>
                <a:gd name="connsiteY8" fmla="*/ 124790 h 124703"/>
                <a:gd name="connsiteX9" fmla="*/ 95168 w 94767"/>
                <a:gd name="connsiteY9" fmla="*/ 123018 h 124703"/>
                <a:gd name="connsiteX10" fmla="*/ 95168 w 94767"/>
                <a:gd name="connsiteY10" fmla="*/ 116641 h 124703"/>
                <a:gd name="connsiteX11" fmla="*/ 81883 w 94767"/>
                <a:gd name="connsiteY11" fmla="*/ 106722 h 124703"/>
                <a:gd name="connsiteX12" fmla="*/ 81883 w 94767"/>
                <a:gd name="connsiteY12" fmla="*/ 86 h 124703"/>
                <a:gd name="connsiteX13" fmla="*/ 55312 w 94767"/>
                <a:gd name="connsiteY13" fmla="*/ 2035 h 124703"/>
                <a:gd name="connsiteX14" fmla="*/ 67889 w 94767"/>
                <a:gd name="connsiteY14" fmla="*/ 104419 h 124703"/>
                <a:gd name="connsiteX15" fmla="*/ 42736 w 94767"/>
                <a:gd name="connsiteY15" fmla="*/ 119830 h 124703"/>
                <a:gd name="connsiteX16" fmla="*/ 22188 w 94767"/>
                <a:gd name="connsiteY16" fmla="*/ 108848 h 124703"/>
                <a:gd name="connsiteX17" fmla="*/ 16520 w 94767"/>
                <a:gd name="connsiteY17" fmla="*/ 85111 h 124703"/>
                <a:gd name="connsiteX18" fmla="*/ 23782 w 94767"/>
                <a:gd name="connsiteY18" fmla="*/ 59427 h 124703"/>
                <a:gd name="connsiteX19" fmla="*/ 44684 w 94767"/>
                <a:gd name="connsiteY19" fmla="*/ 49861 h 124703"/>
                <a:gd name="connsiteX20" fmla="*/ 65763 w 94767"/>
                <a:gd name="connsiteY20" fmla="*/ 60135 h 124703"/>
                <a:gd name="connsiteX21" fmla="*/ 67889 w 94767"/>
                <a:gd name="connsiteY21" fmla="*/ 66512 h 124703"/>
                <a:gd name="connsiteX22" fmla="*/ 67889 w 94767"/>
                <a:gd name="connsiteY22" fmla="*/ 10441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24703">
                  <a:moveTo>
                    <a:pt x="55312" y="2035"/>
                  </a:moveTo>
                  <a:lnTo>
                    <a:pt x="55312" y="8412"/>
                  </a:lnTo>
                  <a:cubicBezTo>
                    <a:pt x="67181" y="8412"/>
                    <a:pt x="68598" y="9652"/>
                    <a:pt x="68598" y="18331"/>
                  </a:cubicBezTo>
                  <a:lnTo>
                    <a:pt x="68598" y="54998"/>
                  </a:lnTo>
                  <a:cubicBezTo>
                    <a:pt x="62044" y="48621"/>
                    <a:pt x="53541" y="44902"/>
                    <a:pt x="43799" y="44902"/>
                  </a:cubicBezTo>
                  <a:cubicBezTo>
                    <a:pt x="20240" y="44902"/>
                    <a:pt x="400" y="62615"/>
                    <a:pt x="400" y="84934"/>
                  </a:cubicBezTo>
                  <a:cubicBezTo>
                    <a:pt x="400" y="107076"/>
                    <a:pt x="19177" y="124790"/>
                    <a:pt x="41673" y="124790"/>
                  </a:cubicBezTo>
                  <a:cubicBezTo>
                    <a:pt x="56198" y="124790"/>
                    <a:pt x="64878" y="116996"/>
                    <a:pt x="67889" y="113807"/>
                  </a:cubicBezTo>
                  <a:lnTo>
                    <a:pt x="67889" y="124790"/>
                  </a:lnTo>
                  <a:lnTo>
                    <a:pt x="95168" y="123018"/>
                  </a:lnTo>
                  <a:lnTo>
                    <a:pt x="95168" y="116641"/>
                  </a:lnTo>
                  <a:cubicBezTo>
                    <a:pt x="83300" y="116641"/>
                    <a:pt x="81883" y="115402"/>
                    <a:pt x="81883" y="106722"/>
                  </a:cubicBezTo>
                  <a:lnTo>
                    <a:pt x="81883" y="86"/>
                  </a:lnTo>
                  <a:lnTo>
                    <a:pt x="55312" y="2035"/>
                  </a:lnTo>
                  <a:close/>
                  <a:moveTo>
                    <a:pt x="67889" y="104419"/>
                  </a:moveTo>
                  <a:cubicBezTo>
                    <a:pt x="63284" y="112745"/>
                    <a:pt x="54250" y="119830"/>
                    <a:pt x="42736" y="119830"/>
                  </a:cubicBezTo>
                  <a:cubicBezTo>
                    <a:pt x="32816" y="119830"/>
                    <a:pt x="25731" y="113984"/>
                    <a:pt x="22188" y="108848"/>
                  </a:cubicBezTo>
                  <a:cubicBezTo>
                    <a:pt x="18645" y="103533"/>
                    <a:pt x="16520" y="96448"/>
                    <a:pt x="16520" y="85111"/>
                  </a:cubicBezTo>
                  <a:cubicBezTo>
                    <a:pt x="16520" y="81037"/>
                    <a:pt x="16520" y="67752"/>
                    <a:pt x="23782" y="59427"/>
                  </a:cubicBezTo>
                  <a:cubicBezTo>
                    <a:pt x="30868" y="51456"/>
                    <a:pt x="39547" y="49861"/>
                    <a:pt x="44684" y="49861"/>
                  </a:cubicBezTo>
                  <a:cubicBezTo>
                    <a:pt x="53187" y="49861"/>
                    <a:pt x="60804" y="53758"/>
                    <a:pt x="65763" y="60135"/>
                  </a:cubicBezTo>
                  <a:cubicBezTo>
                    <a:pt x="67889" y="62969"/>
                    <a:pt x="67889" y="63147"/>
                    <a:pt x="67889" y="66512"/>
                  </a:cubicBezTo>
                  <a:lnTo>
                    <a:pt x="67889" y="104419"/>
                  </a:ln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B82D4A94-AC56-7894-4EEE-5D35D027E29C}"/>
                </a:ext>
              </a:extLst>
            </p:cNvPr>
            <p:cNvSpPr/>
            <p:nvPr>
              <p:custDataLst>
                <p:tags r:id="rId125"/>
              </p:custDataLst>
            </p:nvPr>
          </p:nvSpPr>
          <p:spPr>
            <a:xfrm>
              <a:off x="12906179" y="4501145"/>
              <a:ext cx="34668" cy="253051"/>
            </a:xfrm>
            <a:custGeom>
              <a:avLst/>
              <a:gdLst>
                <a:gd name="connsiteX0" fmla="*/ 35076 w 34668"/>
                <a:gd name="connsiteY0" fmla="*/ 85 h 253051"/>
                <a:gd name="connsiteX1" fmla="*/ 408 w 34668"/>
                <a:gd name="connsiteY1" fmla="*/ 85 h 253051"/>
                <a:gd name="connsiteX2" fmla="*/ 408 w 34668"/>
                <a:gd name="connsiteY2" fmla="*/ 10207 h 253051"/>
                <a:gd name="connsiteX3" fmla="*/ 24954 w 34668"/>
                <a:gd name="connsiteY3" fmla="*/ 10207 h 253051"/>
                <a:gd name="connsiteX4" fmla="*/ 24954 w 34668"/>
                <a:gd name="connsiteY4" fmla="*/ 243014 h 253051"/>
                <a:gd name="connsiteX5" fmla="*/ 408 w 34668"/>
                <a:gd name="connsiteY5" fmla="*/ 243014 h 253051"/>
                <a:gd name="connsiteX6" fmla="*/ 408 w 34668"/>
                <a:gd name="connsiteY6" fmla="*/ 253136 h 253051"/>
                <a:gd name="connsiteX7" fmla="*/ 35076 w 34668"/>
                <a:gd name="connsiteY7" fmla="*/ 253136 h 253051"/>
                <a:gd name="connsiteX8" fmla="*/ 35076 w 34668"/>
                <a:gd name="connsiteY8" fmla="*/ 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5076" y="85"/>
                  </a:moveTo>
                  <a:lnTo>
                    <a:pt x="408" y="85"/>
                  </a:lnTo>
                  <a:lnTo>
                    <a:pt x="408" y="10207"/>
                  </a:lnTo>
                  <a:lnTo>
                    <a:pt x="24954" y="10207"/>
                  </a:lnTo>
                  <a:lnTo>
                    <a:pt x="24954" y="243014"/>
                  </a:lnTo>
                  <a:lnTo>
                    <a:pt x="408" y="243014"/>
                  </a:lnTo>
                  <a:lnTo>
                    <a:pt x="408" y="253136"/>
                  </a:lnTo>
                  <a:lnTo>
                    <a:pt x="35076" y="253136"/>
                  </a:lnTo>
                  <a:lnTo>
                    <a:pt x="35076" y="85"/>
                  </a:ln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549DD17E-5A17-5F3D-719A-F6DE29528A2C}"/>
                </a:ext>
              </a:extLst>
            </p:cNvPr>
            <p:cNvSpPr/>
            <p:nvPr>
              <p:custDataLst>
                <p:tags r:id="rId126"/>
              </p:custDataLst>
            </p:nvPr>
          </p:nvSpPr>
          <p:spPr>
            <a:xfrm>
              <a:off x="13034841" y="4664110"/>
              <a:ext cx="29606" cy="75662"/>
            </a:xfrm>
            <a:custGeom>
              <a:avLst/>
              <a:gdLst>
                <a:gd name="connsiteX0" fmla="*/ 30019 w 29606"/>
                <a:gd name="connsiteY0" fmla="*/ 26655 h 75662"/>
                <a:gd name="connsiteX1" fmla="*/ 13824 w 29606"/>
                <a:gd name="connsiteY1" fmla="*/ 85 h 75662"/>
                <a:gd name="connsiteX2" fmla="*/ 412 w 29606"/>
                <a:gd name="connsiteY2" fmla="*/ 13496 h 75662"/>
                <a:gd name="connsiteX3" fmla="*/ 13824 w 29606"/>
                <a:gd name="connsiteY3" fmla="*/ 26908 h 75662"/>
                <a:gd name="connsiteX4" fmla="*/ 22681 w 29606"/>
                <a:gd name="connsiteY4" fmla="*/ 23618 h 75662"/>
                <a:gd name="connsiteX5" fmla="*/ 23946 w 29606"/>
                <a:gd name="connsiteY5" fmla="*/ 22859 h 75662"/>
                <a:gd name="connsiteX6" fmla="*/ 24452 w 29606"/>
                <a:gd name="connsiteY6" fmla="*/ 26655 h 75662"/>
                <a:gd name="connsiteX7" fmla="*/ 7245 w 29606"/>
                <a:gd name="connsiteY7" fmla="*/ 68915 h 75662"/>
                <a:gd name="connsiteX8" fmla="*/ 4461 w 29606"/>
                <a:gd name="connsiteY8" fmla="*/ 72963 h 75662"/>
                <a:gd name="connsiteX9" fmla="*/ 6992 w 29606"/>
                <a:gd name="connsiteY9" fmla="*/ 75747 h 75662"/>
                <a:gd name="connsiteX10" fmla="*/ 30019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30019" y="26655"/>
                  </a:moveTo>
                  <a:cubicBezTo>
                    <a:pt x="30019" y="9954"/>
                    <a:pt x="23693" y="85"/>
                    <a:pt x="13824" y="85"/>
                  </a:cubicBezTo>
                  <a:cubicBezTo>
                    <a:pt x="5473" y="85"/>
                    <a:pt x="412" y="6411"/>
                    <a:pt x="412" y="13496"/>
                  </a:cubicBezTo>
                  <a:cubicBezTo>
                    <a:pt x="412" y="20329"/>
                    <a:pt x="5473" y="26908"/>
                    <a:pt x="13824" y="26908"/>
                  </a:cubicBezTo>
                  <a:cubicBezTo>
                    <a:pt x="16861" y="26908"/>
                    <a:pt x="20150" y="25896"/>
                    <a:pt x="22681" y="23618"/>
                  </a:cubicBezTo>
                  <a:cubicBezTo>
                    <a:pt x="23440" y="23112"/>
                    <a:pt x="23693" y="22859"/>
                    <a:pt x="23946" y="22859"/>
                  </a:cubicBezTo>
                  <a:cubicBezTo>
                    <a:pt x="24199" y="22859"/>
                    <a:pt x="24452" y="23112"/>
                    <a:pt x="24452" y="26655"/>
                  </a:cubicBezTo>
                  <a:cubicBezTo>
                    <a:pt x="24452" y="45381"/>
                    <a:pt x="15595" y="60564"/>
                    <a:pt x="7245" y="68915"/>
                  </a:cubicBezTo>
                  <a:cubicBezTo>
                    <a:pt x="4461" y="71698"/>
                    <a:pt x="4461" y="72204"/>
                    <a:pt x="4461" y="72963"/>
                  </a:cubicBezTo>
                  <a:cubicBezTo>
                    <a:pt x="4461" y="74735"/>
                    <a:pt x="5726" y="75747"/>
                    <a:pt x="6992" y="75747"/>
                  </a:cubicBezTo>
                  <a:cubicBezTo>
                    <a:pt x="9775" y="75747"/>
                    <a:pt x="30019" y="56262"/>
                    <a:pt x="30019" y="26655"/>
                  </a:cubicBez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770F0FE0-0C3B-1D9E-02F4-60565A84E16F}"/>
                </a:ext>
              </a:extLst>
            </p:cNvPr>
            <p:cNvSpPr/>
            <p:nvPr>
              <p:custDataLst>
                <p:tags r:id="rId127"/>
              </p:custDataLst>
            </p:nvPr>
          </p:nvSpPr>
          <p:spPr>
            <a:xfrm>
              <a:off x="13147307" y="4664110"/>
              <a:ext cx="26823" cy="26823"/>
            </a:xfrm>
            <a:custGeom>
              <a:avLst/>
              <a:gdLst>
                <a:gd name="connsiteX0" fmla="*/ 27240 w 26823"/>
                <a:gd name="connsiteY0" fmla="*/ 13496 h 26823"/>
                <a:gd name="connsiteX1" fmla="*/ 13828 w 26823"/>
                <a:gd name="connsiteY1" fmla="*/ 85 h 26823"/>
                <a:gd name="connsiteX2" fmla="*/ 417 w 26823"/>
                <a:gd name="connsiteY2" fmla="*/ 13496 h 26823"/>
                <a:gd name="connsiteX3" fmla="*/ 13828 w 26823"/>
                <a:gd name="connsiteY3" fmla="*/ 26908 h 26823"/>
                <a:gd name="connsiteX4" fmla="*/ 27240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240" y="13496"/>
                  </a:moveTo>
                  <a:cubicBezTo>
                    <a:pt x="27240" y="6158"/>
                    <a:pt x="21167" y="85"/>
                    <a:pt x="13828" y="85"/>
                  </a:cubicBezTo>
                  <a:cubicBezTo>
                    <a:pt x="6490" y="85"/>
                    <a:pt x="417" y="6158"/>
                    <a:pt x="417" y="13496"/>
                  </a:cubicBezTo>
                  <a:cubicBezTo>
                    <a:pt x="417" y="20835"/>
                    <a:pt x="6490" y="26908"/>
                    <a:pt x="13828" y="26908"/>
                  </a:cubicBezTo>
                  <a:cubicBezTo>
                    <a:pt x="21167" y="26908"/>
                    <a:pt x="27240" y="20835"/>
                    <a:pt x="27240" y="13496"/>
                  </a:cubicBez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C14845B7-3408-E4A1-3428-BC6D5E581A38}"/>
                </a:ext>
              </a:extLst>
            </p:cNvPr>
            <p:cNvSpPr/>
            <p:nvPr>
              <p:custDataLst>
                <p:tags r:id="rId128"/>
              </p:custDataLst>
            </p:nvPr>
          </p:nvSpPr>
          <p:spPr>
            <a:xfrm>
              <a:off x="13259773" y="4664110"/>
              <a:ext cx="26823" cy="26823"/>
            </a:xfrm>
            <a:custGeom>
              <a:avLst/>
              <a:gdLst>
                <a:gd name="connsiteX0" fmla="*/ 27245 w 26823"/>
                <a:gd name="connsiteY0" fmla="*/ 13496 h 26823"/>
                <a:gd name="connsiteX1" fmla="*/ 13833 w 26823"/>
                <a:gd name="connsiteY1" fmla="*/ 85 h 26823"/>
                <a:gd name="connsiteX2" fmla="*/ 421 w 26823"/>
                <a:gd name="connsiteY2" fmla="*/ 13496 h 26823"/>
                <a:gd name="connsiteX3" fmla="*/ 13833 w 26823"/>
                <a:gd name="connsiteY3" fmla="*/ 26908 h 26823"/>
                <a:gd name="connsiteX4" fmla="*/ 27245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245" y="13496"/>
                  </a:moveTo>
                  <a:cubicBezTo>
                    <a:pt x="27245" y="6158"/>
                    <a:pt x="21171" y="85"/>
                    <a:pt x="13833" y="85"/>
                  </a:cubicBezTo>
                  <a:cubicBezTo>
                    <a:pt x="6494" y="85"/>
                    <a:pt x="421" y="6158"/>
                    <a:pt x="421" y="13496"/>
                  </a:cubicBezTo>
                  <a:cubicBezTo>
                    <a:pt x="421" y="20835"/>
                    <a:pt x="6494" y="26908"/>
                    <a:pt x="13833" y="26908"/>
                  </a:cubicBezTo>
                  <a:cubicBezTo>
                    <a:pt x="21171" y="26908"/>
                    <a:pt x="27245" y="20835"/>
                    <a:pt x="27245" y="13496"/>
                  </a:cubicBez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0B3EC115-6388-99BC-4A7A-D33526C81A4B}"/>
                </a:ext>
              </a:extLst>
            </p:cNvPr>
            <p:cNvSpPr/>
            <p:nvPr>
              <p:custDataLst>
                <p:tags r:id="rId129"/>
              </p:custDataLst>
            </p:nvPr>
          </p:nvSpPr>
          <p:spPr>
            <a:xfrm>
              <a:off x="13372240" y="4664110"/>
              <a:ext cx="26823" cy="26823"/>
            </a:xfrm>
            <a:custGeom>
              <a:avLst/>
              <a:gdLst>
                <a:gd name="connsiteX0" fmla="*/ 27249 w 26823"/>
                <a:gd name="connsiteY0" fmla="*/ 13496 h 26823"/>
                <a:gd name="connsiteX1" fmla="*/ 13837 w 26823"/>
                <a:gd name="connsiteY1" fmla="*/ 85 h 26823"/>
                <a:gd name="connsiteX2" fmla="*/ 426 w 26823"/>
                <a:gd name="connsiteY2" fmla="*/ 13496 h 26823"/>
                <a:gd name="connsiteX3" fmla="*/ 13837 w 26823"/>
                <a:gd name="connsiteY3" fmla="*/ 26908 h 26823"/>
                <a:gd name="connsiteX4" fmla="*/ 27249 w 26823"/>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249" y="13496"/>
                  </a:moveTo>
                  <a:cubicBezTo>
                    <a:pt x="27249" y="6158"/>
                    <a:pt x="21176" y="85"/>
                    <a:pt x="13837" y="85"/>
                  </a:cubicBezTo>
                  <a:cubicBezTo>
                    <a:pt x="6499" y="85"/>
                    <a:pt x="426" y="6158"/>
                    <a:pt x="426" y="13496"/>
                  </a:cubicBezTo>
                  <a:cubicBezTo>
                    <a:pt x="426" y="20835"/>
                    <a:pt x="6499" y="26908"/>
                    <a:pt x="13837" y="26908"/>
                  </a:cubicBezTo>
                  <a:cubicBezTo>
                    <a:pt x="21176" y="26908"/>
                    <a:pt x="27249" y="20835"/>
                    <a:pt x="27249" y="13496"/>
                  </a:cubicBez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C1C5B9E2-C2AE-6670-E519-56C2B1BB4BE3}"/>
                </a:ext>
              </a:extLst>
            </p:cNvPr>
            <p:cNvSpPr/>
            <p:nvPr>
              <p:custDataLst>
                <p:tags r:id="rId130"/>
              </p:custDataLst>
            </p:nvPr>
          </p:nvSpPr>
          <p:spPr>
            <a:xfrm>
              <a:off x="13484706" y="4664110"/>
              <a:ext cx="29606" cy="75662"/>
            </a:xfrm>
            <a:custGeom>
              <a:avLst/>
              <a:gdLst>
                <a:gd name="connsiteX0" fmla="*/ 30037 w 29606"/>
                <a:gd name="connsiteY0" fmla="*/ 26655 h 75662"/>
                <a:gd name="connsiteX1" fmla="*/ 13842 w 29606"/>
                <a:gd name="connsiteY1" fmla="*/ 85 h 75662"/>
                <a:gd name="connsiteX2" fmla="*/ 430 w 29606"/>
                <a:gd name="connsiteY2" fmla="*/ 13496 h 75662"/>
                <a:gd name="connsiteX3" fmla="*/ 13842 w 29606"/>
                <a:gd name="connsiteY3" fmla="*/ 26908 h 75662"/>
                <a:gd name="connsiteX4" fmla="*/ 22699 w 29606"/>
                <a:gd name="connsiteY4" fmla="*/ 23618 h 75662"/>
                <a:gd name="connsiteX5" fmla="*/ 23964 w 29606"/>
                <a:gd name="connsiteY5" fmla="*/ 22859 h 75662"/>
                <a:gd name="connsiteX6" fmla="*/ 24470 w 29606"/>
                <a:gd name="connsiteY6" fmla="*/ 26655 h 75662"/>
                <a:gd name="connsiteX7" fmla="*/ 7262 w 29606"/>
                <a:gd name="connsiteY7" fmla="*/ 68915 h 75662"/>
                <a:gd name="connsiteX8" fmla="*/ 4479 w 29606"/>
                <a:gd name="connsiteY8" fmla="*/ 72963 h 75662"/>
                <a:gd name="connsiteX9" fmla="*/ 7009 w 29606"/>
                <a:gd name="connsiteY9" fmla="*/ 75747 h 75662"/>
                <a:gd name="connsiteX10" fmla="*/ 30037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30037" y="26655"/>
                  </a:moveTo>
                  <a:cubicBezTo>
                    <a:pt x="30037" y="9954"/>
                    <a:pt x="23711" y="85"/>
                    <a:pt x="13842" y="85"/>
                  </a:cubicBezTo>
                  <a:cubicBezTo>
                    <a:pt x="5491" y="85"/>
                    <a:pt x="430" y="6411"/>
                    <a:pt x="430" y="13496"/>
                  </a:cubicBezTo>
                  <a:cubicBezTo>
                    <a:pt x="430" y="20329"/>
                    <a:pt x="5491" y="26908"/>
                    <a:pt x="13842" y="26908"/>
                  </a:cubicBezTo>
                  <a:cubicBezTo>
                    <a:pt x="16878" y="26908"/>
                    <a:pt x="20168" y="25896"/>
                    <a:pt x="22699" y="23618"/>
                  </a:cubicBezTo>
                  <a:cubicBezTo>
                    <a:pt x="23458" y="23112"/>
                    <a:pt x="23711" y="22859"/>
                    <a:pt x="23964" y="22859"/>
                  </a:cubicBezTo>
                  <a:cubicBezTo>
                    <a:pt x="24217" y="22859"/>
                    <a:pt x="24470" y="23112"/>
                    <a:pt x="24470" y="26655"/>
                  </a:cubicBezTo>
                  <a:cubicBezTo>
                    <a:pt x="24470" y="45381"/>
                    <a:pt x="15613" y="60564"/>
                    <a:pt x="7262" y="68915"/>
                  </a:cubicBezTo>
                  <a:cubicBezTo>
                    <a:pt x="4479" y="71698"/>
                    <a:pt x="4479" y="72204"/>
                    <a:pt x="4479" y="72963"/>
                  </a:cubicBezTo>
                  <a:cubicBezTo>
                    <a:pt x="4479" y="74735"/>
                    <a:pt x="5744" y="75747"/>
                    <a:pt x="7009" y="75747"/>
                  </a:cubicBezTo>
                  <a:cubicBezTo>
                    <a:pt x="9793" y="75747"/>
                    <a:pt x="30037" y="56262"/>
                    <a:pt x="30037" y="26655"/>
                  </a:cubicBez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7DB05D2F-DAF7-7E74-382A-5DB48D59560B}"/>
                </a:ext>
              </a:extLst>
            </p:cNvPr>
            <p:cNvSpPr/>
            <p:nvPr>
              <p:custDataLst>
                <p:tags r:id="rId131"/>
              </p:custDataLst>
            </p:nvPr>
          </p:nvSpPr>
          <p:spPr>
            <a:xfrm>
              <a:off x="13582748" y="4579085"/>
              <a:ext cx="126019" cy="114632"/>
            </a:xfrm>
            <a:custGeom>
              <a:avLst/>
              <a:gdLst>
                <a:gd name="connsiteX0" fmla="*/ 77615 w 126019"/>
                <a:gd name="connsiteY0" fmla="*/ 35512 h 114632"/>
                <a:gd name="connsiteX1" fmla="*/ 102667 w 126019"/>
                <a:gd name="connsiteY1" fmla="*/ 5652 h 114632"/>
                <a:gd name="connsiteX2" fmla="*/ 115320 w 126019"/>
                <a:gd name="connsiteY2" fmla="*/ 8941 h 114632"/>
                <a:gd name="connsiteX3" fmla="*/ 103173 w 126019"/>
                <a:gd name="connsiteY3" fmla="*/ 22606 h 114632"/>
                <a:gd name="connsiteX4" fmla="*/ 112789 w 126019"/>
                <a:gd name="connsiteY4" fmla="*/ 31463 h 114632"/>
                <a:gd name="connsiteX5" fmla="*/ 126454 w 126019"/>
                <a:gd name="connsiteY5" fmla="*/ 16786 h 114632"/>
                <a:gd name="connsiteX6" fmla="*/ 102920 w 126019"/>
                <a:gd name="connsiteY6" fmla="*/ 85 h 114632"/>
                <a:gd name="connsiteX7" fmla="*/ 76350 w 126019"/>
                <a:gd name="connsiteY7" fmla="*/ 19317 h 114632"/>
                <a:gd name="connsiteX8" fmla="*/ 49020 w 126019"/>
                <a:gd name="connsiteY8" fmla="*/ 85 h 114632"/>
                <a:gd name="connsiteX9" fmla="*/ 8279 w 126019"/>
                <a:gd name="connsiteY9" fmla="*/ 39055 h 114632"/>
                <a:gd name="connsiteX10" fmla="*/ 11316 w 126019"/>
                <a:gd name="connsiteY10" fmla="*/ 41585 h 114632"/>
                <a:gd name="connsiteX11" fmla="*/ 14605 w 126019"/>
                <a:gd name="connsiteY11" fmla="*/ 38802 h 114632"/>
                <a:gd name="connsiteX12" fmla="*/ 48514 w 126019"/>
                <a:gd name="connsiteY12" fmla="*/ 5652 h 114632"/>
                <a:gd name="connsiteX13" fmla="*/ 62179 w 126019"/>
                <a:gd name="connsiteY13" fmla="*/ 22606 h 114632"/>
                <a:gd name="connsiteX14" fmla="*/ 48514 w 126019"/>
                <a:gd name="connsiteY14" fmla="*/ 82832 h 114632"/>
                <a:gd name="connsiteX15" fmla="*/ 24474 w 126019"/>
                <a:gd name="connsiteY15" fmla="*/ 109150 h 114632"/>
                <a:gd name="connsiteX16" fmla="*/ 11822 w 126019"/>
                <a:gd name="connsiteY16" fmla="*/ 105860 h 114632"/>
                <a:gd name="connsiteX17" fmla="*/ 23715 w 126019"/>
                <a:gd name="connsiteY17" fmla="*/ 92195 h 114632"/>
                <a:gd name="connsiteX18" fmla="*/ 14352 w 126019"/>
                <a:gd name="connsiteY18" fmla="*/ 83339 h 114632"/>
                <a:gd name="connsiteX19" fmla="*/ 434 w 126019"/>
                <a:gd name="connsiteY19" fmla="*/ 98015 h 114632"/>
                <a:gd name="connsiteX20" fmla="*/ 24221 w 126019"/>
                <a:gd name="connsiteY20" fmla="*/ 114717 h 114632"/>
                <a:gd name="connsiteX21" fmla="*/ 50792 w 126019"/>
                <a:gd name="connsiteY21" fmla="*/ 95485 h 114632"/>
                <a:gd name="connsiteX22" fmla="*/ 78121 w 126019"/>
                <a:gd name="connsiteY22" fmla="*/ 114717 h 114632"/>
                <a:gd name="connsiteX23" fmla="*/ 118609 w 126019"/>
                <a:gd name="connsiteY23" fmla="*/ 75747 h 114632"/>
                <a:gd name="connsiteX24" fmla="*/ 115573 w 126019"/>
                <a:gd name="connsiteY24" fmla="*/ 73216 h 114632"/>
                <a:gd name="connsiteX25" fmla="*/ 112283 w 126019"/>
                <a:gd name="connsiteY25" fmla="*/ 76000 h 114632"/>
                <a:gd name="connsiteX26" fmla="*/ 78627 w 126019"/>
                <a:gd name="connsiteY26" fmla="*/ 109150 h 114632"/>
                <a:gd name="connsiteX27" fmla="*/ 64709 w 126019"/>
                <a:gd name="connsiteY27" fmla="*/ 92448 h 114632"/>
                <a:gd name="connsiteX28" fmla="*/ 69011 w 126019"/>
                <a:gd name="connsiteY28" fmla="*/ 70180 h 114632"/>
                <a:gd name="connsiteX29" fmla="*/ 77615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615" y="35512"/>
                  </a:moveTo>
                  <a:cubicBezTo>
                    <a:pt x="79133" y="28933"/>
                    <a:pt x="84953" y="5652"/>
                    <a:pt x="102667" y="5652"/>
                  </a:cubicBezTo>
                  <a:cubicBezTo>
                    <a:pt x="103932" y="5652"/>
                    <a:pt x="110006" y="5652"/>
                    <a:pt x="115320" y="8941"/>
                  </a:cubicBezTo>
                  <a:cubicBezTo>
                    <a:pt x="108234" y="10207"/>
                    <a:pt x="103173" y="16533"/>
                    <a:pt x="103173" y="22606"/>
                  </a:cubicBezTo>
                  <a:cubicBezTo>
                    <a:pt x="103173" y="26655"/>
                    <a:pt x="105957" y="31463"/>
                    <a:pt x="112789" y="31463"/>
                  </a:cubicBezTo>
                  <a:cubicBezTo>
                    <a:pt x="118356" y="31463"/>
                    <a:pt x="126454" y="26908"/>
                    <a:pt x="126454" y="16786"/>
                  </a:cubicBezTo>
                  <a:cubicBezTo>
                    <a:pt x="126454" y="3627"/>
                    <a:pt x="111524" y="85"/>
                    <a:pt x="102920" y="85"/>
                  </a:cubicBezTo>
                  <a:cubicBezTo>
                    <a:pt x="88243" y="85"/>
                    <a:pt x="79386" y="13496"/>
                    <a:pt x="76350" y="19317"/>
                  </a:cubicBezTo>
                  <a:cubicBezTo>
                    <a:pt x="70024" y="2615"/>
                    <a:pt x="56359" y="85"/>
                    <a:pt x="49020" y="85"/>
                  </a:cubicBezTo>
                  <a:cubicBezTo>
                    <a:pt x="22703" y="85"/>
                    <a:pt x="8279" y="32728"/>
                    <a:pt x="8279" y="39055"/>
                  </a:cubicBezTo>
                  <a:cubicBezTo>
                    <a:pt x="8279" y="41585"/>
                    <a:pt x="10810" y="41585"/>
                    <a:pt x="11316" y="41585"/>
                  </a:cubicBezTo>
                  <a:cubicBezTo>
                    <a:pt x="13340" y="41585"/>
                    <a:pt x="14099" y="41079"/>
                    <a:pt x="14605" y="38802"/>
                  </a:cubicBezTo>
                  <a:cubicBezTo>
                    <a:pt x="23209" y="11978"/>
                    <a:pt x="39910" y="5652"/>
                    <a:pt x="48514" y="5652"/>
                  </a:cubicBezTo>
                  <a:cubicBezTo>
                    <a:pt x="53322" y="5652"/>
                    <a:pt x="62179" y="7929"/>
                    <a:pt x="62179" y="22606"/>
                  </a:cubicBezTo>
                  <a:cubicBezTo>
                    <a:pt x="62179" y="30451"/>
                    <a:pt x="57877" y="47405"/>
                    <a:pt x="48514" y="82832"/>
                  </a:cubicBezTo>
                  <a:cubicBezTo>
                    <a:pt x="44465" y="98522"/>
                    <a:pt x="35609" y="109150"/>
                    <a:pt x="24474" y="109150"/>
                  </a:cubicBezTo>
                  <a:cubicBezTo>
                    <a:pt x="22956" y="109150"/>
                    <a:pt x="17136" y="109150"/>
                    <a:pt x="11822" y="105860"/>
                  </a:cubicBezTo>
                  <a:cubicBezTo>
                    <a:pt x="18148" y="104595"/>
                    <a:pt x="23715" y="99281"/>
                    <a:pt x="23715" y="92195"/>
                  </a:cubicBezTo>
                  <a:cubicBezTo>
                    <a:pt x="23715" y="85363"/>
                    <a:pt x="18148" y="83339"/>
                    <a:pt x="14352" y="83339"/>
                  </a:cubicBezTo>
                  <a:cubicBezTo>
                    <a:pt x="6761" y="83339"/>
                    <a:pt x="434" y="89918"/>
                    <a:pt x="434" y="98015"/>
                  </a:cubicBezTo>
                  <a:cubicBezTo>
                    <a:pt x="434" y="109656"/>
                    <a:pt x="13087" y="114717"/>
                    <a:pt x="24221" y="114717"/>
                  </a:cubicBezTo>
                  <a:cubicBezTo>
                    <a:pt x="40923" y="114717"/>
                    <a:pt x="50032" y="97003"/>
                    <a:pt x="50792" y="95485"/>
                  </a:cubicBezTo>
                  <a:cubicBezTo>
                    <a:pt x="53828" y="104848"/>
                    <a:pt x="62938" y="114717"/>
                    <a:pt x="78121" y="114717"/>
                  </a:cubicBezTo>
                  <a:cubicBezTo>
                    <a:pt x="104185" y="114717"/>
                    <a:pt x="118609" y="82073"/>
                    <a:pt x="118609" y="75747"/>
                  </a:cubicBezTo>
                  <a:cubicBezTo>
                    <a:pt x="118609" y="73216"/>
                    <a:pt x="116332" y="73216"/>
                    <a:pt x="115573" y="73216"/>
                  </a:cubicBezTo>
                  <a:cubicBezTo>
                    <a:pt x="113295" y="73216"/>
                    <a:pt x="112789" y="74229"/>
                    <a:pt x="112283" y="76000"/>
                  </a:cubicBezTo>
                  <a:cubicBezTo>
                    <a:pt x="103932" y="103076"/>
                    <a:pt x="86725" y="109150"/>
                    <a:pt x="78627" y="109150"/>
                  </a:cubicBezTo>
                  <a:cubicBezTo>
                    <a:pt x="68758" y="109150"/>
                    <a:pt x="64709" y="101052"/>
                    <a:pt x="64709" y="92448"/>
                  </a:cubicBezTo>
                  <a:cubicBezTo>
                    <a:pt x="64709" y="86881"/>
                    <a:pt x="66228" y="81314"/>
                    <a:pt x="69011" y="70180"/>
                  </a:cubicBezTo>
                  <a:lnTo>
                    <a:pt x="77615" y="35512"/>
                  </a:ln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E10CFF37-661D-E13E-D238-82889E0E7D5E}"/>
                </a:ext>
              </a:extLst>
            </p:cNvPr>
            <p:cNvSpPr/>
            <p:nvPr>
              <p:custDataLst>
                <p:tags r:id="rId132"/>
              </p:custDataLst>
            </p:nvPr>
          </p:nvSpPr>
          <p:spPr>
            <a:xfrm>
              <a:off x="13727653" y="4609147"/>
              <a:ext cx="132320" cy="119743"/>
            </a:xfrm>
            <a:custGeom>
              <a:avLst/>
              <a:gdLst>
                <a:gd name="connsiteX0" fmla="*/ 78911 w 132320"/>
                <a:gd name="connsiteY0" fmla="*/ 12663 h 119743"/>
                <a:gd name="connsiteX1" fmla="*/ 84403 w 132320"/>
                <a:gd name="connsiteY1" fmla="*/ 6640 h 119743"/>
                <a:gd name="connsiteX2" fmla="*/ 95031 w 132320"/>
                <a:gd name="connsiteY2" fmla="*/ 6463 h 119743"/>
                <a:gd name="connsiteX3" fmla="*/ 114870 w 132320"/>
                <a:gd name="connsiteY3" fmla="*/ 7880 h 119743"/>
                <a:gd name="connsiteX4" fmla="*/ 123195 w 132320"/>
                <a:gd name="connsiteY4" fmla="*/ 21874 h 119743"/>
                <a:gd name="connsiteX5" fmla="*/ 121955 w 132320"/>
                <a:gd name="connsiteY5" fmla="*/ 36222 h 119743"/>
                <a:gd name="connsiteX6" fmla="*/ 121601 w 132320"/>
                <a:gd name="connsiteY6" fmla="*/ 38170 h 119743"/>
                <a:gd name="connsiteX7" fmla="*/ 124612 w 132320"/>
                <a:gd name="connsiteY7" fmla="*/ 40827 h 119743"/>
                <a:gd name="connsiteX8" fmla="*/ 127978 w 132320"/>
                <a:gd name="connsiteY8" fmla="*/ 36399 h 119743"/>
                <a:gd name="connsiteX9" fmla="*/ 132761 w 132320"/>
                <a:gd name="connsiteY9" fmla="*/ 2566 h 119743"/>
                <a:gd name="connsiteX10" fmla="*/ 127447 w 132320"/>
                <a:gd name="connsiteY10" fmla="*/ 86 h 119743"/>
                <a:gd name="connsiteX11" fmla="*/ 18508 w 132320"/>
                <a:gd name="connsiteY11" fmla="*/ 86 h 119743"/>
                <a:gd name="connsiteX12" fmla="*/ 12485 w 132320"/>
                <a:gd name="connsiteY12" fmla="*/ 3806 h 119743"/>
                <a:gd name="connsiteX13" fmla="*/ 1326 w 132320"/>
                <a:gd name="connsiteY13" fmla="*/ 35159 h 119743"/>
                <a:gd name="connsiteX14" fmla="*/ 440 w 132320"/>
                <a:gd name="connsiteY14" fmla="*/ 38348 h 119743"/>
                <a:gd name="connsiteX15" fmla="*/ 3451 w 132320"/>
                <a:gd name="connsiteY15" fmla="*/ 40827 h 119743"/>
                <a:gd name="connsiteX16" fmla="*/ 7171 w 132320"/>
                <a:gd name="connsiteY16" fmla="*/ 36576 h 119743"/>
                <a:gd name="connsiteX17" fmla="*/ 50215 w 132320"/>
                <a:gd name="connsiteY17" fmla="*/ 6463 h 119743"/>
                <a:gd name="connsiteX18" fmla="*/ 57655 w 132320"/>
                <a:gd name="connsiteY18" fmla="*/ 6463 h 119743"/>
                <a:gd name="connsiteX19" fmla="*/ 63146 w 132320"/>
                <a:gd name="connsiteY19" fmla="*/ 8234 h 119743"/>
                <a:gd name="connsiteX20" fmla="*/ 62438 w 132320"/>
                <a:gd name="connsiteY20" fmla="*/ 11954 h 119743"/>
                <a:gd name="connsiteX21" fmla="*/ 39056 w 132320"/>
                <a:gd name="connsiteY21" fmla="*/ 105128 h 119743"/>
                <a:gd name="connsiteX22" fmla="*/ 18331 w 132320"/>
                <a:gd name="connsiteY22" fmla="*/ 113453 h 119743"/>
                <a:gd name="connsiteX23" fmla="*/ 10360 w 132320"/>
                <a:gd name="connsiteY23" fmla="*/ 117350 h 119743"/>
                <a:gd name="connsiteX24" fmla="*/ 13371 w 132320"/>
                <a:gd name="connsiteY24" fmla="*/ 119830 h 119743"/>
                <a:gd name="connsiteX25" fmla="*/ 28605 w 132320"/>
                <a:gd name="connsiteY25" fmla="*/ 119299 h 119743"/>
                <a:gd name="connsiteX26" fmla="*/ 43838 w 132320"/>
                <a:gd name="connsiteY26" fmla="*/ 119121 h 119743"/>
                <a:gd name="connsiteX27" fmla="*/ 59781 w 132320"/>
                <a:gd name="connsiteY27" fmla="*/ 119299 h 119743"/>
                <a:gd name="connsiteX28" fmla="*/ 74660 w 132320"/>
                <a:gd name="connsiteY28" fmla="*/ 119830 h 119743"/>
                <a:gd name="connsiteX29" fmla="*/ 78734 w 132320"/>
                <a:gd name="connsiteY29" fmla="*/ 115933 h 119743"/>
                <a:gd name="connsiteX30" fmla="*/ 71472 w 132320"/>
                <a:gd name="connsiteY30" fmla="*/ 113453 h 119743"/>
                <a:gd name="connsiteX31" fmla="*/ 61198 w 132320"/>
                <a:gd name="connsiteY31" fmla="*/ 113099 h 119743"/>
                <a:gd name="connsiteX32" fmla="*/ 54821 w 132320"/>
                <a:gd name="connsiteY32" fmla="*/ 109733 h 119743"/>
                <a:gd name="connsiteX33" fmla="*/ 55529 w 132320"/>
                <a:gd name="connsiteY33" fmla="*/ 105659 h 119743"/>
                <a:gd name="connsiteX34" fmla="*/ 78911 w 132320"/>
                <a:gd name="connsiteY34" fmla="*/ 12663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911" y="12663"/>
                  </a:moveTo>
                  <a:cubicBezTo>
                    <a:pt x="80151" y="7526"/>
                    <a:pt x="80506" y="6994"/>
                    <a:pt x="84403" y="6640"/>
                  </a:cubicBezTo>
                  <a:cubicBezTo>
                    <a:pt x="85288" y="6463"/>
                    <a:pt x="91488" y="6463"/>
                    <a:pt x="95031" y="6463"/>
                  </a:cubicBezTo>
                  <a:cubicBezTo>
                    <a:pt x="105836" y="6463"/>
                    <a:pt x="110441" y="6463"/>
                    <a:pt x="114870" y="7880"/>
                  </a:cubicBezTo>
                  <a:cubicBezTo>
                    <a:pt x="122841" y="10360"/>
                    <a:pt x="123195" y="15497"/>
                    <a:pt x="123195" y="21874"/>
                  </a:cubicBezTo>
                  <a:cubicBezTo>
                    <a:pt x="123195" y="24708"/>
                    <a:pt x="123195" y="27011"/>
                    <a:pt x="121955" y="36222"/>
                  </a:cubicBezTo>
                  <a:lnTo>
                    <a:pt x="121601" y="38170"/>
                  </a:lnTo>
                  <a:cubicBezTo>
                    <a:pt x="121601" y="39942"/>
                    <a:pt x="122841" y="40827"/>
                    <a:pt x="124612" y="40827"/>
                  </a:cubicBezTo>
                  <a:cubicBezTo>
                    <a:pt x="127269" y="40827"/>
                    <a:pt x="127624" y="39233"/>
                    <a:pt x="127978" y="36399"/>
                  </a:cubicBezTo>
                  <a:lnTo>
                    <a:pt x="132761" y="2566"/>
                  </a:lnTo>
                  <a:cubicBezTo>
                    <a:pt x="132761" y="86"/>
                    <a:pt x="130635" y="86"/>
                    <a:pt x="127447" y="86"/>
                  </a:cubicBezTo>
                  <a:lnTo>
                    <a:pt x="18508" y="86"/>
                  </a:lnTo>
                  <a:cubicBezTo>
                    <a:pt x="14080" y="86"/>
                    <a:pt x="13725" y="86"/>
                    <a:pt x="12485" y="3806"/>
                  </a:cubicBezTo>
                  <a:lnTo>
                    <a:pt x="1326" y="35159"/>
                  </a:lnTo>
                  <a:cubicBezTo>
                    <a:pt x="1149" y="35868"/>
                    <a:pt x="440" y="37462"/>
                    <a:pt x="440" y="38348"/>
                  </a:cubicBezTo>
                  <a:cubicBezTo>
                    <a:pt x="440" y="39056"/>
                    <a:pt x="794" y="40827"/>
                    <a:pt x="3451" y="40827"/>
                  </a:cubicBezTo>
                  <a:cubicBezTo>
                    <a:pt x="5754" y="40827"/>
                    <a:pt x="6109" y="39942"/>
                    <a:pt x="7171" y="36576"/>
                  </a:cubicBezTo>
                  <a:cubicBezTo>
                    <a:pt x="17445" y="8234"/>
                    <a:pt x="23291" y="6463"/>
                    <a:pt x="50215" y="6463"/>
                  </a:cubicBezTo>
                  <a:lnTo>
                    <a:pt x="57655" y="6463"/>
                  </a:lnTo>
                  <a:cubicBezTo>
                    <a:pt x="62969" y="6463"/>
                    <a:pt x="63146" y="6640"/>
                    <a:pt x="63146" y="8234"/>
                  </a:cubicBezTo>
                  <a:cubicBezTo>
                    <a:pt x="63146" y="8412"/>
                    <a:pt x="63146" y="9297"/>
                    <a:pt x="62438" y="11954"/>
                  </a:cubicBezTo>
                  <a:lnTo>
                    <a:pt x="39056" y="105128"/>
                  </a:lnTo>
                  <a:cubicBezTo>
                    <a:pt x="37462" y="111682"/>
                    <a:pt x="36930" y="113453"/>
                    <a:pt x="18331" y="113453"/>
                  </a:cubicBezTo>
                  <a:cubicBezTo>
                    <a:pt x="11954" y="113453"/>
                    <a:pt x="10360" y="113453"/>
                    <a:pt x="10360" y="117350"/>
                  </a:cubicBezTo>
                  <a:cubicBezTo>
                    <a:pt x="10360" y="117881"/>
                    <a:pt x="10714" y="119830"/>
                    <a:pt x="13371" y="119830"/>
                  </a:cubicBezTo>
                  <a:cubicBezTo>
                    <a:pt x="18331" y="119830"/>
                    <a:pt x="23645" y="119299"/>
                    <a:pt x="28605" y="119299"/>
                  </a:cubicBezTo>
                  <a:cubicBezTo>
                    <a:pt x="33565" y="119299"/>
                    <a:pt x="38879" y="119121"/>
                    <a:pt x="43838" y="119121"/>
                  </a:cubicBezTo>
                  <a:cubicBezTo>
                    <a:pt x="48798" y="119121"/>
                    <a:pt x="54821" y="119121"/>
                    <a:pt x="59781" y="119299"/>
                  </a:cubicBezTo>
                  <a:cubicBezTo>
                    <a:pt x="64563" y="119476"/>
                    <a:pt x="69877" y="119830"/>
                    <a:pt x="74660" y="119830"/>
                  </a:cubicBezTo>
                  <a:cubicBezTo>
                    <a:pt x="76077" y="119830"/>
                    <a:pt x="78734" y="119830"/>
                    <a:pt x="78734" y="115933"/>
                  </a:cubicBezTo>
                  <a:cubicBezTo>
                    <a:pt x="78734" y="113453"/>
                    <a:pt x="76963" y="113453"/>
                    <a:pt x="71472" y="113453"/>
                  </a:cubicBezTo>
                  <a:cubicBezTo>
                    <a:pt x="68106" y="113453"/>
                    <a:pt x="64563" y="113276"/>
                    <a:pt x="61198" y="113099"/>
                  </a:cubicBezTo>
                  <a:cubicBezTo>
                    <a:pt x="55175" y="112567"/>
                    <a:pt x="54821" y="111859"/>
                    <a:pt x="54821" y="109733"/>
                  </a:cubicBezTo>
                  <a:cubicBezTo>
                    <a:pt x="54821" y="108493"/>
                    <a:pt x="54821" y="108139"/>
                    <a:pt x="55529" y="105659"/>
                  </a:cubicBezTo>
                  <a:lnTo>
                    <a:pt x="78911" y="12663"/>
                  </a:ln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9F389225-BAEF-2C5B-2B65-A80059E0FBF2}"/>
                </a:ext>
              </a:extLst>
            </p:cNvPr>
            <p:cNvSpPr/>
            <p:nvPr>
              <p:custDataLst>
                <p:tags r:id="rId133"/>
              </p:custDataLst>
            </p:nvPr>
          </p:nvSpPr>
          <p:spPr>
            <a:xfrm>
              <a:off x="13885016" y="4501145"/>
              <a:ext cx="34668" cy="253051"/>
            </a:xfrm>
            <a:custGeom>
              <a:avLst/>
              <a:gdLst>
                <a:gd name="connsiteX0" fmla="*/ 35114 w 34668"/>
                <a:gd name="connsiteY0" fmla="*/ 85 h 253051"/>
                <a:gd name="connsiteX1" fmla="*/ 446 w 34668"/>
                <a:gd name="connsiteY1" fmla="*/ 85 h 253051"/>
                <a:gd name="connsiteX2" fmla="*/ 446 w 34668"/>
                <a:gd name="connsiteY2" fmla="*/ 10207 h 253051"/>
                <a:gd name="connsiteX3" fmla="*/ 24992 w 34668"/>
                <a:gd name="connsiteY3" fmla="*/ 10207 h 253051"/>
                <a:gd name="connsiteX4" fmla="*/ 24992 w 34668"/>
                <a:gd name="connsiteY4" fmla="*/ 243014 h 253051"/>
                <a:gd name="connsiteX5" fmla="*/ 446 w 34668"/>
                <a:gd name="connsiteY5" fmla="*/ 243014 h 253051"/>
                <a:gd name="connsiteX6" fmla="*/ 446 w 34668"/>
                <a:gd name="connsiteY6" fmla="*/ 253136 h 253051"/>
                <a:gd name="connsiteX7" fmla="*/ 35114 w 34668"/>
                <a:gd name="connsiteY7" fmla="*/ 253136 h 253051"/>
                <a:gd name="connsiteX8" fmla="*/ 35114 w 34668"/>
                <a:gd name="connsiteY8" fmla="*/ 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5114" y="85"/>
                  </a:moveTo>
                  <a:lnTo>
                    <a:pt x="446" y="85"/>
                  </a:lnTo>
                  <a:lnTo>
                    <a:pt x="446" y="10207"/>
                  </a:lnTo>
                  <a:lnTo>
                    <a:pt x="24992" y="10207"/>
                  </a:lnTo>
                  <a:lnTo>
                    <a:pt x="24992" y="243014"/>
                  </a:lnTo>
                  <a:lnTo>
                    <a:pt x="446" y="243014"/>
                  </a:lnTo>
                  <a:lnTo>
                    <a:pt x="446" y="253136"/>
                  </a:lnTo>
                  <a:lnTo>
                    <a:pt x="35114" y="253136"/>
                  </a:lnTo>
                  <a:lnTo>
                    <a:pt x="35114" y="85"/>
                  </a:lnTo>
                  <a:close/>
                </a:path>
              </a:pathLst>
            </a:custGeom>
            <a:solidFill>
              <a:srgbClr val="000000"/>
            </a:solidFill>
            <a:ln w="25400" cap="flat">
              <a:noFill/>
              <a:prstDash val="solid"/>
              <a:miter/>
            </a:ln>
          </p:spPr>
          <p:txBody>
            <a:bodyPr rtlCol="0" anchor="ctr"/>
            <a:lstStyle/>
            <a:p>
              <a:endParaRPr lang="en-CN"/>
            </a:p>
          </p:txBody>
        </p:sp>
      </p:grpSp>
      <p:sp>
        <p:nvSpPr>
          <p:cNvPr id="18462" name="TextBox 18461">
            <a:extLst>
              <a:ext uri="{FF2B5EF4-FFF2-40B4-BE49-F238E27FC236}">
                <a16:creationId xmlns:a16="http://schemas.microsoft.com/office/drawing/2014/main" id="{29CA9E9B-BA6A-21B7-AEFB-DCBE103B7791}"/>
              </a:ext>
            </a:extLst>
          </p:cNvPr>
          <p:cNvSpPr txBox="1"/>
          <p:nvPr/>
        </p:nvSpPr>
        <p:spPr>
          <a:xfrm>
            <a:off x="331619" y="3914524"/>
            <a:ext cx="6097978" cy="453394"/>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该句子最终的关系向量表示为：</a:t>
            </a:r>
          </a:p>
        </p:txBody>
      </p:sp>
      <p:grpSp>
        <p:nvGrpSpPr>
          <p:cNvPr id="18493" name="Group 18492" descr="\documentclass{article}&#10;\usepackage{amsmath,bm}&#10;\pagestyle{empty}&#10;\begin{document}&#10;&#10;\begin{equation*}&#10;\bm{h}=\left[\bm{h}_{\left[E 1_{\text {start }}\right]}, \bm{h}_{\left[E 2_{\text {start }}\right]}\right]&#10;\end{equation*}&#10;&#10;&#10;\end{document}" title="IguanaTex Vector Display">
            <a:extLst>
              <a:ext uri="{FF2B5EF4-FFF2-40B4-BE49-F238E27FC236}">
                <a16:creationId xmlns:a16="http://schemas.microsoft.com/office/drawing/2014/main" id="{1DC6F3A9-F31F-2E9A-519E-29B697BEE332}"/>
              </a:ext>
            </a:extLst>
          </p:cNvPr>
          <p:cNvGrpSpPr>
            <a:grpSpLocks noChangeAspect="1"/>
          </p:cNvGrpSpPr>
          <p:nvPr>
            <p:custDataLst>
              <p:tags r:id="rId2"/>
            </p:custDataLst>
          </p:nvPr>
        </p:nvGrpSpPr>
        <p:grpSpPr>
          <a:xfrm>
            <a:off x="4651513" y="4310080"/>
            <a:ext cx="2718745" cy="305069"/>
            <a:chOff x="7042072" y="4222787"/>
            <a:chExt cx="2718745" cy="305069"/>
          </a:xfrm>
        </p:grpSpPr>
        <p:sp>
          <p:nvSpPr>
            <p:cNvPr id="18468" name="Freeform 18467">
              <a:extLst>
                <a:ext uri="{FF2B5EF4-FFF2-40B4-BE49-F238E27FC236}">
                  <a16:creationId xmlns:a16="http://schemas.microsoft.com/office/drawing/2014/main" id="{6F1FDBA3-8D3D-F460-8870-F3E4B0742678}"/>
                </a:ext>
              </a:extLst>
            </p:cNvPr>
            <p:cNvSpPr/>
            <p:nvPr>
              <p:custDataLst>
                <p:tags r:id="rId29"/>
              </p:custDataLst>
            </p:nvPr>
          </p:nvSpPr>
          <p:spPr>
            <a:xfrm>
              <a:off x="7042072" y="4262265"/>
              <a:ext cx="146450" cy="177641"/>
            </a:xfrm>
            <a:custGeom>
              <a:avLst/>
              <a:gdLst>
                <a:gd name="connsiteX0" fmla="*/ 66884 w 146450"/>
                <a:gd name="connsiteY0" fmla="*/ 8931 h 177641"/>
                <a:gd name="connsiteX1" fmla="*/ 67887 w 146450"/>
                <a:gd name="connsiteY1" fmla="*/ 4630 h 177641"/>
                <a:gd name="connsiteX2" fmla="*/ 62370 w 146450"/>
                <a:gd name="connsiteY2" fmla="*/ 75 h 177641"/>
                <a:gd name="connsiteX3" fmla="*/ 60614 w 146450"/>
                <a:gd name="connsiteY3" fmla="*/ 328 h 177641"/>
                <a:gd name="connsiteX4" fmla="*/ 28265 w 146450"/>
                <a:gd name="connsiteY4" fmla="*/ 1846 h 177641"/>
                <a:gd name="connsiteX5" fmla="*/ 20240 w 146450"/>
                <a:gd name="connsiteY5" fmla="*/ 9438 h 177641"/>
                <a:gd name="connsiteX6" fmla="*/ 26760 w 146450"/>
                <a:gd name="connsiteY6" fmla="*/ 13993 h 177641"/>
                <a:gd name="connsiteX7" fmla="*/ 37293 w 146450"/>
                <a:gd name="connsiteY7" fmla="*/ 14499 h 177641"/>
                <a:gd name="connsiteX8" fmla="*/ 1181 w 146450"/>
                <a:gd name="connsiteY8" fmla="*/ 160509 h 177641"/>
                <a:gd name="connsiteX9" fmla="*/ 178 w 146450"/>
                <a:gd name="connsiteY9" fmla="*/ 166329 h 177641"/>
                <a:gd name="connsiteX10" fmla="*/ 12215 w 146450"/>
                <a:gd name="connsiteY10" fmla="*/ 177717 h 177641"/>
                <a:gd name="connsiteX11" fmla="*/ 28516 w 146450"/>
                <a:gd name="connsiteY11" fmla="*/ 163546 h 177641"/>
                <a:gd name="connsiteX12" fmla="*/ 43562 w 146450"/>
                <a:gd name="connsiteY12" fmla="*/ 103573 h 177641"/>
                <a:gd name="connsiteX13" fmla="*/ 48577 w 146450"/>
                <a:gd name="connsiteY13" fmla="*/ 93197 h 177641"/>
                <a:gd name="connsiteX14" fmla="*/ 85942 w 146450"/>
                <a:gd name="connsiteY14" fmla="*/ 70423 h 177641"/>
                <a:gd name="connsiteX15" fmla="*/ 98481 w 146450"/>
                <a:gd name="connsiteY15" fmla="*/ 85353 h 177641"/>
                <a:gd name="connsiteX16" fmla="*/ 82682 w 146450"/>
                <a:gd name="connsiteY16" fmla="*/ 142036 h 177641"/>
                <a:gd name="connsiteX17" fmla="*/ 79171 w 146450"/>
                <a:gd name="connsiteY17" fmla="*/ 154942 h 177641"/>
                <a:gd name="connsiteX18" fmla="*/ 107508 w 146450"/>
                <a:gd name="connsiteY18" fmla="*/ 177717 h 177641"/>
                <a:gd name="connsiteX19" fmla="*/ 146629 w 146450"/>
                <a:gd name="connsiteY19" fmla="*/ 138241 h 177641"/>
                <a:gd name="connsiteX20" fmla="*/ 140610 w 146450"/>
                <a:gd name="connsiteY20" fmla="*/ 134698 h 177641"/>
                <a:gd name="connsiteX21" fmla="*/ 134843 w 146450"/>
                <a:gd name="connsiteY21" fmla="*/ 137988 h 177641"/>
                <a:gd name="connsiteX22" fmla="*/ 109013 w 146450"/>
                <a:gd name="connsiteY22" fmla="*/ 168607 h 177641"/>
                <a:gd name="connsiteX23" fmla="*/ 104750 w 146450"/>
                <a:gd name="connsiteY23" fmla="*/ 163293 h 177641"/>
                <a:gd name="connsiteX24" fmla="*/ 109013 w 146450"/>
                <a:gd name="connsiteY24" fmla="*/ 146844 h 177641"/>
                <a:gd name="connsiteX25" fmla="*/ 125313 w 146450"/>
                <a:gd name="connsiteY25" fmla="*/ 90667 h 177641"/>
                <a:gd name="connsiteX26" fmla="*/ 87948 w 146450"/>
                <a:gd name="connsiteY26" fmla="*/ 61313 h 177641"/>
                <a:gd name="connsiteX27" fmla="*/ 50082 w 146450"/>
                <a:gd name="connsiteY27" fmla="*/ 77002 h 177641"/>
                <a:gd name="connsiteX28" fmla="*/ 66884 w 146450"/>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450" h="177641">
                  <a:moveTo>
                    <a:pt x="66884" y="8931"/>
                  </a:moveTo>
                  <a:cubicBezTo>
                    <a:pt x="67887" y="5389"/>
                    <a:pt x="67887" y="4883"/>
                    <a:pt x="67887" y="4630"/>
                  </a:cubicBezTo>
                  <a:cubicBezTo>
                    <a:pt x="67887" y="1340"/>
                    <a:pt x="65128" y="75"/>
                    <a:pt x="62370" y="75"/>
                  </a:cubicBezTo>
                  <a:cubicBezTo>
                    <a:pt x="61367" y="75"/>
                    <a:pt x="61116" y="75"/>
                    <a:pt x="60614" y="328"/>
                  </a:cubicBezTo>
                  <a:lnTo>
                    <a:pt x="28265" y="1846"/>
                  </a:lnTo>
                  <a:cubicBezTo>
                    <a:pt x="24754" y="2099"/>
                    <a:pt x="20240" y="2352"/>
                    <a:pt x="20240" y="9438"/>
                  </a:cubicBezTo>
                  <a:cubicBezTo>
                    <a:pt x="20240" y="13993"/>
                    <a:pt x="24754" y="13993"/>
                    <a:pt x="26760" y="13993"/>
                  </a:cubicBezTo>
                  <a:cubicBezTo>
                    <a:pt x="29519" y="13993"/>
                    <a:pt x="34032" y="13993"/>
                    <a:pt x="37293" y="14499"/>
                  </a:cubicBezTo>
                  <a:lnTo>
                    <a:pt x="1181" y="160509"/>
                  </a:lnTo>
                  <a:cubicBezTo>
                    <a:pt x="931" y="161521"/>
                    <a:pt x="178" y="165317"/>
                    <a:pt x="178" y="166329"/>
                  </a:cubicBezTo>
                  <a:cubicBezTo>
                    <a:pt x="178" y="172403"/>
                    <a:pt x="4943" y="177717"/>
                    <a:pt x="12215" y="177717"/>
                  </a:cubicBezTo>
                  <a:cubicBezTo>
                    <a:pt x="13720" y="177717"/>
                    <a:pt x="25005" y="177717"/>
                    <a:pt x="28516" y="163546"/>
                  </a:cubicBezTo>
                  <a:lnTo>
                    <a:pt x="43562" y="103573"/>
                  </a:lnTo>
                  <a:cubicBezTo>
                    <a:pt x="44816" y="98765"/>
                    <a:pt x="44816" y="98259"/>
                    <a:pt x="48577" y="93197"/>
                  </a:cubicBezTo>
                  <a:cubicBezTo>
                    <a:pt x="52590" y="87630"/>
                    <a:pt x="65128" y="70423"/>
                    <a:pt x="85942" y="70423"/>
                  </a:cubicBezTo>
                  <a:cubicBezTo>
                    <a:pt x="92462" y="70423"/>
                    <a:pt x="98481" y="72953"/>
                    <a:pt x="98481" y="85353"/>
                  </a:cubicBezTo>
                  <a:cubicBezTo>
                    <a:pt x="98481" y="100030"/>
                    <a:pt x="87447" y="129637"/>
                    <a:pt x="82682" y="142036"/>
                  </a:cubicBezTo>
                  <a:cubicBezTo>
                    <a:pt x="79924" y="148869"/>
                    <a:pt x="79171" y="150640"/>
                    <a:pt x="79171" y="154942"/>
                  </a:cubicBezTo>
                  <a:cubicBezTo>
                    <a:pt x="79171" y="169619"/>
                    <a:pt x="93716" y="177717"/>
                    <a:pt x="107508" y="177717"/>
                  </a:cubicBezTo>
                  <a:cubicBezTo>
                    <a:pt x="134090" y="177717"/>
                    <a:pt x="146629" y="143302"/>
                    <a:pt x="146629" y="138241"/>
                  </a:cubicBezTo>
                  <a:cubicBezTo>
                    <a:pt x="146629" y="134698"/>
                    <a:pt x="142867" y="134698"/>
                    <a:pt x="140610" y="134698"/>
                  </a:cubicBezTo>
                  <a:cubicBezTo>
                    <a:pt x="137601" y="134698"/>
                    <a:pt x="135846" y="134698"/>
                    <a:pt x="134843" y="137988"/>
                  </a:cubicBezTo>
                  <a:cubicBezTo>
                    <a:pt x="126818" y="166076"/>
                    <a:pt x="113025" y="168607"/>
                    <a:pt x="109013" y="168607"/>
                  </a:cubicBezTo>
                  <a:cubicBezTo>
                    <a:pt x="107258" y="168607"/>
                    <a:pt x="104750" y="168607"/>
                    <a:pt x="104750" y="163293"/>
                  </a:cubicBezTo>
                  <a:cubicBezTo>
                    <a:pt x="104750" y="157726"/>
                    <a:pt x="107508" y="150893"/>
                    <a:pt x="109013" y="146844"/>
                  </a:cubicBezTo>
                  <a:cubicBezTo>
                    <a:pt x="113778" y="134445"/>
                    <a:pt x="125313" y="104838"/>
                    <a:pt x="125313" y="90667"/>
                  </a:cubicBezTo>
                  <a:cubicBezTo>
                    <a:pt x="125313" y="67386"/>
                    <a:pt x="106004" y="61313"/>
                    <a:pt x="87948" y="61313"/>
                  </a:cubicBezTo>
                  <a:cubicBezTo>
                    <a:pt x="82431" y="61313"/>
                    <a:pt x="67134" y="61313"/>
                    <a:pt x="50082" y="77002"/>
                  </a:cubicBezTo>
                  <a:lnTo>
                    <a:pt x="66884" y="8931"/>
                  </a:lnTo>
                  <a:close/>
                </a:path>
              </a:pathLst>
            </a:custGeom>
            <a:solidFill>
              <a:srgbClr val="000000"/>
            </a:solidFill>
            <a:ln w="25143"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B59845C3-3960-EB77-36B3-CF71841CDF3E}"/>
                </a:ext>
              </a:extLst>
            </p:cNvPr>
            <p:cNvSpPr/>
            <p:nvPr>
              <p:custDataLst>
                <p:tags r:id="rId30"/>
              </p:custDataLst>
            </p:nvPr>
          </p:nvSpPr>
          <p:spPr>
            <a:xfrm>
              <a:off x="7280647" y="4345013"/>
              <a:ext cx="166762" cy="59213"/>
            </a:xfrm>
            <a:custGeom>
              <a:avLst/>
              <a:gdLst>
                <a:gd name="connsiteX0" fmla="*/ 158424 w 166762"/>
                <a:gd name="connsiteY0" fmla="*/ 10197 h 59213"/>
                <a:gd name="connsiteX1" fmla="*/ 166951 w 166762"/>
                <a:gd name="connsiteY1" fmla="*/ 5136 h 59213"/>
                <a:gd name="connsiteX2" fmla="*/ 158675 w 166762"/>
                <a:gd name="connsiteY2" fmla="*/ 75 h 59213"/>
                <a:gd name="connsiteX3" fmla="*/ 8463 w 166762"/>
                <a:gd name="connsiteY3" fmla="*/ 75 h 59213"/>
                <a:gd name="connsiteX4" fmla="*/ 188 w 166762"/>
                <a:gd name="connsiteY4" fmla="*/ 5136 h 59213"/>
                <a:gd name="connsiteX5" fmla="*/ 8714 w 166762"/>
                <a:gd name="connsiteY5" fmla="*/ 10197 h 59213"/>
                <a:gd name="connsiteX6" fmla="*/ 158424 w 166762"/>
                <a:gd name="connsiteY6" fmla="*/ 10197 h 59213"/>
                <a:gd name="connsiteX7" fmla="*/ 158675 w 166762"/>
                <a:gd name="connsiteY7" fmla="*/ 59289 h 59213"/>
                <a:gd name="connsiteX8" fmla="*/ 166951 w 166762"/>
                <a:gd name="connsiteY8" fmla="*/ 54228 h 59213"/>
                <a:gd name="connsiteX9" fmla="*/ 158424 w 166762"/>
                <a:gd name="connsiteY9" fmla="*/ 49167 h 59213"/>
                <a:gd name="connsiteX10" fmla="*/ 8714 w 166762"/>
                <a:gd name="connsiteY10" fmla="*/ 49167 h 59213"/>
                <a:gd name="connsiteX11" fmla="*/ 188 w 166762"/>
                <a:gd name="connsiteY11" fmla="*/ 54228 h 59213"/>
                <a:gd name="connsiteX12" fmla="*/ 8463 w 166762"/>
                <a:gd name="connsiteY12" fmla="*/ 59289 h 59213"/>
                <a:gd name="connsiteX13" fmla="*/ 158675 w 166762"/>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762" h="59213">
                  <a:moveTo>
                    <a:pt x="158424" y="10197"/>
                  </a:moveTo>
                  <a:cubicBezTo>
                    <a:pt x="162186" y="10197"/>
                    <a:pt x="166951" y="10197"/>
                    <a:pt x="166951" y="5136"/>
                  </a:cubicBezTo>
                  <a:cubicBezTo>
                    <a:pt x="166951" y="75"/>
                    <a:pt x="162186" y="75"/>
                    <a:pt x="158675" y="75"/>
                  </a:cubicBezTo>
                  <a:lnTo>
                    <a:pt x="8463" y="75"/>
                  </a:lnTo>
                  <a:cubicBezTo>
                    <a:pt x="4952" y="75"/>
                    <a:pt x="188" y="75"/>
                    <a:pt x="188" y="5136"/>
                  </a:cubicBezTo>
                  <a:cubicBezTo>
                    <a:pt x="188" y="10197"/>
                    <a:pt x="4952" y="10197"/>
                    <a:pt x="8714" y="10197"/>
                  </a:cubicBezTo>
                  <a:lnTo>
                    <a:pt x="158424" y="10197"/>
                  </a:lnTo>
                  <a:close/>
                  <a:moveTo>
                    <a:pt x="158675" y="59289"/>
                  </a:moveTo>
                  <a:cubicBezTo>
                    <a:pt x="162186" y="59289"/>
                    <a:pt x="166951" y="59289"/>
                    <a:pt x="166951" y="54228"/>
                  </a:cubicBezTo>
                  <a:cubicBezTo>
                    <a:pt x="166951" y="49167"/>
                    <a:pt x="162186" y="49167"/>
                    <a:pt x="158424" y="49167"/>
                  </a:cubicBezTo>
                  <a:lnTo>
                    <a:pt x="8714" y="49167"/>
                  </a:lnTo>
                  <a:cubicBezTo>
                    <a:pt x="4952" y="49167"/>
                    <a:pt x="188" y="49167"/>
                    <a:pt x="188" y="54228"/>
                  </a:cubicBezTo>
                  <a:cubicBezTo>
                    <a:pt x="188" y="59289"/>
                    <a:pt x="4952" y="59289"/>
                    <a:pt x="8463" y="59289"/>
                  </a:cubicBezTo>
                  <a:lnTo>
                    <a:pt x="158675" y="59289"/>
                  </a:lnTo>
                  <a:close/>
                </a:path>
              </a:pathLst>
            </a:custGeom>
            <a:solidFill>
              <a:srgbClr val="000000"/>
            </a:solidFill>
            <a:ln w="25143"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24498372-9553-7B99-D3B9-9EFD1BDD0BC6}"/>
                </a:ext>
              </a:extLst>
            </p:cNvPr>
            <p:cNvSpPr/>
            <p:nvPr>
              <p:custDataLst>
                <p:tags r:id="rId31"/>
              </p:custDataLst>
            </p:nvPr>
          </p:nvSpPr>
          <p:spPr>
            <a:xfrm>
              <a:off x="7581961" y="4222787"/>
              <a:ext cx="48148" cy="303408"/>
            </a:xfrm>
            <a:custGeom>
              <a:avLst/>
              <a:gdLst>
                <a:gd name="connsiteX0" fmla="*/ 198 w 48148"/>
                <a:gd name="connsiteY0" fmla="*/ 303475 h 303408"/>
                <a:gd name="connsiteX1" fmla="*/ 48346 w 48148"/>
                <a:gd name="connsiteY1" fmla="*/ 303475 h 303408"/>
                <a:gd name="connsiteX2" fmla="*/ 48346 w 48148"/>
                <a:gd name="connsiteY2" fmla="*/ 293353 h 303408"/>
                <a:gd name="connsiteX3" fmla="*/ 10229 w 48148"/>
                <a:gd name="connsiteY3" fmla="*/ 293353 h 303408"/>
                <a:gd name="connsiteX4" fmla="*/ 10229 w 48148"/>
                <a:gd name="connsiteY4" fmla="*/ 10189 h 303408"/>
                <a:gd name="connsiteX5" fmla="*/ 48346 w 48148"/>
                <a:gd name="connsiteY5" fmla="*/ 10189 h 303408"/>
                <a:gd name="connsiteX6" fmla="*/ 48346 w 48148"/>
                <a:gd name="connsiteY6" fmla="*/ 67 h 303408"/>
                <a:gd name="connsiteX7" fmla="*/ 198 w 48148"/>
                <a:gd name="connsiteY7" fmla="*/ 67 h 303408"/>
                <a:gd name="connsiteX8" fmla="*/ 198 w 48148"/>
                <a:gd name="connsiteY8" fmla="*/ 303475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 h="303408">
                  <a:moveTo>
                    <a:pt x="198" y="303475"/>
                  </a:moveTo>
                  <a:lnTo>
                    <a:pt x="48346" y="303475"/>
                  </a:lnTo>
                  <a:lnTo>
                    <a:pt x="48346" y="293353"/>
                  </a:lnTo>
                  <a:lnTo>
                    <a:pt x="10229" y="293353"/>
                  </a:lnTo>
                  <a:lnTo>
                    <a:pt x="10229" y="10189"/>
                  </a:lnTo>
                  <a:lnTo>
                    <a:pt x="48346" y="10189"/>
                  </a:lnTo>
                  <a:lnTo>
                    <a:pt x="48346" y="67"/>
                  </a:lnTo>
                  <a:lnTo>
                    <a:pt x="198" y="67"/>
                  </a:lnTo>
                  <a:lnTo>
                    <a:pt x="198" y="303475"/>
                  </a:lnTo>
                  <a:close/>
                </a:path>
              </a:pathLst>
            </a:custGeom>
            <a:solidFill>
              <a:srgbClr val="000000"/>
            </a:solidFill>
            <a:ln w="25143"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971B152B-E1DF-83A7-D118-4461FD5F4257}"/>
                </a:ext>
              </a:extLst>
            </p:cNvPr>
            <p:cNvSpPr/>
            <p:nvPr>
              <p:custDataLst>
                <p:tags r:id="rId32"/>
              </p:custDataLst>
            </p:nvPr>
          </p:nvSpPr>
          <p:spPr>
            <a:xfrm>
              <a:off x="7648333" y="4262265"/>
              <a:ext cx="146450" cy="177641"/>
            </a:xfrm>
            <a:custGeom>
              <a:avLst/>
              <a:gdLst>
                <a:gd name="connsiteX0" fmla="*/ 66908 w 146450"/>
                <a:gd name="connsiteY0" fmla="*/ 8931 h 177641"/>
                <a:gd name="connsiteX1" fmla="*/ 67911 w 146450"/>
                <a:gd name="connsiteY1" fmla="*/ 4630 h 177641"/>
                <a:gd name="connsiteX2" fmla="*/ 62394 w 146450"/>
                <a:gd name="connsiteY2" fmla="*/ 75 h 177641"/>
                <a:gd name="connsiteX3" fmla="*/ 60638 w 146450"/>
                <a:gd name="connsiteY3" fmla="*/ 328 h 177641"/>
                <a:gd name="connsiteX4" fmla="*/ 28289 w 146450"/>
                <a:gd name="connsiteY4" fmla="*/ 1846 h 177641"/>
                <a:gd name="connsiteX5" fmla="*/ 20264 w 146450"/>
                <a:gd name="connsiteY5" fmla="*/ 9438 h 177641"/>
                <a:gd name="connsiteX6" fmla="*/ 26784 w 146450"/>
                <a:gd name="connsiteY6" fmla="*/ 13993 h 177641"/>
                <a:gd name="connsiteX7" fmla="*/ 37317 w 146450"/>
                <a:gd name="connsiteY7" fmla="*/ 14499 h 177641"/>
                <a:gd name="connsiteX8" fmla="*/ 1206 w 146450"/>
                <a:gd name="connsiteY8" fmla="*/ 160509 h 177641"/>
                <a:gd name="connsiteX9" fmla="*/ 202 w 146450"/>
                <a:gd name="connsiteY9" fmla="*/ 166329 h 177641"/>
                <a:gd name="connsiteX10" fmla="*/ 12239 w 146450"/>
                <a:gd name="connsiteY10" fmla="*/ 177717 h 177641"/>
                <a:gd name="connsiteX11" fmla="*/ 28540 w 146450"/>
                <a:gd name="connsiteY11" fmla="*/ 163546 h 177641"/>
                <a:gd name="connsiteX12" fmla="*/ 43586 w 146450"/>
                <a:gd name="connsiteY12" fmla="*/ 103573 h 177641"/>
                <a:gd name="connsiteX13" fmla="*/ 48601 w 146450"/>
                <a:gd name="connsiteY13" fmla="*/ 93197 h 177641"/>
                <a:gd name="connsiteX14" fmla="*/ 85966 w 146450"/>
                <a:gd name="connsiteY14" fmla="*/ 70423 h 177641"/>
                <a:gd name="connsiteX15" fmla="*/ 98505 w 146450"/>
                <a:gd name="connsiteY15" fmla="*/ 85353 h 177641"/>
                <a:gd name="connsiteX16" fmla="*/ 82706 w 146450"/>
                <a:gd name="connsiteY16" fmla="*/ 142036 h 177641"/>
                <a:gd name="connsiteX17" fmla="*/ 79195 w 146450"/>
                <a:gd name="connsiteY17" fmla="*/ 154942 h 177641"/>
                <a:gd name="connsiteX18" fmla="*/ 107533 w 146450"/>
                <a:gd name="connsiteY18" fmla="*/ 177717 h 177641"/>
                <a:gd name="connsiteX19" fmla="*/ 146653 w 146450"/>
                <a:gd name="connsiteY19" fmla="*/ 138241 h 177641"/>
                <a:gd name="connsiteX20" fmla="*/ 140634 w 146450"/>
                <a:gd name="connsiteY20" fmla="*/ 134698 h 177641"/>
                <a:gd name="connsiteX21" fmla="*/ 134867 w 146450"/>
                <a:gd name="connsiteY21" fmla="*/ 137988 h 177641"/>
                <a:gd name="connsiteX22" fmla="*/ 109037 w 146450"/>
                <a:gd name="connsiteY22" fmla="*/ 168607 h 177641"/>
                <a:gd name="connsiteX23" fmla="*/ 104774 w 146450"/>
                <a:gd name="connsiteY23" fmla="*/ 163293 h 177641"/>
                <a:gd name="connsiteX24" fmla="*/ 109037 w 146450"/>
                <a:gd name="connsiteY24" fmla="*/ 146844 h 177641"/>
                <a:gd name="connsiteX25" fmla="*/ 125337 w 146450"/>
                <a:gd name="connsiteY25" fmla="*/ 90667 h 177641"/>
                <a:gd name="connsiteX26" fmla="*/ 87972 w 146450"/>
                <a:gd name="connsiteY26" fmla="*/ 61313 h 177641"/>
                <a:gd name="connsiteX27" fmla="*/ 50106 w 146450"/>
                <a:gd name="connsiteY27" fmla="*/ 77002 h 177641"/>
                <a:gd name="connsiteX28" fmla="*/ 66908 w 146450"/>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450" h="177641">
                  <a:moveTo>
                    <a:pt x="66908" y="8931"/>
                  </a:moveTo>
                  <a:cubicBezTo>
                    <a:pt x="67911" y="5389"/>
                    <a:pt x="67911" y="4883"/>
                    <a:pt x="67911" y="4630"/>
                  </a:cubicBezTo>
                  <a:cubicBezTo>
                    <a:pt x="67911" y="1340"/>
                    <a:pt x="65152" y="75"/>
                    <a:pt x="62394" y="75"/>
                  </a:cubicBezTo>
                  <a:cubicBezTo>
                    <a:pt x="61391" y="75"/>
                    <a:pt x="61140" y="75"/>
                    <a:pt x="60638" y="328"/>
                  </a:cubicBezTo>
                  <a:lnTo>
                    <a:pt x="28289" y="1846"/>
                  </a:lnTo>
                  <a:cubicBezTo>
                    <a:pt x="24778" y="2099"/>
                    <a:pt x="20264" y="2352"/>
                    <a:pt x="20264" y="9438"/>
                  </a:cubicBezTo>
                  <a:cubicBezTo>
                    <a:pt x="20264" y="13993"/>
                    <a:pt x="24778" y="13993"/>
                    <a:pt x="26784" y="13993"/>
                  </a:cubicBezTo>
                  <a:cubicBezTo>
                    <a:pt x="29543" y="13993"/>
                    <a:pt x="34057" y="13993"/>
                    <a:pt x="37317" y="14499"/>
                  </a:cubicBezTo>
                  <a:lnTo>
                    <a:pt x="1206" y="160509"/>
                  </a:lnTo>
                  <a:cubicBezTo>
                    <a:pt x="955" y="161521"/>
                    <a:pt x="202" y="165317"/>
                    <a:pt x="202" y="166329"/>
                  </a:cubicBezTo>
                  <a:cubicBezTo>
                    <a:pt x="202" y="172403"/>
                    <a:pt x="4967" y="177717"/>
                    <a:pt x="12239" y="177717"/>
                  </a:cubicBezTo>
                  <a:cubicBezTo>
                    <a:pt x="13744" y="177717"/>
                    <a:pt x="25029" y="177717"/>
                    <a:pt x="28540" y="163546"/>
                  </a:cubicBezTo>
                  <a:lnTo>
                    <a:pt x="43586" y="103573"/>
                  </a:lnTo>
                  <a:cubicBezTo>
                    <a:pt x="44840" y="98765"/>
                    <a:pt x="44840" y="98259"/>
                    <a:pt x="48601" y="93197"/>
                  </a:cubicBezTo>
                  <a:cubicBezTo>
                    <a:pt x="52614" y="87630"/>
                    <a:pt x="65152" y="70423"/>
                    <a:pt x="85966" y="70423"/>
                  </a:cubicBezTo>
                  <a:cubicBezTo>
                    <a:pt x="92486" y="70423"/>
                    <a:pt x="98505" y="72953"/>
                    <a:pt x="98505" y="85353"/>
                  </a:cubicBezTo>
                  <a:cubicBezTo>
                    <a:pt x="98505" y="100030"/>
                    <a:pt x="87471" y="129637"/>
                    <a:pt x="82706" y="142036"/>
                  </a:cubicBezTo>
                  <a:cubicBezTo>
                    <a:pt x="79948" y="148869"/>
                    <a:pt x="79195" y="150640"/>
                    <a:pt x="79195" y="154942"/>
                  </a:cubicBezTo>
                  <a:cubicBezTo>
                    <a:pt x="79195" y="169619"/>
                    <a:pt x="93740" y="177717"/>
                    <a:pt x="107533" y="177717"/>
                  </a:cubicBezTo>
                  <a:cubicBezTo>
                    <a:pt x="134114" y="177717"/>
                    <a:pt x="146653" y="143302"/>
                    <a:pt x="146653" y="138241"/>
                  </a:cubicBezTo>
                  <a:cubicBezTo>
                    <a:pt x="146653" y="134698"/>
                    <a:pt x="142891" y="134698"/>
                    <a:pt x="140634" y="134698"/>
                  </a:cubicBezTo>
                  <a:cubicBezTo>
                    <a:pt x="137625" y="134698"/>
                    <a:pt x="135870" y="134698"/>
                    <a:pt x="134867" y="137988"/>
                  </a:cubicBezTo>
                  <a:cubicBezTo>
                    <a:pt x="126842" y="166076"/>
                    <a:pt x="113050" y="168607"/>
                    <a:pt x="109037" y="168607"/>
                  </a:cubicBezTo>
                  <a:cubicBezTo>
                    <a:pt x="107282" y="168607"/>
                    <a:pt x="104774" y="168607"/>
                    <a:pt x="104774" y="163293"/>
                  </a:cubicBezTo>
                  <a:cubicBezTo>
                    <a:pt x="104774" y="157726"/>
                    <a:pt x="107533" y="150893"/>
                    <a:pt x="109037" y="146844"/>
                  </a:cubicBezTo>
                  <a:cubicBezTo>
                    <a:pt x="113802" y="134445"/>
                    <a:pt x="125337" y="104838"/>
                    <a:pt x="125337" y="90667"/>
                  </a:cubicBezTo>
                  <a:cubicBezTo>
                    <a:pt x="125337" y="67386"/>
                    <a:pt x="106028" y="61313"/>
                    <a:pt x="87972" y="61313"/>
                  </a:cubicBezTo>
                  <a:cubicBezTo>
                    <a:pt x="82455" y="61313"/>
                    <a:pt x="67158" y="61313"/>
                    <a:pt x="50106" y="77002"/>
                  </a:cubicBezTo>
                  <a:lnTo>
                    <a:pt x="66908" y="8931"/>
                  </a:lnTo>
                  <a:close/>
                </a:path>
              </a:pathLst>
            </a:custGeom>
            <a:solidFill>
              <a:srgbClr val="000000"/>
            </a:solidFill>
            <a:ln w="25143"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91200B8E-CDEC-288A-017A-B936AF340422}"/>
                </a:ext>
              </a:extLst>
            </p:cNvPr>
            <p:cNvSpPr/>
            <p:nvPr>
              <p:custDataLst>
                <p:tags r:id="rId33"/>
              </p:custDataLst>
            </p:nvPr>
          </p:nvSpPr>
          <p:spPr>
            <a:xfrm>
              <a:off x="7827080" y="4350721"/>
              <a:ext cx="27033" cy="177135"/>
            </a:xfrm>
            <a:custGeom>
              <a:avLst/>
              <a:gdLst>
                <a:gd name="connsiteX0" fmla="*/ 27242 w 27033"/>
                <a:gd name="connsiteY0" fmla="*/ 177212 h 177135"/>
                <a:gd name="connsiteX1" fmla="*/ 27242 w 27033"/>
                <a:gd name="connsiteY1" fmla="*/ 168533 h 177135"/>
                <a:gd name="connsiteX2" fmla="*/ 8811 w 27033"/>
                <a:gd name="connsiteY2" fmla="*/ 168533 h 177135"/>
                <a:gd name="connsiteX3" fmla="*/ 8811 w 27033"/>
                <a:gd name="connsiteY3" fmla="*/ 8756 h 177135"/>
                <a:gd name="connsiteX4" fmla="*/ 27242 w 27033"/>
                <a:gd name="connsiteY4" fmla="*/ 8756 h 177135"/>
                <a:gd name="connsiteX5" fmla="*/ 27242 w 27033"/>
                <a:gd name="connsiteY5" fmla="*/ 77 h 177135"/>
                <a:gd name="connsiteX6" fmla="*/ 209 w 27033"/>
                <a:gd name="connsiteY6" fmla="*/ 77 h 177135"/>
                <a:gd name="connsiteX7" fmla="*/ 209 w 27033"/>
                <a:gd name="connsiteY7" fmla="*/ 177212 h 177135"/>
                <a:gd name="connsiteX8" fmla="*/ 27242 w 27033"/>
                <a:gd name="connsiteY8" fmla="*/ 17721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3" h="177135">
                  <a:moveTo>
                    <a:pt x="27242" y="177212"/>
                  </a:moveTo>
                  <a:lnTo>
                    <a:pt x="27242" y="168533"/>
                  </a:lnTo>
                  <a:lnTo>
                    <a:pt x="8811" y="168533"/>
                  </a:lnTo>
                  <a:lnTo>
                    <a:pt x="8811" y="8756"/>
                  </a:lnTo>
                  <a:lnTo>
                    <a:pt x="27242" y="8756"/>
                  </a:lnTo>
                  <a:lnTo>
                    <a:pt x="27242" y="77"/>
                  </a:lnTo>
                  <a:lnTo>
                    <a:pt x="209" y="77"/>
                  </a:lnTo>
                  <a:lnTo>
                    <a:pt x="209" y="177212"/>
                  </a:lnTo>
                  <a:lnTo>
                    <a:pt x="27242" y="177212"/>
                  </a:lnTo>
                  <a:close/>
                </a:path>
              </a:pathLst>
            </a:custGeom>
            <a:solidFill>
              <a:srgbClr val="000000"/>
            </a:solidFill>
            <a:ln w="25143"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91F48034-6961-385D-AEEE-841F4ACB37A5}"/>
                </a:ext>
              </a:extLst>
            </p:cNvPr>
            <p:cNvSpPr/>
            <p:nvPr>
              <p:custDataLst>
                <p:tags r:id="rId34"/>
              </p:custDataLst>
            </p:nvPr>
          </p:nvSpPr>
          <p:spPr>
            <a:xfrm>
              <a:off x="7872091" y="4363297"/>
              <a:ext cx="135630" cy="120275"/>
            </a:xfrm>
            <a:custGeom>
              <a:avLst/>
              <a:gdLst>
                <a:gd name="connsiteX0" fmla="*/ 127127 w 135630"/>
                <a:gd name="connsiteY0" fmla="*/ 79433 h 120275"/>
                <a:gd name="connsiteX1" fmla="*/ 128180 w 135630"/>
                <a:gd name="connsiteY1" fmla="*/ 76245 h 120275"/>
                <a:gd name="connsiteX2" fmla="*/ 125196 w 135630"/>
                <a:gd name="connsiteY2" fmla="*/ 73765 h 120275"/>
                <a:gd name="connsiteX3" fmla="*/ 123265 w 135630"/>
                <a:gd name="connsiteY3" fmla="*/ 74474 h 120275"/>
                <a:gd name="connsiteX4" fmla="*/ 120632 w 135630"/>
                <a:gd name="connsiteY4" fmla="*/ 79610 h 120275"/>
                <a:gd name="connsiteX5" fmla="*/ 71656 w 135630"/>
                <a:gd name="connsiteY5" fmla="*/ 113975 h 120275"/>
                <a:gd name="connsiteX6" fmla="*/ 41814 w 135630"/>
                <a:gd name="connsiteY6" fmla="*/ 113975 h 120275"/>
                <a:gd name="connsiteX7" fmla="*/ 36197 w 135630"/>
                <a:gd name="connsiteY7" fmla="*/ 112203 h 120275"/>
                <a:gd name="connsiteX8" fmla="*/ 36899 w 135630"/>
                <a:gd name="connsiteY8" fmla="*/ 108484 h 120275"/>
                <a:gd name="connsiteX9" fmla="*/ 48660 w 135630"/>
                <a:gd name="connsiteY9" fmla="*/ 61011 h 120275"/>
                <a:gd name="connsiteX10" fmla="*/ 68321 w 135630"/>
                <a:gd name="connsiteY10" fmla="*/ 61011 h 120275"/>
                <a:gd name="connsiteX11" fmla="*/ 84295 w 135630"/>
                <a:gd name="connsiteY11" fmla="*/ 69159 h 120275"/>
                <a:gd name="connsiteX12" fmla="*/ 83066 w 135630"/>
                <a:gd name="connsiteY12" fmla="*/ 77131 h 120275"/>
                <a:gd name="connsiteX13" fmla="*/ 82540 w 135630"/>
                <a:gd name="connsiteY13" fmla="*/ 79256 h 120275"/>
                <a:gd name="connsiteX14" fmla="*/ 85524 w 135630"/>
                <a:gd name="connsiteY14" fmla="*/ 81736 h 120275"/>
                <a:gd name="connsiteX15" fmla="*/ 88859 w 135630"/>
                <a:gd name="connsiteY15" fmla="*/ 77839 h 120275"/>
                <a:gd name="connsiteX16" fmla="*/ 98514 w 135630"/>
                <a:gd name="connsiteY16" fmla="*/ 39046 h 120275"/>
                <a:gd name="connsiteX17" fmla="*/ 99040 w 135630"/>
                <a:gd name="connsiteY17" fmla="*/ 36389 h 120275"/>
                <a:gd name="connsiteX18" fmla="*/ 96056 w 135630"/>
                <a:gd name="connsiteY18" fmla="*/ 33909 h 120275"/>
                <a:gd name="connsiteX19" fmla="*/ 92545 w 135630"/>
                <a:gd name="connsiteY19" fmla="*/ 38515 h 120275"/>
                <a:gd name="connsiteX20" fmla="*/ 68672 w 135630"/>
                <a:gd name="connsiteY20" fmla="*/ 54634 h 120275"/>
                <a:gd name="connsiteX21" fmla="*/ 50240 w 135630"/>
                <a:gd name="connsiteY21" fmla="*/ 54634 h 120275"/>
                <a:gd name="connsiteX22" fmla="*/ 60773 w 135630"/>
                <a:gd name="connsiteY22" fmla="*/ 12476 h 120275"/>
                <a:gd name="connsiteX23" fmla="*/ 69725 w 135630"/>
                <a:gd name="connsiteY23" fmla="*/ 6453 h 120275"/>
                <a:gd name="connsiteX24" fmla="*/ 98338 w 135630"/>
                <a:gd name="connsiteY24" fmla="*/ 6453 h 120275"/>
                <a:gd name="connsiteX25" fmla="*/ 127127 w 135630"/>
                <a:gd name="connsiteY25" fmla="*/ 27001 h 120275"/>
                <a:gd name="connsiteX26" fmla="*/ 126425 w 135630"/>
                <a:gd name="connsiteY26" fmla="*/ 37806 h 120275"/>
                <a:gd name="connsiteX27" fmla="*/ 129409 w 135630"/>
                <a:gd name="connsiteY27" fmla="*/ 40818 h 120275"/>
                <a:gd name="connsiteX28" fmla="*/ 132568 w 135630"/>
                <a:gd name="connsiteY28" fmla="*/ 36212 h 120275"/>
                <a:gd name="connsiteX29" fmla="*/ 135728 w 135630"/>
                <a:gd name="connsiteY29" fmla="*/ 5391 h 120275"/>
                <a:gd name="connsiteX30" fmla="*/ 130638 w 135630"/>
                <a:gd name="connsiteY30" fmla="*/ 77 h 120275"/>
                <a:gd name="connsiteX31" fmla="*/ 34091 w 135630"/>
                <a:gd name="connsiteY31" fmla="*/ 77 h 120275"/>
                <a:gd name="connsiteX32" fmla="*/ 28473 w 135630"/>
                <a:gd name="connsiteY32" fmla="*/ 3974 h 120275"/>
                <a:gd name="connsiteX33" fmla="*/ 34266 w 135630"/>
                <a:gd name="connsiteY33" fmla="*/ 6453 h 120275"/>
                <a:gd name="connsiteX34" fmla="*/ 40937 w 135630"/>
                <a:gd name="connsiteY34" fmla="*/ 6808 h 120275"/>
                <a:gd name="connsiteX35" fmla="*/ 44798 w 135630"/>
                <a:gd name="connsiteY35" fmla="*/ 9288 h 120275"/>
                <a:gd name="connsiteX36" fmla="*/ 44096 w 135630"/>
                <a:gd name="connsiteY36" fmla="*/ 13185 h 120275"/>
                <a:gd name="connsiteX37" fmla="*/ 21101 w 135630"/>
                <a:gd name="connsiteY37" fmla="*/ 105827 h 120275"/>
                <a:gd name="connsiteX38" fmla="*/ 5478 w 135630"/>
                <a:gd name="connsiteY38" fmla="*/ 113975 h 120275"/>
                <a:gd name="connsiteX39" fmla="*/ 211 w 135630"/>
                <a:gd name="connsiteY39" fmla="*/ 117872 h 120275"/>
                <a:gd name="connsiteX40" fmla="*/ 5478 w 135630"/>
                <a:gd name="connsiteY40" fmla="*/ 120352 h 120275"/>
                <a:gd name="connsiteX41" fmla="*/ 104658 w 135630"/>
                <a:gd name="connsiteY41" fmla="*/ 120352 h 120275"/>
                <a:gd name="connsiteX42" fmla="*/ 110626 w 135630"/>
                <a:gd name="connsiteY42" fmla="*/ 117163 h 120275"/>
                <a:gd name="connsiteX43" fmla="*/ 127127 w 135630"/>
                <a:gd name="connsiteY43" fmla="*/ 79433 h 12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5630" h="120275">
                  <a:moveTo>
                    <a:pt x="127127" y="79433"/>
                  </a:moveTo>
                  <a:cubicBezTo>
                    <a:pt x="128180" y="77131"/>
                    <a:pt x="128180" y="76422"/>
                    <a:pt x="128180" y="76245"/>
                  </a:cubicBezTo>
                  <a:cubicBezTo>
                    <a:pt x="128180" y="75182"/>
                    <a:pt x="127478" y="73765"/>
                    <a:pt x="125196" y="73765"/>
                  </a:cubicBezTo>
                  <a:cubicBezTo>
                    <a:pt x="124845" y="73765"/>
                    <a:pt x="123967" y="73765"/>
                    <a:pt x="123265" y="74474"/>
                  </a:cubicBezTo>
                  <a:cubicBezTo>
                    <a:pt x="122914" y="74828"/>
                    <a:pt x="122738" y="75005"/>
                    <a:pt x="120632" y="79610"/>
                  </a:cubicBezTo>
                  <a:cubicBezTo>
                    <a:pt x="109222" y="105118"/>
                    <a:pt x="100269" y="113975"/>
                    <a:pt x="71656" y="113975"/>
                  </a:cubicBezTo>
                  <a:lnTo>
                    <a:pt x="41814" y="113975"/>
                  </a:lnTo>
                  <a:cubicBezTo>
                    <a:pt x="36373" y="113975"/>
                    <a:pt x="36197" y="113798"/>
                    <a:pt x="36197" y="112203"/>
                  </a:cubicBezTo>
                  <a:cubicBezTo>
                    <a:pt x="36197" y="112026"/>
                    <a:pt x="36197" y="111141"/>
                    <a:pt x="36899" y="108484"/>
                  </a:cubicBezTo>
                  <a:lnTo>
                    <a:pt x="48660" y="61011"/>
                  </a:lnTo>
                  <a:lnTo>
                    <a:pt x="68321" y="61011"/>
                  </a:lnTo>
                  <a:cubicBezTo>
                    <a:pt x="82188" y="61011"/>
                    <a:pt x="84295" y="63314"/>
                    <a:pt x="84295" y="69159"/>
                  </a:cubicBezTo>
                  <a:cubicBezTo>
                    <a:pt x="84295" y="71108"/>
                    <a:pt x="83768" y="74119"/>
                    <a:pt x="83066" y="77131"/>
                  </a:cubicBezTo>
                  <a:cubicBezTo>
                    <a:pt x="82540" y="78725"/>
                    <a:pt x="82540" y="78902"/>
                    <a:pt x="82540" y="79256"/>
                  </a:cubicBezTo>
                  <a:cubicBezTo>
                    <a:pt x="82540" y="79610"/>
                    <a:pt x="82715" y="81736"/>
                    <a:pt x="85524" y="81736"/>
                  </a:cubicBezTo>
                  <a:cubicBezTo>
                    <a:pt x="87981" y="81736"/>
                    <a:pt x="88157" y="80850"/>
                    <a:pt x="88859" y="77839"/>
                  </a:cubicBezTo>
                  <a:lnTo>
                    <a:pt x="98514" y="39046"/>
                  </a:lnTo>
                  <a:cubicBezTo>
                    <a:pt x="99040" y="36921"/>
                    <a:pt x="99040" y="36566"/>
                    <a:pt x="99040" y="36389"/>
                  </a:cubicBezTo>
                  <a:cubicBezTo>
                    <a:pt x="99040" y="34618"/>
                    <a:pt x="97636" y="33909"/>
                    <a:pt x="96056" y="33909"/>
                  </a:cubicBezTo>
                  <a:cubicBezTo>
                    <a:pt x="93774" y="33909"/>
                    <a:pt x="93599" y="34795"/>
                    <a:pt x="92545" y="38515"/>
                  </a:cubicBezTo>
                  <a:cubicBezTo>
                    <a:pt x="88859" y="52332"/>
                    <a:pt x="83593" y="54634"/>
                    <a:pt x="68672" y="54634"/>
                  </a:cubicBezTo>
                  <a:lnTo>
                    <a:pt x="50240" y="54634"/>
                  </a:lnTo>
                  <a:lnTo>
                    <a:pt x="60773" y="12476"/>
                  </a:lnTo>
                  <a:cubicBezTo>
                    <a:pt x="62177" y="6985"/>
                    <a:pt x="62352" y="6453"/>
                    <a:pt x="69725" y="6453"/>
                  </a:cubicBezTo>
                  <a:lnTo>
                    <a:pt x="98338" y="6453"/>
                  </a:lnTo>
                  <a:cubicBezTo>
                    <a:pt x="121334" y="6453"/>
                    <a:pt x="127127" y="11236"/>
                    <a:pt x="127127" y="27001"/>
                  </a:cubicBezTo>
                  <a:cubicBezTo>
                    <a:pt x="127127" y="31607"/>
                    <a:pt x="126425" y="36921"/>
                    <a:pt x="126425" y="37806"/>
                  </a:cubicBezTo>
                  <a:cubicBezTo>
                    <a:pt x="126425" y="39224"/>
                    <a:pt x="126951" y="40818"/>
                    <a:pt x="129409" y="40818"/>
                  </a:cubicBezTo>
                  <a:cubicBezTo>
                    <a:pt x="132042" y="40818"/>
                    <a:pt x="132217" y="39224"/>
                    <a:pt x="132568" y="36212"/>
                  </a:cubicBezTo>
                  <a:lnTo>
                    <a:pt x="135728" y="5391"/>
                  </a:lnTo>
                  <a:cubicBezTo>
                    <a:pt x="136255" y="77"/>
                    <a:pt x="135026" y="77"/>
                    <a:pt x="130638" y="77"/>
                  </a:cubicBezTo>
                  <a:lnTo>
                    <a:pt x="34091" y="77"/>
                  </a:lnTo>
                  <a:cubicBezTo>
                    <a:pt x="30580" y="77"/>
                    <a:pt x="28473" y="77"/>
                    <a:pt x="28473" y="3974"/>
                  </a:cubicBezTo>
                  <a:cubicBezTo>
                    <a:pt x="28473" y="6453"/>
                    <a:pt x="30404" y="6453"/>
                    <a:pt x="34266" y="6453"/>
                  </a:cubicBezTo>
                  <a:cubicBezTo>
                    <a:pt x="37075" y="6453"/>
                    <a:pt x="37777" y="6453"/>
                    <a:pt x="40937" y="6808"/>
                  </a:cubicBezTo>
                  <a:cubicBezTo>
                    <a:pt x="44447" y="7162"/>
                    <a:pt x="44798" y="7516"/>
                    <a:pt x="44798" y="9288"/>
                  </a:cubicBezTo>
                  <a:cubicBezTo>
                    <a:pt x="44798" y="10528"/>
                    <a:pt x="44272" y="12299"/>
                    <a:pt x="44096" y="13185"/>
                  </a:cubicBezTo>
                  <a:lnTo>
                    <a:pt x="21101" y="105827"/>
                  </a:lnTo>
                  <a:cubicBezTo>
                    <a:pt x="19345" y="112735"/>
                    <a:pt x="19170" y="113975"/>
                    <a:pt x="5478" y="113975"/>
                  </a:cubicBezTo>
                  <a:cubicBezTo>
                    <a:pt x="2318" y="113975"/>
                    <a:pt x="211" y="113975"/>
                    <a:pt x="211" y="117872"/>
                  </a:cubicBezTo>
                  <a:cubicBezTo>
                    <a:pt x="211" y="120352"/>
                    <a:pt x="2318" y="120352"/>
                    <a:pt x="5478" y="120352"/>
                  </a:cubicBezTo>
                  <a:lnTo>
                    <a:pt x="104658" y="120352"/>
                  </a:lnTo>
                  <a:cubicBezTo>
                    <a:pt x="109046" y="120352"/>
                    <a:pt x="109222" y="120352"/>
                    <a:pt x="110626" y="117163"/>
                  </a:cubicBezTo>
                  <a:lnTo>
                    <a:pt x="127127" y="79433"/>
                  </a:lnTo>
                  <a:close/>
                </a:path>
              </a:pathLst>
            </a:custGeom>
            <a:solidFill>
              <a:srgbClr val="000000"/>
            </a:solidFill>
            <a:ln w="25143"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9236FFF6-C4D2-AE55-787C-64898FA9B13B}"/>
                </a:ext>
              </a:extLst>
            </p:cNvPr>
            <p:cNvSpPr/>
            <p:nvPr>
              <p:custDataLst>
                <p:tags r:id="rId35"/>
              </p:custDataLst>
            </p:nvPr>
          </p:nvSpPr>
          <p:spPr>
            <a:xfrm>
              <a:off x="8035984" y="4365955"/>
              <a:ext cx="63896" cy="117618"/>
            </a:xfrm>
            <a:custGeom>
              <a:avLst/>
              <a:gdLst>
                <a:gd name="connsiteX0" fmla="*/ 39890 w 63896"/>
                <a:gd name="connsiteY0" fmla="*/ 5036 h 117618"/>
                <a:gd name="connsiteX1" fmla="*/ 34623 w 63896"/>
                <a:gd name="connsiteY1" fmla="*/ 77 h 117618"/>
                <a:gd name="connsiteX2" fmla="*/ 218 w 63896"/>
                <a:gd name="connsiteY2" fmla="*/ 11413 h 117618"/>
                <a:gd name="connsiteX3" fmla="*/ 218 w 63896"/>
                <a:gd name="connsiteY3" fmla="*/ 17790 h 117618"/>
                <a:gd name="connsiteX4" fmla="*/ 25671 w 63896"/>
                <a:gd name="connsiteY4" fmla="*/ 12830 h 117618"/>
                <a:gd name="connsiteX5" fmla="*/ 25671 w 63896"/>
                <a:gd name="connsiteY5" fmla="*/ 103170 h 117618"/>
                <a:gd name="connsiteX6" fmla="*/ 8117 w 63896"/>
                <a:gd name="connsiteY6" fmla="*/ 111318 h 117618"/>
                <a:gd name="connsiteX7" fmla="*/ 1446 w 63896"/>
                <a:gd name="connsiteY7" fmla="*/ 111318 h 117618"/>
                <a:gd name="connsiteX8" fmla="*/ 1446 w 63896"/>
                <a:gd name="connsiteY8" fmla="*/ 117695 h 117618"/>
                <a:gd name="connsiteX9" fmla="*/ 32692 w 63896"/>
                <a:gd name="connsiteY9" fmla="*/ 116986 h 117618"/>
                <a:gd name="connsiteX10" fmla="*/ 64114 w 63896"/>
                <a:gd name="connsiteY10" fmla="*/ 117695 h 117618"/>
                <a:gd name="connsiteX11" fmla="*/ 64114 w 63896"/>
                <a:gd name="connsiteY11" fmla="*/ 111318 h 117618"/>
                <a:gd name="connsiteX12" fmla="*/ 57444 w 63896"/>
                <a:gd name="connsiteY12" fmla="*/ 111318 h 117618"/>
                <a:gd name="connsiteX13" fmla="*/ 39890 w 63896"/>
                <a:gd name="connsiteY13" fmla="*/ 103170 h 117618"/>
                <a:gd name="connsiteX14" fmla="*/ 39890 w 63896"/>
                <a:gd name="connsiteY14" fmla="*/ 503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96" h="117618">
                  <a:moveTo>
                    <a:pt x="39890" y="5036"/>
                  </a:moveTo>
                  <a:cubicBezTo>
                    <a:pt x="39890" y="254"/>
                    <a:pt x="39539" y="77"/>
                    <a:pt x="34623" y="77"/>
                  </a:cubicBezTo>
                  <a:cubicBezTo>
                    <a:pt x="23389" y="11236"/>
                    <a:pt x="7415" y="11413"/>
                    <a:pt x="218" y="11413"/>
                  </a:cubicBezTo>
                  <a:lnTo>
                    <a:pt x="218" y="17790"/>
                  </a:lnTo>
                  <a:cubicBezTo>
                    <a:pt x="4431" y="17790"/>
                    <a:pt x="16016" y="17790"/>
                    <a:pt x="25671" y="12830"/>
                  </a:cubicBezTo>
                  <a:lnTo>
                    <a:pt x="25671" y="103170"/>
                  </a:lnTo>
                  <a:cubicBezTo>
                    <a:pt x="25671" y="109015"/>
                    <a:pt x="25671" y="111318"/>
                    <a:pt x="8117" y="111318"/>
                  </a:cubicBezTo>
                  <a:lnTo>
                    <a:pt x="1446" y="111318"/>
                  </a:lnTo>
                  <a:lnTo>
                    <a:pt x="1446" y="117695"/>
                  </a:lnTo>
                  <a:cubicBezTo>
                    <a:pt x="4606" y="117518"/>
                    <a:pt x="26198" y="116986"/>
                    <a:pt x="32692" y="116986"/>
                  </a:cubicBezTo>
                  <a:cubicBezTo>
                    <a:pt x="38134" y="116986"/>
                    <a:pt x="60252" y="117518"/>
                    <a:pt x="64114" y="117695"/>
                  </a:cubicBezTo>
                  <a:lnTo>
                    <a:pt x="64114" y="111318"/>
                  </a:lnTo>
                  <a:lnTo>
                    <a:pt x="57444" y="111318"/>
                  </a:lnTo>
                  <a:cubicBezTo>
                    <a:pt x="39890" y="111318"/>
                    <a:pt x="39890" y="109015"/>
                    <a:pt x="39890" y="103170"/>
                  </a:cubicBezTo>
                  <a:lnTo>
                    <a:pt x="39890" y="5036"/>
                  </a:lnTo>
                  <a:close/>
                </a:path>
              </a:pathLst>
            </a:custGeom>
            <a:solidFill>
              <a:srgbClr val="000000"/>
            </a:solidFill>
            <a:ln w="25143"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D499F943-85A0-70E6-61EA-6B91EEA2BEEA}"/>
                </a:ext>
              </a:extLst>
            </p:cNvPr>
            <p:cNvSpPr/>
            <p:nvPr>
              <p:custDataLst>
                <p:tags r:id="rId36"/>
              </p:custDataLst>
            </p:nvPr>
          </p:nvSpPr>
          <p:spPr>
            <a:xfrm>
              <a:off x="8125588" y="4452194"/>
              <a:ext cx="51157" cy="58075"/>
            </a:xfrm>
            <a:custGeom>
              <a:avLst/>
              <a:gdLst>
                <a:gd name="connsiteX0" fmla="*/ 47492 w 51157"/>
                <a:gd name="connsiteY0" fmla="*/ 3620 h 58075"/>
                <a:gd name="connsiteX1" fmla="*/ 45486 w 51157"/>
                <a:gd name="connsiteY1" fmla="*/ 78 h 58075"/>
                <a:gd name="connsiteX2" fmla="*/ 43354 w 51157"/>
                <a:gd name="connsiteY2" fmla="*/ 963 h 58075"/>
                <a:gd name="connsiteX3" fmla="*/ 40094 w 51157"/>
                <a:gd name="connsiteY3" fmla="*/ 3494 h 58075"/>
                <a:gd name="connsiteX4" fmla="*/ 38966 w 51157"/>
                <a:gd name="connsiteY4" fmla="*/ 2988 h 58075"/>
                <a:gd name="connsiteX5" fmla="*/ 25173 w 51157"/>
                <a:gd name="connsiteY5" fmla="*/ 78 h 58075"/>
                <a:gd name="connsiteX6" fmla="*/ 222 w 51157"/>
                <a:gd name="connsiteY6" fmla="*/ 15514 h 58075"/>
                <a:gd name="connsiteX7" fmla="*/ 26302 w 51157"/>
                <a:gd name="connsiteY7" fmla="*/ 31456 h 58075"/>
                <a:gd name="connsiteX8" fmla="*/ 45110 w 51157"/>
                <a:gd name="connsiteY8" fmla="*/ 42970 h 58075"/>
                <a:gd name="connsiteX9" fmla="*/ 26302 w 51157"/>
                <a:gd name="connsiteY9" fmla="*/ 53977 h 58075"/>
                <a:gd name="connsiteX10" fmla="*/ 5739 w 51157"/>
                <a:gd name="connsiteY10" fmla="*/ 37403 h 58075"/>
                <a:gd name="connsiteX11" fmla="*/ 2855 w 51157"/>
                <a:gd name="connsiteY11" fmla="*/ 34745 h 58075"/>
                <a:gd name="connsiteX12" fmla="*/ 222 w 51157"/>
                <a:gd name="connsiteY12" fmla="*/ 38415 h 58075"/>
                <a:gd name="connsiteX13" fmla="*/ 222 w 51157"/>
                <a:gd name="connsiteY13" fmla="*/ 54610 h 58075"/>
                <a:gd name="connsiteX14" fmla="*/ 2228 w 51157"/>
                <a:gd name="connsiteY14" fmla="*/ 58153 h 58075"/>
                <a:gd name="connsiteX15" fmla="*/ 5739 w 51157"/>
                <a:gd name="connsiteY15" fmla="*/ 55622 h 58075"/>
                <a:gd name="connsiteX16" fmla="*/ 8999 w 51157"/>
                <a:gd name="connsiteY16" fmla="*/ 52459 h 58075"/>
                <a:gd name="connsiteX17" fmla="*/ 26302 w 51157"/>
                <a:gd name="connsiteY17" fmla="*/ 58153 h 58075"/>
                <a:gd name="connsiteX18" fmla="*/ 51379 w 51157"/>
                <a:gd name="connsiteY18" fmla="*/ 40819 h 58075"/>
                <a:gd name="connsiteX19" fmla="*/ 43480 w 51157"/>
                <a:gd name="connsiteY19" fmla="*/ 27913 h 58075"/>
                <a:gd name="connsiteX20" fmla="*/ 24170 w 51157"/>
                <a:gd name="connsiteY20" fmla="*/ 22599 h 58075"/>
                <a:gd name="connsiteX21" fmla="*/ 6491 w 51157"/>
                <a:gd name="connsiteY21" fmla="*/ 13110 h 58075"/>
                <a:gd name="connsiteX22" fmla="*/ 25048 w 51157"/>
                <a:gd name="connsiteY22" fmla="*/ 3873 h 58075"/>
                <a:gd name="connsiteX23" fmla="*/ 42226 w 51157"/>
                <a:gd name="connsiteY23" fmla="*/ 16779 h 58075"/>
                <a:gd name="connsiteX24" fmla="*/ 44859 w 51157"/>
                <a:gd name="connsiteY24" fmla="*/ 19436 h 58075"/>
                <a:gd name="connsiteX25" fmla="*/ 47492 w 51157"/>
                <a:gd name="connsiteY25" fmla="*/ 15893 h 58075"/>
                <a:gd name="connsiteX26" fmla="*/ 47492 w 51157"/>
                <a:gd name="connsiteY26" fmla="*/ 3620 h 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57" h="58075">
                  <a:moveTo>
                    <a:pt x="47492" y="3620"/>
                  </a:moveTo>
                  <a:cubicBezTo>
                    <a:pt x="47492" y="1469"/>
                    <a:pt x="47492" y="78"/>
                    <a:pt x="45486" y="78"/>
                  </a:cubicBezTo>
                  <a:cubicBezTo>
                    <a:pt x="44859" y="78"/>
                    <a:pt x="44357" y="204"/>
                    <a:pt x="43354" y="963"/>
                  </a:cubicBezTo>
                  <a:cubicBezTo>
                    <a:pt x="42853" y="1469"/>
                    <a:pt x="40596" y="3494"/>
                    <a:pt x="40094" y="3494"/>
                  </a:cubicBezTo>
                  <a:cubicBezTo>
                    <a:pt x="39969" y="3494"/>
                    <a:pt x="39718" y="3494"/>
                    <a:pt x="38966" y="2988"/>
                  </a:cubicBezTo>
                  <a:cubicBezTo>
                    <a:pt x="36082" y="1343"/>
                    <a:pt x="31443" y="78"/>
                    <a:pt x="25173" y="78"/>
                  </a:cubicBezTo>
                  <a:cubicBezTo>
                    <a:pt x="4485" y="78"/>
                    <a:pt x="222" y="9693"/>
                    <a:pt x="222" y="15514"/>
                  </a:cubicBezTo>
                  <a:cubicBezTo>
                    <a:pt x="222" y="27407"/>
                    <a:pt x="14766" y="29684"/>
                    <a:pt x="26302" y="31456"/>
                  </a:cubicBezTo>
                  <a:cubicBezTo>
                    <a:pt x="33574" y="32595"/>
                    <a:pt x="45110" y="34366"/>
                    <a:pt x="45110" y="42970"/>
                  </a:cubicBezTo>
                  <a:cubicBezTo>
                    <a:pt x="45110" y="47398"/>
                    <a:pt x="41473" y="53977"/>
                    <a:pt x="26302" y="53977"/>
                  </a:cubicBezTo>
                  <a:cubicBezTo>
                    <a:pt x="17776" y="53977"/>
                    <a:pt x="9500" y="50814"/>
                    <a:pt x="5739" y="37403"/>
                  </a:cubicBezTo>
                  <a:cubicBezTo>
                    <a:pt x="5112" y="35125"/>
                    <a:pt x="4986" y="34745"/>
                    <a:pt x="2855" y="34745"/>
                  </a:cubicBezTo>
                  <a:cubicBezTo>
                    <a:pt x="222" y="34745"/>
                    <a:pt x="222" y="35758"/>
                    <a:pt x="222" y="38415"/>
                  </a:cubicBezTo>
                  <a:lnTo>
                    <a:pt x="222" y="54610"/>
                  </a:lnTo>
                  <a:cubicBezTo>
                    <a:pt x="222" y="56761"/>
                    <a:pt x="222" y="58153"/>
                    <a:pt x="2228" y="58153"/>
                  </a:cubicBezTo>
                  <a:cubicBezTo>
                    <a:pt x="3231" y="58153"/>
                    <a:pt x="3356" y="58026"/>
                    <a:pt x="5739" y="55622"/>
                  </a:cubicBezTo>
                  <a:lnTo>
                    <a:pt x="8999" y="52459"/>
                  </a:lnTo>
                  <a:cubicBezTo>
                    <a:pt x="15268" y="58026"/>
                    <a:pt x="23167" y="58153"/>
                    <a:pt x="26302" y="58153"/>
                  </a:cubicBezTo>
                  <a:cubicBezTo>
                    <a:pt x="47241" y="58153"/>
                    <a:pt x="51379" y="47145"/>
                    <a:pt x="51379" y="40819"/>
                  </a:cubicBezTo>
                  <a:cubicBezTo>
                    <a:pt x="51379" y="35125"/>
                    <a:pt x="48244" y="30950"/>
                    <a:pt x="43480" y="27913"/>
                  </a:cubicBezTo>
                  <a:cubicBezTo>
                    <a:pt x="38464" y="24750"/>
                    <a:pt x="34703" y="24244"/>
                    <a:pt x="24170" y="22599"/>
                  </a:cubicBezTo>
                  <a:cubicBezTo>
                    <a:pt x="16146" y="21334"/>
                    <a:pt x="6491" y="19816"/>
                    <a:pt x="6491" y="13110"/>
                  </a:cubicBezTo>
                  <a:cubicBezTo>
                    <a:pt x="6491" y="8681"/>
                    <a:pt x="11381" y="3873"/>
                    <a:pt x="25048" y="3873"/>
                  </a:cubicBezTo>
                  <a:cubicBezTo>
                    <a:pt x="35455" y="3873"/>
                    <a:pt x="41473" y="8049"/>
                    <a:pt x="42226" y="16779"/>
                  </a:cubicBezTo>
                  <a:cubicBezTo>
                    <a:pt x="42351" y="18677"/>
                    <a:pt x="42477" y="19436"/>
                    <a:pt x="44859" y="19436"/>
                  </a:cubicBezTo>
                  <a:cubicBezTo>
                    <a:pt x="47492" y="19436"/>
                    <a:pt x="47492" y="18550"/>
                    <a:pt x="47492" y="15893"/>
                  </a:cubicBezTo>
                  <a:lnTo>
                    <a:pt x="47492" y="3620"/>
                  </a:lnTo>
                  <a:close/>
                </a:path>
              </a:pathLst>
            </a:custGeom>
            <a:solidFill>
              <a:srgbClr val="000000"/>
            </a:solidFill>
            <a:ln w="25143"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6E965405-1043-94BA-DEC8-D113EA8F004D}"/>
                </a:ext>
              </a:extLst>
            </p:cNvPr>
            <p:cNvSpPr/>
            <p:nvPr>
              <p:custDataLst>
                <p:tags r:id="rId37"/>
              </p:custDataLst>
            </p:nvPr>
          </p:nvSpPr>
          <p:spPr>
            <a:xfrm>
              <a:off x="8191995" y="4431065"/>
              <a:ext cx="49276" cy="79205"/>
            </a:xfrm>
            <a:custGeom>
              <a:avLst/>
              <a:gdLst>
                <a:gd name="connsiteX0" fmla="*/ 24675 w 49276"/>
                <a:gd name="connsiteY0" fmla="*/ 28925 h 79205"/>
                <a:gd name="connsiteX1" fmla="*/ 46868 w 49276"/>
                <a:gd name="connsiteY1" fmla="*/ 28925 h 79205"/>
                <a:gd name="connsiteX2" fmla="*/ 46868 w 49276"/>
                <a:gd name="connsiteY2" fmla="*/ 23358 h 79205"/>
                <a:gd name="connsiteX3" fmla="*/ 24675 w 49276"/>
                <a:gd name="connsiteY3" fmla="*/ 23358 h 79205"/>
                <a:gd name="connsiteX4" fmla="*/ 24675 w 49276"/>
                <a:gd name="connsiteY4" fmla="*/ 78 h 79205"/>
                <a:gd name="connsiteX5" fmla="*/ 19408 w 49276"/>
                <a:gd name="connsiteY5" fmla="*/ 78 h 79205"/>
                <a:gd name="connsiteX6" fmla="*/ 224 w 49276"/>
                <a:gd name="connsiteY6" fmla="*/ 24750 h 79205"/>
                <a:gd name="connsiteX7" fmla="*/ 224 w 49276"/>
                <a:gd name="connsiteY7" fmla="*/ 28925 h 79205"/>
                <a:gd name="connsiteX8" fmla="*/ 13515 w 49276"/>
                <a:gd name="connsiteY8" fmla="*/ 28925 h 79205"/>
                <a:gd name="connsiteX9" fmla="*/ 13515 w 49276"/>
                <a:gd name="connsiteY9" fmla="*/ 61949 h 79205"/>
                <a:gd name="connsiteX10" fmla="*/ 33075 w 49276"/>
                <a:gd name="connsiteY10" fmla="*/ 79283 h 79205"/>
                <a:gd name="connsiteX11" fmla="*/ 49501 w 49276"/>
                <a:gd name="connsiteY11" fmla="*/ 61949 h 79205"/>
                <a:gd name="connsiteX12" fmla="*/ 49501 w 49276"/>
                <a:gd name="connsiteY12" fmla="*/ 54990 h 79205"/>
                <a:gd name="connsiteX13" fmla="*/ 44235 w 49276"/>
                <a:gd name="connsiteY13" fmla="*/ 54990 h 79205"/>
                <a:gd name="connsiteX14" fmla="*/ 44235 w 49276"/>
                <a:gd name="connsiteY14" fmla="*/ 61569 h 79205"/>
                <a:gd name="connsiteX15" fmla="*/ 34329 w 49276"/>
                <a:gd name="connsiteY15" fmla="*/ 74728 h 79205"/>
                <a:gd name="connsiteX16" fmla="*/ 24675 w 49276"/>
                <a:gd name="connsiteY16" fmla="*/ 61949 h 79205"/>
                <a:gd name="connsiteX17" fmla="*/ 24675 w 49276"/>
                <a:gd name="connsiteY17" fmla="*/ 28925 h 7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6" h="79205">
                  <a:moveTo>
                    <a:pt x="24675" y="28925"/>
                  </a:moveTo>
                  <a:lnTo>
                    <a:pt x="46868" y="28925"/>
                  </a:lnTo>
                  <a:lnTo>
                    <a:pt x="46868" y="23358"/>
                  </a:lnTo>
                  <a:lnTo>
                    <a:pt x="24675" y="23358"/>
                  </a:lnTo>
                  <a:lnTo>
                    <a:pt x="24675" y="78"/>
                  </a:lnTo>
                  <a:lnTo>
                    <a:pt x="19408" y="78"/>
                  </a:lnTo>
                  <a:cubicBezTo>
                    <a:pt x="19283" y="11971"/>
                    <a:pt x="13014" y="24370"/>
                    <a:pt x="224" y="24750"/>
                  </a:cubicBezTo>
                  <a:lnTo>
                    <a:pt x="224" y="28925"/>
                  </a:lnTo>
                  <a:lnTo>
                    <a:pt x="13515" y="28925"/>
                  </a:lnTo>
                  <a:lnTo>
                    <a:pt x="13515" y="61949"/>
                  </a:lnTo>
                  <a:cubicBezTo>
                    <a:pt x="13515" y="76372"/>
                    <a:pt x="25301" y="79283"/>
                    <a:pt x="33075" y="79283"/>
                  </a:cubicBezTo>
                  <a:cubicBezTo>
                    <a:pt x="42479" y="79283"/>
                    <a:pt x="49501" y="72324"/>
                    <a:pt x="49501" y="61949"/>
                  </a:cubicBezTo>
                  <a:lnTo>
                    <a:pt x="49501" y="54990"/>
                  </a:lnTo>
                  <a:lnTo>
                    <a:pt x="44235" y="54990"/>
                  </a:lnTo>
                  <a:lnTo>
                    <a:pt x="44235" y="61569"/>
                  </a:lnTo>
                  <a:cubicBezTo>
                    <a:pt x="44235" y="71058"/>
                    <a:pt x="38718" y="74728"/>
                    <a:pt x="34329" y="74728"/>
                  </a:cubicBezTo>
                  <a:cubicBezTo>
                    <a:pt x="24675" y="74728"/>
                    <a:pt x="24675" y="64606"/>
                    <a:pt x="24675" y="61949"/>
                  </a:cubicBezTo>
                  <a:lnTo>
                    <a:pt x="24675" y="28925"/>
                  </a:lnTo>
                  <a:close/>
                </a:path>
              </a:pathLst>
            </a:custGeom>
            <a:solidFill>
              <a:srgbClr val="000000"/>
            </a:solidFill>
            <a:ln w="25143"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A38BDB29-6A55-3796-3118-0FB3312D8865}"/>
                </a:ext>
              </a:extLst>
            </p:cNvPr>
            <p:cNvSpPr/>
            <p:nvPr>
              <p:custDataLst>
                <p:tags r:id="rId38"/>
              </p:custDataLst>
            </p:nvPr>
          </p:nvSpPr>
          <p:spPr>
            <a:xfrm>
              <a:off x="8263800" y="4452194"/>
              <a:ext cx="70592" cy="58075"/>
            </a:xfrm>
            <a:custGeom>
              <a:avLst/>
              <a:gdLst>
                <a:gd name="connsiteX0" fmla="*/ 55522 w 70592"/>
                <a:gd name="connsiteY0" fmla="*/ 19183 h 58075"/>
                <a:gd name="connsiteX1" fmla="*/ 27310 w 70592"/>
                <a:gd name="connsiteY1" fmla="*/ 78 h 58075"/>
                <a:gd name="connsiteX2" fmla="*/ 5117 w 70592"/>
                <a:gd name="connsiteY2" fmla="*/ 11212 h 58075"/>
                <a:gd name="connsiteX3" fmla="*/ 11762 w 70592"/>
                <a:gd name="connsiteY3" fmla="*/ 18044 h 58075"/>
                <a:gd name="connsiteX4" fmla="*/ 18408 w 70592"/>
                <a:gd name="connsiteY4" fmla="*/ 11338 h 58075"/>
                <a:gd name="connsiteX5" fmla="*/ 15524 w 70592"/>
                <a:gd name="connsiteY5" fmla="*/ 5645 h 58075"/>
                <a:gd name="connsiteX6" fmla="*/ 27060 w 70592"/>
                <a:gd name="connsiteY6" fmla="*/ 4253 h 58075"/>
                <a:gd name="connsiteX7" fmla="*/ 44363 w 70592"/>
                <a:gd name="connsiteY7" fmla="*/ 19309 h 58075"/>
                <a:gd name="connsiteX8" fmla="*/ 44363 w 70592"/>
                <a:gd name="connsiteY8" fmla="*/ 22599 h 58075"/>
                <a:gd name="connsiteX9" fmla="*/ 15775 w 70592"/>
                <a:gd name="connsiteY9" fmla="*/ 27027 h 58075"/>
                <a:gd name="connsiteX10" fmla="*/ 227 w 70592"/>
                <a:gd name="connsiteY10" fmla="*/ 43476 h 58075"/>
                <a:gd name="connsiteX11" fmla="*/ 24803 w 70592"/>
                <a:gd name="connsiteY11" fmla="*/ 58153 h 58075"/>
                <a:gd name="connsiteX12" fmla="*/ 45867 w 70592"/>
                <a:gd name="connsiteY12" fmla="*/ 47778 h 58075"/>
                <a:gd name="connsiteX13" fmla="*/ 55647 w 70592"/>
                <a:gd name="connsiteY13" fmla="*/ 57520 h 58075"/>
                <a:gd name="connsiteX14" fmla="*/ 70819 w 70592"/>
                <a:gd name="connsiteY14" fmla="*/ 45374 h 58075"/>
                <a:gd name="connsiteX15" fmla="*/ 70819 w 70592"/>
                <a:gd name="connsiteY15" fmla="*/ 38415 h 58075"/>
                <a:gd name="connsiteX16" fmla="*/ 65553 w 70592"/>
                <a:gd name="connsiteY16" fmla="*/ 38415 h 58075"/>
                <a:gd name="connsiteX17" fmla="*/ 65553 w 70592"/>
                <a:gd name="connsiteY17" fmla="*/ 45121 h 58075"/>
                <a:gd name="connsiteX18" fmla="*/ 60537 w 70592"/>
                <a:gd name="connsiteY18" fmla="*/ 51953 h 58075"/>
                <a:gd name="connsiteX19" fmla="*/ 55522 w 70592"/>
                <a:gd name="connsiteY19" fmla="*/ 45121 h 58075"/>
                <a:gd name="connsiteX20" fmla="*/ 55522 w 70592"/>
                <a:gd name="connsiteY20" fmla="*/ 19183 h 58075"/>
                <a:gd name="connsiteX21" fmla="*/ 44363 w 70592"/>
                <a:gd name="connsiteY21" fmla="*/ 38794 h 58075"/>
                <a:gd name="connsiteX22" fmla="*/ 26182 w 70592"/>
                <a:gd name="connsiteY22" fmla="*/ 53977 h 58075"/>
                <a:gd name="connsiteX23" fmla="*/ 11762 w 70592"/>
                <a:gd name="connsiteY23" fmla="*/ 43476 h 58075"/>
                <a:gd name="connsiteX24" fmla="*/ 44363 w 70592"/>
                <a:gd name="connsiteY24" fmla="*/ 26395 h 58075"/>
                <a:gd name="connsiteX25" fmla="*/ 44363 w 70592"/>
                <a:gd name="connsiteY25" fmla="*/ 38794 h 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92" h="58075">
                  <a:moveTo>
                    <a:pt x="55522" y="19183"/>
                  </a:moveTo>
                  <a:cubicBezTo>
                    <a:pt x="55522" y="7036"/>
                    <a:pt x="42858" y="78"/>
                    <a:pt x="27310" y="78"/>
                  </a:cubicBezTo>
                  <a:cubicBezTo>
                    <a:pt x="19662" y="78"/>
                    <a:pt x="5117" y="457"/>
                    <a:pt x="5117" y="11212"/>
                  </a:cubicBezTo>
                  <a:cubicBezTo>
                    <a:pt x="5117" y="15893"/>
                    <a:pt x="8628" y="18044"/>
                    <a:pt x="11762" y="18044"/>
                  </a:cubicBezTo>
                  <a:cubicBezTo>
                    <a:pt x="15148" y="18044"/>
                    <a:pt x="18408" y="15640"/>
                    <a:pt x="18408" y="11338"/>
                  </a:cubicBezTo>
                  <a:cubicBezTo>
                    <a:pt x="18408" y="8302"/>
                    <a:pt x="16653" y="6404"/>
                    <a:pt x="15524" y="5645"/>
                  </a:cubicBezTo>
                  <a:cubicBezTo>
                    <a:pt x="19662" y="4253"/>
                    <a:pt x="25680" y="4253"/>
                    <a:pt x="27060" y="4253"/>
                  </a:cubicBezTo>
                  <a:cubicBezTo>
                    <a:pt x="37717" y="4253"/>
                    <a:pt x="44363" y="10200"/>
                    <a:pt x="44363" y="19309"/>
                  </a:cubicBezTo>
                  <a:lnTo>
                    <a:pt x="44363" y="22599"/>
                  </a:lnTo>
                  <a:cubicBezTo>
                    <a:pt x="32200" y="23232"/>
                    <a:pt x="25430" y="23611"/>
                    <a:pt x="15775" y="27027"/>
                  </a:cubicBezTo>
                  <a:cubicBezTo>
                    <a:pt x="7499" y="29938"/>
                    <a:pt x="227" y="35252"/>
                    <a:pt x="227" y="43476"/>
                  </a:cubicBezTo>
                  <a:cubicBezTo>
                    <a:pt x="227" y="55369"/>
                    <a:pt x="14772" y="58153"/>
                    <a:pt x="24803" y="58153"/>
                  </a:cubicBezTo>
                  <a:cubicBezTo>
                    <a:pt x="34457" y="58153"/>
                    <a:pt x="41980" y="54230"/>
                    <a:pt x="45867" y="47778"/>
                  </a:cubicBezTo>
                  <a:cubicBezTo>
                    <a:pt x="46369" y="52206"/>
                    <a:pt x="49253" y="57520"/>
                    <a:pt x="55647" y="57520"/>
                  </a:cubicBezTo>
                  <a:cubicBezTo>
                    <a:pt x="56525" y="57520"/>
                    <a:pt x="70819" y="57520"/>
                    <a:pt x="70819" y="45374"/>
                  </a:cubicBezTo>
                  <a:lnTo>
                    <a:pt x="70819" y="38415"/>
                  </a:lnTo>
                  <a:lnTo>
                    <a:pt x="65553" y="38415"/>
                  </a:lnTo>
                  <a:lnTo>
                    <a:pt x="65553" y="45121"/>
                  </a:lnTo>
                  <a:cubicBezTo>
                    <a:pt x="65553" y="46386"/>
                    <a:pt x="65553" y="51953"/>
                    <a:pt x="60537" y="51953"/>
                  </a:cubicBezTo>
                  <a:cubicBezTo>
                    <a:pt x="55522" y="51953"/>
                    <a:pt x="55522" y="46386"/>
                    <a:pt x="55522" y="45121"/>
                  </a:cubicBezTo>
                  <a:lnTo>
                    <a:pt x="55522" y="19183"/>
                  </a:lnTo>
                  <a:close/>
                  <a:moveTo>
                    <a:pt x="44363" y="38794"/>
                  </a:moveTo>
                  <a:cubicBezTo>
                    <a:pt x="44363" y="52712"/>
                    <a:pt x="29316" y="53977"/>
                    <a:pt x="26182" y="53977"/>
                  </a:cubicBezTo>
                  <a:cubicBezTo>
                    <a:pt x="18784" y="53977"/>
                    <a:pt x="11762" y="50055"/>
                    <a:pt x="11762" y="43476"/>
                  </a:cubicBezTo>
                  <a:cubicBezTo>
                    <a:pt x="11762" y="39300"/>
                    <a:pt x="14396" y="27660"/>
                    <a:pt x="44363" y="26395"/>
                  </a:cubicBezTo>
                  <a:lnTo>
                    <a:pt x="44363" y="38794"/>
                  </a:lnTo>
                  <a:close/>
                </a:path>
              </a:pathLst>
            </a:custGeom>
            <a:solidFill>
              <a:srgbClr val="000000"/>
            </a:solidFill>
            <a:ln w="25143"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A38D2D2C-D7CC-3757-E028-A31501E22E33}"/>
                </a:ext>
              </a:extLst>
            </p:cNvPr>
            <p:cNvSpPr/>
            <p:nvPr>
              <p:custDataLst>
                <p:tags r:id="rId39"/>
              </p:custDataLst>
            </p:nvPr>
          </p:nvSpPr>
          <p:spPr>
            <a:xfrm>
              <a:off x="8348381" y="4452953"/>
              <a:ext cx="50530" cy="55924"/>
            </a:xfrm>
            <a:custGeom>
              <a:avLst/>
              <a:gdLst>
                <a:gd name="connsiteX0" fmla="*/ 21295 w 50530"/>
                <a:gd name="connsiteY0" fmla="*/ 27660 h 55924"/>
                <a:gd name="connsiteX1" fmla="*/ 39852 w 50530"/>
                <a:gd name="connsiteY1" fmla="*/ 4253 h 55924"/>
                <a:gd name="connsiteX2" fmla="*/ 38097 w 50530"/>
                <a:gd name="connsiteY2" fmla="*/ 8808 h 55924"/>
                <a:gd name="connsiteX3" fmla="*/ 44366 w 50530"/>
                <a:gd name="connsiteY3" fmla="*/ 15261 h 55924"/>
                <a:gd name="connsiteX4" fmla="*/ 50761 w 50530"/>
                <a:gd name="connsiteY4" fmla="*/ 8808 h 55924"/>
                <a:gd name="connsiteX5" fmla="*/ 39601 w 50530"/>
                <a:gd name="connsiteY5" fmla="*/ 78 h 55924"/>
                <a:gd name="connsiteX6" fmla="*/ 20417 w 50530"/>
                <a:gd name="connsiteY6" fmla="*/ 13995 h 55924"/>
                <a:gd name="connsiteX7" fmla="*/ 20292 w 50530"/>
                <a:gd name="connsiteY7" fmla="*/ 13995 h 55924"/>
                <a:gd name="connsiteX8" fmla="*/ 20292 w 50530"/>
                <a:gd name="connsiteY8" fmla="*/ 78 h 55924"/>
                <a:gd name="connsiteX9" fmla="*/ 230 w 50530"/>
                <a:gd name="connsiteY9" fmla="*/ 1469 h 55924"/>
                <a:gd name="connsiteX10" fmla="*/ 230 w 50530"/>
                <a:gd name="connsiteY10" fmla="*/ 7036 h 55924"/>
                <a:gd name="connsiteX11" fmla="*/ 10637 w 50530"/>
                <a:gd name="connsiteY11" fmla="*/ 14122 h 55924"/>
                <a:gd name="connsiteX12" fmla="*/ 10637 w 50530"/>
                <a:gd name="connsiteY12" fmla="*/ 45374 h 55924"/>
                <a:gd name="connsiteX13" fmla="*/ 2487 w 50530"/>
                <a:gd name="connsiteY13" fmla="*/ 50435 h 55924"/>
                <a:gd name="connsiteX14" fmla="*/ 230 w 50530"/>
                <a:gd name="connsiteY14" fmla="*/ 50435 h 55924"/>
                <a:gd name="connsiteX15" fmla="*/ 230 w 50530"/>
                <a:gd name="connsiteY15" fmla="*/ 56002 h 55924"/>
                <a:gd name="connsiteX16" fmla="*/ 16405 w 50530"/>
                <a:gd name="connsiteY16" fmla="*/ 55496 h 55924"/>
                <a:gd name="connsiteX17" fmla="*/ 34335 w 50530"/>
                <a:gd name="connsiteY17" fmla="*/ 56002 h 55924"/>
                <a:gd name="connsiteX18" fmla="*/ 34335 w 50530"/>
                <a:gd name="connsiteY18" fmla="*/ 50435 h 55924"/>
                <a:gd name="connsiteX19" fmla="*/ 30950 w 50530"/>
                <a:gd name="connsiteY19" fmla="*/ 50435 h 55924"/>
                <a:gd name="connsiteX20" fmla="*/ 21295 w 50530"/>
                <a:gd name="connsiteY20" fmla="*/ 45247 h 55924"/>
                <a:gd name="connsiteX21" fmla="*/ 21295 w 50530"/>
                <a:gd name="connsiteY21" fmla="*/ 27660 h 5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30" h="55924">
                  <a:moveTo>
                    <a:pt x="21295" y="27660"/>
                  </a:moveTo>
                  <a:cubicBezTo>
                    <a:pt x="21295" y="15893"/>
                    <a:pt x="27941" y="4506"/>
                    <a:pt x="39852" y="4253"/>
                  </a:cubicBezTo>
                  <a:cubicBezTo>
                    <a:pt x="39727" y="4379"/>
                    <a:pt x="38097" y="6024"/>
                    <a:pt x="38097" y="8808"/>
                  </a:cubicBezTo>
                  <a:cubicBezTo>
                    <a:pt x="38097" y="13363"/>
                    <a:pt x="41608" y="15261"/>
                    <a:pt x="44366" y="15261"/>
                  </a:cubicBezTo>
                  <a:cubicBezTo>
                    <a:pt x="47501" y="15261"/>
                    <a:pt x="50761" y="13110"/>
                    <a:pt x="50761" y="8808"/>
                  </a:cubicBezTo>
                  <a:cubicBezTo>
                    <a:pt x="50761" y="4000"/>
                    <a:pt x="46247" y="78"/>
                    <a:pt x="39601" y="78"/>
                  </a:cubicBezTo>
                  <a:cubicBezTo>
                    <a:pt x="33332" y="78"/>
                    <a:pt x="25308" y="3367"/>
                    <a:pt x="20417" y="13995"/>
                  </a:cubicBezTo>
                  <a:lnTo>
                    <a:pt x="20292" y="13995"/>
                  </a:lnTo>
                  <a:lnTo>
                    <a:pt x="20292" y="78"/>
                  </a:lnTo>
                  <a:lnTo>
                    <a:pt x="230" y="1469"/>
                  </a:lnTo>
                  <a:lnTo>
                    <a:pt x="230" y="7036"/>
                  </a:lnTo>
                  <a:cubicBezTo>
                    <a:pt x="9509" y="7036"/>
                    <a:pt x="10637" y="7922"/>
                    <a:pt x="10637" y="14122"/>
                  </a:cubicBezTo>
                  <a:lnTo>
                    <a:pt x="10637" y="45374"/>
                  </a:lnTo>
                  <a:cubicBezTo>
                    <a:pt x="10637" y="49296"/>
                    <a:pt x="10637" y="50435"/>
                    <a:pt x="2487" y="50435"/>
                  </a:cubicBezTo>
                  <a:lnTo>
                    <a:pt x="230" y="50435"/>
                  </a:lnTo>
                  <a:lnTo>
                    <a:pt x="230" y="56002"/>
                  </a:lnTo>
                  <a:cubicBezTo>
                    <a:pt x="5497" y="55622"/>
                    <a:pt x="11139" y="55496"/>
                    <a:pt x="16405" y="55496"/>
                  </a:cubicBezTo>
                  <a:cubicBezTo>
                    <a:pt x="22925" y="55496"/>
                    <a:pt x="29069" y="55749"/>
                    <a:pt x="34335" y="56002"/>
                  </a:cubicBezTo>
                  <a:lnTo>
                    <a:pt x="34335" y="50435"/>
                  </a:lnTo>
                  <a:lnTo>
                    <a:pt x="30950" y="50435"/>
                  </a:lnTo>
                  <a:cubicBezTo>
                    <a:pt x="21295" y="50435"/>
                    <a:pt x="21295" y="49169"/>
                    <a:pt x="21295" y="45247"/>
                  </a:cubicBezTo>
                  <a:lnTo>
                    <a:pt x="21295" y="27660"/>
                  </a:lnTo>
                  <a:close/>
                </a:path>
              </a:pathLst>
            </a:custGeom>
            <a:solidFill>
              <a:srgbClr val="000000"/>
            </a:solidFill>
            <a:ln w="25143"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8A58C7F2-BAA8-8BCD-4857-F8BFB03320A9}"/>
                </a:ext>
              </a:extLst>
            </p:cNvPr>
            <p:cNvSpPr/>
            <p:nvPr>
              <p:custDataLst>
                <p:tags r:id="rId40"/>
              </p:custDataLst>
            </p:nvPr>
          </p:nvSpPr>
          <p:spPr>
            <a:xfrm>
              <a:off x="8413165" y="4431065"/>
              <a:ext cx="49276" cy="79205"/>
            </a:xfrm>
            <a:custGeom>
              <a:avLst/>
              <a:gdLst>
                <a:gd name="connsiteX0" fmla="*/ 24683 w 49276"/>
                <a:gd name="connsiteY0" fmla="*/ 28925 h 79205"/>
                <a:gd name="connsiteX1" fmla="*/ 46877 w 49276"/>
                <a:gd name="connsiteY1" fmla="*/ 28925 h 79205"/>
                <a:gd name="connsiteX2" fmla="*/ 46877 w 49276"/>
                <a:gd name="connsiteY2" fmla="*/ 23358 h 79205"/>
                <a:gd name="connsiteX3" fmla="*/ 24683 w 49276"/>
                <a:gd name="connsiteY3" fmla="*/ 23358 h 79205"/>
                <a:gd name="connsiteX4" fmla="*/ 24683 w 49276"/>
                <a:gd name="connsiteY4" fmla="*/ 78 h 79205"/>
                <a:gd name="connsiteX5" fmla="*/ 19417 w 49276"/>
                <a:gd name="connsiteY5" fmla="*/ 78 h 79205"/>
                <a:gd name="connsiteX6" fmla="*/ 233 w 49276"/>
                <a:gd name="connsiteY6" fmla="*/ 24750 h 79205"/>
                <a:gd name="connsiteX7" fmla="*/ 233 w 49276"/>
                <a:gd name="connsiteY7" fmla="*/ 28925 h 79205"/>
                <a:gd name="connsiteX8" fmla="*/ 13524 w 49276"/>
                <a:gd name="connsiteY8" fmla="*/ 28925 h 79205"/>
                <a:gd name="connsiteX9" fmla="*/ 13524 w 49276"/>
                <a:gd name="connsiteY9" fmla="*/ 61949 h 79205"/>
                <a:gd name="connsiteX10" fmla="*/ 33084 w 49276"/>
                <a:gd name="connsiteY10" fmla="*/ 79283 h 79205"/>
                <a:gd name="connsiteX11" fmla="*/ 49510 w 49276"/>
                <a:gd name="connsiteY11" fmla="*/ 61949 h 79205"/>
                <a:gd name="connsiteX12" fmla="*/ 49510 w 49276"/>
                <a:gd name="connsiteY12" fmla="*/ 54990 h 79205"/>
                <a:gd name="connsiteX13" fmla="*/ 44243 w 49276"/>
                <a:gd name="connsiteY13" fmla="*/ 54990 h 79205"/>
                <a:gd name="connsiteX14" fmla="*/ 44243 w 49276"/>
                <a:gd name="connsiteY14" fmla="*/ 61569 h 79205"/>
                <a:gd name="connsiteX15" fmla="*/ 34338 w 49276"/>
                <a:gd name="connsiteY15" fmla="*/ 74728 h 79205"/>
                <a:gd name="connsiteX16" fmla="*/ 24683 w 49276"/>
                <a:gd name="connsiteY16" fmla="*/ 61949 h 79205"/>
                <a:gd name="connsiteX17" fmla="*/ 24683 w 49276"/>
                <a:gd name="connsiteY17" fmla="*/ 28925 h 7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6" h="79205">
                  <a:moveTo>
                    <a:pt x="24683" y="28925"/>
                  </a:moveTo>
                  <a:lnTo>
                    <a:pt x="46877" y="28925"/>
                  </a:lnTo>
                  <a:lnTo>
                    <a:pt x="46877" y="23358"/>
                  </a:lnTo>
                  <a:lnTo>
                    <a:pt x="24683" y="23358"/>
                  </a:lnTo>
                  <a:lnTo>
                    <a:pt x="24683" y="78"/>
                  </a:lnTo>
                  <a:lnTo>
                    <a:pt x="19417" y="78"/>
                  </a:lnTo>
                  <a:cubicBezTo>
                    <a:pt x="19292" y="11971"/>
                    <a:pt x="13022" y="24370"/>
                    <a:pt x="233" y="24750"/>
                  </a:cubicBezTo>
                  <a:lnTo>
                    <a:pt x="233" y="28925"/>
                  </a:lnTo>
                  <a:lnTo>
                    <a:pt x="13524" y="28925"/>
                  </a:lnTo>
                  <a:lnTo>
                    <a:pt x="13524" y="61949"/>
                  </a:lnTo>
                  <a:cubicBezTo>
                    <a:pt x="13524" y="76372"/>
                    <a:pt x="25310" y="79283"/>
                    <a:pt x="33084" y="79283"/>
                  </a:cubicBezTo>
                  <a:cubicBezTo>
                    <a:pt x="42488" y="79283"/>
                    <a:pt x="49510" y="72324"/>
                    <a:pt x="49510" y="61949"/>
                  </a:cubicBezTo>
                  <a:lnTo>
                    <a:pt x="49510" y="54990"/>
                  </a:lnTo>
                  <a:lnTo>
                    <a:pt x="44243" y="54990"/>
                  </a:lnTo>
                  <a:lnTo>
                    <a:pt x="44243" y="61569"/>
                  </a:lnTo>
                  <a:cubicBezTo>
                    <a:pt x="44243" y="71058"/>
                    <a:pt x="38726" y="74728"/>
                    <a:pt x="34338" y="74728"/>
                  </a:cubicBezTo>
                  <a:cubicBezTo>
                    <a:pt x="24683" y="74728"/>
                    <a:pt x="24683" y="64606"/>
                    <a:pt x="24683" y="61949"/>
                  </a:cubicBezTo>
                  <a:lnTo>
                    <a:pt x="24683" y="28925"/>
                  </a:lnTo>
                  <a:close/>
                </a:path>
              </a:pathLst>
            </a:custGeom>
            <a:solidFill>
              <a:srgbClr val="000000"/>
            </a:solidFill>
            <a:ln w="25143"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2E307DFE-4B8D-D267-8ECC-EE4CC3BBCEDC}"/>
                </a:ext>
              </a:extLst>
            </p:cNvPr>
            <p:cNvSpPr/>
            <p:nvPr>
              <p:custDataLst>
                <p:tags r:id="rId41"/>
              </p:custDataLst>
            </p:nvPr>
          </p:nvSpPr>
          <p:spPr>
            <a:xfrm>
              <a:off x="8552054" y="4350721"/>
              <a:ext cx="27033" cy="177135"/>
            </a:xfrm>
            <a:custGeom>
              <a:avLst/>
              <a:gdLst>
                <a:gd name="connsiteX0" fmla="*/ 27272 w 27033"/>
                <a:gd name="connsiteY0" fmla="*/ 77 h 177135"/>
                <a:gd name="connsiteX1" fmla="*/ 239 w 27033"/>
                <a:gd name="connsiteY1" fmla="*/ 77 h 177135"/>
                <a:gd name="connsiteX2" fmla="*/ 239 w 27033"/>
                <a:gd name="connsiteY2" fmla="*/ 8756 h 177135"/>
                <a:gd name="connsiteX3" fmla="*/ 18670 w 27033"/>
                <a:gd name="connsiteY3" fmla="*/ 8756 h 177135"/>
                <a:gd name="connsiteX4" fmla="*/ 18670 w 27033"/>
                <a:gd name="connsiteY4" fmla="*/ 168533 h 177135"/>
                <a:gd name="connsiteX5" fmla="*/ 239 w 27033"/>
                <a:gd name="connsiteY5" fmla="*/ 168533 h 177135"/>
                <a:gd name="connsiteX6" fmla="*/ 239 w 27033"/>
                <a:gd name="connsiteY6" fmla="*/ 177212 h 177135"/>
                <a:gd name="connsiteX7" fmla="*/ 27272 w 27033"/>
                <a:gd name="connsiteY7" fmla="*/ 177212 h 177135"/>
                <a:gd name="connsiteX8" fmla="*/ 27272 w 27033"/>
                <a:gd name="connsiteY8" fmla="*/ 77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3" h="177135">
                  <a:moveTo>
                    <a:pt x="27272" y="77"/>
                  </a:moveTo>
                  <a:lnTo>
                    <a:pt x="239" y="77"/>
                  </a:lnTo>
                  <a:lnTo>
                    <a:pt x="239" y="8756"/>
                  </a:lnTo>
                  <a:lnTo>
                    <a:pt x="18670" y="8756"/>
                  </a:lnTo>
                  <a:lnTo>
                    <a:pt x="18670" y="168533"/>
                  </a:lnTo>
                  <a:lnTo>
                    <a:pt x="239" y="168533"/>
                  </a:lnTo>
                  <a:lnTo>
                    <a:pt x="239" y="177212"/>
                  </a:lnTo>
                  <a:lnTo>
                    <a:pt x="27272" y="177212"/>
                  </a:lnTo>
                  <a:lnTo>
                    <a:pt x="27272" y="77"/>
                  </a:lnTo>
                  <a:close/>
                </a:path>
              </a:pathLst>
            </a:custGeom>
            <a:solidFill>
              <a:srgbClr val="000000"/>
            </a:solidFill>
            <a:ln w="25143"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159BC505-46A2-677D-4EBC-F4F1B5E9A6CD}"/>
                </a:ext>
              </a:extLst>
            </p:cNvPr>
            <p:cNvSpPr/>
            <p:nvPr>
              <p:custDataLst>
                <p:tags r:id="rId42"/>
              </p:custDataLst>
            </p:nvPr>
          </p:nvSpPr>
          <p:spPr>
            <a:xfrm>
              <a:off x="8637313" y="4411059"/>
              <a:ext cx="29340" cy="75662"/>
            </a:xfrm>
            <a:custGeom>
              <a:avLst/>
              <a:gdLst>
                <a:gd name="connsiteX0" fmla="*/ 29582 w 29340"/>
                <a:gd name="connsiteY0" fmla="*/ 26645 h 75662"/>
                <a:gd name="connsiteX1" fmla="*/ 13532 w 29340"/>
                <a:gd name="connsiteY1" fmla="*/ 75 h 75662"/>
                <a:gd name="connsiteX2" fmla="*/ 241 w 29340"/>
                <a:gd name="connsiteY2" fmla="*/ 13486 h 75662"/>
                <a:gd name="connsiteX3" fmla="*/ 13532 w 29340"/>
                <a:gd name="connsiteY3" fmla="*/ 26898 h 75662"/>
                <a:gd name="connsiteX4" fmla="*/ 22309 w 29340"/>
                <a:gd name="connsiteY4" fmla="*/ 23608 h 75662"/>
                <a:gd name="connsiteX5" fmla="*/ 23563 w 29340"/>
                <a:gd name="connsiteY5" fmla="*/ 22849 h 75662"/>
                <a:gd name="connsiteX6" fmla="*/ 24065 w 29340"/>
                <a:gd name="connsiteY6" fmla="*/ 26645 h 75662"/>
                <a:gd name="connsiteX7" fmla="*/ 7012 w 29340"/>
                <a:gd name="connsiteY7" fmla="*/ 68905 h 75662"/>
                <a:gd name="connsiteX8" fmla="*/ 4254 w 29340"/>
                <a:gd name="connsiteY8" fmla="*/ 72953 h 75662"/>
                <a:gd name="connsiteX9" fmla="*/ 6761 w 29340"/>
                <a:gd name="connsiteY9" fmla="*/ 75737 h 75662"/>
                <a:gd name="connsiteX10" fmla="*/ 29582 w 29340"/>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40" h="75662">
                  <a:moveTo>
                    <a:pt x="29582" y="26645"/>
                  </a:moveTo>
                  <a:cubicBezTo>
                    <a:pt x="29582" y="9944"/>
                    <a:pt x="23312" y="75"/>
                    <a:pt x="13532" y="75"/>
                  </a:cubicBezTo>
                  <a:cubicBezTo>
                    <a:pt x="5257" y="75"/>
                    <a:pt x="241" y="6401"/>
                    <a:pt x="241" y="13486"/>
                  </a:cubicBezTo>
                  <a:cubicBezTo>
                    <a:pt x="241" y="20319"/>
                    <a:pt x="5257" y="26898"/>
                    <a:pt x="13532" y="26898"/>
                  </a:cubicBezTo>
                  <a:cubicBezTo>
                    <a:pt x="16542" y="26898"/>
                    <a:pt x="19802" y="25886"/>
                    <a:pt x="22309" y="23608"/>
                  </a:cubicBezTo>
                  <a:cubicBezTo>
                    <a:pt x="23062" y="23102"/>
                    <a:pt x="23312" y="22849"/>
                    <a:pt x="23563" y="22849"/>
                  </a:cubicBezTo>
                  <a:cubicBezTo>
                    <a:pt x="23814" y="22849"/>
                    <a:pt x="24065" y="23102"/>
                    <a:pt x="24065" y="26645"/>
                  </a:cubicBezTo>
                  <a:cubicBezTo>
                    <a:pt x="24065" y="45371"/>
                    <a:pt x="15288" y="60554"/>
                    <a:pt x="7012" y="68905"/>
                  </a:cubicBezTo>
                  <a:cubicBezTo>
                    <a:pt x="4254" y="71688"/>
                    <a:pt x="4254" y="72194"/>
                    <a:pt x="4254" y="72953"/>
                  </a:cubicBezTo>
                  <a:cubicBezTo>
                    <a:pt x="4254" y="74725"/>
                    <a:pt x="5508" y="75737"/>
                    <a:pt x="6761" y="75737"/>
                  </a:cubicBezTo>
                  <a:cubicBezTo>
                    <a:pt x="9520" y="75737"/>
                    <a:pt x="29582" y="56252"/>
                    <a:pt x="29582" y="26645"/>
                  </a:cubicBezTo>
                  <a:close/>
                </a:path>
              </a:pathLst>
            </a:custGeom>
            <a:solidFill>
              <a:srgbClr val="000000"/>
            </a:solidFill>
            <a:ln w="25143"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74956CA0-9287-238E-5BA2-8B88FFBFAC4B}"/>
                </a:ext>
              </a:extLst>
            </p:cNvPr>
            <p:cNvSpPr/>
            <p:nvPr>
              <p:custDataLst>
                <p:tags r:id="rId43"/>
              </p:custDataLst>
            </p:nvPr>
          </p:nvSpPr>
          <p:spPr>
            <a:xfrm>
              <a:off x="8739738" y="4262265"/>
              <a:ext cx="146450" cy="177641"/>
            </a:xfrm>
            <a:custGeom>
              <a:avLst/>
              <a:gdLst>
                <a:gd name="connsiteX0" fmla="*/ 66951 w 146450"/>
                <a:gd name="connsiteY0" fmla="*/ 8931 h 177641"/>
                <a:gd name="connsiteX1" fmla="*/ 67954 w 146450"/>
                <a:gd name="connsiteY1" fmla="*/ 4630 h 177641"/>
                <a:gd name="connsiteX2" fmla="*/ 62437 w 146450"/>
                <a:gd name="connsiteY2" fmla="*/ 75 h 177641"/>
                <a:gd name="connsiteX3" fmla="*/ 60682 w 146450"/>
                <a:gd name="connsiteY3" fmla="*/ 328 h 177641"/>
                <a:gd name="connsiteX4" fmla="*/ 28332 w 146450"/>
                <a:gd name="connsiteY4" fmla="*/ 1846 h 177641"/>
                <a:gd name="connsiteX5" fmla="*/ 20308 w 146450"/>
                <a:gd name="connsiteY5" fmla="*/ 9438 h 177641"/>
                <a:gd name="connsiteX6" fmla="*/ 26828 w 146450"/>
                <a:gd name="connsiteY6" fmla="*/ 13993 h 177641"/>
                <a:gd name="connsiteX7" fmla="*/ 37360 w 146450"/>
                <a:gd name="connsiteY7" fmla="*/ 14499 h 177641"/>
                <a:gd name="connsiteX8" fmla="*/ 1249 w 146450"/>
                <a:gd name="connsiteY8" fmla="*/ 160509 h 177641"/>
                <a:gd name="connsiteX9" fmla="*/ 246 w 146450"/>
                <a:gd name="connsiteY9" fmla="*/ 166329 h 177641"/>
                <a:gd name="connsiteX10" fmla="*/ 12283 w 146450"/>
                <a:gd name="connsiteY10" fmla="*/ 177717 h 177641"/>
                <a:gd name="connsiteX11" fmla="*/ 28583 w 146450"/>
                <a:gd name="connsiteY11" fmla="*/ 163546 h 177641"/>
                <a:gd name="connsiteX12" fmla="*/ 43629 w 146450"/>
                <a:gd name="connsiteY12" fmla="*/ 103573 h 177641"/>
                <a:gd name="connsiteX13" fmla="*/ 48645 w 146450"/>
                <a:gd name="connsiteY13" fmla="*/ 93197 h 177641"/>
                <a:gd name="connsiteX14" fmla="*/ 86010 w 146450"/>
                <a:gd name="connsiteY14" fmla="*/ 70423 h 177641"/>
                <a:gd name="connsiteX15" fmla="*/ 98548 w 146450"/>
                <a:gd name="connsiteY15" fmla="*/ 85353 h 177641"/>
                <a:gd name="connsiteX16" fmla="*/ 82750 w 146450"/>
                <a:gd name="connsiteY16" fmla="*/ 142036 h 177641"/>
                <a:gd name="connsiteX17" fmla="*/ 79239 w 146450"/>
                <a:gd name="connsiteY17" fmla="*/ 154942 h 177641"/>
                <a:gd name="connsiteX18" fmla="*/ 107576 w 146450"/>
                <a:gd name="connsiteY18" fmla="*/ 177717 h 177641"/>
                <a:gd name="connsiteX19" fmla="*/ 146696 w 146450"/>
                <a:gd name="connsiteY19" fmla="*/ 138241 h 177641"/>
                <a:gd name="connsiteX20" fmla="*/ 140678 w 146450"/>
                <a:gd name="connsiteY20" fmla="*/ 134698 h 177641"/>
                <a:gd name="connsiteX21" fmla="*/ 134910 w 146450"/>
                <a:gd name="connsiteY21" fmla="*/ 137988 h 177641"/>
                <a:gd name="connsiteX22" fmla="*/ 109081 w 146450"/>
                <a:gd name="connsiteY22" fmla="*/ 168607 h 177641"/>
                <a:gd name="connsiteX23" fmla="*/ 104817 w 146450"/>
                <a:gd name="connsiteY23" fmla="*/ 163293 h 177641"/>
                <a:gd name="connsiteX24" fmla="*/ 109081 w 146450"/>
                <a:gd name="connsiteY24" fmla="*/ 146844 h 177641"/>
                <a:gd name="connsiteX25" fmla="*/ 125381 w 146450"/>
                <a:gd name="connsiteY25" fmla="*/ 90667 h 177641"/>
                <a:gd name="connsiteX26" fmla="*/ 88016 w 146450"/>
                <a:gd name="connsiteY26" fmla="*/ 61313 h 177641"/>
                <a:gd name="connsiteX27" fmla="*/ 50149 w 146450"/>
                <a:gd name="connsiteY27" fmla="*/ 77002 h 177641"/>
                <a:gd name="connsiteX28" fmla="*/ 66951 w 146450"/>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450" h="177641">
                  <a:moveTo>
                    <a:pt x="66951" y="8931"/>
                  </a:moveTo>
                  <a:cubicBezTo>
                    <a:pt x="67954" y="5389"/>
                    <a:pt x="67954" y="4883"/>
                    <a:pt x="67954" y="4630"/>
                  </a:cubicBezTo>
                  <a:cubicBezTo>
                    <a:pt x="67954" y="1340"/>
                    <a:pt x="65196" y="75"/>
                    <a:pt x="62437" y="75"/>
                  </a:cubicBezTo>
                  <a:cubicBezTo>
                    <a:pt x="61434" y="75"/>
                    <a:pt x="61183" y="75"/>
                    <a:pt x="60682" y="328"/>
                  </a:cubicBezTo>
                  <a:lnTo>
                    <a:pt x="28332" y="1846"/>
                  </a:lnTo>
                  <a:cubicBezTo>
                    <a:pt x="24821" y="2099"/>
                    <a:pt x="20308" y="2352"/>
                    <a:pt x="20308" y="9438"/>
                  </a:cubicBezTo>
                  <a:cubicBezTo>
                    <a:pt x="20308" y="13993"/>
                    <a:pt x="24821" y="13993"/>
                    <a:pt x="26828" y="13993"/>
                  </a:cubicBezTo>
                  <a:cubicBezTo>
                    <a:pt x="29586" y="13993"/>
                    <a:pt x="34100" y="13993"/>
                    <a:pt x="37360" y="14499"/>
                  </a:cubicBezTo>
                  <a:lnTo>
                    <a:pt x="1249" y="160509"/>
                  </a:lnTo>
                  <a:cubicBezTo>
                    <a:pt x="998" y="161521"/>
                    <a:pt x="246" y="165317"/>
                    <a:pt x="246" y="166329"/>
                  </a:cubicBezTo>
                  <a:cubicBezTo>
                    <a:pt x="246" y="172403"/>
                    <a:pt x="5010" y="177717"/>
                    <a:pt x="12283" y="177717"/>
                  </a:cubicBezTo>
                  <a:cubicBezTo>
                    <a:pt x="13787" y="177717"/>
                    <a:pt x="25072" y="177717"/>
                    <a:pt x="28583" y="163546"/>
                  </a:cubicBezTo>
                  <a:lnTo>
                    <a:pt x="43629" y="103573"/>
                  </a:lnTo>
                  <a:cubicBezTo>
                    <a:pt x="44883" y="98765"/>
                    <a:pt x="44883" y="98259"/>
                    <a:pt x="48645" y="93197"/>
                  </a:cubicBezTo>
                  <a:cubicBezTo>
                    <a:pt x="52657" y="87630"/>
                    <a:pt x="65196" y="70423"/>
                    <a:pt x="86010" y="70423"/>
                  </a:cubicBezTo>
                  <a:cubicBezTo>
                    <a:pt x="92530" y="70423"/>
                    <a:pt x="98548" y="72953"/>
                    <a:pt x="98548" y="85353"/>
                  </a:cubicBezTo>
                  <a:cubicBezTo>
                    <a:pt x="98548" y="100030"/>
                    <a:pt x="87514" y="129637"/>
                    <a:pt x="82750" y="142036"/>
                  </a:cubicBezTo>
                  <a:cubicBezTo>
                    <a:pt x="79991" y="148869"/>
                    <a:pt x="79239" y="150640"/>
                    <a:pt x="79239" y="154942"/>
                  </a:cubicBezTo>
                  <a:cubicBezTo>
                    <a:pt x="79239" y="169619"/>
                    <a:pt x="93784" y="177717"/>
                    <a:pt x="107576" y="177717"/>
                  </a:cubicBezTo>
                  <a:cubicBezTo>
                    <a:pt x="134158" y="177717"/>
                    <a:pt x="146696" y="143302"/>
                    <a:pt x="146696" y="138241"/>
                  </a:cubicBezTo>
                  <a:cubicBezTo>
                    <a:pt x="146696" y="134698"/>
                    <a:pt x="142935" y="134698"/>
                    <a:pt x="140678" y="134698"/>
                  </a:cubicBezTo>
                  <a:cubicBezTo>
                    <a:pt x="137668" y="134698"/>
                    <a:pt x="135913" y="134698"/>
                    <a:pt x="134910" y="137988"/>
                  </a:cubicBezTo>
                  <a:cubicBezTo>
                    <a:pt x="126885" y="166076"/>
                    <a:pt x="113093" y="168607"/>
                    <a:pt x="109081" y="168607"/>
                  </a:cubicBezTo>
                  <a:cubicBezTo>
                    <a:pt x="107325" y="168607"/>
                    <a:pt x="104817" y="168607"/>
                    <a:pt x="104817" y="163293"/>
                  </a:cubicBezTo>
                  <a:cubicBezTo>
                    <a:pt x="104817" y="157726"/>
                    <a:pt x="107576" y="150893"/>
                    <a:pt x="109081" y="146844"/>
                  </a:cubicBezTo>
                  <a:cubicBezTo>
                    <a:pt x="113845" y="134445"/>
                    <a:pt x="125381" y="104838"/>
                    <a:pt x="125381" y="90667"/>
                  </a:cubicBezTo>
                  <a:cubicBezTo>
                    <a:pt x="125381" y="67386"/>
                    <a:pt x="106071" y="61313"/>
                    <a:pt x="88016" y="61313"/>
                  </a:cubicBezTo>
                  <a:cubicBezTo>
                    <a:pt x="82499" y="61313"/>
                    <a:pt x="67202" y="61313"/>
                    <a:pt x="50149" y="77002"/>
                  </a:cubicBezTo>
                  <a:lnTo>
                    <a:pt x="66951" y="8931"/>
                  </a:lnTo>
                  <a:close/>
                </a:path>
              </a:pathLst>
            </a:custGeom>
            <a:solidFill>
              <a:srgbClr val="000000"/>
            </a:solidFill>
            <a:ln w="25143"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7F25A84F-62D7-29EA-6F0E-3EB87B015A91}"/>
                </a:ext>
              </a:extLst>
            </p:cNvPr>
            <p:cNvSpPr/>
            <p:nvPr>
              <p:custDataLst>
                <p:tags r:id="rId44"/>
              </p:custDataLst>
            </p:nvPr>
          </p:nvSpPr>
          <p:spPr>
            <a:xfrm>
              <a:off x="8918486" y="4350721"/>
              <a:ext cx="27033" cy="177135"/>
            </a:xfrm>
            <a:custGeom>
              <a:avLst/>
              <a:gdLst>
                <a:gd name="connsiteX0" fmla="*/ 27286 w 27033"/>
                <a:gd name="connsiteY0" fmla="*/ 177212 h 177135"/>
                <a:gd name="connsiteX1" fmla="*/ 27286 w 27033"/>
                <a:gd name="connsiteY1" fmla="*/ 168533 h 177135"/>
                <a:gd name="connsiteX2" fmla="*/ 8854 w 27033"/>
                <a:gd name="connsiteY2" fmla="*/ 168533 h 177135"/>
                <a:gd name="connsiteX3" fmla="*/ 8854 w 27033"/>
                <a:gd name="connsiteY3" fmla="*/ 8756 h 177135"/>
                <a:gd name="connsiteX4" fmla="*/ 27286 w 27033"/>
                <a:gd name="connsiteY4" fmla="*/ 8756 h 177135"/>
                <a:gd name="connsiteX5" fmla="*/ 27286 w 27033"/>
                <a:gd name="connsiteY5" fmla="*/ 77 h 177135"/>
                <a:gd name="connsiteX6" fmla="*/ 252 w 27033"/>
                <a:gd name="connsiteY6" fmla="*/ 77 h 177135"/>
                <a:gd name="connsiteX7" fmla="*/ 252 w 27033"/>
                <a:gd name="connsiteY7" fmla="*/ 177212 h 177135"/>
                <a:gd name="connsiteX8" fmla="*/ 27286 w 27033"/>
                <a:gd name="connsiteY8" fmla="*/ 17721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3" h="177135">
                  <a:moveTo>
                    <a:pt x="27286" y="177212"/>
                  </a:moveTo>
                  <a:lnTo>
                    <a:pt x="27286" y="168533"/>
                  </a:lnTo>
                  <a:lnTo>
                    <a:pt x="8854" y="168533"/>
                  </a:lnTo>
                  <a:lnTo>
                    <a:pt x="8854" y="8756"/>
                  </a:lnTo>
                  <a:lnTo>
                    <a:pt x="27286" y="8756"/>
                  </a:lnTo>
                  <a:lnTo>
                    <a:pt x="27286" y="77"/>
                  </a:lnTo>
                  <a:lnTo>
                    <a:pt x="252" y="77"/>
                  </a:lnTo>
                  <a:lnTo>
                    <a:pt x="252" y="177212"/>
                  </a:lnTo>
                  <a:lnTo>
                    <a:pt x="27286" y="177212"/>
                  </a:lnTo>
                  <a:close/>
                </a:path>
              </a:pathLst>
            </a:custGeom>
            <a:solidFill>
              <a:srgbClr val="000000"/>
            </a:solidFill>
            <a:ln w="25143"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97BF0EEF-4C5C-FB0C-850C-60C8ACE56E67}"/>
                </a:ext>
              </a:extLst>
            </p:cNvPr>
            <p:cNvSpPr/>
            <p:nvPr>
              <p:custDataLst>
                <p:tags r:id="rId45"/>
              </p:custDataLst>
            </p:nvPr>
          </p:nvSpPr>
          <p:spPr>
            <a:xfrm>
              <a:off x="8963497" y="4363297"/>
              <a:ext cx="135630" cy="120275"/>
            </a:xfrm>
            <a:custGeom>
              <a:avLst/>
              <a:gdLst>
                <a:gd name="connsiteX0" fmla="*/ 127170 w 135630"/>
                <a:gd name="connsiteY0" fmla="*/ 79433 h 120275"/>
                <a:gd name="connsiteX1" fmla="*/ 128223 w 135630"/>
                <a:gd name="connsiteY1" fmla="*/ 76245 h 120275"/>
                <a:gd name="connsiteX2" fmla="*/ 125239 w 135630"/>
                <a:gd name="connsiteY2" fmla="*/ 73765 h 120275"/>
                <a:gd name="connsiteX3" fmla="*/ 123308 w 135630"/>
                <a:gd name="connsiteY3" fmla="*/ 74474 h 120275"/>
                <a:gd name="connsiteX4" fmla="*/ 120675 w 135630"/>
                <a:gd name="connsiteY4" fmla="*/ 79610 h 120275"/>
                <a:gd name="connsiteX5" fmla="*/ 71699 w 135630"/>
                <a:gd name="connsiteY5" fmla="*/ 113975 h 120275"/>
                <a:gd name="connsiteX6" fmla="*/ 41858 w 135630"/>
                <a:gd name="connsiteY6" fmla="*/ 113975 h 120275"/>
                <a:gd name="connsiteX7" fmla="*/ 36240 w 135630"/>
                <a:gd name="connsiteY7" fmla="*/ 112203 h 120275"/>
                <a:gd name="connsiteX8" fmla="*/ 36943 w 135630"/>
                <a:gd name="connsiteY8" fmla="*/ 108484 h 120275"/>
                <a:gd name="connsiteX9" fmla="*/ 48704 w 135630"/>
                <a:gd name="connsiteY9" fmla="*/ 61011 h 120275"/>
                <a:gd name="connsiteX10" fmla="*/ 68364 w 135630"/>
                <a:gd name="connsiteY10" fmla="*/ 61011 h 120275"/>
                <a:gd name="connsiteX11" fmla="*/ 84338 w 135630"/>
                <a:gd name="connsiteY11" fmla="*/ 69159 h 120275"/>
                <a:gd name="connsiteX12" fmla="*/ 83110 w 135630"/>
                <a:gd name="connsiteY12" fmla="*/ 77131 h 120275"/>
                <a:gd name="connsiteX13" fmla="*/ 82583 w 135630"/>
                <a:gd name="connsiteY13" fmla="*/ 79256 h 120275"/>
                <a:gd name="connsiteX14" fmla="*/ 85567 w 135630"/>
                <a:gd name="connsiteY14" fmla="*/ 81736 h 120275"/>
                <a:gd name="connsiteX15" fmla="*/ 88902 w 135630"/>
                <a:gd name="connsiteY15" fmla="*/ 77839 h 120275"/>
                <a:gd name="connsiteX16" fmla="*/ 98557 w 135630"/>
                <a:gd name="connsiteY16" fmla="*/ 39046 h 120275"/>
                <a:gd name="connsiteX17" fmla="*/ 99084 w 135630"/>
                <a:gd name="connsiteY17" fmla="*/ 36389 h 120275"/>
                <a:gd name="connsiteX18" fmla="*/ 96100 w 135630"/>
                <a:gd name="connsiteY18" fmla="*/ 33909 h 120275"/>
                <a:gd name="connsiteX19" fmla="*/ 92589 w 135630"/>
                <a:gd name="connsiteY19" fmla="*/ 38515 h 120275"/>
                <a:gd name="connsiteX20" fmla="*/ 68715 w 135630"/>
                <a:gd name="connsiteY20" fmla="*/ 54634 h 120275"/>
                <a:gd name="connsiteX21" fmla="*/ 50284 w 135630"/>
                <a:gd name="connsiteY21" fmla="*/ 54634 h 120275"/>
                <a:gd name="connsiteX22" fmla="*/ 60816 w 135630"/>
                <a:gd name="connsiteY22" fmla="*/ 12476 h 120275"/>
                <a:gd name="connsiteX23" fmla="*/ 69769 w 135630"/>
                <a:gd name="connsiteY23" fmla="*/ 6453 h 120275"/>
                <a:gd name="connsiteX24" fmla="*/ 98382 w 135630"/>
                <a:gd name="connsiteY24" fmla="*/ 6453 h 120275"/>
                <a:gd name="connsiteX25" fmla="*/ 127170 w 135630"/>
                <a:gd name="connsiteY25" fmla="*/ 27001 h 120275"/>
                <a:gd name="connsiteX26" fmla="*/ 126468 w 135630"/>
                <a:gd name="connsiteY26" fmla="*/ 37806 h 120275"/>
                <a:gd name="connsiteX27" fmla="*/ 129452 w 135630"/>
                <a:gd name="connsiteY27" fmla="*/ 40818 h 120275"/>
                <a:gd name="connsiteX28" fmla="*/ 132612 w 135630"/>
                <a:gd name="connsiteY28" fmla="*/ 36212 h 120275"/>
                <a:gd name="connsiteX29" fmla="*/ 135772 w 135630"/>
                <a:gd name="connsiteY29" fmla="*/ 5391 h 120275"/>
                <a:gd name="connsiteX30" fmla="*/ 130681 w 135630"/>
                <a:gd name="connsiteY30" fmla="*/ 77 h 120275"/>
                <a:gd name="connsiteX31" fmla="*/ 34134 w 135630"/>
                <a:gd name="connsiteY31" fmla="*/ 77 h 120275"/>
                <a:gd name="connsiteX32" fmla="*/ 28517 w 135630"/>
                <a:gd name="connsiteY32" fmla="*/ 3974 h 120275"/>
                <a:gd name="connsiteX33" fmla="*/ 34309 w 135630"/>
                <a:gd name="connsiteY33" fmla="*/ 6453 h 120275"/>
                <a:gd name="connsiteX34" fmla="*/ 40980 w 135630"/>
                <a:gd name="connsiteY34" fmla="*/ 6808 h 120275"/>
                <a:gd name="connsiteX35" fmla="*/ 44842 w 135630"/>
                <a:gd name="connsiteY35" fmla="*/ 9288 h 120275"/>
                <a:gd name="connsiteX36" fmla="*/ 44140 w 135630"/>
                <a:gd name="connsiteY36" fmla="*/ 13185 h 120275"/>
                <a:gd name="connsiteX37" fmla="*/ 21144 w 135630"/>
                <a:gd name="connsiteY37" fmla="*/ 105827 h 120275"/>
                <a:gd name="connsiteX38" fmla="*/ 5521 w 135630"/>
                <a:gd name="connsiteY38" fmla="*/ 113975 h 120275"/>
                <a:gd name="connsiteX39" fmla="*/ 255 w 135630"/>
                <a:gd name="connsiteY39" fmla="*/ 117872 h 120275"/>
                <a:gd name="connsiteX40" fmla="*/ 5521 w 135630"/>
                <a:gd name="connsiteY40" fmla="*/ 120352 h 120275"/>
                <a:gd name="connsiteX41" fmla="*/ 104701 w 135630"/>
                <a:gd name="connsiteY41" fmla="*/ 120352 h 120275"/>
                <a:gd name="connsiteX42" fmla="*/ 110669 w 135630"/>
                <a:gd name="connsiteY42" fmla="*/ 117163 h 120275"/>
                <a:gd name="connsiteX43" fmla="*/ 127170 w 135630"/>
                <a:gd name="connsiteY43" fmla="*/ 79433 h 12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5630" h="120275">
                  <a:moveTo>
                    <a:pt x="127170" y="79433"/>
                  </a:moveTo>
                  <a:cubicBezTo>
                    <a:pt x="128223" y="77131"/>
                    <a:pt x="128223" y="76422"/>
                    <a:pt x="128223" y="76245"/>
                  </a:cubicBezTo>
                  <a:cubicBezTo>
                    <a:pt x="128223" y="75182"/>
                    <a:pt x="127521" y="73765"/>
                    <a:pt x="125239" y="73765"/>
                  </a:cubicBezTo>
                  <a:cubicBezTo>
                    <a:pt x="124888" y="73765"/>
                    <a:pt x="124010" y="73765"/>
                    <a:pt x="123308" y="74474"/>
                  </a:cubicBezTo>
                  <a:cubicBezTo>
                    <a:pt x="122957" y="74828"/>
                    <a:pt x="122782" y="75005"/>
                    <a:pt x="120675" y="79610"/>
                  </a:cubicBezTo>
                  <a:cubicBezTo>
                    <a:pt x="109265" y="105118"/>
                    <a:pt x="100312" y="113975"/>
                    <a:pt x="71699" y="113975"/>
                  </a:cubicBezTo>
                  <a:lnTo>
                    <a:pt x="41858" y="113975"/>
                  </a:lnTo>
                  <a:cubicBezTo>
                    <a:pt x="36416" y="113975"/>
                    <a:pt x="36240" y="113798"/>
                    <a:pt x="36240" y="112203"/>
                  </a:cubicBezTo>
                  <a:cubicBezTo>
                    <a:pt x="36240" y="112026"/>
                    <a:pt x="36240" y="111141"/>
                    <a:pt x="36943" y="108484"/>
                  </a:cubicBezTo>
                  <a:lnTo>
                    <a:pt x="48704" y="61011"/>
                  </a:lnTo>
                  <a:lnTo>
                    <a:pt x="68364" y="61011"/>
                  </a:lnTo>
                  <a:cubicBezTo>
                    <a:pt x="82232" y="61011"/>
                    <a:pt x="84338" y="63314"/>
                    <a:pt x="84338" y="69159"/>
                  </a:cubicBezTo>
                  <a:cubicBezTo>
                    <a:pt x="84338" y="71108"/>
                    <a:pt x="83812" y="74119"/>
                    <a:pt x="83110" y="77131"/>
                  </a:cubicBezTo>
                  <a:cubicBezTo>
                    <a:pt x="82583" y="78725"/>
                    <a:pt x="82583" y="78902"/>
                    <a:pt x="82583" y="79256"/>
                  </a:cubicBezTo>
                  <a:cubicBezTo>
                    <a:pt x="82583" y="79610"/>
                    <a:pt x="82758" y="81736"/>
                    <a:pt x="85567" y="81736"/>
                  </a:cubicBezTo>
                  <a:cubicBezTo>
                    <a:pt x="88025" y="81736"/>
                    <a:pt x="88200" y="80850"/>
                    <a:pt x="88902" y="77839"/>
                  </a:cubicBezTo>
                  <a:lnTo>
                    <a:pt x="98557" y="39046"/>
                  </a:lnTo>
                  <a:cubicBezTo>
                    <a:pt x="99084" y="36921"/>
                    <a:pt x="99084" y="36566"/>
                    <a:pt x="99084" y="36389"/>
                  </a:cubicBezTo>
                  <a:cubicBezTo>
                    <a:pt x="99084" y="34618"/>
                    <a:pt x="97679" y="33909"/>
                    <a:pt x="96100" y="33909"/>
                  </a:cubicBezTo>
                  <a:cubicBezTo>
                    <a:pt x="93817" y="33909"/>
                    <a:pt x="93642" y="34795"/>
                    <a:pt x="92589" y="38515"/>
                  </a:cubicBezTo>
                  <a:cubicBezTo>
                    <a:pt x="88902" y="52332"/>
                    <a:pt x="83636" y="54634"/>
                    <a:pt x="68715" y="54634"/>
                  </a:cubicBezTo>
                  <a:lnTo>
                    <a:pt x="50284" y="54634"/>
                  </a:lnTo>
                  <a:lnTo>
                    <a:pt x="60816" y="12476"/>
                  </a:lnTo>
                  <a:cubicBezTo>
                    <a:pt x="62220" y="6985"/>
                    <a:pt x="62396" y="6453"/>
                    <a:pt x="69769" y="6453"/>
                  </a:cubicBezTo>
                  <a:lnTo>
                    <a:pt x="98382" y="6453"/>
                  </a:lnTo>
                  <a:cubicBezTo>
                    <a:pt x="121377" y="6453"/>
                    <a:pt x="127170" y="11236"/>
                    <a:pt x="127170" y="27001"/>
                  </a:cubicBezTo>
                  <a:cubicBezTo>
                    <a:pt x="127170" y="31607"/>
                    <a:pt x="126468" y="36921"/>
                    <a:pt x="126468" y="37806"/>
                  </a:cubicBezTo>
                  <a:cubicBezTo>
                    <a:pt x="126468" y="39224"/>
                    <a:pt x="126995" y="40818"/>
                    <a:pt x="129452" y="40818"/>
                  </a:cubicBezTo>
                  <a:cubicBezTo>
                    <a:pt x="132085" y="40818"/>
                    <a:pt x="132261" y="39224"/>
                    <a:pt x="132612" y="36212"/>
                  </a:cubicBezTo>
                  <a:lnTo>
                    <a:pt x="135772" y="5391"/>
                  </a:lnTo>
                  <a:cubicBezTo>
                    <a:pt x="136298" y="77"/>
                    <a:pt x="135069" y="77"/>
                    <a:pt x="130681" y="77"/>
                  </a:cubicBezTo>
                  <a:lnTo>
                    <a:pt x="34134" y="77"/>
                  </a:lnTo>
                  <a:cubicBezTo>
                    <a:pt x="30623" y="77"/>
                    <a:pt x="28517" y="77"/>
                    <a:pt x="28517" y="3974"/>
                  </a:cubicBezTo>
                  <a:cubicBezTo>
                    <a:pt x="28517" y="6453"/>
                    <a:pt x="30448" y="6453"/>
                    <a:pt x="34309" y="6453"/>
                  </a:cubicBezTo>
                  <a:cubicBezTo>
                    <a:pt x="37118" y="6453"/>
                    <a:pt x="37820" y="6453"/>
                    <a:pt x="40980" y="6808"/>
                  </a:cubicBezTo>
                  <a:cubicBezTo>
                    <a:pt x="44491" y="7162"/>
                    <a:pt x="44842" y="7516"/>
                    <a:pt x="44842" y="9288"/>
                  </a:cubicBezTo>
                  <a:cubicBezTo>
                    <a:pt x="44842" y="10528"/>
                    <a:pt x="44315" y="12299"/>
                    <a:pt x="44140" y="13185"/>
                  </a:cubicBezTo>
                  <a:lnTo>
                    <a:pt x="21144" y="105827"/>
                  </a:lnTo>
                  <a:cubicBezTo>
                    <a:pt x="19389" y="112735"/>
                    <a:pt x="19213" y="113975"/>
                    <a:pt x="5521" y="113975"/>
                  </a:cubicBezTo>
                  <a:cubicBezTo>
                    <a:pt x="2361" y="113975"/>
                    <a:pt x="255" y="113975"/>
                    <a:pt x="255" y="117872"/>
                  </a:cubicBezTo>
                  <a:cubicBezTo>
                    <a:pt x="255" y="120352"/>
                    <a:pt x="2361" y="120352"/>
                    <a:pt x="5521" y="120352"/>
                  </a:cubicBezTo>
                  <a:lnTo>
                    <a:pt x="104701" y="120352"/>
                  </a:lnTo>
                  <a:cubicBezTo>
                    <a:pt x="109089" y="120352"/>
                    <a:pt x="109265" y="120352"/>
                    <a:pt x="110669" y="117163"/>
                  </a:cubicBezTo>
                  <a:lnTo>
                    <a:pt x="127170" y="79433"/>
                  </a:lnTo>
                  <a:close/>
                </a:path>
              </a:pathLst>
            </a:custGeom>
            <a:solidFill>
              <a:srgbClr val="000000"/>
            </a:solidFill>
            <a:ln w="25143"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804EBC2C-C246-1A62-7A47-1ABD386428A4}"/>
                </a:ext>
              </a:extLst>
            </p:cNvPr>
            <p:cNvSpPr/>
            <p:nvPr>
              <p:custDataLst>
                <p:tags r:id="rId46"/>
              </p:custDataLst>
            </p:nvPr>
          </p:nvSpPr>
          <p:spPr>
            <a:xfrm>
              <a:off x="9119315" y="4365955"/>
              <a:ext cx="77588" cy="117618"/>
            </a:xfrm>
            <a:custGeom>
              <a:avLst/>
              <a:gdLst>
                <a:gd name="connsiteX0" fmla="*/ 77850 w 77588"/>
                <a:gd name="connsiteY0" fmla="*/ 85456 h 117618"/>
                <a:gd name="connsiteX1" fmla="*/ 71881 w 77588"/>
                <a:gd name="connsiteY1" fmla="*/ 85456 h 117618"/>
                <a:gd name="connsiteX2" fmla="*/ 67317 w 77588"/>
                <a:gd name="connsiteY2" fmla="*/ 101575 h 117618"/>
                <a:gd name="connsiteX3" fmla="*/ 49939 w 77588"/>
                <a:gd name="connsiteY3" fmla="*/ 102638 h 117618"/>
                <a:gd name="connsiteX4" fmla="*/ 17639 w 77588"/>
                <a:gd name="connsiteY4" fmla="*/ 102638 h 117618"/>
                <a:gd name="connsiteX5" fmla="*/ 52747 w 77588"/>
                <a:gd name="connsiteY5" fmla="*/ 72879 h 117618"/>
                <a:gd name="connsiteX6" fmla="*/ 77850 w 77588"/>
                <a:gd name="connsiteY6" fmla="*/ 34618 h 117618"/>
                <a:gd name="connsiteX7" fmla="*/ 36773 w 77588"/>
                <a:gd name="connsiteY7" fmla="*/ 77 h 117618"/>
                <a:gd name="connsiteX8" fmla="*/ 261 w 77588"/>
                <a:gd name="connsiteY8" fmla="*/ 31784 h 117618"/>
                <a:gd name="connsiteX9" fmla="*/ 9565 w 77588"/>
                <a:gd name="connsiteY9" fmla="*/ 41703 h 117618"/>
                <a:gd name="connsiteX10" fmla="*/ 18868 w 77588"/>
                <a:gd name="connsiteY10" fmla="*/ 32315 h 117618"/>
                <a:gd name="connsiteX11" fmla="*/ 8511 w 77588"/>
                <a:gd name="connsiteY11" fmla="*/ 22927 h 117618"/>
                <a:gd name="connsiteX12" fmla="*/ 34140 w 77588"/>
                <a:gd name="connsiteY12" fmla="*/ 6453 h 117618"/>
                <a:gd name="connsiteX13" fmla="*/ 60822 w 77588"/>
                <a:gd name="connsiteY13" fmla="*/ 34618 h 117618"/>
                <a:gd name="connsiteX14" fmla="*/ 44321 w 77588"/>
                <a:gd name="connsiteY14" fmla="*/ 68628 h 117618"/>
                <a:gd name="connsiteX15" fmla="*/ 2016 w 77588"/>
                <a:gd name="connsiteY15" fmla="*/ 110786 h 117618"/>
                <a:gd name="connsiteX16" fmla="*/ 261 w 77588"/>
                <a:gd name="connsiteY16" fmla="*/ 117695 h 117618"/>
                <a:gd name="connsiteX17" fmla="*/ 72583 w 77588"/>
                <a:gd name="connsiteY17" fmla="*/ 117695 h 117618"/>
                <a:gd name="connsiteX18" fmla="*/ 77850 w 77588"/>
                <a:gd name="connsiteY18" fmla="*/ 8545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588" h="117618">
                  <a:moveTo>
                    <a:pt x="77850" y="85456"/>
                  </a:moveTo>
                  <a:lnTo>
                    <a:pt x="71881" y="85456"/>
                  </a:lnTo>
                  <a:cubicBezTo>
                    <a:pt x="71355" y="89353"/>
                    <a:pt x="69599" y="99804"/>
                    <a:pt x="67317" y="101575"/>
                  </a:cubicBezTo>
                  <a:cubicBezTo>
                    <a:pt x="65913" y="102638"/>
                    <a:pt x="52396" y="102638"/>
                    <a:pt x="49939" y="102638"/>
                  </a:cubicBezTo>
                  <a:lnTo>
                    <a:pt x="17639" y="102638"/>
                  </a:lnTo>
                  <a:cubicBezTo>
                    <a:pt x="36071" y="86164"/>
                    <a:pt x="42215" y="81205"/>
                    <a:pt x="52747" y="72879"/>
                  </a:cubicBezTo>
                  <a:cubicBezTo>
                    <a:pt x="65737" y="62428"/>
                    <a:pt x="77850" y="51446"/>
                    <a:pt x="77850" y="34618"/>
                  </a:cubicBezTo>
                  <a:cubicBezTo>
                    <a:pt x="77850" y="13185"/>
                    <a:pt x="59242" y="77"/>
                    <a:pt x="36773" y="77"/>
                  </a:cubicBezTo>
                  <a:cubicBezTo>
                    <a:pt x="15006" y="77"/>
                    <a:pt x="261" y="15487"/>
                    <a:pt x="261" y="31784"/>
                  </a:cubicBezTo>
                  <a:cubicBezTo>
                    <a:pt x="261" y="40818"/>
                    <a:pt x="7809" y="41703"/>
                    <a:pt x="9565" y="41703"/>
                  </a:cubicBezTo>
                  <a:cubicBezTo>
                    <a:pt x="13778" y="41703"/>
                    <a:pt x="18868" y="38692"/>
                    <a:pt x="18868" y="32315"/>
                  </a:cubicBezTo>
                  <a:cubicBezTo>
                    <a:pt x="18868" y="29127"/>
                    <a:pt x="17639" y="22927"/>
                    <a:pt x="8511" y="22927"/>
                  </a:cubicBezTo>
                  <a:cubicBezTo>
                    <a:pt x="13953" y="10350"/>
                    <a:pt x="25890" y="6453"/>
                    <a:pt x="34140" y="6453"/>
                  </a:cubicBezTo>
                  <a:cubicBezTo>
                    <a:pt x="51694" y="6453"/>
                    <a:pt x="60822" y="20270"/>
                    <a:pt x="60822" y="34618"/>
                  </a:cubicBezTo>
                  <a:cubicBezTo>
                    <a:pt x="60822" y="50029"/>
                    <a:pt x="49939" y="62251"/>
                    <a:pt x="44321" y="68628"/>
                  </a:cubicBezTo>
                  <a:lnTo>
                    <a:pt x="2016" y="110786"/>
                  </a:lnTo>
                  <a:cubicBezTo>
                    <a:pt x="261" y="112381"/>
                    <a:pt x="261" y="112735"/>
                    <a:pt x="261" y="117695"/>
                  </a:cubicBezTo>
                  <a:lnTo>
                    <a:pt x="72583" y="117695"/>
                  </a:lnTo>
                  <a:lnTo>
                    <a:pt x="77850" y="85456"/>
                  </a:lnTo>
                  <a:close/>
                </a:path>
              </a:pathLst>
            </a:custGeom>
            <a:solidFill>
              <a:srgbClr val="000000"/>
            </a:solidFill>
            <a:ln w="25143"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1A8E77C4-FC8D-1F35-3157-C9DC42789B76}"/>
                </a:ext>
              </a:extLst>
            </p:cNvPr>
            <p:cNvSpPr/>
            <p:nvPr>
              <p:custDataLst>
                <p:tags r:id="rId47"/>
              </p:custDataLst>
            </p:nvPr>
          </p:nvSpPr>
          <p:spPr>
            <a:xfrm>
              <a:off x="9216994" y="4452194"/>
              <a:ext cx="51157" cy="58075"/>
            </a:xfrm>
            <a:custGeom>
              <a:avLst/>
              <a:gdLst>
                <a:gd name="connsiteX0" fmla="*/ 47535 w 51157"/>
                <a:gd name="connsiteY0" fmla="*/ 3620 h 58075"/>
                <a:gd name="connsiteX1" fmla="*/ 45529 w 51157"/>
                <a:gd name="connsiteY1" fmla="*/ 78 h 58075"/>
                <a:gd name="connsiteX2" fmla="*/ 43398 w 51157"/>
                <a:gd name="connsiteY2" fmla="*/ 963 h 58075"/>
                <a:gd name="connsiteX3" fmla="*/ 40138 w 51157"/>
                <a:gd name="connsiteY3" fmla="*/ 3494 h 58075"/>
                <a:gd name="connsiteX4" fmla="*/ 39009 w 51157"/>
                <a:gd name="connsiteY4" fmla="*/ 2988 h 58075"/>
                <a:gd name="connsiteX5" fmla="*/ 25217 w 51157"/>
                <a:gd name="connsiteY5" fmla="*/ 78 h 58075"/>
                <a:gd name="connsiteX6" fmla="*/ 265 w 51157"/>
                <a:gd name="connsiteY6" fmla="*/ 15514 h 58075"/>
                <a:gd name="connsiteX7" fmla="*/ 26345 w 51157"/>
                <a:gd name="connsiteY7" fmla="*/ 31456 h 58075"/>
                <a:gd name="connsiteX8" fmla="*/ 45153 w 51157"/>
                <a:gd name="connsiteY8" fmla="*/ 42970 h 58075"/>
                <a:gd name="connsiteX9" fmla="*/ 26345 w 51157"/>
                <a:gd name="connsiteY9" fmla="*/ 53977 h 58075"/>
                <a:gd name="connsiteX10" fmla="*/ 5782 w 51157"/>
                <a:gd name="connsiteY10" fmla="*/ 37403 h 58075"/>
                <a:gd name="connsiteX11" fmla="*/ 2898 w 51157"/>
                <a:gd name="connsiteY11" fmla="*/ 34745 h 58075"/>
                <a:gd name="connsiteX12" fmla="*/ 265 w 51157"/>
                <a:gd name="connsiteY12" fmla="*/ 38415 h 58075"/>
                <a:gd name="connsiteX13" fmla="*/ 265 w 51157"/>
                <a:gd name="connsiteY13" fmla="*/ 54610 h 58075"/>
                <a:gd name="connsiteX14" fmla="*/ 2271 w 51157"/>
                <a:gd name="connsiteY14" fmla="*/ 58153 h 58075"/>
                <a:gd name="connsiteX15" fmla="*/ 5782 w 51157"/>
                <a:gd name="connsiteY15" fmla="*/ 55622 h 58075"/>
                <a:gd name="connsiteX16" fmla="*/ 9042 w 51157"/>
                <a:gd name="connsiteY16" fmla="*/ 52459 h 58075"/>
                <a:gd name="connsiteX17" fmla="*/ 26345 w 51157"/>
                <a:gd name="connsiteY17" fmla="*/ 58153 h 58075"/>
                <a:gd name="connsiteX18" fmla="*/ 51422 w 51157"/>
                <a:gd name="connsiteY18" fmla="*/ 40819 h 58075"/>
                <a:gd name="connsiteX19" fmla="*/ 43523 w 51157"/>
                <a:gd name="connsiteY19" fmla="*/ 27913 h 58075"/>
                <a:gd name="connsiteX20" fmla="*/ 24214 w 51157"/>
                <a:gd name="connsiteY20" fmla="*/ 22599 h 58075"/>
                <a:gd name="connsiteX21" fmla="*/ 6534 w 51157"/>
                <a:gd name="connsiteY21" fmla="*/ 13110 h 58075"/>
                <a:gd name="connsiteX22" fmla="*/ 25091 w 51157"/>
                <a:gd name="connsiteY22" fmla="*/ 3873 h 58075"/>
                <a:gd name="connsiteX23" fmla="*/ 42269 w 51157"/>
                <a:gd name="connsiteY23" fmla="*/ 16779 h 58075"/>
                <a:gd name="connsiteX24" fmla="*/ 44902 w 51157"/>
                <a:gd name="connsiteY24" fmla="*/ 19436 h 58075"/>
                <a:gd name="connsiteX25" fmla="*/ 47535 w 51157"/>
                <a:gd name="connsiteY25" fmla="*/ 15893 h 58075"/>
                <a:gd name="connsiteX26" fmla="*/ 47535 w 51157"/>
                <a:gd name="connsiteY26" fmla="*/ 3620 h 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57" h="58075">
                  <a:moveTo>
                    <a:pt x="47535" y="3620"/>
                  </a:moveTo>
                  <a:cubicBezTo>
                    <a:pt x="47535" y="1469"/>
                    <a:pt x="47535" y="78"/>
                    <a:pt x="45529" y="78"/>
                  </a:cubicBezTo>
                  <a:cubicBezTo>
                    <a:pt x="44902" y="78"/>
                    <a:pt x="44401" y="204"/>
                    <a:pt x="43398" y="963"/>
                  </a:cubicBezTo>
                  <a:cubicBezTo>
                    <a:pt x="42896" y="1469"/>
                    <a:pt x="40639" y="3494"/>
                    <a:pt x="40138" y="3494"/>
                  </a:cubicBezTo>
                  <a:cubicBezTo>
                    <a:pt x="40012" y="3494"/>
                    <a:pt x="39761" y="3494"/>
                    <a:pt x="39009" y="2988"/>
                  </a:cubicBezTo>
                  <a:cubicBezTo>
                    <a:pt x="36125" y="1343"/>
                    <a:pt x="31486" y="78"/>
                    <a:pt x="25217" y="78"/>
                  </a:cubicBezTo>
                  <a:cubicBezTo>
                    <a:pt x="4528" y="78"/>
                    <a:pt x="265" y="9693"/>
                    <a:pt x="265" y="15514"/>
                  </a:cubicBezTo>
                  <a:cubicBezTo>
                    <a:pt x="265" y="27407"/>
                    <a:pt x="14810" y="29684"/>
                    <a:pt x="26345" y="31456"/>
                  </a:cubicBezTo>
                  <a:cubicBezTo>
                    <a:pt x="33618" y="32595"/>
                    <a:pt x="45153" y="34366"/>
                    <a:pt x="45153" y="42970"/>
                  </a:cubicBezTo>
                  <a:cubicBezTo>
                    <a:pt x="45153" y="47398"/>
                    <a:pt x="41517" y="53977"/>
                    <a:pt x="26345" y="53977"/>
                  </a:cubicBezTo>
                  <a:cubicBezTo>
                    <a:pt x="17819" y="53977"/>
                    <a:pt x="9543" y="50814"/>
                    <a:pt x="5782" y="37403"/>
                  </a:cubicBezTo>
                  <a:cubicBezTo>
                    <a:pt x="5155" y="35125"/>
                    <a:pt x="5030" y="34745"/>
                    <a:pt x="2898" y="34745"/>
                  </a:cubicBezTo>
                  <a:cubicBezTo>
                    <a:pt x="265" y="34745"/>
                    <a:pt x="265" y="35758"/>
                    <a:pt x="265" y="38415"/>
                  </a:cubicBezTo>
                  <a:lnTo>
                    <a:pt x="265" y="54610"/>
                  </a:lnTo>
                  <a:cubicBezTo>
                    <a:pt x="265" y="56761"/>
                    <a:pt x="265" y="58153"/>
                    <a:pt x="2271" y="58153"/>
                  </a:cubicBezTo>
                  <a:cubicBezTo>
                    <a:pt x="3274" y="58153"/>
                    <a:pt x="3400" y="58026"/>
                    <a:pt x="5782" y="55622"/>
                  </a:cubicBezTo>
                  <a:lnTo>
                    <a:pt x="9042" y="52459"/>
                  </a:lnTo>
                  <a:cubicBezTo>
                    <a:pt x="15311" y="58026"/>
                    <a:pt x="23211" y="58153"/>
                    <a:pt x="26345" y="58153"/>
                  </a:cubicBezTo>
                  <a:cubicBezTo>
                    <a:pt x="47285" y="58153"/>
                    <a:pt x="51422" y="47145"/>
                    <a:pt x="51422" y="40819"/>
                  </a:cubicBezTo>
                  <a:cubicBezTo>
                    <a:pt x="51422" y="35125"/>
                    <a:pt x="48288" y="30950"/>
                    <a:pt x="43523" y="27913"/>
                  </a:cubicBezTo>
                  <a:cubicBezTo>
                    <a:pt x="38508" y="24750"/>
                    <a:pt x="34746" y="24244"/>
                    <a:pt x="24214" y="22599"/>
                  </a:cubicBezTo>
                  <a:cubicBezTo>
                    <a:pt x="16189" y="21334"/>
                    <a:pt x="6534" y="19816"/>
                    <a:pt x="6534" y="13110"/>
                  </a:cubicBezTo>
                  <a:cubicBezTo>
                    <a:pt x="6534" y="8681"/>
                    <a:pt x="11424" y="3873"/>
                    <a:pt x="25091" y="3873"/>
                  </a:cubicBezTo>
                  <a:cubicBezTo>
                    <a:pt x="35498" y="3873"/>
                    <a:pt x="41517" y="8049"/>
                    <a:pt x="42269" y="16779"/>
                  </a:cubicBezTo>
                  <a:cubicBezTo>
                    <a:pt x="42395" y="18677"/>
                    <a:pt x="42520" y="19436"/>
                    <a:pt x="44902" y="19436"/>
                  </a:cubicBezTo>
                  <a:cubicBezTo>
                    <a:pt x="47535" y="19436"/>
                    <a:pt x="47535" y="18550"/>
                    <a:pt x="47535" y="15893"/>
                  </a:cubicBezTo>
                  <a:lnTo>
                    <a:pt x="47535" y="3620"/>
                  </a:lnTo>
                  <a:close/>
                </a:path>
              </a:pathLst>
            </a:custGeom>
            <a:solidFill>
              <a:srgbClr val="000000"/>
            </a:solidFill>
            <a:ln w="25143"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051E7626-93DC-528F-FA63-90D1B590B90B}"/>
                </a:ext>
              </a:extLst>
            </p:cNvPr>
            <p:cNvSpPr/>
            <p:nvPr>
              <p:custDataLst>
                <p:tags r:id="rId48"/>
              </p:custDataLst>
            </p:nvPr>
          </p:nvSpPr>
          <p:spPr>
            <a:xfrm>
              <a:off x="9283401" y="4431065"/>
              <a:ext cx="49276" cy="79205"/>
            </a:xfrm>
            <a:custGeom>
              <a:avLst/>
              <a:gdLst>
                <a:gd name="connsiteX0" fmla="*/ 24718 w 49276"/>
                <a:gd name="connsiteY0" fmla="*/ 28925 h 79205"/>
                <a:gd name="connsiteX1" fmla="*/ 46911 w 49276"/>
                <a:gd name="connsiteY1" fmla="*/ 28925 h 79205"/>
                <a:gd name="connsiteX2" fmla="*/ 46911 w 49276"/>
                <a:gd name="connsiteY2" fmla="*/ 23358 h 79205"/>
                <a:gd name="connsiteX3" fmla="*/ 24718 w 49276"/>
                <a:gd name="connsiteY3" fmla="*/ 23358 h 79205"/>
                <a:gd name="connsiteX4" fmla="*/ 24718 w 49276"/>
                <a:gd name="connsiteY4" fmla="*/ 78 h 79205"/>
                <a:gd name="connsiteX5" fmla="*/ 19452 w 49276"/>
                <a:gd name="connsiteY5" fmla="*/ 78 h 79205"/>
                <a:gd name="connsiteX6" fmla="*/ 268 w 49276"/>
                <a:gd name="connsiteY6" fmla="*/ 24750 h 79205"/>
                <a:gd name="connsiteX7" fmla="*/ 268 w 49276"/>
                <a:gd name="connsiteY7" fmla="*/ 28925 h 79205"/>
                <a:gd name="connsiteX8" fmla="*/ 13559 w 49276"/>
                <a:gd name="connsiteY8" fmla="*/ 28925 h 79205"/>
                <a:gd name="connsiteX9" fmla="*/ 13559 w 49276"/>
                <a:gd name="connsiteY9" fmla="*/ 61949 h 79205"/>
                <a:gd name="connsiteX10" fmla="*/ 33119 w 49276"/>
                <a:gd name="connsiteY10" fmla="*/ 79283 h 79205"/>
                <a:gd name="connsiteX11" fmla="*/ 49544 w 49276"/>
                <a:gd name="connsiteY11" fmla="*/ 61949 h 79205"/>
                <a:gd name="connsiteX12" fmla="*/ 49544 w 49276"/>
                <a:gd name="connsiteY12" fmla="*/ 54990 h 79205"/>
                <a:gd name="connsiteX13" fmla="*/ 44278 w 49276"/>
                <a:gd name="connsiteY13" fmla="*/ 54990 h 79205"/>
                <a:gd name="connsiteX14" fmla="*/ 44278 w 49276"/>
                <a:gd name="connsiteY14" fmla="*/ 61569 h 79205"/>
                <a:gd name="connsiteX15" fmla="*/ 34373 w 49276"/>
                <a:gd name="connsiteY15" fmla="*/ 74728 h 79205"/>
                <a:gd name="connsiteX16" fmla="*/ 24718 w 49276"/>
                <a:gd name="connsiteY16" fmla="*/ 61949 h 79205"/>
                <a:gd name="connsiteX17" fmla="*/ 24718 w 49276"/>
                <a:gd name="connsiteY17" fmla="*/ 28925 h 7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6" h="79205">
                  <a:moveTo>
                    <a:pt x="24718" y="28925"/>
                  </a:moveTo>
                  <a:lnTo>
                    <a:pt x="46911" y="28925"/>
                  </a:lnTo>
                  <a:lnTo>
                    <a:pt x="46911" y="23358"/>
                  </a:lnTo>
                  <a:lnTo>
                    <a:pt x="24718" y="23358"/>
                  </a:lnTo>
                  <a:lnTo>
                    <a:pt x="24718" y="78"/>
                  </a:lnTo>
                  <a:lnTo>
                    <a:pt x="19452" y="78"/>
                  </a:lnTo>
                  <a:cubicBezTo>
                    <a:pt x="19326" y="11971"/>
                    <a:pt x="13057" y="24370"/>
                    <a:pt x="268" y="24750"/>
                  </a:cubicBezTo>
                  <a:lnTo>
                    <a:pt x="268" y="28925"/>
                  </a:lnTo>
                  <a:lnTo>
                    <a:pt x="13559" y="28925"/>
                  </a:lnTo>
                  <a:lnTo>
                    <a:pt x="13559" y="61949"/>
                  </a:lnTo>
                  <a:cubicBezTo>
                    <a:pt x="13559" y="76372"/>
                    <a:pt x="25345" y="79283"/>
                    <a:pt x="33119" y="79283"/>
                  </a:cubicBezTo>
                  <a:cubicBezTo>
                    <a:pt x="42523" y="79283"/>
                    <a:pt x="49544" y="72324"/>
                    <a:pt x="49544" y="61949"/>
                  </a:cubicBezTo>
                  <a:lnTo>
                    <a:pt x="49544" y="54990"/>
                  </a:lnTo>
                  <a:lnTo>
                    <a:pt x="44278" y="54990"/>
                  </a:lnTo>
                  <a:lnTo>
                    <a:pt x="44278" y="61569"/>
                  </a:lnTo>
                  <a:cubicBezTo>
                    <a:pt x="44278" y="71058"/>
                    <a:pt x="38761" y="74728"/>
                    <a:pt x="34373" y="74728"/>
                  </a:cubicBezTo>
                  <a:cubicBezTo>
                    <a:pt x="24718" y="74728"/>
                    <a:pt x="24718" y="64606"/>
                    <a:pt x="24718" y="61949"/>
                  </a:cubicBezTo>
                  <a:lnTo>
                    <a:pt x="24718" y="28925"/>
                  </a:lnTo>
                  <a:close/>
                </a:path>
              </a:pathLst>
            </a:custGeom>
            <a:solidFill>
              <a:srgbClr val="000000"/>
            </a:solidFill>
            <a:ln w="25143"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C1D7EECC-8E85-312B-9498-9E7C6E664907}"/>
                </a:ext>
              </a:extLst>
            </p:cNvPr>
            <p:cNvSpPr/>
            <p:nvPr>
              <p:custDataLst>
                <p:tags r:id="rId49"/>
              </p:custDataLst>
            </p:nvPr>
          </p:nvSpPr>
          <p:spPr>
            <a:xfrm>
              <a:off x="9355206" y="4452194"/>
              <a:ext cx="70592" cy="58075"/>
            </a:xfrm>
            <a:custGeom>
              <a:avLst/>
              <a:gdLst>
                <a:gd name="connsiteX0" fmla="*/ 55565 w 70592"/>
                <a:gd name="connsiteY0" fmla="*/ 19183 h 58075"/>
                <a:gd name="connsiteX1" fmla="*/ 27354 w 70592"/>
                <a:gd name="connsiteY1" fmla="*/ 78 h 58075"/>
                <a:gd name="connsiteX2" fmla="*/ 5160 w 70592"/>
                <a:gd name="connsiteY2" fmla="*/ 11212 h 58075"/>
                <a:gd name="connsiteX3" fmla="*/ 11806 w 70592"/>
                <a:gd name="connsiteY3" fmla="*/ 18044 h 58075"/>
                <a:gd name="connsiteX4" fmla="*/ 18451 w 70592"/>
                <a:gd name="connsiteY4" fmla="*/ 11338 h 58075"/>
                <a:gd name="connsiteX5" fmla="*/ 15567 w 70592"/>
                <a:gd name="connsiteY5" fmla="*/ 5645 h 58075"/>
                <a:gd name="connsiteX6" fmla="*/ 27103 w 70592"/>
                <a:gd name="connsiteY6" fmla="*/ 4253 h 58075"/>
                <a:gd name="connsiteX7" fmla="*/ 44406 w 70592"/>
                <a:gd name="connsiteY7" fmla="*/ 19309 h 58075"/>
                <a:gd name="connsiteX8" fmla="*/ 44406 w 70592"/>
                <a:gd name="connsiteY8" fmla="*/ 22599 h 58075"/>
                <a:gd name="connsiteX9" fmla="*/ 15818 w 70592"/>
                <a:gd name="connsiteY9" fmla="*/ 27027 h 58075"/>
                <a:gd name="connsiteX10" fmla="*/ 270 w 70592"/>
                <a:gd name="connsiteY10" fmla="*/ 43476 h 58075"/>
                <a:gd name="connsiteX11" fmla="*/ 24846 w 70592"/>
                <a:gd name="connsiteY11" fmla="*/ 58153 h 58075"/>
                <a:gd name="connsiteX12" fmla="*/ 45911 w 70592"/>
                <a:gd name="connsiteY12" fmla="*/ 47778 h 58075"/>
                <a:gd name="connsiteX13" fmla="*/ 55691 w 70592"/>
                <a:gd name="connsiteY13" fmla="*/ 57520 h 58075"/>
                <a:gd name="connsiteX14" fmla="*/ 70862 w 70592"/>
                <a:gd name="connsiteY14" fmla="*/ 45374 h 58075"/>
                <a:gd name="connsiteX15" fmla="*/ 70862 w 70592"/>
                <a:gd name="connsiteY15" fmla="*/ 38415 h 58075"/>
                <a:gd name="connsiteX16" fmla="*/ 65596 w 70592"/>
                <a:gd name="connsiteY16" fmla="*/ 38415 h 58075"/>
                <a:gd name="connsiteX17" fmla="*/ 65596 w 70592"/>
                <a:gd name="connsiteY17" fmla="*/ 45121 h 58075"/>
                <a:gd name="connsiteX18" fmla="*/ 60581 w 70592"/>
                <a:gd name="connsiteY18" fmla="*/ 51953 h 58075"/>
                <a:gd name="connsiteX19" fmla="*/ 55565 w 70592"/>
                <a:gd name="connsiteY19" fmla="*/ 45121 h 58075"/>
                <a:gd name="connsiteX20" fmla="*/ 55565 w 70592"/>
                <a:gd name="connsiteY20" fmla="*/ 19183 h 58075"/>
                <a:gd name="connsiteX21" fmla="*/ 44406 w 70592"/>
                <a:gd name="connsiteY21" fmla="*/ 38794 h 58075"/>
                <a:gd name="connsiteX22" fmla="*/ 26225 w 70592"/>
                <a:gd name="connsiteY22" fmla="*/ 53977 h 58075"/>
                <a:gd name="connsiteX23" fmla="*/ 11806 w 70592"/>
                <a:gd name="connsiteY23" fmla="*/ 43476 h 58075"/>
                <a:gd name="connsiteX24" fmla="*/ 44406 w 70592"/>
                <a:gd name="connsiteY24" fmla="*/ 26395 h 58075"/>
                <a:gd name="connsiteX25" fmla="*/ 44406 w 70592"/>
                <a:gd name="connsiteY25" fmla="*/ 38794 h 5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92" h="58075">
                  <a:moveTo>
                    <a:pt x="55565" y="19183"/>
                  </a:moveTo>
                  <a:cubicBezTo>
                    <a:pt x="55565" y="7036"/>
                    <a:pt x="42901" y="78"/>
                    <a:pt x="27354" y="78"/>
                  </a:cubicBezTo>
                  <a:cubicBezTo>
                    <a:pt x="19705" y="78"/>
                    <a:pt x="5160" y="457"/>
                    <a:pt x="5160" y="11212"/>
                  </a:cubicBezTo>
                  <a:cubicBezTo>
                    <a:pt x="5160" y="15893"/>
                    <a:pt x="8671" y="18044"/>
                    <a:pt x="11806" y="18044"/>
                  </a:cubicBezTo>
                  <a:cubicBezTo>
                    <a:pt x="15191" y="18044"/>
                    <a:pt x="18451" y="15640"/>
                    <a:pt x="18451" y="11338"/>
                  </a:cubicBezTo>
                  <a:cubicBezTo>
                    <a:pt x="18451" y="8302"/>
                    <a:pt x="16696" y="6404"/>
                    <a:pt x="15567" y="5645"/>
                  </a:cubicBezTo>
                  <a:cubicBezTo>
                    <a:pt x="19705" y="4253"/>
                    <a:pt x="25724" y="4253"/>
                    <a:pt x="27103" y="4253"/>
                  </a:cubicBezTo>
                  <a:cubicBezTo>
                    <a:pt x="37761" y="4253"/>
                    <a:pt x="44406" y="10200"/>
                    <a:pt x="44406" y="19309"/>
                  </a:cubicBezTo>
                  <a:lnTo>
                    <a:pt x="44406" y="22599"/>
                  </a:lnTo>
                  <a:cubicBezTo>
                    <a:pt x="32244" y="23232"/>
                    <a:pt x="25473" y="23611"/>
                    <a:pt x="15818" y="27027"/>
                  </a:cubicBezTo>
                  <a:cubicBezTo>
                    <a:pt x="7543" y="29938"/>
                    <a:pt x="270" y="35252"/>
                    <a:pt x="270" y="43476"/>
                  </a:cubicBezTo>
                  <a:cubicBezTo>
                    <a:pt x="270" y="55369"/>
                    <a:pt x="14815" y="58153"/>
                    <a:pt x="24846" y="58153"/>
                  </a:cubicBezTo>
                  <a:cubicBezTo>
                    <a:pt x="34501" y="58153"/>
                    <a:pt x="42024" y="54230"/>
                    <a:pt x="45911" y="47778"/>
                  </a:cubicBezTo>
                  <a:cubicBezTo>
                    <a:pt x="46412" y="52206"/>
                    <a:pt x="49296" y="57520"/>
                    <a:pt x="55691" y="57520"/>
                  </a:cubicBezTo>
                  <a:cubicBezTo>
                    <a:pt x="56569" y="57520"/>
                    <a:pt x="70862" y="57520"/>
                    <a:pt x="70862" y="45374"/>
                  </a:cubicBezTo>
                  <a:lnTo>
                    <a:pt x="70862" y="38415"/>
                  </a:lnTo>
                  <a:lnTo>
                    <a:pt x="65596" y="38415"/>
                  </a:lnTo>
                  <a:lnTo>
                    <a:pt x="65596" y="45121"/>
                  </a:lnTo>
                  <a:cubicBezTo>
                    <a:pt x="65596" y="46386"/>
                    <a:pt x="65596" y="51953"/>
                    <a:pt x="60581" y="51953"/>
                  </a:cubicBezTo>
                  <a:cubicBezTo>
                    <a:pt x="55565" y="51953"/>
                    <a:pt x="55565" y="46386"/>
                    <a:pt x="55565" y="45121"/>
                  </a:cubicBezTo>
                  <a:lnTo>
                    <a:pt x="55565" y="19183"/>
                  </a:lnTo>
                  <a:close/>
                  <a:moveTo>
                    <a:pt x="44406" y="38794"/>
                  </a:moveTo>
                  <a:cubicBezTo>
                    <a:pt x="44406" y="52712"/>
                    <a:pt x="29360" y="53977"/>
                    <a:pt x="26225" y="53977"/>
                  </a:cubicBezTo>
                  <a:cubicBezTo>
                    <a:pt x="18827" y="53977"/>
                    <a:pt x="11806" y="50055"/>
                    <a:pt x="11806" y="43476"/>
                  </a:cubicBezTo>
                  <a:cubicBezTo>
                    <a:pt x="11806" y="39300"/>
                    <a:pt x="14439" y="27660"/>
                    <a:pt x="44406" y="26395"/>
                  </a:cubicBezTo>
                  <a:lnTo>
                    <a:pt x="44406" y="38794"/>
                  </a:lnTo>
                  <a:close/>
                </a:path>
              </a:pathLst>
            </a:custGeom>
            <a:solidFill>
              <a:srgbClr val="000000"/>
            </a:solidFill>
            <a:ln w="25143"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574E7980-00E6-CAA9-6A73-BD37B9E6555F}"/>
                </a:ext>
              </a:extLst>
            </p:cNvPr>
            <p:cNvSpPr/>
            <p:nvPr>
              <p:custDataLst>
                <p:tags r:id="rId50"/>
              </p:custDataLst>
            </p:nvPr>
          </p:nvSpPr>
          <p:spPr>
            <a:xfrm>
              <a:off x="9439787" y="4452953"/>
              <a:ext cx="50530" cy="55924"/>
            </a:xfrm>
            <a:custGeom>
              <a:avLst/>
              <a:gdLst>
                <a:gd name="connsiteX0" fmla="*/ 21339 w 50530"/>
                <a:gd name="connsiteY0" fmla="*/ 27660 h 55924"/>
                <a:gd name="connsiteX1" fmla="*/ 39896 w 50530"/>
                <a:gd name="connsiteY1" fmla="*/ 4253 h 55924"/>
                <a:gd name="connsiteX2" fmla="*/ 38140 w 50530"/>
                <a:gd name="connsiteY2" fmla="*/ 8808 h 55924"/>
                <a:gd name="connsiteX3" fmla="*/ 44409 w 50530"/>
                <a:gd name="connsiteY3" fmla="*/ 15261 h 55924"/>
                <a:gd name="connsiteX4" fmla="*/ 50804 w 50530"/>
                <a:gd name="connsiteY4" fmla="*/ 8808 h 55924"/>
                <a:gd name="connsiteX5" fmla="*/ 39645 w 50530"/>
                <a:gd name="connsiteY5" fmla="*/ 78 h 55924"/>
                <a:gd name="connsiteX6" fmla="*/ 20461 w 50530"/>
                <a:gd name="connsiteY6" fmla="*/ 13995 h 55924"/>
                <a:gd name="connsiteX7" fmla="*/ 20335 w 50530"/>
                <a:gd name="connsiteY7" fmla="*/ 13995 h 55924"/>
                <a:gd name="connsiteX8" fmla="*/ 20335 w 50530"/>
                <a:gd name="connsiteY8" fmla="*/ 78 h 55924"/>
                <a:gd name="connsiteX9" fmla="*/ 274 w 50530"/>
                <a:gd name="connsiteY9" fmla="*/ 1469 h 55924"/>
                <a:gd name="connsiteX10" fmla="*/ 274 w 50530"/>
                <a:gd name="connsiteY10" fmla="*/ 7036 h 55924"/>
                <a:gd name="connsiteX11" fmla="*/ 10681 w 50530"/>
                <a:gd name="connsiteY11" fmla="*/ 14122 h 55924"/>
                <a:gd name="connsiteX12" fmla="*/ 10681 w 50530"/>
                <a:gd name="connsiteY12" fmla="*/ 45374 h 55924"/>
                <a:gd name="connsiteX13" fmla="*/ 2531 w 50530"/>
                <a:gd name="connsiteY13" fmla="*/ 50435 h 55924"/>
                <a:gd name="connsiteX14" fmla="*/ 274 w 50530"/>
                <a:gd name="connsiteY14" fmla="*/ 50435 h 55924"/>
                <a:gd name="connsiteX15" fmla="*/ 274 w 50530"/>
                <a:gd name="connsiteY15" fmla="*/ 56002 h 55924"/>
                <a:gd name="connsiteX16" fmla="*/ 16449 w 50530"/>
                <a:gd name="connsiteY16" fmla="*/ 55496 h 55924"/>
                <a:gd name="connsiteX17" fmla="*/ 34379 w 50530"/>
                <a:gd name="connsiteY17" fmla="*/ 56002 h 55924"/>
                <a:gd name="connsiteX18" fmla="*/ 34379 w 50530"/>
                <a:gd name="connsiteY18" fmla="*/ 50435 h 55924"/>
                <a:gd name="connsiteX19" fmla="*/ 30993 w 50530"/>
                <a:gd name="connsiteY19" fmla="*/ 50435 h 55924"/>
                <a:gd name="connsiteX20" fmla="*/ 21339 w 50530"/>
                <a:gd name="connsiteY20" fmla="*/ 45247 h 55924"/>
                <a:gd name="connsiteX21" fmla="*/ 21339 w 50530"/>
                <a:gd name="connsiteY21" fmla="*/ 27660 h 5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30" h="55924">
                  <a:moveTo>
                    <a:pt x="21339" y="27660"/>
                  </a:moveTo>
                  <a:cubicBezTo>
                    <a:pt x="21339" y="15893"/>
                    <a:pt x="27984" y="4506"/>
                    <a:pt x="39896" y="4253"/>
                  </a:cubicBezTo>
                  <a:cubicBezTo>
                    <a:pt x="39770" y="4379"/>
                    <a:pt x="38140" y="6024"/>
                    <a:pt x="38140" y="8808"/>
                  </a:cubicBezTo>
                  <a:cubicBezTo>
                    <a:pt x="38140" y="13363"/>
                    <a:pt x="41651" y="15261"/>
                    <a:pt x="44409" y="15261"/>
                  </a:cubicBezTo>
                  <a:cubicBezTo>
                    <a:pt x="47544" y="15261"/>
                    <a:pt x="50804" y="13110"/>
                    <a:pt x="50804" y="8808"/>
                  </a:cubicBezTo>
                  <a:cubicBezTo>
                    <a:pt x="50804" y="4000"/>
                    <a:pt x="46290" y="78"/>
                    <a:pt x="39645" y="78"/>
                  </a:cubicBezTo>
                  <a:cubicBezTo>
                    <a:pt x="33376" y="78"/>
                    <a:pt x="25351" y="3367"/>
                    <a:pt x="20461" y="13995"/>
                  </a:cubicBezTo>
                  <a:lnTo>
                    <a:pt x="20335" y="13995"/>
                  </a:lnTo>
                  <a:lnTo>
                    <a:pt x="20335" y="78"/>
                  </a:lnTo>
                  <a:lnTo>
                    <a:pt x="274" y="1469"/>
                  </a:lnTo>
                  <a:lnTo>
                    <a:pt x="274" y="7036"/>
                  </a:lnTo>
                  <a:cubicBezTo>
                    <a:pt x="9552" y="7036"/>
                    <a:pt x="10681" y="7922"/>
                    <a:pt x="10681" y="14122"/>
                  </a:cubicBezTo>
                  <a:lnTo>
                    <a:pt x="10681" y="45374"/>
                  </a:lnTo>
                  <a:cubicBezTo>
                    <a:pt x="10681" y="49296"/>
                    <a:pt x="10681" y="50435"/>
                    <a:pt x="2531" y="50435"/>
                  </a:cubicBezTo>
                  <a:lnTo>
                    <a:pt x="274" y="50435"/>
                  </a:lnTo>
                  <a:lnTo>
                    <a:pt x="274" y="56002"/>
                  </a:lnTo>
                  <a:cubicBezTo>
                    <a:pt x="5540" y="55622"/>
                    <a:pt x="11182" y="55496"/>
                    <a:pt x="16449" y="55496"/>
                  </a:cubicBezTo>
                  <a:cubicBezTo>
                    <a:pt x="22969" y="55496"/>
                    <a:pt x="29112" y="55749"/>
                    <a:pt x="34379" y="56002"/>
                  </a:cubicBezTo>
                  <a:lnTo>
                    <a:pt x="34379" y="50435"/>
                  </a:lnTo>
                  <a:lnTo>
                    <a:pt x="30993" y="50435"/>
                  </a:lnTo>
                  <a:cubicBezTo>
                    <a:pt x="21339" y="50435"/>
                    <a:pt x="21339" y="49169"/>
                    <a:pt x="21339" y="45247"/>
                  </a:cubicBezTo>
                  <a:lnTo>
                    <a:pt x="21339" y="27660"/>
                  </a:lnTo>
                  <a:close/>
                </a:path>
              </a:pathLst>
            </a:custGeom>
            <a:solidFill>
              <a:srgbClr val="000000"/>
            </a:solidFill>
            <a:ln w="25143"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B61306E1-7DD0-F971-95C3-99EC851F7260}"/>
                </a:ext>
              </a:extLst>
            </p:cNvPr>
            <p:cNvSpPr/>
            <p:nvPr>
              <p:custDataLst>
                <p:tags r:id="rId51"/>
              </p:custDataLst>
            </p:nvPr>
          </p:nvSpPr>
          <p:spPr>
            <a:xfrm>
              <a:off x="9504571" y="4431065"/>
              <a:ext cx="49276" cy="79205"/>
            </a:xfrm>
            <a:custGeom>
              <a:avLst/>
              <a:gdLst>
                <a:gd name="connsiteX0" fmla="*/ 24727 w 49276"/>
                <a:gd name="connsiteY0" fmla="*/ 28925 h 79205"/>
                <a:gd name="connsiteX1" fmla="*/ 46920 w 49276"/>
                <a:gd name="connsiteY1" fmla="*/ 28925 h 79205"/>
                <a:gd name="connsiteX2" fmla="*/ 46920 w 49276"/>
                <a:gd name="connsiteY2" fmla="*/ 23358 h 79205"/>
                <a:gd name="connsiteX3" fmla="*/ 24727 w 49276"/>
                <a:gd name="connsiteY3" fmla="*/ 23358 h 79205"/>
                <a:gd name="connsiteX4" fmla="*/ 24727 w 49276"/>
                <a:gd name="connsiteY4" fmla="*/ 78 h 79205"/>
                <a:gd name="connsiteX5" fmla="*/ 19460 w 49276"/>
                <a:gd name="connsiteY5" fmla="*/ 78 h 79205"/>
                <a:gd name="connsiteX6" fmla="*/ 276 w 49276"/>
                <a:gd name="connsiteY6" fmla="*/ 24750 h 79205"/>
                <a:gd name="connsiteX7" fmla="*/ 276 w 49276"/>
                <a:gd name="connsiteY7" fmla="*/ 28925 h 79205"/>
                <a:gd name="connsiteX8" fmla="*/ 13567 w 49276"/>
                <a:gd name="connsiteY8" fmla="*/ 28925 h 79205"/>
                <a:gd name="connsiteX9" fmla="*/ 13567 w 49276"/>
                <a:gd name="connsiteY9" fmla="*/ 61949 h 79205"/>
                <a:gd name="connsiteX10" fmla="*/ 33127 w 49276"/>
                <a:gd name="connsiteY10" fmla="*/ 79283 h 79205"/>
                <a:gd name="connsiteX11" fmla="*/ 49553 w 49276"/>
                <a:gd name="connsiteY11" fmla="*/ 61949 h 79205"/>
                <a:gd name="connsiteX12" fmla="*/ 49553 w 49276"/>
                <a:gd name="connsiteY12" fmla="*/ 54990 h 79205"/>
                <a:gd name="connsiteX13" fmla="*/ 44287 w 49276"/>
                <a:gd name="connsiteY13" fmla="*/ 54990 h 79205"/>
                <a:gd name="connsiteX14" fmla="*/ 44287 w 49276"/>
                <a:gd name="connsiteY14" fmla="*/ 61569 h 79205"/>
                <a:gd name="connsiteX15" fmla="*/ 34381 w 49276"/>
                <a:gd name="connsiteY15" fmla="*/ 74728 h 79205"/>
                <a:gd name="connsiteX16" fmla="*/ 24727 w 49276"/>
                <a:gd name="connsiteY16" fmla="*/ 61949 h 79205"/>
                <a:gd name="connsiteX17" fmla="*/ 24727 w 49276"/>
                <a:gd name="connsiteY17" fmla="*/ 28925 h 7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6" h="79205">
                  <a:moveTo>
                    <a:pt x="24727" y="28925"/>
                  </a:moveTo>
                  <a:lnTo>
                    <a:pt x="46920" y="28925"/>
                  </a:lnTo>
                  <a:lnTo>
                    <a:pt x="46920" y="23358"/>
                  </a:lnTo>
                  <a:lnTo>
                    <a:pt x="24727" y="23358"/>
                  </a:lnTo>
                  <a:lnTo>
                    <a:pt x="24727" y="78"/>
                  </a:lnTo>
                  <a:lnTo>
                    <a:pt x="19460" y="78"/>
                  </a:lnTo>
                  <a:cubicBezTo>
                    <a:pt x="19335" y="11971"/>
                    <a:pt x="13066" y="24370"/>
                    <a:pt x="276" y="24750"/>
                  </a:cubicBezTo>
                  <a:lnTo>
                    <a:pt x="276" y="28925"/>
                  </a:lnTo>
                  <a:lnTo>
                    <a:pt x="13567" y="28925"/>
                  </a:lnTo>
                  <a:lnTo>
                    <a:pt x="13567" y="61949"/>
                  </a:lnTo>
                  <a:cubicBezTo>
                    <a:pt x="13567" y="76372"/>
                    <a:pt x="25354" y="79283"/>
                    <a:pt x="33127" y="79283"/>
                  </a:cubicBezTo>
                  <a:cubicBezTo>
                    <a:pt x="42531" y="79283"/>
                    <a:pt x="49553" y="72324"/>
                    <a:pt x="49553" y="61949"/>
                  </a:cubicBezTo>
                  <a:lnTo>
                    <a:pt x="49553" y="54990"/>
                  </a:lnTo>
                  <a:lnTo>
                    <a:pt x="44287" y="54990"/>
                  </a:lnTo>
                  <a:lnTo>
                    <a:pt x="44287" y="61569"/>
                  </a:lnTo>
                  <a:cubicBezTo>
                    <a:pt x="44287" y="71058"/>
                    <a:pt x="38770" y="74728"/>
                    <a:pt x="34381" y="74728"/>
                  </a:cubicBezTo>
                  <a:cubicBezTo>
                    <a:pt x="24727" y="74728"/>
                    <a:pt x="24727" y="64606"/>
                    <a:pt x="24727" y="61949"/>
                  </a:cubicBezTo>
                  <a:lnTo>
                    <a:pt x="24727" y="28925"/>
                  </a:lnTo>
                  <a:close/>
                </a:path>
              </a:pathLst>
            </a:custGeom>
            <a:solidFill>
              <a:srgbClr val="000000"/>
            </a:solidFill>
            <a:ln w="25143"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F1C8A63D-AB42-363F-915E-F0939054B7DF}"/>
                </a:ext>
              </a:extLst>
            </p:cNvPr>
            <p:cNvSpPr/>
            <p:nvPr>
              <p:custDataLst>
                <p:tags r:id="rId52"/>
              </p:custDataLst>
            </p:nvPr>
          </p:nvSpPr>
          <p:spPr>
            <a:xfrm>
              <a:off x="9643459" y="4350721"/>
              <a:ext cx="27033" cy="177135"/>
            </a:xfrm>
            <a:custGeom>
              <a:avLst/>
              <a:gdLst>
                <a:gd name="connsiteX0" fmla="*/ 27315 w 27033"/>
                <a:gd name="connsiteY0" fmla="*/ 77 h 177135"/>
                <a:gd name="connsiteX1" fmla="*/ 282 w 27033"/>
                <a:gd name="connsiteY1" fmla="*/ 77 h 177135"/>
                <a:gd name="connsiteX2" fmla="*/ 282 w 27033"/>
                <a:gd name="connsiteY2" fmla="*/ 8756 h 177135"/>
                <a:gd name="connsiteX3" fmla="*/ 18714 w 27033"/>
                <a:gd name="connsiteY3" fmla="*/ 8756 h 177135"/>
                <a:gd name="connsiteX4" fmla="*/ 18714 w 27033"/>
                <a:gd name="connsiteY4" fmla="*/ 168533 h 177135"/>
                <a:gd name="connsiteX5" fmla="*/ 282 w 27033"/>
                <a:gd name="connsiteY5" fmla="*/ 168533 h 177135"/>
                <a:gd name="connsiteX6" fmla="*/ 282 w 27033"/>
                <a:gd name="connsiteY6" fmla="*/ 177212 h 177135"/>
                <a:gd name="connsiteX7" fmla="*/ 27315 w 27033"/>
                <a:gd name="connsiteY7" fmla="*/ 177212 h 177135"/>
                <a:gd name="connsiteX8" fmla="*/ 27315 w 27033"/>
                <a:gd name="connsiteY8" fmla="*/ 77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3" h="177135">
                  <a:moveTo>
                    <a:pt x="27315" y="77"/>
                  </a:moveTo>
                  <a:lnTo>
                    <a:pt x="282" y="77"/>
                  </a:lnTo>
                  <a:lnTo>
                    <a:pt x="282" y="8756"/>
                  </a:lnTo>
                  <a:lnTo>
                    <a:pt x="18714" y="8756"/>
                  </a:lnTo>
                  <a:lnTo>
                    <a:pt x="18714" y="168533"/>
                  </a:lnTo>
                  <a:lnTo>
                    <a:pt x="282" y="168533"/>
                  </a:lnTo>
                  <a:lnTo>
                    <a:pt x="282" y="177212"/>
                  </a:lnTo>
                  <a:lnTo>
                    <a:pt x="27315" y="177212"/>
                  </a:lnTo>
                  <a:lnTo>
                    <a:pt x="27315" y="77"/>
                  </a:lnTo>
                  <a:close/>
                </a:path>
              </a:pathLst>
            </a:custGeom>
            <a:solidFill>
              <a:srgbClr val="000000"/>
            </a:solidFill>
            <a:ln w="25143"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777CC320-8A09-D272-2FF3-209284975A9F}"/>
                </a:ext>
              </a:extLst>
            </p:cNvPr>
            <p:cNvSpPr/>
            <p:nvPr>
              <p:custDataLst>
                <p:tags r:id="rId53"/>
              </p:custDataLst>
            </p:nvPr>
          </p:nvSpPr>
          <p:spPr>
            <a:xfrm>
              <a:off x="9712669" y="4222787"/>
              <a:ext cx="48148" cy="303408"/>
            </a:xfrm>
            <a:custGeom>
              <a:avLst/>
              <a:gdLst>
                <a:gd name="connsiteX0" fmla="*/ 48433 w 48148"/>
                <a:gd name="connsiteY0" fmla="*/ 303475 h 303408"/>
                <a:gd name="connsiteX1" fmla="*/ 48433 w 48148"/>
                <a:gd name="connsiteY1" fmla="*/ 67 h 303408"/>
                <a:gd name="connsiteX2" fmla="*/ 285 w 48148"/>
                <a:gd name="connsiteY2" fmla="*/ 67 h 303408"/>
                <a:gd name="connsiteX3" fmla="*/ 285 w 48148"/>
                <a:gd name="connsiteY3" fmla="*/ 10189 h 303408"/>
                <a:gd name="connsiteX4" fmla="*/ 38402 w 48148"/>
                <a:gd name="connsiteY4" fmla="*/ 10189 h 303408"/>
                <a:gd name="connsiteX5" fmla="*/ 38402 w 48148"/>
                <a:gd name="connsiteY5" fmla="*/ 293353 h 303408"/>
                <a:gd name="connsiteX6" fmla="*/ 285 w 48148"/>
                <a:gd name="connsiteY6" fmla="*/ 293353 h 303408"/>
                <a:gd name="connsiteX7" fmla="*/ 285 w 48148"/>
                <a:gd name="connsiteY7" fmla="*/ 303475 h 303408"/>
                <a:gd name="connsiteX8" fmla="*/ 48433 w 48148"/>
                <a:gd name="connsiteY8" fmla="*/ 303475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 h="303408">
                  <a:moveTo>
                    <a:pt x="48433" y="303475"/>
                  </a:moveTo>
                  <a:lnTo>
                    <a:pt x="48433" y="67"/>
                  </a:lnTo>
                  <a:lnTo>
                    <a:pt x="285" y="67"/>
                  </a:lnTo>
                  <a:lnTo>
                    <a:pt x="285" y="10189"/>
                  </a:lnTo>
                  <a:lnTo>
                    <a:pt x="38402" y="10189"/>
                  </a:lnTo>
                  <a:lnTo>
                    <a:pt x="38402" y="293353"/>
                  </a:lnTo>
                  <a:lnTo>
                    <a:pt x="285" y="293353"/>
                  </a:lnTo>
                  <a:lnTo>
                    <a:pt x="285" y="303475"/>
                  </a:lnTo>
                  <a:lnTo>
                    <a:pt x="48433" y="303475"/>
                  </a:lnTo>
                  <a:close/>
                </a:path>
              </a:pathLst>
            </a:custGeom>
            <a:solidFill>
              <a:srgbClr val="000000"/>
            </a:solidFill>
            <a:ln w="25143" cap="flat">
              <a:noFill/>
              <a:prstDash val="solid"/>
              <a:miter/>
            </a:ln>
          </p:spPr>
          <p:txBody>
            <a:bodyPr rtlCol="0" anchor="ctr"/>
            <a:lstStyle/>
            <a:p>
              <a:endParaRPr lang="en-CN"/>
            </a:p>
          </p:txBody>
        </p:sp>
      </p:grpSp>
      <p:sp>
        <p:nvSpPr>
          <p:cNvPr id="18495" name="TextBox 18494">
            <a:extLst>
              <a:ext uri="{FF2B5EF4-FFF2-40B4-BE49-F238E27FC236}">
                <a16:creationId xmlns:a16="http://schemas.microsoft.com/office/drawing/2014/main" id="{E2881B5D-D8B9-3F0C-692A-6B241EDBF595}"/>
              </a:ext>
            </a:extLst>
          </p:cNvPr>
          <p:cNvSpPr txBox="1"/>
          <p:nvPr/>
        </p:nvSpPr>
        <p:spPr>
          <a:xfrm>
            <a:off x="265214" y="4946012"/>
            <a:ext cx="11681361" cy="453394"/>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在将文本编码成向量的关系表示后，通常需要将所有关系向量都投影到相同维度的向量空间中以便聚类</a:t>
            </a:r>
          </a:p>
        </p:txBody>
      </p:sp>
      <p:grpSp>
        <p:nvGrpSpPr>
          <p:cNvPr id="18524" name="Group 18523" descr="\documentclass{article}&#10;\usepackage{amsmath,bm}&#10;\pagestyle{empty}&#10;\begin{document}&#10;&#10;\begin{equation*}&#10;\widetilde{\bm{h}} =\operatorname{Dropout}(\bm{h}) \\&#10;\end{equation*}&#10;\begin{equation*}&#10;\bm{z} =\mathrm{g}\left(\bm{W}_{\phi} \widetilde{\bm{h}}+\bm{b}_{\phi}\right)&#10;\end{equation*}&#10;&#10;&#10;\end{document}" title="IguanaTex Vector Display">
            <a:extLst>
              <a:ext uri="{FF2B5EF4-FFF2-40B4-BE49-F238E27FC236}">
                <a16:creationId xmlns:a16="http://schemas.microsoft.com/office/drawing/2014/main" id="{995EA4E1-B24A-F234-F4A2-5BD3B1F3013E}"/>
              </a:ext>
            </a:extLst>
          </p:cNvPr>
          <p:cNvGrpSpPr>
            <a:grpSpLocks noChangeAspect="1"/>
          </p:cNvGrpSpPr>
          <p:nvPr>
            <p:custDataLst>
              <p:tags r:id="rId3"/>
            </p:custDataLst>
          </p:nvPr>
        </p:nvGrpSpPr>
        <p:grpSpPr>
          <a:xfrm>
            <a:off x="4958188" y="5656406"/>
            <a:ext cx="2061776" cy="945116"/>
            <a:chOff x="9110701" y="6089558"/>
            <a:chExt cx="2061776" cy="945116"/>
          </a:xfrm>
        </p:grpSpPr>
        <p:sp>
          <p:nvSpPr>
            <p:cNvPr id="18499" name="Freeform 18498">
              <a:extLst>
                <a:ext uri="{FF2B5EF4-FFF2-40B4-BE49-F238E27FC236}">
                  <a16:creationId xmlns:a16="http://schemas.microsoft.com/office/drawing/2014/main" id="{E2EEE159-861D-6BAD-E592-E9588ED26D90}"/>
                </a:ext>
              </a:extLst>
            </p:cNvPr>
            <p:cNvSpPr/>
            <p:nvPr>
              <p:custDataLst>
                <p:tags r:id="rId4"/>
              </p:custDataLst>
            </p:nvPr>
          </p:nvSpPr>
          <p:spPr>
            <a:xfrm>
              <a:off x="9263216" y="6089558"/>
              <a:ext cx="140443" cy="28847"/>
            </a:xfrm>
            <a:custGeom>
              <a:avLst/>
              <a:gdLst>
                <a:gd name="connsiteX0" fmla="*/ 137099 w 140443"/>
                <a:gd name="connsiteY0" fmla="*/ 72 h 28847"/>
                <a:gd name="connsiteX1" fmla="*/ 98382 w 140443"/>
                <a:gd name="connsiteY1" fmla="*/ 18039 h 28847"/>
                <a:gd name="connsiteX2" fmla="*/ 72065 w 140443"/>
                <a:gd name="connsiteY2" fmla="*/ 8676 h 28847"/>
                <a:gd name="connsiteX3" fmla="*/ 46760 w 140443"/>
                <a:gd name="connsiteY3" fmla="*/ 72 h 28847"/>
                <a:gd name="connsiteX4" fmla="*/ 28287 w 140443"/>
                <a:gd name="connsiteY4" fmla="*/ 4627 h 28847"/>
                <a:gd name="connsiteX5" fmla="*/ 13863 w 140443"/>
                <a:gd name="connsiteY5" fmla="*/ 13484 h 28847"/>
                <a:gd name="connsiteX6" fmla="*/ 198 w 140443"/>
                <a:gd name="connsiteY6" fmla="*/ 24618 h 28847"/>
                <a:gd name="connsiteX7" fmla="*/ 3741 w 140443"/>
                <a:gd name="connsiteY7" fmla="*/ 28920 h 28847"/>
                <a:gd name="connsiteX8" fmla="*/ 42458 w 140443"/>
                <a:gd name="connsiteY8" fmla="*/ 10953 h 28847"/>
                <a:gd name="connsiteX9" fmla="*/ 68775 w 140443"/>
                <a:gd name="connsiteY9" fmla="*/ 20316 h 28847"/>
                <a:gd name="connsiteX10" fmla="*/ 94080 w 140443"/>
                <a:gd name="connsiteY10" fmla="*/ 28920 h 28847"/>
                <a:gd name="connsiteX11" fmla="*/ 112553 w 140443"/>
                <a:gd name="connsiteY11" fmla="*/ 24365 h 28847"/>
                <a:gd name="connsiteX12" fmla="*/ 126977 w 140443"/>
                <a:gd name="connsiteY12" fmla="*/ 15508 h 28847"/>
                <a:gd name="connsiteX13" fmla="*/ 140642 w 140443"/>
                <a:gd name="connsiteY13" fmla="*/ 4374 h 28847"/>
                <a:gd name="connsiteX14" fmla="*/ 137099 w 140443"/>
                <a:gd name="connsiteY14" fmla="*/ 72 h 2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847">
                  <a:moveTo>
                    <a:pt x="137099" y="72"/>
                  </a:moveTo>
                  <a:cubicBezTo>
                    <a:pt x="124699" y="10447"/>
                    <a:pt x="111288" y="18039"/>
                    <a:pt x="98382" y="18039"/>
                  </a:cubicBezTo>
                  <a:cubicBezTo>
                    <a:pt x="88260" y="18039"/>
                    <a:pt x="80922" y="13737"/>
                    <a:pt x="72065" y="8676"/>
                  </a:cubicBezTo>
                  <a:cubicBezTo>
                    <a:pt x="64726" y="4374"/>
                    <a:pt x="56882" y="72"/>
                    <a:pt x="46760" y="72"/>
                  </a:cubicBezTo>
                  <a:cubicBezTo>
                    <a:pt x="40433" y="72"/>
                    <a:pt x="33854" y="2096"/>
                    <a:pt x="28287" y="4627"/>
                  </a:cubicBezTo>
                  <a:cubicBezTo>
                    <a:pt x="23226" y="7158"/>
                    <a:pt x="18165" y="9941"/>
                    <a:pt x="13863" y="13484"/>
                  </a:cubicBezTo>
                  <a:lnTo>
                    <a:pt x="198" y="24618"/>
                  </a:lnTo>
                  <a:lnTo>
                    <a:pt x="3741" y="28920"/>
                  </a:lnTo>
                  <a:cubicBezTo>
                    <a:pt x="16141" y="18545"/>
                    <a:pt x="29552" y="10953"/>
                    <a:pt x="42458" y="10953"/>
                  </a:cubicBezTo>
                  <a:cubicBezTo>
                    <a:pt x="52580" y="10953"/>
                    <a:pt x="59918" y="15255"/>
                    <a:pt x="68775" y="20316"/>
                  </a:cubicBezTo>
                  <a:cubicBezTo>
                    <a:pt x="76114" y="24618"/>
                    <a:pt x="83958" y="28920"/>
                    <a:pt x="94080" y="28920"/>
                  </a:cubicBezTo>
                  <a:cubicBezTo>
                    <a:pt x="100407" y="28920"/>
                    <a:pt x="106986" y="26896"/>
                    <a:pt x="112553" y="24365"/>
                  </a:cubicBezTo>
                  <a:cubicBezTo>
                    <a:pt x="117614" y="21834"/>
                    <a:pt x="122675" y="19051"/>
                    <a:pt x="126977" y="15508"/>
                  </a:cubicBezTo>
                  <a:lnTo>
                    <a:pt x="140642" y="4374"/>
                  </a:lnTo>
                  <a:lnTo>
                    <a:pt x="137099" y="72"/>
                  </a:lnTo>
                  <a:close/>
                </a:path>
              </a:pathLst>
            </a:custGeom>
            <a:solidFill>
              <a:srgbClr val="000000"/>
            </a:solidFill>
            <a:ln w="25362"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A2C8DCB1-6206-4776-20A7-7495E26749D3}"/>
                </a:ext>
              </a:extLst>
            </p:cNvPr>
            <p:cNvSpPr/>
            <p:nvPr>
              <p:custDataLst>
                <p:tags r:id="rId5"/>
              </p:custDataLst>
            </p:nvPr>
          </p:nvSpPr>
          <p:spPr>
            <a:xfrm>
              <a:off x="9269777" y="6163421"/>
              <a:ext cx="147781" cy="177641"/>
            </a:xfrm>
            <a:custGeom>
              <a:avLst/>
              <a:gdLst>
                <a:gd name="connsiteX0" fmla="*/ 67510 w 147781"/>
                <a:gd name="connsiteY0" fmla="*/ 8931 h 177641"/>
                <a:gd name="connsiteX1" fmla="*/ 68522 w 147781"/>
                <a:gd name="connsiteY1" fmla="*/ 4630 h 177641"/>
                <a:gd name="connsiteX2" fmla="*/ 62955 w 147781"/>
                <a:gd name="connsiteY2" fmla="*/ 75 h 177641"/>
                <a:gd name="connsiteX3" fmla="*/ 61183 w 147781"/>
                <a:gd name="connsiteY3" fmla="*/ 328 h 177641"/>
                <a:gd name="connsiteX4" fmla="*/ 28540 w 147781"/>
                <a:gd name="connsiteY4" fmla="*/ 1846 h 177641"/>
                <a:gd name="connsiteX5" fmla="*/ 20442 w 147781"/>
                <a:gd name="connsiteY5" fmla="*/ 9438 h 177641"/>
                <a:gd name="connsiteX6" fmla="*/ 27022 w 147781"/>
                <a:gd name="connsiteY6" fmla="*/ 13993 h 177641"/>
                <a:gd name="connsiteX7" fmla="*/ 37650 w 147781"/>
                <a:gd name="connsiteY7" fmla="*/ 14499 h 177641"/>
                <a:gd name="connsiteX8" fmla="*/ 1210 w 147781"/>
                <a:gd name="connsiteY8" fmla="*/ 160509 h 177641"/>
                <a:gd name="connsiteX9" fmla="*/ 198 w 147781"/>
                <a:gd name="connsiteY9" fmla="*/ 166329 h 177641"/>
                <a:gd name="connsiteX10" fmla="*/ 12345 w 147781"/>
                <a:gd name="connsiteY10" fmla="*/ 177717 h 177641"/>
                <a:gd name="connsiteX11" fmla="*/ 28793 w 147781"/>
                <a:gd name="connsiteY11" fmla="*/ 163546 h 177641"/>
                <a:gd name="connsiteX12" fmla="*/ 43976 w 147781"/>
                <a:gd name="connsiteY12" fmla="*/ 103573 h 177641"/>
                <a:gd name="connsiteX13" fmla="*/ 49037 w 147781"/>
                <a:gd name="connsiteY13" fmla="*/ 93197 h 177641"/>
                <a:gd name="connsiteX14" fmla="*/ 86742 w 147781"/>
                <a:gd name="connsiteY14" fmla="*/ 70423 h 177641"/>
                <a:gd name="connsiteX15" fmla="*/ 99394 w 147781"/>
                <a:gd name="connsiteY15" fmla="*/ 85353 h 177641"/>
                <a:gd name="connsiteX16" fmla="*/ 83452 w 147781"/>
                <a:gd name="connsiteY16" fmla="*/ 142036 h 177641"/>
                <a:gd name="connsiteX17" fmla="*/ 79909 w 147781"/>
                <a:gd name="connsiteY17" fmla="*/ 154942 h 177641"/>
                <a:gd name="connsiteX18" fmla="*/ 108504 w 147781"/>
                <a:gd name="connsiteY18" fmla="*/ 177717 h 177641"/>
                <a:gd name="connsiteX19" fmla="*/ 147980 w 147781"/>
                <a:gd name="connsiteY19" fmla="*/ 138241 h 177641"/>
                <a:gd name="connsiteX20" fmla="*/ 141907 w 147781"/>
                <a:gd name="connsiteY20" fmla="*/ 134698 h 177641"/>
                <a:gd name="connsiteX21" fmla="*/ 136087 w 147781"/>
                <a:gd name="connsiteY21" fmla="*/ 137988 h 177641"/>
                <a:gd name="connsiteX22" fmla="*/ 110022 w 147781"/>
                <a:gd name="connsiteY22" fmla="*/ 168607 h 177641"/>
                <a:gd name="connsiteX23" fmla="*/ 105720 w 147781"/>
                <a:gd name="connsiteY23" fmla="*/ 163293 h 177641"/>
                <a:gd name="connsiteX24" fmla="*/ 110022 w 147781"/>
                <a:gd name="connsiteY24" fmla="*/ 146844 h 177641"/>
                <a:gd name="connsiteX25" fmla="*/ 126471 w 147781"/>
                <a:gd name="connsiteY25" fmla="*/ 90667 h 177641"/>
                <a:gd name="connsiteX26" fmla="*/ 88766 w 147781"/>
                <a:gd name="connsiteY26" fmla="*/ 61313 h 177641"/>
                <a:gd name="connsiteX27" fmla="*/ 50555 w 147781"/>
                <a:gd name="connsiteY27" fmla="*/ 77002 h 177641"/>
                <a:gd name="connsiteX28" fmla="*/ 67510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10" y="8931"/>
                  </a:moveTo>
                  <a:cubicBezTo>
                    <a:pt x="68522" y="5389"/>
                    <a:pt x="68522" y="4883"/>
                    <a:pt x="68522" y="4630"/>
                  </a:cubicBezTo>
                  <a:cubicBezTo>
                    <a:pt x="68522" y="1340"/>
                    <a:pt x="65738" y="75"/>
                    <a:pt x="62955" y="75"/>
                  </a:cubicBezTo>
                  <a:cubicBezTo>
                    <a:pt x="61943" y="75"/>
                    <a:pt x="61690" y="75"/>
                    <a:pt x="61183" y="328"/>
                  </a:cubicBezTo>
                  <a:lnTo>
                    <a:pt x="28540" y="1846"/>
                  </a:lnTo>
                  <a:cubicBezTo>
                    <a:pt x="24997" y="2099"/>
                    <a:pt x="20442" y="2352"/>
                    <a:pt x="20442" y="9438"/>
                  </a:cubicBezTo>
                  <a:cubicBezTo>
                    <a:pt x="20442" y="13993"/>
                    <a:pt x="24997" y="13993"/>
                    <a:pt x="27022" y="13993"/>
                  </a:cubicBezTo>
                  <a:cubicBezTo>
                    <a:pt x="29805" y="13993"/>
                    <a:pt x="34360" y="13993"/>
                    <a:pt x="37650" y="14499"/>
                  </a:cubicBezTo>
                  <a:lnTo>
                    <a:pt x="1210" y="160509"/>
                  </a:lnTo>
                  <a:cubicBezTo>
                    <a:pt x="957" y="161521"/>
                    <a:pt x="198" y="165317"/>
                    <a:pt x="198" y="166329"/>
                  </a:cubicBezTo>
                  <a:cubicBezTo>
                    <a:pt x="198" y="172403"/>
                    <a:pt x="5006" y="177717"/>
                    <a:pt x="12345" y="177717"/>
                  </a:cubicBezTo>
                  <a:cubicBezTo>
                    <a:pt x="13863" y="177717"/>
                    <a:pt x="25250" y="177717"/>
                    <a:pt x="28793" y="163546"/>
                  </a:cubicBezTo>
                  <a:lnTo>
                    <a:pt x="43976" y="103573"/>
                  </a:lnTo>
                  <a:cubicBezTo>
                    <a:pt x="45241" y="98765"/>
                    <a:pt x="45241" y="98259"/>
                    <a:pt x="49037" y="93197"/>
                  </a:cubicBezTo>
                  <a:cubicBezTo>
                    <a:pt x="53086" y="87630"/>
                    <a:pt x="65738" y="70423"/>
                    <a:pt x="86742" y="70423"/>
                  </a:cubicBezTo>
                  <a:cubicBezTo>
                    <a:pt x="93321" y="70423"/>
                    <a:pt x="99394" y="72953"/>
                    <a:pt x="99394" y="85353"/>
                  </a:cubicBezTo>
                  <a:cubicBezTo>
                    <a:pt x="99394" y="100030"/>
                    <a:pt x="88260" y="129637"/>
                    <a:pt x="83452" y="142036"/>
                  </a:cubicBezTo>
                  <a:cubicBezTo>
                    <a:pt x="80668" y="148869"/>
                    <a:pt x="79909" y="150640"/>
                    <a:pt x="79909" y="154942"/>
                  </a:cubicBezTo>
                  <a:cubicBezTo>
                    <a:pt x="79909" y="169619"/>
                    <a:pt x="94586" y="177717"/>
                    <a:pt x="108504" y="177717"/>
                  </a:cubicBezTo>
                  <a:cubicBezTo>
                    <a:pt x="135327" y="177717"/>
                    <a:pt x="147980" y="143302"/>
                    <a:pt x="147980" y="138241"/>
                  </a:cubicBezTo>
                  <a:cubicBezTo>
                    <a:pt x="147980" y="134698"/>
                    <a:pt x="144184" y="134698"/>
                    <a:pt x="141907" y="134698"/>
                  </a:cubicBezTo>
                  <a:cubicBezTo>
                    <a:pt x="138870" y="134698"/>
                    <a:pt x="137099" y="134698"/>
                    <a:pt x="136087" y="137988"/>
                  </a:cubicBezTo>
                  <a:cubicBezTo>
                    <a:pt x="127989" y="166076"/>
                    <a:pt x="114071" y="168607"/>
                    <a:pt x="110022" y="168607"/>
                  </a:cubicBezTo>
                  <a:cubicBezTo>
                    <a:pt x="108251" y="168607"/>
                    <a:pt x="105720" y="168607"/>
                    <a:pt x="105720" y="163293"/>
                  </a:cubicBezTo>
                  <a:cubicBezTo>
                    <a:pt x="105720" y="157726"/>
                    <a:pt x="108504" y="150893"/>
                    <a:pt x="110022" y="146844"/>
                  </a:cubicBezTo>
                  <a:cubicBezTo>
                    <a:pt x="114830" y="134445"/>
                    <a:pt x="126471" y="104838"/>
                    <a:pt x="126471" y="90667"/>
                  </a:cubicBezTo>
                  <a:cubicBezTo>
                    <a:pt x="126471" y="67386"/>
                    <a:pt x="106986" y="61313"/>
                    <a:pt x="88766" y="61313"/>
                  </a:cubicBezTo>
                  <a:cubicBezTo>
                    <a:pt x="83199" y="61313"/>
                    <a:pt x="67763" y="61313"/>
                    <a:pt x="50555" y="77002"/>
                  </a:cubicBezTo>
                  <a:lnTo>
                    <a:pt x="67510" y="8931"/>
                  </a:lnTo>
                  <a:close/>
                </a:path>
              </a:pathLst>
            </a:custGeom>
            <a:solidFill>
              <a:srgbClr val="000000"/>
            </a:solidFill>
            <a:ln w="25362"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2E28A719-1711-7259-BAF7-BE995446C80F}"/>
                </a:ext>
              </a:extLst>
            </p:cNvPr>
            <p:cNvSpPr/>
            <p:nvPr>
              <p:custDataLst>
                <p:tags r:id="rId6"/>
              </p:custDataLst>
            </p:nvPr>
          </p:nvSpPr>
          <p:spPr>
            <a:xfrm>
              <a:off x="9510520" y="6246169"/>
              <a:ext cx="168278" cy="59213"/>
            </a:xfrm>
            <a:custGeom>
              <a:avLst/>
              <a:gdLst>
                <a:gd name="connsiteX0" fmla="*/ 159883 w 168278"/>
                <a:gd name="connsiteY0" fmla="*/ 10197 h 59213"/>
                <a:gd name="connsiteX1" fmla="*/ 168486 w 168278"/>
                <a:gd name="connsiteY1" fmla="*/ 5136 h 59213"/>
                <a:gd name="connsiteX2" fmla="*/ 160136 w 168278"/>
                <a:gd name="connsiteY2" fmla="*/ 75 h 59213"/>
                <a:gd name="connsiteX3" fmla="*/ 8558 w 168278"/>
                <a:gd name="connsiteY3" fmla="*/ 75 h 59213"/>
                <a:gd name="connsiteX4" fmla="*/ 208 w 168278"/>
                <a:gd name="connsiteY4" fmla="*/ 5136 h 59213"/>
                <a:gd name="connsiteX5" fmla="*/ 8811 w 168278"/>
                <a:gd name="connsiteY5" fmla="*/ 10197 h 59213"/>
                <a:gd name="connsiteX6" fmla="*/ 159883 w 168278"/>
                <a:gd name="connsiteY6" fmla="*/ 10197 h 59213"/>
                <a:gd name="connsiteX7" fmla="*/ 160136 w 168278"/>
                <a:gd name="connsiteY7" fmla="*/ 59289 h 59213"/>
                <a:gd name="connsiteX8" fmla="*/ 168486 w 168278"/>
                <a:gd name="connsiteY8" fmla="*/ 54228 h 59213"/>
                <a:gd name="connsiteX9" fmla="*/ 159883 w 168278"/>
                <a:gd name="connsiteY9" fmla="*/ 49167 h 59213"/>
                <a:gd name="connsiteX10" fmla="*/ 8811 w 168278"/>
                <a:gd name="connsiteY10" fmla="*/ 49167 h 59213"/>
                <a:gd name="connsiteX11" fmla="*/ 208 w 168278"/>
                <a:gd name="connsiteY11" fmla="*/ 54228 h 59213"/>
                <a:gd name="connsiteX12" fmla="*/ 8558 w 168278"/>
                <a:gd name="connsiteY12" fmla="*/ 59289 h 59213"/>
                <a:gd name="connsiteX13" fmla="*/ 160136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83" y="10197"/>
                  </a:moveTo>
                  <a:cubicBezTo>
                    <a:pt x="163679" y="10197"/>
                    <a:pt x="168486" y="10197"/>
                    <a:pt x="168486" y="5136"/>
                  </a:cubicBezTo>
                  <a:cubicBezTo>
                    <a:pt x="168486" y="75"/>
                    <a:pt x="163679" y="75"/>
                    <a:pt x="160136" y="75"/>
                  </a:cubicBezTo>
                  <a:lnTo>
                    <a:pt x="8558" y="75"/>
                  </a:lnTo>
                  <a:cubicBezTo>
                    <a:pt x="5015" y="75"/>
                    <a:pt x="208" y="75"/>
                    <a:pt x="208" y="5136"/>
                  </a:cubicBezTo>
                  <a:cubicBezTo>
                    <a:pt x="208" y="10197"/>
                    <a:pt x="5015" y="10197"/>
                    <a:pt x="8811" y="10197"/>
                  </a:cubicBezTo>
                  <a:lnTo>
                    <a:pt x="159883" y="10197"/>
                  </a:lnTo>
                  <a:close/>
                  <a:moveTo>
                    <a:pt x="160136" y="59289"/>
                  </a:moveTo>
                  <a:cubicBezTo>
                    <a:pt x="163679" y="59289"/>
                    <a:pt x="168486" y="59289"/>
                    <a:pt x="168486" y="54228"/>
                  </a:cubicBezTo>
                  <a:cubicBezTo>
                    <a:pt x="168486" y="49167"/>
                    <a:pt x="163679" y="49167"/>
                    <a:pt x="159883" y="49167"/>
                  </a:cubicBezTo>
                  <a:lnTo>
                    <a:pt x="8811" y="49167"/>
                  </a:lnTo>
                  <a:cubicBezTo>
                    <a:pt x="5015" y="49167"/>
                    <a:pt x="208" y="49167"/>
                    <a:pt x="208" y="54228"/>
                  </a:cubicBezTo>
                  <a:cubicBezTo>
                    <a:pt x="208" y="59289"/>
                    <a:pt x="5015" y="59289"/>
                    <a:pt x="8558" y="59289"/>
                  </a:cubicBezTo>
                  <a:lnTo>
                    <a:pt x="160136" y="59289"/>
                  </a:lnTo>
                  <a:close/>
                </a:path>
              </a:pathLst>
            </a:custGeom>
            <a:solidFill>
              <a:srgbClr val="000000"/>
            </a:solidFill>
            <a:ln w="25362"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B73599A3-54E8-412D-0180-2262CD85E0B5}"/>
                </a:ext>
              </a:extLst>
            </p:cNvPr>
            <p:cNvSpPr/>
            <p:nvPr>
              <p:custDataLst>
                <p:tags r:id="rId7"/>
              </p:custDataLst>
            </p:nvPr>
          </p:nvSpPr>
          <p:spPr>
            <a:xfrm>
              <a:off x="9772314" y="6166205"/>
              <a:ext cx="170050" cy="172833"/>
            </a:xfrm>
            <a:custGeom>
              <a:avLst/>
              <a:gdLst>
                <a:gd name="connsiteX0" fmla="*/ 218 w 170050"/>
                <a:gd name="connsiteY0" fmla="*/ 75 h 172833"/>
                <a:gd name="connsiteX1" fmla="*/ 218 w 170050"/>
                <a:gd name="connsiteY1" fmla="*/ 7919 h 172833"/>
                <a:gd name="connsiteX2" fmla="*/ 6291 w 170050"/>
                <a:gd name="connsiteY2" fmla="*/ 7919 h 172833"/>
                <a:gd name="connsiteX3" fmla="*/ 26282 w 170050"/>
                <a:gd name="connsiteY3" fmla="*/ 19813 h 172833"/>
                <a:gd name="connsiteX4" fmla="*/ 26282 w 170050"/>
                <a:gd name="connsiteY4" fmla="*/ 153171 h 172833"/>
                <a:gd name="connsiteX5" fmla="*/ 6291 w 170050"/>
                <a:gd name="connsiteY5" fmla="*/ 165064 h 172833"/>
                <a:gd name="connsiteX6" fmla="*/ 218 w 170050"/>
                <a:gd name="connsiteY6" fmla="*/ 165064 h 172833"/>
                <a:gd name="connsiteX7" fmla="*/ 218 w 170050"/>
                <a:gd name="connsiteY7" fmla="*/ 172909 h 172833"/>
                <a:gd name="connsiteX8" fmla="*/ 92835 w 170050"/>
                <a:gd name="connsiteY8" fmla="*/ 172909 h 172833"/>
                <a:gd name="connsiteX9" fmla="*/ 170268 w 170050"/>
                <a:gd name="connsiteY9" fmla="*/ 87883 h 172833"/>
                <a:gd name="connsiteX10" fmla="*/ 92835 w 170050"/>
                <a:gd name="connsiteY10" fmla="*/ 75 h 172833"/>
                <a:gd name="connsiteX11" fmla="*/ 218 w 170050"/>
                <a:gd name="connsiteY11" fmla="*/ 75 h 172833"/>
                <a:gd name="connsiteX12" fmla="*/ 60444 w 170050"/>
                <a:gd name="connsiteY12" fmla="*/ 165064 h 172833"/>
                <a:gd name="connsiteX13" fmla="*/ 48045 w 170050"/>
                <a:gd name="connsiteY13" fmla="*/ 154942 h 172833"/>
                <a:gd name="connsiteX14" fmla="*/ 48045 w 170050"/>
                <a:gd name="connsiteY14" fmla="*/ 18041 h 172833"/>
                <a:gd name="connsiteX15" fmla="*/ 60444 w 170050"/>
                <a:gd name="connsiteY15" fmla="*/ 7919 h 172833"/>
                <a:gd name="connsiteX16" fmla="*/ 85749 w 170050"/>
                <a:gd name="connsiteY16" fmla="*/ 7919 h 172833"/>
                <a:gd name="connsiteX17" fmla="*/ 131805 w 170050"/>
                <a:gd name="connsiteY17" fmla="*/ 31453 h 172833"/>
                <a:gd name="connsiteX18" fmla="*/ 144963 w 170050"/>
                <a:gd name="connsiteY18" fmla="*/ 87883 h 172833"/>
                <a:gd name="connsiteX19" fmla="*/ 131045 w 170050"/>
                <a:gd name="connsiteY19" fmla="*/ 143555 h 172833"/>
                <a:gd name="connsiteX20" fmla="*/ 86002 w 170050"/>
                <a:gd name="connsiteY20" fmla="*/ 165064 h 172833"/>
                <a:gd name="connsiteX21" fmla="*/ 60444 w 170050"/>
                <a:gd name="connsiteY21" fmla="*/ 165064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050" h="172833">
                  <a:moveTo>
                    <a:pt x="218" y="75"/>
                  </a:moveTo>
                  <a:lnTo>
                    <a:pt x="218" y="7919"/>
                  </a:lnTo>
                  <a:lnTo>
                    <a:pt x="6291" y="7919"/>
                  </a:lnTo>
                  <a:cubicBezTo>
                    <a:pt x="25776" y="7919"/>
                    <a:pt x="26282" y="10703"/>
                    <a:pt x="26282" y="19813"/>
                  </a:cubicBezTo>
                  <a:lnTo>
                    <a:pt x="26282" y="153171"/>
                  </a:lnTo>
                  <a:cubicBezTo>
                    <a:pt x="26282" y="162280"/>
                    <a:pt x="25776" y="165064"/>
                    <a:pt x="6291" y="165064"/>
                  </a:cubicBezTo>
                  <a:lnTo>
                    <a:pt x="218" y="165064"/>
                  </a:lnTo>
                  <a:lnTo>
                    <a:pt x="218" y="172909"/>
                  </a:lnTo>
                  <a:lnTo>
                    <a:pt x="92835" y="172909"/>
                  </a:lnTo>
                  <a:cubicBezTo>
                    <a:pt x="135347" y="172909"/>
                    <a:pt x="170268" y="135457"/>
                    <a:pt x="170268" y="87883"/>
                  </a:cubicBezTo>
                  <a:cubicBezTo>
                    <a:pt x="170268" y="39804"/>
                    <a:pt x="136106" y="75"/>
                    <a:pt x="92835" y="75"/>
                  </a:cubicBezTo>
                  <a:lnTo>
                    <a:pt x="218" y="75"/>
                  </a:lnTo>
                  <a:close/>
                  <a:moveTo>
                    <a:pt x="60444" y="165064"/>
                  </a:moveTo>
                  <a:cubicBezTo>
                    <a:pt x="48551" y="165064"/>
                    <a:pt x="48045" y="163293"/>
                    <a:pt x="48045" y="154942"/>
                  </a:cubicBezTo>
                  <a:lnTo>
                    <a:pt x="48045" y="18041"/>
                  </a:lnTo>
                  <a:cubicBezTo>
                    <a:pt x="48045" y="9691"/>
                    <a:pt x="48551" y="7919"/>
                    <a:pt x="60444" y="7919"/>
                  </a:cubicBezTo>
                  <a:lnTo>
                    <a:pt x="85749" y="7919"/>
                  </a:lnTo>
                  <a:cubicBezTo>
                    <a:pt x="101438" y="7919"/>
                    <a:pt x="118899" y="13486"/>
                    <a:pt x="131805" y="31453"/>
                  </a:cubicBezTo>
                  <a:cubicBezTo>
                    <a:pt x="142686" y="46383"/>
                    <a:pt x="144963" y="68145"/>
                    <a:pt x="144963" y="87883"/>
                  </a:cubicBezTo>
                  <a:cubicBezTo>
                    <a:pt x="144963" y="115972"/>
                    <a:pt x="140155" y="131155"/>
                    <a:pt x="131045" y="143555"/>
                  </a:cubicBezTo>
                  <a:cubicBezTo>
                    <a:pt x="125984" y="150387"/>
                    <a:pt x="111561" y="165064"/>
                    <a:pt x="86002" y="165064"/>
                  </a:cubicBezTo>
                  <a:lnTo>
                    <a:pt x="60444" y="165064"/>
                  </a:lnTo>
                  <a:close/>
                </a:path>
              </a:pathLst>
            </a:custGeom>
            <a:solidFill>
              <a:srgbClr val="000000"/>
            </a:solidFill>
            <a:ln w="25362"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57A2317C-72F7-CF91-77C4-C02FE7269454}"/>
                </a:ext>
              </a:extLst>
            </p:cNvPr>
            <p:cNvSpPr/>
            <p:nvPr>
              <p:custDataLst>
                <p:tags r:id="rId8"/>
              </p:custDataLst>
            </p:nvPr>
          </p:nvSpPr>
          <p:spPr>
            <a:xfrm>
              <a:off x="9963846" y="6227190"/>
              <a:ext cx="85025" cy="111848"/>
            </a:xfrm>
            <a:custGeom>
              <a:avLst/>
              <a:gdLst>
                <a:gd name="connsiteX0" fmla="*/ 35400 w 85025"/>
                <a:gd name="connsiteY0" fmla="*/ 27910 h 111848"/>
                <a:gd name="connsiteX1" fmla="*/ 35400 w 85025"/>
                <a:gd name="connsiteY1" fmla="*/ 75 h 111848"/>
                <a:gd name="connsiteX2" fmla="*/ 226 w 85025"/>
                <a:gd name="connsiteY2" fmla="*/ 2858 h 111848"/>
                <a:gd name="connsiteX3" fmla="*/ 226 w 85025"/>
                <a:gd name="connsiteY3" fmla="*/ 10703 h 111848"/>
                <a:gd name="connsiteX4" fmla="*/ 19964 w 85025"/>
                <a:gd name="connsiteY4" fmla="*/ 24874 h 111848"/>
                <a:gd name="connsiteX5" fmla="*/ 19964 w 85025"/>
                <a:gd name="connsiteY5" fmla="*/ 92691 h 111848"/>
                <a:gd name="connsiteX6" fmla="*/ 226 w 85025"/>
                <a:gd name="connsiteY6" fmla="*/ 104079 h 111848"/>
                <a:gd name="connsiteX7" fmla="*/ 226 w 85025"/>
                <a:gd name="connsiteY7" fmla="*/ 111923 h 111848"/>
                <a:gd name="connsiteX8" fmla="*/ 29073 w 85025"/>
                <a:gd name="connsiteY8" fmla="*/ 111164 h 111848"/>
                <a:gd name="connsiteX9" fmla="*/ 61211 w 85025"/>
                <a:gd name="connsiteY9" fmla="*/ 111923 h 111848"/>
                <a:gd name="connsiteX10" fmla="*/ 61211 w 85025"/>
                <a:gd name="connsiteY10" fmla="*/ 104079 h 111848"/>
                <a:gd name="connsiteX11" fmla="*/ 55897 w 85025"/>
                <a:gd name="connsiteY11" fmla="*/ 104079 h 111848"/>
                <a:gd name="connsiteX12" fmla="*/ 36665 w 85025"/>
                <a:gd name="connsiteY12" fmla="*/ 92185 h 111848"/>
                <a:gd name="connsiteX13" fmla="*/ 36665 w 85025"/>
                <a:gd name="connsiteY13" fmla="*/ 53215 h 111848"/>
                <a:gd name="connsiteX14" fmla="*/ 66525 w 85025"/>
                <a:gd name="connsiteY14" fmla="*/ 5642 h 111848"/>
                <a:gd name="connsiteX15" fmla="*/ 69309 w 85025"/>
                <a:gd name="connsiteY15" fmla="*/ 5895 h 111848"/>
                <a:gd name="connsiteX16" fmla="*/ 63488 w 85025"/>
                <a:gd name="connsiteY16" fmla="*/ 15764 h 111848"/>
                <a:gd name="connsiteX17" fmla="*/ 74370 w 85025"/>
                <a:gd name="connsiteY17" fmla="*/ 26645 h 111848"/>
                <a:gd name="connsiteX18" fmla="*/ 85251 w 85025"/>
                <a:gd name="connsiteY18" fmla="*/ 15511 h 111848"/>
                <a:gd name="connsiteX19" fmla="*/ 66525 w 85025"/>
                <a:gd name="connsiteY19" fmla="*/ 75 h 111848"/>
                <a:gd name="connsiteX20" fmla="*/ 35400 w 85025"/>
                <a:gd name="connsiteY20" fmla="*/ 27910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11848">
                  <a:moveTo>
                    <a:pt x="35400" y="27910"/>
                  </a:moveTo>
                  <a:lnTo>
                    <a:pt x="35400" y="75"/>
                  </a:lnTo>
                  <a:lnTo>
                    <a:pt x="226" y="2858"/>
                  </a:lnTo>
                  <a:lnTo>
                    <a:pt x="226" y="10703"/>
                  </a:lnTo>
                  <a:cubicBezTo>
                    <a:pt x="17939" y="10703"/>
                    <a:pt x="19964" y="12474"/>
                    <a:pt x="19964" y="24874"/>
                  </a:cubicBezTo>
                  <a:lnTo>
                    <a:pt x="19964" y="92691"/>
                  </a:lnTo>
                  <a:cubicBezTo>
                    <a:pt x="19964" y="104079"/>
                    <a:pt x="17180" y="104079"/>
                    <a:pt x="226" y="104079"/>
                  </a:cubicBezTo>
                  <a:lnTo>
                    <a:pt x="226" y="111923"/>
                  </a:lnTo>
                  <a:cubicBezTo>
                    <a:pt x="10095" y="111670"/>
                    <a:pt x="21988" y="111164"/>
                    <a:pt x="29073" y="111164"/>
                  </a:cubicBezTo>
                  <a:cubicBezTo>
                    <a:pt x="39196" y="111164"/>
                    <a:pt x="51089" y="111164"/>
                    <a:pt x="61211" y="111923"/>
                  </a:cubicBezTo>
                  <a:lnTo>
                    <a:pt x="61211" y="104079"/>
                  </a:lnTo>
                  <a:lnTo>
                    <a:pt x="55897" y="104079"/>
                  </a:lnTo>
                  <a:cubicBezTo>
                    <a:pt x="37171" y="104079"/>
                    <a:pt x="36665" y="101295"/>
                    <a:pt x="36665" y="92185"/>
                  </a:cubicBezTo>
                  <a:lnTo>
                    <a:pt x="36665" y="53215"/>
                  </a:lnTo>
                  <a:cubicBezTo>
                    <a:pt x="36665" y="28163"/>
                    <a:pt x="47293" y="5642"/>
                    <a:pt x="66525" y="5642"/>
                  </a:cubicBezTo>
                  <a:cubicBezTo>
                    <a:pt x="68296" y="5642"/>
                    <a:pt x="68802" y="5642"/>
                    <a:pt x="69309" y="5895"/>
                  </a:cubicBezTo>
                  <a:cubicBezTo>
                    <a:pt x="68549" y="6148"/>
                    <a:pt x="63488" y="9185"/>
                    <a:pt x="63488" y="15764"/>
                  </a:cubicBezTo>
                  <a:cubicBezTo>
                    <a:pt x="63488" y="22849"/>
                    <a:pt x="68802" y="26645"/>
                    <a:pt x="74370" y="26645"/>
                  </a:cubicBezTo>
                  <a:cubicBezTo>
                    <a:pt x="78925" y="26645"/>
                    <a:pt x="85251" y="23608"/>
                    <a:pt x="85251" y="15511"/>
                  </a:cubicBezTo>
                  <a:cubicBezTo>
                    <a:pt x="85251" y="7413"/>
                    <a:pt x="77406" y="75"/>
                    <a:pt x="66525" y="75"/>
                  </a:cubicBezTo>
                  <a:cubicBezTo>
                    <a:pt x="48052" y="75"/>
                    <a:pt x="38942" y="17029"/>
                    <a:pt x="35400" y="27910"/>
                  </a:cubicBezTo>
                  <a:close/>
                </a:path>
              </a:pathLst>
            </a:custGeom>
            <a:solidFill>
              <a:srgbClr val="000000"/>
            </a:solidFill>
            <a:ln w="25362"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E5D2B4AE-C889-6CFA-BF6C-D336A6076988}"/>
                </a:ext>
              </a:extLst>
            </p:cNvPr>
            <p:cNvSpPr/>
            <p:nvPr>
              <p:custDataLst>
                <p:tags r:id="rId9"/>
              </p:custDataLst>
            </p:nvPr>
          </p:nvSpPr>
          <p:spPr>
            <a:xfrm>
              <a:off x="10062958" y="6225672"/>
              <a:ext cx="112101" cy="116150"/>
            </a:xfrm>
            <a:custGeom>
              <a:avLst/>
              <a:gdLst>
                <a:gd name="connsiteX0" fmla="*/ 112331 w 112101"/>
                <a:gd name="connsiteY0" fmla="*/ 59289 h 116150"/>
                <a:gd name="connsiteX1" fmla="*/ 56407 w 112101"/>
                <a:gd name="connsiteY1" fmla="*/ 75 h 116150"/>
                <a:gd name="connsiteX2" fmla="*/ 230 w 112101"/>
                <a:gd name="connsiteY2" fmla="*/ 59289 h 116150"/>
                <a:gd name="connsiteX3" fmla="*/ 56154 w 112101"/>
                <a:gd name="connsiteY3" fmla="*/ 116225 h 116150"/>
                <a:gd name="connsiteX4" fmla="*/ 112331 w 112101"/>
                <a:gd name="connsiteY4" fmla="*/ 59289 h 116150"/>
                <a:gd name="connsiteX5" fmla="*/ 56407 w 112101"/>
                <a:gd name="connsiteY5" fmla="*/ 109899 h 116150"/>
                <a:gd name="connsiteX6" fmla="*/ 27559 w 112101"/>
                <a:gd name="connsiteY6" fmla="*/ 92944 h 116150"/>
                <a:gd name="connsiteX7" fmla="*/ 21233 w 112101"/>
                <a:gd name="connsiteY7" fmla="*/ 57264 h 116150"/>
                <a:gd name="connsiteX8" fmla="*/ 27306 w 112101"/>
                <a:gd name="connsiteY8" fmla="*/ 22596 h 116150"/>
                <a:gd name="connsiteX9" fmla="*/ 56154 w 112101"/>
                <a:gd name="connsiteY9" fmla="*/ 5642 h 116150"/>
                <a:gd name="connsiteX10" fmla="*/ 84749 w 112101"/>
                <a:gd name="connsiteY10" fmla="*/ 22090 h 116150"/>
                <a:gd name="connsiteX11" fmla="*/ 91328 w 112101"/>
                <a:gd name="connsiteY11" fmla="*/ 57264 h 116150"/>
                <a:gd name="connsiteX12" fmla="*/ 85761 w 112101"/>
                <a:gd name="connsiteY12" fmla="*/ 91173 h 116150"/>
                <a:gd name="connsiteX13" fmla="*/ 56407 w 112101"/>
                <a:gd name="connsiteY13" fmla="*/ 10989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31" y="59289"/>
                  </a:moveTo>
                  <a:cubicBezTo>
                    <a:pt x="112331" y="26898"/>
                    <a:pt x="87026" y="75"/>
                    <a:pt x="56407" y="75"/>
                  </a:cubicBezTo>
                  <a:cubicBezTo>
                    <a:pt x="24776" y="75"/>
                    <a:pt x="230" y="27657"/>
                    <a:pt x="230" y="59289"/>
                  </a:cubicBezTo>
                  <a:cubicBezTo>
                    <a:pt x="230" y="91932"/>
                    <a:pt x="26547" y="116225"/>
                    <a:pt x="56154" y="116225"/>
                  </a:cubicBezTo>
                  <a:cubicBezTo>
                    <a:pt x="86773" y="116225"/>
                    <a:pt x="112331" y="91426"/>
                    <a:pt x="112331" y="59289"/>
                  </a:cubicBezTo>
                  <a:close/>
                  <a:moveTo>
                    <a:pt x="56407" y="109899"/>
                  </a:moveTo>
                  <a:cubicBezTo>
                    <a:pt x="45526" y="109899"/>
                    <a:pt x="34391" y="104585"/>
                    <a:pt x="27559" y="92944"/>
                  </a:cubicBezTo>
                  <a:cubicBezTo>
                    <a:pt x="21233" y="81810"/>
                    <a:pt x="21233" y="66374"/>
                    <a:pt x="21233" y="57264"/>
                  </a:cubicBezTo>
                  <a:cubicBezTo>
                    <a:pt x="21233" y="47395"/>
                    <a:pt x="21233" y="33731"/>
                    <a:pt x="27306" y="22596"/>
                  </a:cubicBezTo>
                  <a:cubicBezTo>
                    <a:pt x="34138" y="10956"/>
                    <a:pt x="46032" y="5642"/>
                    <a:pt x="56154" y="5642"/>
                  </a:cubicBezTo>
                  <a:cubicBezTo>
                    <a:pt x="67288" y="5642"/>
                    <a:pt x="78169" y="11209"/>
                    <a:pt x="84749" y="22090"/>
                  </a:cubicBezTo>
                  <a:cubicBezTo>
                    <a:pt x="91328" y="32971"/>
                    <a:pt x="91328" y="47648"/>
                    <a:pt x="91328" y="57264"/>
                  </a:cubicBezTo>
                  <a:cubicBezTo>
                    <a:pt x="91328" y="66374"/>
                    <a:pt x="91328" y="80039"/>
                    <a:pt x="85761" y="91173"/>
                  </a:cubicBezTo>
                  <a:cubicBezTo>
                    <a:pt x="80194" y="102560"/>
                    <a:pt x="69059" y="109899"/>
                    <a:pt x="56407" y="109899"/>
                  </a:cubicBezTo>
                  <a:close/>
                </a:path>
              </a:pathLst>
            </a:custGeom>
            <a:solidFill>
              <a:srgbClr val="000000"/>
            </a:solidFill>
            <a:ln w="25362"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24056814-72CF-0E49-B19D-1835971CD89B}"/>
                </a:ext>
              </a:extLst>
            </p:cNvPr>
            <p:cNvSpPr/>
            <p:nvPr>
              <p:custDataLst>
                <p:tags r:id="rId10"/>
              </p:custDataLst>
            </p:nvPr>
          </p:nvSpPr>
          <p:spPr>
            <a:xfrm>
              <a:off x="10189484" y="6227190"/>
              <a:ext cx="124754" cy="160940"/>
            </a:xfrm>
            <a:custGeom>
              <a:avLst/>
              <a:gdLst>
                <a:gd name="connsiteX0" fmla="*/ 36674 w 124754"/>
                <a:gd name="connsiteY0" fmla="*/ 16776 h 160940"/>
                <a:gd name="connsiteX1" fmla="*/ 36674 w 124754"/>
                <a:gd name="connsiteY1" fmla="*/ 75 h 160940"/>
                <a:gd name="connsiteX2" fmla="*/ 235 w 124754"/>
                <a:gd name="connsiteY2" fmla="*/ 2858 h 160940"/>
                <a:gd name="connsiteX3" fmla="*/ 235 w 124754"/>
                <a:gd name="connsiteY3" fmla="*/ 10703 h 160940"/>
                <a:gd name="connsiteX4" fmla="*/ 19973 w 124754"/>
                <a:gd name="connsiteY4" fmla="*/ 23355 h 160940"/>
                <a:gd name="connsiteX5" fmla="*/ 19973 w 124754"/>
                <a:gd name="connsiteY5" fmla="*/ 141783 h 160940"/>
                <a:gd name="connsiteX6" fmla="*/ 235 w 124754"/>
                <a:gd name="connsiteY6" fmla="*/ 153171 h 160940"/>
                <a:gd name="connsiteX7" fmla="*/ 235 w 124754"/>
                <a:gd name="connsiteY7" fmla="*/ 161015 h 160940"/>
                <a:gd name="connsiteX8" fmla="*/ 28576 w 124754"/>
                <a:gd name="connsiteY8" fmla="*/ 160256 h 160940"/>
                <a:gd name="connsiteX9" fmla="*/ 57171 w 124754"/>
                <a:gd name="connsiteY9" fmla="*/ 161015 h 160940"/>
                <a:gd name="connsiteX10" fmla="*/ 57171 w 124754"/>
                <a:gd name="connsiteY10" fmla="*/ 153171 h 160940"/>
                <a:gd name="connsiteX11" fmla="*/ 37433 w 124754"/>
                <a:gd name="connsiteY11" fmla="*/ 141783 h 160940"/>
                <a:gd name="connsiteX12" fmla="*/ 37433 w 124754"/>
                <a:gd name="connsiteY12" fmla="*/ 99271 h 160940"/>
                <a:gd name="connsiteX13" fmla="*/ 37433 w 124754"/>
                <a:gd name="connsiteY13" fmla="*/ 96993 h 160940"/>
                <a:gd name="connsiteX14" fmla="*/ 68558 w 124754"/>
                <a:gd name="connsiteY14" fmla="*/ 114707 h 160940"/>
                <a:gd name="connsiteX15" fmla="*/ 124989 w 124754"/>
                <a:gd name="connsiteY15" fmla="*/ 57264 h 160940"/>
                <a:gd name="connsiteX16" fmla="*/ 72101 w 124754"/>
                <a:gd name="connsiteY16" fmla="*/ 75 h 160940"/>
                <a:gd name="connsiteX17" fmla="*/ 36674 w 124754"/>
                <a:gd name="connsiteY17" fmla="*/ 16776 h 160940"/>
                <a:gd name="connsiteX18" fmla="*/ 37433 w 124754"/>
                <a:gd name="connsiteY18" fmla="*/ 83075 h 160940"/>
                <a:gd name="connsiteX19" fmla="*/ 37433 w 124754"/>
                <a:gd name="connsiteY19" fmla="*/ 26645 h 160940"/>
                <a:gd name="connsiteX20" fmla="*/ 70077 w 124754"/>
                <a:gd name="connsiteY20" fmla="*/ 6401 h 160940"/>
                <a:gd name="connsiteX21" fmla="*/ 103985 w 124754"/>
                <a:gd name="connsiteY21" fmla="*/ 57264 h 160940"/>
                <a:gd name="connsiteX22" fmla="*/ 67546 w 124754"/>
                <a:gd name="connsiteY22" fmla="*/ 109140 h 160940"/>
                <a:gd name="connsiteX23" fmla="*/ 40976 w 124754"/>
                <a:gd name="connsiteY23" fmla="*/ 93704 h 160940"/>
                <a:gd name="connsiteX24" fmla="*/ 37433 w 124754"/>
                <a:gd name="connsiteY24" fmla="*/ 83075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60940">
                  <a:moveTo>
                    <a:pt x="36674" y="16776"/>
                  </a:moveTo>
                  <a:lnTo>
                    <a:pt x="36674" y="75"/>
                  </a:lnTo>
                  <a:lnTo>
                    <a:pt x="235" y="2858"/>
                  </a:lnTo>
                  <a:lnTo>
                    <a:pt x="235" y="10703"/>
                  </a:lnTo>
                  <a:cubicBezTo>
                    <a:pt x="18201" y="10703"/>
                    <a:pt x="19973" y="12221"/>
                    <a:pt x="19973" y="23355"/>
                  </a:cubicBezTo>
                  <a:lnTo>
                    <a:pt x="19973" y="141783"/>
                  </a:lnTo>
                  <a:cubicBezTo>
                    <a:pt x="19973" y="153171"/>
                    <a:pt x="17189" y="153171"/>
                    <a:pt x="235" y="153171"/>
                  </a:cubicBezTo>
                  <a:lnTo>
                    <a:pt x="235" y="161015"/>
                  </a:lnTo>
                  <a:cubicBezTo>
                    <a:pt x="8838" y="160762"/>
                    <a:pt x="21997" y="160256"/>
                    <a:pt x="28576" y="160256"/>
                  </a:cubicBezTo>
                  <a:cubicBezTo>
                    <a:pt x="35409" y="160256"/>
                    <a:pt x="48314" y="160762"/>
                    <a:pt x="57171" y="161015"/>
                  </a:cubicBezTo>
                  <a:lnTo>
                    <a:pt x="57171" y="153171"/>
                  </a:lnTo>
                  <a:cubicBezTo>
                    <a:pt x="40217" y="153171"/>
                    <a:pt x="37433" y="153171"/>
                    <a:pt x="37433" y="141783"/>
                  </a:cubicBezTo>
                  <a:lnTo>
                    <a:pt x="37433" y="99271"/>
                  </a:lnTo>
                  <a:lnTo>
                    <a:pt x="37433" y="96993"/>
                  </a:lnTo>
                  <a:cubicBezTo>
                    <a:pt x="38698" y="101042"/>
                    <a:pt x="49326" y="114707"/>
                    <a:pt x="68558" y="114707"/>
                  </a:cubicBezTo>
                  <a:cubicBezTo>
                    <a:pt x="98671" y="114707"/>
                    <a:pt x="124989" y="89908"/>
                    <a:pt x="124989" y="57264"/>
                  </a:cubicBezTo>
                  <a:cubicBezTo>
                    <a:pt x="124989" y="25127"/>
                    <a:pt x="100443" y="75"/>
                    <a:pt x="72101" y="75"/>
                  </a:cubicBezTo>
                  <a:cubicBezTo>
                    <a:pt x="52363" y="75"/>
                    <a:pt x="41735" y="11209"/>
                    <a:pt x="36674" y="16776"/>
                  </a:cubicBezTo>
                  <a:close/>
                  <a:moveTo>
                    <a:pt x="37433" y="83075"/>
                  </a:moveTo>
                  <a:lnTo>
                    <a:pt x="37433" y="26645"/>
                  </a:lnTo>
                  <a:cubicBezTo>
                    <a:pt x="44772" y="13739"/>
                    <a:pt x="57171" y="6401"/>
                    <a:pt x="70077" y="6401"/>
                  </a:cubicBezTo>
                  <a:cubicBezTo>
                    <a:pt x="88549" y="6401"/>
                    <a:pt x="103985" y="28669"/>
                    <a:pt x="103985" y="57264"/>
                  </a:cubicBezTo>
                  <a:cubicBezTo>
                    <a:pt x="103985" y="87883"/>
                    <a:pt x="86272" y="109140"/>
                    <a:pt x="67546" y="109140"/>
                  </a:cubicBezTo>
                  <a:cubicBezTo>
                    <a:pt x="57424" y="109140"/>
                    <a:pt x="47808" y="104079"/>
                    <a:pt x="40976" y="93704"/>
                  </a:cubicBezTo>
                  <a:cubicBezTo>
                    <a:pt x="37433" y="88390"/>
                    <a:pt x="37433" y="88137"/>
                    <a:pt x="37433" y="83075"/>
                  </a:cubicBezTo>
                  <a:close/>
                </a:path>
              </a:pathLst>
            </a:custGeom>
            <a:solidFill>
              <a:srgbClr val="000000"/>
            </a:solidFill>
            <a:ln w="25362"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DCB20533-21CC-DC31-659C-FF89B8E9E470}"/>
                </a:ext>
              </a:extLst>
            </p:cNvPr>
            <p:cNvSpPr/>
            <p:nvPr>
              <p:custDataLst>
                <p:tags r:id="rId11"/>
              </p:custDataLst>
            </p:nvPr>
          </p:nvSpPr>
          <p:spPr>
            <a:xfrm>
              <a:off x="10337098" y="6225672"/>
              <a:ext cx="112101" cy="116150"/>
            </a:xfrm>
            <a:custGeom>
              <a:avLst/>
              <a:gdLst>
                <a:gd name="connsiteX0" fmla="*/ 112342 w 112101"/>
                <a:gd name="connsiteY0" fmla="*/ 59289 h 116150"/>
                <a:gd name="connsiteX1" fmla="*/ 56418 w 112101"/>
                <a:gd name="connsiteY1" fmla="*/ 75 h 116150"/>
                <a:gd name="connsiteX2" fmla="*/ 240 w 112101"/>
                <a:gd name="connsiteY2" fmla="*/ 59289 h 116150"/>
                <a:gd name="connsiteX3" fmla="*/ 56165 w 112101"/>
                <a:gd name="connsiteY3" fmla="*/ 116225 h 116150"/>
                <a:gd name="connsiteX4" fmla="*/ 112342 w 112101"/>
                <a:gd name="connsiteY4" fmla="*/ 59289 h 116150"/>
                <a:gd name="connsiteX5" fmla="*/ 56418 w 112101"/>
                <a:gd name="connsiteY5" fmla="*/ 109899 h 116150"/>
                <a:gd name="connsiteX6" fmla="*/ 27570 w 112101"/>
                <a:gd name="connsiteY6" fmla="*/ 92944 h 116150"/>
                <a:gd name="connsiteX7" fmla="*/ 21244 w 112101"/>
                <a:gd name="connsiteY7" fmla="*/ 57264 h 116150"/>
                <a:gd name="connsiteX8" fmla="*/ 27317 w 112101"/>
                <a:gd name="connsiteY8" fmla="*/ 22596 h 116150"/>
                <a:gd name="connsiteX9" fmla="*/ 56165 w 112101"/>
                <a:gd name="connsiteY9" fmla="*/ 5642 h 116150"/>
                <a:gd name="connsiteX10" fmla="*/ 84759 w 112101"/>
                <a:gd name="connsiteY10" fmla="*/ 22090 h 116150"/>
                <a:gd name="connsiteX11" fmla="*/ 91339 w 112101"/>
                <a:gd name="connsiteY11" fmla="*/ 57264 h 116150"/>
                <a:gd name="connsiteX12" fmla="*/ 85772 w 112101"/>
                <a:gd name="connsiteY12" fmla="*/ 91173 h 116150"/>
                <a:gd name="connsiteX13" fmla="*/ 56418 w 112101"/>
                <a:gd name="connsiteY13" fmla="*/ 10989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42" y="59289"/>
                  </a:moveTo>
                  <a:cubicBezTo>
                    <a:pt x="112342" y="26898"/>
                    <a:pt x="87037" y="75"/>
                    <a:pt x="56418" y="75"/>
                  </a:cubicBezTo>
                  <a:cubicBezTo>
                    <a:pt x="24786" y="75"/>
                    <a:pt x="240" y="27657"/>
                    <a:pt x="240" y="59289"/>
                  </a:cubicBezTo>
                  <a:cubicBezTo>
                    <a:pt x="240" y="91932"/>
                    <a:pt x="26558" y="116225"/>
                    <a:pt x="56165" y="116225"/>
                  </a:cubicBezTo>
                  <a:cubicBezTo>
                    <a:pt x="86784" y="116225"/>
                    <a:pt x="112342" y="91426"/>
                    <a:pt x="112342" y="59289"/>
                  </a:cubicBezTo>
                  <a:close/>
                  <a:moveTo>
                    <a:pt x="56418" y="109899"/>
                  </a:moveTo>
                  <a:cubicBezTo>
                    <a:pt x="45537" y="109899"/>
                    <a:pt x="34402" y="104585"/>
                    <a:pt x="27570" y="92944"/>
                  </a:cubicBezTo>
                  <a:cubicBezTo>
                    <a:pt x="21244" y="81810"/>
                    <a:pt x="21244" y="66374"/>
                    <a:pt x="21244" y="57264"/>
                  </a:cubicBezTo>
                  <a:cubicBezTo>
                    <a:pt x="21244" y="47395"/>
                    <a:pt x="21244" y="33731"/>
                    <a:pt x="27317" y="22596"/>
                  </a:cubicBezTo>
                  <a:cubicBezTo>
                    <a:pt x="34149" y="10956"/>
                    <a:pt x="46043" y="5642"/>
                    <a:pt x="56165" y="5642"/>
                  </a:cubicBezTo>
                  <a:cubicBezTo>
                    <a:pt x="67299" y="5642"/>
                    <a:pt x="78180" y="11209"/>
                    <a:pt x="84759" y="22090"/>
                  </a:cubicBezTo>
                  <a:cubicBezTo>
                    <a:pt x="91339" y="32971"/>
                    <a:pt x="91339" y="47648"/>
                    <a:pt x="91339" y="57264"/>
                  </a:cubicBezTo>
                  <a:cubicBezTo>
                    <a:pt x="91339" y="66374"/>
                    <a:pt x="91339" y="80039"/>
                    <a:pt x="85772" y="91173"/>
                  </a:cubicBezTo>
                  <a:cubicBezTo>
                    <a:pt x="80204" y="102560"/>
                    <a:pt x="69070" y="109899"/>
                    <a:pt x="56418" y="109899"/>
                  </a:cubicBezTo>
                  <a:close/>
                </a:path>
              </a:pathLst>
            </a:custGeom>
            <a:solidFill>
              <a:srgbClr val="000000"/>
            </a:solidFill>
            <a:ln w="25362"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881DB139-238E-6BB0-451E-ECD987992543}"/>
                </a:ext>
              </a:extLst>
            </p:cNvPr>
            <p:cNvSpPr/>
            <p:nvPr>
              <p:custDataLst>
                <p:tags r:id="rId12"/>
              </p:custDataLst>
            </p:nvPr>
          </p:nvSpPr>
          <p:spPr>
            <a:xfrm>
              <a:off x="10464636" y="6227190"/>
              <a:ext cx="127284" cy="114632"/>
            </a:xfrm>
            <a:custGeom>
              <a:avLst/>
              <a:gdLst>
                <a:gd name="connsiteX0" fmla="*/ 91091 w 127284"/>
                <a:gd name="connsiteY0" fmla="*/ 91932 h 114632"/>
                <a:gd name="connsiteX1" fmla="*/ 91091 w 127284"/>
                <a:gd name="connsiteY1" fmla="*/ 114707 h 114632"/>
                <a:gd name="connsiteX2" fmla="*/ 127530 w 127284"/>
                <a:gd name="connsiteY2" fmla="*/ 111923 h 114632"/>
                <a:gd name="connsiteX3" fmla="*/ 127530 w 127284"/>
                <a:gd name="connsiteY3" fmla="*/ 104079 h 114632"/>
                <a:gd name="connsiteX4" fmla="*/ 107792 w 127284"/>
                <a:gd name="connsiteY4" fmla="*/ 89908 h 114632"/>
                <a:gd name="connsiteX5" fmla="*/ 107792 w 127284"/>
                <a:gd name="connsiteY5" fmla="*/ 75 h 114632"/>
                <a:gd name="connsiteX6" fmla="*/ 70594 w 127284"/>
                <a:gd name="connsiteY6" fmla="*/ 2858 h 114632"/>
                <a:gd name="connsiteX7" fmla="*/ 70594 w 127284"/>
                <a:gd name="connsiteY7" fmla="*/ 10703 h 114632"/>
                <a:gd name="connsiteX8" fmla="*/ 90332 w 127284"/>
                <a:gd name="connsiteY8" fmla="*/ 24874 h 114632"/>
                <a:gd name="connsiteX9" fmla="*/ 90332 w 127284"/>
                <a:gd name="connsiteY9" fmla="*/ 69917 h 114632"/>
                <a:gd name="connsiteX10" fmla="*/ 59712 w 127284"/>
                <a:gd name="connsiteY10" fmla="*/ 109140 h 114632"/>
                <a:gd name="connsiteX11" fmla="*/ 37444 w 127284"/>
                <a:gd name="connsiteY11" fmla="*/ 84088 h 114632"/>
                <a:gd name="connsiteX12" fmla="*/ 37444 w 127284"/>
                <a:gd name="connsiteY12" fmla="*/ 75 h 114632"/>
                <a:gd name="connsiteX13" fmla="*/ 245 w 127284"/>
                <a:gd name="connsiteY13" fmla="*/ 2858 h 114632"/>
                <a:gd name="connsiteX14" fmla="*/ 245 w 127284"/>
                <a:gd name="connsiteY14" fmla="*/ 10703 h 114632"/>
                <a:gd name="connsiteX15" fmla="*/ 19983 w 127284"/>
                <a:gd name="connsiteY15" fmla="*/ 33984 h 114632"/>
                <a:gd name="connsiteX16" fmla="*/ 19983 w 127284"/>
                <a:gd name="connsiteY16" fmla="*/ 71941 h 114632"/>
                <a:gd name="connsiteX17" fmla="*/ 58447 w 127284"/>
                <a:gd name="connsiteY17" fmla="*/ 114707 h 114632"/>
                <a:gd name="connsiteX18" fmla="*/ 91091 w 127284"/>
                <a:gd name="connsiteY18" fmla="*/ 9193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4" h="114632">
                  <a:moveTo>
                    <a:pt x="91091" y="91932"/>
                  </a:moveTo>
                  <a:lnTo>
                    <a:pt x="91091" y="114707"/>
                  </a:lnTo>
                  <a:lnTo>
                    <a:pt x="127530" y="111923"/>
                  </a:lnTo>
                  <a:lnTo>
                    <a:pt x="127530" y="104079"/>
                  </a:lnTo>
                  <a:cubicBezTo>
                    <a:pt x="109816" y="104079"/>
                    <a:pt x="107792" y="102307"/>
                    <a:pt x="107792" y="89908"/>
                  </a:cubicBezTo>
                  <a:lnTo>
                    <a:pt x="107792" y="75"/>
                  </a:lnTo>
                  <a:lnTo>
                    <a:pt x="70594" y="2858"/>
                  </a:lnTo>
                  <a:lnTo>
                    <a:pt x="70594" y="10703"/>
                  </a:lnTo>
                  <a:cubicBezTo>
                    <a:pt x="88307" y="10703"/>
                    <a:pt x="90332" y="12474"/>
                    <a:pt x="90332" y="24874"/>
                  </a:cubicBezTo>
                  <a:lnTo>
                    <a:pt x="90332" y="69917"/>
                  </a:lnTo>
                  <a:cubicBezTo>
                    <a:pt x="90332" y="91932"/>
                    <a:pt x="78185" y="109140"/>
                    <a:pt x="59712" y="109140"/>
                  </a:cubicBezTo>
                  <a:cubicBezTo>
                    <a:pt x="38456" y="109140"/>
                    <a:pt x="37444" y="97246"/>
                    <a:pt x="37444" y="84088"/>
                  </a:cubicBezTo>
                  <a:lnTo>
                    <a:pt x="37444" y="75"/>
                  </a:lnTo>
                  <a:lnTo>
                    <a:pt x="245" y="2858"/>
                  </a:lnTo>
                  <a:lnTo>
                    <a:pt x="245" y="10703"/>
                  </a:lnTo>
                  <a:cubicBezTo>
                    <a:pt x="19983" y="10703"/>
                    <a:pt x="19983" y="11462"/>
                    <a:pt x="19983" y="33984"/>
                  </a:cubicBezTo>
                  <a:lnTo>
                    <a:pt x="19983" y="71941"/>
                  </a:lnTo>
                  <a:cubicBezTo>
                    <a:pt x="19983" y="91679"/>
                    <a:pt x="19983" y="114707"/>
                    <a:pt x="58447" y="114707"/>
                  </a:cubicBezTo>
                  <a:cubicBezTo>
                    <a:pt x="72618" y="114707"/>
                    <a:pt x="83752" y="107621"/>
                    <a:pt x="91091" y="91932"/>
                  </a:cubicBezTo>
                  <a:close/>
                </a:path>
              </a:pathLst>
            </a:custGeom>
            <a:solidFill>
              <a:srgbClr val="000000"/>
            </a:solidFill>
            <a:ln w="25362"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FFCBAE1A-C620-7891-9101-E9212717E568}"/>
                </a:ext>
              </a:extLst>
            </p:cNvPr>
            <p:cNvSpPr/>
            <p:nvPr>
              <p:custDataLst>
                <p:tags r:id="rId13"/>
              </p:custDataLst>
            </p:nvPr>
          </p:nvSpPr>
          <p:spPr>
            <a:xfrm>
              <a:off x="10601931" y="6183412"/>
              <a:ext cx="79204" cy="158409"/>
            </a:xfrm>
            <a:custGeom>
              <a:avLst/>
              <a:gdLst>
                <a:gd name="connsiteX0" fmla="*/ 39221 w 79204"/>
                <a:gd name="connsiteY0" fmla="*/ 54481 h 158409"/>
                <a:gd name="connsiteX1" fmla="*/ 75407 w 79204"/>
                <a:gd name="connsiteY1" fmla="*/ 54481 h 158409"/>
                <a:gd name="connsiteX2" fmla="*/ 75407 w 79204"/>
                <a:gd name="connsiteY2" fmla="*/ 46636 h 158409"/>
                <a:gd name="connsiteX3" fmla="*/ 39221 w 79204"/>
                <a:gd name="connsiteY3" fmla="*/ 46636 h 158409"/>
                <a:gd name="connsiteX4" fmla="*/ 39221 w 79204"/>
                <a:gd name="connsiteY4" fmla="*/ 75 h 158409"/>
                <a:gd name="connsiteX5" fmla="*/ 32894 w 79204"/>
                <a:gd name="connsiteY5" fmla="*/ 75 h 158409"/>
                <a:gd name="connsiteX6" fmla="*/ 251 w 79204"/>
                <a:gd name="connsiteY6" fmla="*/ 48914 h 158409"/>
                <a:gd name="connsiteX7" fmla="*/ 251 w 79204"/>
                <a:gd name="connsiteY7" fmla="*/ 54481 h 158409"/>
                <a:gd name="connsiteX8" fmla="*/ 21760 w 79204"/>
                <a:gd name="connsiteY8" fmla="*/ 54481 h 158409"/>
                <a:gd name="connsiteX9" fmla="*/ 21760 w 79204"/>
                <a:gd name="connsiteY9" fmla="*/ 124323 h 158409"/>
                <a:gd name="connsiteX10" fmla="*/ 54404 w 79204"/>
                <a:gd name="connsiteY10" fmla="*/ 158485 h 158409"/>
                <a:gd name="connsiteX11" fmla="*/ 79456 w 79204"/>
                <a:gd name="connsiteY11" fmla="*/ 124323 h 158409"/>
                <a:gd name="connsiteX12" fmla="*/ 79456 w 79204"/>
                <a:gd name="connsiteY12" fmla="*/ 109899 h 158409"/>
                <a:gd name="connsiteX13" fmla="*/ 73130 w 79204"/>
                <a:gd name="connsiteY13" fmla="*/ 109899 h 158409"/>
                <a:gd name="connsiteX14" fmla="*/ 73130 w 79204"/>
                <a:gd name="connsiteY14" fmla="*/ 123817 h 158409"/>
                <a:gd name="connsiteX15" fmla="*/ 56175 w 79204"/>
                <a:gd name="connsiteY15" fmla="*/ 152158 h 158409"/>
                <a:gd name="connsiteX16" fmla="*/ 39221 w 79204"/>
                <a:gd name="connsiteY16" fmla="*/ 124829 h 158409"/>
                <a:gd name="connsiteX17" fmla="*/ 39221 w 79204"/>
                <a:gd name="connsiteY17" fmla="*/ 54481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221" y="54481"/>
                  </a:moveTo>
                  <a:lnTo>
                    <a:pt x="75407" y="54481"/>
                  </a:lnTo>
                  <a:lnTo>
                    <a:pt x="75407" y="46636"/>
                  </a:lnTo>
                  <a:lnTo>
                    <a:pt x="39221" y="46636"/>
                  </a:lnTo>
                  <a:lnTo>
                    <a:pt x="39221" y="75"/>
                  </a:lnTo>
                  <a:lnTo>
                    <a:pt x="32894" y="75"/>
                  </a:lnTo>
                  <a:cubicBezTo>
                    <a:pt x="32641" y="20825"/>
                    <a:pt x="25050" y="47901"/>
                    <a:pt x="251" y="48914"/>
                  </a:cubicBezTo>
                  <a:lnTo>
                    <a:pt x="251" y="54481"/>
                  </a:lnTo>
                  <a:lnTo>
                    <a:pt x="21760" y="54481"/>
                  </a:lnTo>
                  <a:lnTo>
                    <a:pt x="21760" y="124323"/>
                  </a:lnTo>
                  <a:cubicBezTo>
                    <a:pt x="21760" y="155448"/>
                    <a:pt x="45294" y="158485"/>
                    <a:pt x="54404" y="158485"/>
                  </a:cubicBezTo>
                  <a:cubicBezTo>
                    <a:pt x="72370" y="158485"/>
                    <a:pt x="79456" y="140518"/>
                    <a:pt x="79456" y="124323"/>
                  </a:cubicBezTo>
                  <a:lnTo>
                    <a:pt x="79456" y="109899"/>
                  </a:lnTo>
                  <a:lnTo>
                    <a:pt x="73130" y="109899"/>
                  </a:lnTo>
                  <a:lnTo>
                    <a:pt x="73130" y="123817"/>
                  </a:lnTo>
                  <a:cubicBezTo>
                    <a:pt x="73130" y="142542"/>
                    <a:pt x="65538" y="152158"/>
                    <a:pt x="56175" y="152158"/>
                  </a:cubicBezTo>
                  <a:cubicBezTo>
                    <a:pt x="39221" y="152158"/>
                    <a:pt x="39221" y="129131"/>
                    <a:pt x="39221" y="124829"/>
                  </a:cubicBezTo>
                  <a:lnTo>
                    <a:pt x="39221" y="54481"/>
                  </a:lnTo>
                  <a:close/>
                </a:path>
              </a:pathLst>
            </a:custGeom>
            <a:solidFill>
              <a:srgbClr val="000000"/>
            </a:solidFill>
            <a:ln w="25362"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4607C02C-D334-5855-E41C-FEF8E98046A2}"/>
                </a:ext>
              </a:extLst>
            </p:cNvPr>
            <p:cNvSpPr/>
            <p:nvPr>
              <p:custDataLst>
                <p:tags r:id="rId14"/>
              </p:custDataLst>
            </p:nvPr>
          </p:nvSpPr>
          <p:spPr>
            <a:xfrm>
              <a:off x="10720583" y="6149250"/>
              <a:ext cx="58707" cy="253051"/>
            </a:xfrm>
            <a:custGeom>
              <a:avLst/>
              <a:gdLst>
                <a:gd name="connsiteX0" fmla="*/ 58963 w 58707"/>
                <a:gd name="connsiteY0" fmla="*/ 250595 h 253051"/>
                <a:gd name="connsiteX1" fmla="*/ 54661 w 58707"/>
                <a:gd name="connsiteY1" fmla="*/ 245028 h 253051"/>
                <a:gd name="connsiteX2" fmla="*/ 14932 w 58707"/>
                <a:gd name="connsiteY2" fmla="*/ 126600 h 253051"/>
                <a:gd name="connsiteX3" fmla="*/ 55673 w 58707"/>
                <a:gd name="connsiteY3" fmla="*/ 6907 h 253051"/>
                <a:gd name="connsiteX4" fmla="*/ 58963 w 58707"/>
                <a:gd name="connsiteY4" fmla="*/ 2605 h 253051"/>
                <a:gd name="connsiteX5" fmla="*/ 56432 w 58707"/>
                <a:gd name="connsiteY5" fmla="*/ 75 h 253051"/>
                <a:gd name="connsiteX6" fmla="*/ 16197 w 58707"/>
                <a:gd name="connsiteY6" fmla="*/ 49420 h 253051"/>
                <a:gd name="connsiteX7" fmla="*/ 255 w 58707"/>
                <a:gd name="connsiteY7" fmla="*/ 126600 h 253051"/>
                <a:gd name="connsiteX8" fmla="*/ 16956 w 58707"/>
                <a:gd name="connsiteY8" fmla="*/ 205552 h 253051"/>
                <a:gd name="connsiteX9" fmla="*/ 56432 w 58707"/>
                <a:gd name="connsiteY9" fmla="*/ 253126 h 253051"/>
                <a:gd name="connsiteX10" fmla="*/ 58963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3" y="250595"/>
                  </a:moveTo>
                  <a:cubicBezTo>
                    <a:pt x="58963" y="249836"/>
                    <a:pt x="58963" y="249330"/>
                    <a:pt x="54661" y="245028"/>
                  </a:cubicBezTo>
                  <a:cubicBezTo>
                    <a:pt x="23029" y="213144"/>
                    <a:pt x="14932" y="165317"/>
                    <a:pt x="14932" y="126600"/>
                  </a:cubicBezTo>
                  <a:cubicBezTo>
                    <a:pt x="14932" y="82569"/>
                    <a:pt x="24548" y="38538"/>
                    <a:pt x="55673" y="6907"/>
                  </a:cubicBezTo>
                  <a:cubicBezTo>
                    <a:pt x="58963" y="3871"/>
                    <a:pt x="58963" y="3364"/>
                    <a:pt x="58963" y="2605"/>
                  </a:cubicBezTo>
                  <a:cubicBezTo>
                    <a:pt x="58963" y="834"/>
                    <a:pt x="57950" y="75"/>
                    <a:pt x="56432" y="75"/>
                  </a:cubicBezTo>
                  <a:cubicBezTo>
                    <a:pt x="53902" y="75"/>
                    <a:pt x="31127" y="17282"/>
                    <a:pt x="16197" y="49420"/>
                  </a:cubicBezTo>
                  <a:cubicBezTo>
                    <a:pt x="3291" y="77255"/>
                    <a:pt x="255" y="105344"/>
                    <a:pt x="255" y="126600"/>
                  </a:cubicBezTo>
                  <a:cubicBezTo>
                    <a:pt x="255" y="146338"/>
                    <a:pt x="3038" y="176957"/>
                    <a:pt x="16956" y="205552"/>
                  </a:cubicBezTo>
                  <a:cubicBezTo>
                    <a:pt x="32139" y="236677"/>
                    <a:pt x="53902" y="253126"/>
                    <a:pt x="56432" y="253126"/>
                  </a:cubicBezTo>
                  <a:cubicBezTo>
                    <a:pt x="57950" y="253126"/>
                    <a:pt x="58963" y="252367"/>
                    <a:pt x="58963" y="250595"/>
                  </a:cubicBezTo>
                  <a:close/>
                </a:path>
              </a:pathLst>
            </a:custGeom>
            <a:solidFill>
              <a:srgbClr val="000000"/>
            </a:solidFill>
            <a:ln w="25362"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AF88D2EF-6DFC-4B08-F335-650D03CB2335}"/>
                </a:ext>
              </a:extLst>
            </p:cNvPr>
            <p:cNvSpPr/>
            <p:nvPr>
              <p:custDataLst>
                <p:tags r:id="rId15"/>
              </p:custDataLst>
            </p:nvPr>
          </p:nvSpPr>
          <p:spPr>
            <a:xfrm>
              <a:off x="10806593" y="6163421"/>
              <a:ext cx="147781" cy="177641"/>
            </a:xfrm>
            <a:custGeom>
              <a:avLst/>
              <a:gdLst>
                <a:gd name="connsiteX0" fmla="*/ 67570 w 147781"/>
                <a:gd name="connsiteY0" fmla="*/ 8931 h 177641"/>
                <a:gd name="connsiteX1" fmla="*/ 68582 w 147781"/>
                <a:gd name="connsiteY1" fmla="*/ 4630 h 177641"/>
                <a:gd name="connsiteX2" fmla="*/ 63015 w 147781"/>
                <a:gd name="connsiteY2" fmla="*/ 75 h 177641"/>
                <a:gd name="connsiteX3" fmla="*/ 61244 w 147781"/>
                <a:gd name="connsiteY3" fmla="*/ 328 h 177641"/>
                <a:gd name="connsiteX4" fmla="*/ 28600 w 147781"/>
                <a:gd name="connsiteY4" fmla="*/ 1846 h 177641"/>
                <a:gd name="connsiteX5" fmla="*/ 20503 w 147781"/>
                <a:gd name="connsiteY5" fmla="*/ 9438 h 177641"/>
                <a:gd name="connsiteX6" fmla="*/ 27082 w 147781"/>
                <a:gd name="connsiteY6" fmla="*/ 13993 h 177641"/>
                <a:gd name="connsiteX7" fmla="*/ 37710 w 147781"/>
                <a:gd name="connsiteY7" fmla="*/ 14499 h 177641"/>
                <a:gd name="connsiteX8" fmla="*/ 1271 w 147781"/>
                <a:gd name="connsiteY8" fmla="*/ 160509 h 177641"/>
                <a:gd name="connsiteX9" fmla="*/ 259 w 147781"/>
                <a:gd name="connsiteY9" fmla="*/ 166329 h 177641"/>
                <a:gd name="connsiteX10" fmla="*/ 12405 w 147781"/>
                <a:gd name="connsiteY10" fmla="*/ 177717 h 177641"/>
                <a:gd name="connsiteX11" fmla="*/ 28853 w 147781"/>
                <a:gd name="connsiteY11" fmla="*/ 163546 h 177641"/>
                <a:gd name="connsiteX12" fmla="*/ 44036 w 147781"/>
                <a:gd name="connsiteY12" fmla="*/ 103573 h 177641"/>
                <a:gd name="connsiteX13" fmla="*/ 49097 w 147781"/>
                <a:gd name="connsiteY13" fmla="*/ 93197 h 177641"/>
                <a:gd name="connsiteX14" fmla="*/ 86802 w 147781"/>
                <a:gd name="connsiteY14" fmla="*/ 70423 h 177641"/>
                <a:gd name="connsiteX15" fmla="*/ 99455 w 147781"/>
                <a:gd name="connsiteY15" fmla="*/ 85353 h 177641"/>
                <a:gd name="connsiteX16" fmla="*/ 83512 w 147781"/>
                <a:gd name="connsiteY16" fmla="*/ 142036 h 177641"/>
                <a:gd name="connsiteX17" fmla="*/ 79970 w 147781"/>
                <a:gd name="connsiteY17" fmla="*/ 154942 h 177641"/>
                <a:gd name="connsiteX18" fmla="*/ 108564 w 147781"/>
                <a:gd name="connsiteY18" fmla="*/ 177717 h 177641"/>
                <a:gd name="connsiteX19" fmla="*/ 148040 w 147781"/>
                <a:gd name="connsiteY19" fmla="*/ 138241 h 177641"/>
                <a:gd name="connsiteX20" fmla="*/ 141967 w 147781"/>
                <a:gd name="connsiteY20" fmla="*/ 134698 h 177641"/>
                <a:gd name="connsiteX21" fmla="*/ 136147 w 147781"/>
                <a:gd name="connsiteY21" fmla="*/ 137988 h 177641"/>
                <a:gd name="connsiteX22" fmla="*/ 110083 w 147781"/>
                <a:gd name="connsiteY22" fmla="*/ 168607 h 177641"/>
                <a:gd name="connsiteX23" fmla="*/ 105781 w 147781"/>
                <a:gd name="connsiteY23" fmla="*/ 163293 h 177641"/>
                <a:gd name="connsiteX24" fmla="*/ 110083 w 147781"/>
                <a:gd name="connsiteY24" fmla="*/ 146844 h 177641"/>
                <a:gd name="connsiteX25" fmla="*/ 126531 w 147781"/>
                <a:gd name="connsiteY25" fmla="*/ 90667 h 177641"/>
                <a:gd name="connsiteX26" fmla="*/ 88826 w 147781"/>
                <a:gd name="connsiteY26" fmla="*/ 61313 h 177641"/>
                <a:gd name="connsiteX27" fmla="*/ 50616 w 147781"/>
                <a:gd name="connsiteY27" fmla="*/ 77002 h 177641"/>
                <a:gd name="connsiteX28" fmla="*/ 67570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70" y="8931"/>
                  </a:moveTo>
                  <a:cubicBezTo>
                    <a:pt x="68582" y="5389"/>
                    <a:pt x="68582" y="4883"/>
                    <a:pt x="68582" y="4630"/>
                  </a:cubicBezTo>
                  <a:cubicBezTo>
                    <a:pt x="68582" y="1340"/>
                    <a:pt x="65799" y="75"/>
                    <a:pt x="63015" y="75"/>
                  </a:cubicBezTo>
                  <a:cubicBezTo>
                    <a:pt x="62003" y="75"/>
                    <a:pt x="61750" y="75"/>
                    <a:pt x="61244" y="328"/>
                  </a:cubicBezTo>
                  <a:lnTo>
                    <a:pt x="28600" y="1846"/>
                  </a:lnTo>
                  <a:cubicBezTo>
                    <a:pt x="25058" y="2099"/>
                    <a:pt x="20503" y="2352"/>
                    <a:pt x="20503" y="9438"/>
                  </a:cubicBezTo>
                  <a:cubicBezTo>
                    <a:pt x="20503" y="13993"/>
                    <a:pt x="25058" y="13993"/>
                    <a:pt x="27082" y="13993"/>
                  </a:cubicBezTo>
                  <a:cubicBezTo>
                    <a:pt x="29866" y="13993"/>
                    <a:pt x="34420" y="13993"/>
                    <a:pt x="37710" y="14499"/>
                  </a:cubicBezTo>
                  <a:lnTo>
                    <a:pt x="1271" y="160509"/>
                  </a:lnTo>
                  <a:cubicBezTo>
                    <a:pt x="1018" y="161521"/>
                    <a:pt x="259" y="165317"/>
                    <a:pt x="259" y="166329"/>
                  </a:cubicBezTo>
                  <a:cubicBezTo>
                    <a:pt x="259" y="172403"/>
                    <a:pt x="5067" y="177717"/>
                    <a:pt x="12405" y="177717"/>
                  </a:cubicBezTo>
                  <a:cubicBezTo>
                    <a:pt x="13923" y="177717"/>
                    <a:pt x="25311" y="177717"/>
                    <a:pt x="28853" y="163546"/>
                  </a:cubicBezTo>
                  <a:lnTo>
                    <a:pt x="44036" y="103573"/>
                  </a:lnTo>
                  <a:cubicBezTo>
                    <a:pt x="45302" y="98765"/>
                    <a:pt x="45302" y="98259"/>
                    <a:pt x="49097" y="93197"/>
                  </a:cubicBezTo>
                  <a:cubicBezTo>
                    <a:pt x="53146" y="87630"/>
                    <a:pt x="65799" y="70423"/>
                    <a:pt x="86802" y="70423"/>
                  </a:cubicBezTo>
                  <a:cubicBezTo>
                    <a:pt x="93381" y="70423"/>
                    <a:pt x="99455" y="72953"/>
                    <a:pt x="99455" y="85353"/>
                  </a:cubicBezTo>
                  <a:cubicBezTo>
                    <a:pt x="99455" y="100030"/>
                    <a:pt x="88320" y="129637"/>
                    <a:pt x="83512" y="142036"/>
                  </a:cubicBezTo>
                  <a:cubicBezTo>
                    <a:pt x="80729" y="148869"/>
                    <a:pt x="79970" y="150640"/>
                    <a:pt x="79970" y="154942"/>
                  </a:cubicBezTo>
                  <a:cubicBezTo>
                    <a:pt x="79970" y="169619"/>
                    <a:pt x="94647" y="177717"/>
                    <a:pt x="108564" y="177717"/>
                  </a:cubicBezTo>
                  <a:cubicBezTo>
                    <a:pt x="135388" y="177717"/>
                    <a:pt x="148040" y="143302"/>
                    <a:pt x="148040" y="138241"/>
                  </a:cubicBezTo>
                  <a:cubicBezTo>
                    <a:pt x="148040" y="134698"/>
                    <a:pt x="144245" y="134698"/>
                    <a:pt x="141967" y="134698"/>
                  </a:cubicBezTo>
                  <a:cubicBezTo>
                    <a:pt x="138931" y="134698"/>
                    <a:pt x="137159" y="134698"/>
                    <a:pt x="136147" y="137988"/>
                  </a:cubicBezTo>
                  <a:cubicBezTo>
                    <a:pt x="128049" y="166076"/>
                    <a:pt x="114132" y="168607"/>
                    <a:pt x="110083" y="168607"/>
                  </a:cubicBezTo>
                  <a:cubicBezTo>
                    <a:pt x="108311" y="168607"/>
                    <a:pt x="105781" y="168607"/>
                    <a:pt x="105781" y="163293"/>
                  </a:cubicBezTo>
                  <a:cubicBezTo>
                    <a:pt x="105781" y="157726"/>
                    <a:pt x="108564" y="150893"/>
                    <a:pt x="110083" y="146844"/>
                  </a:cubicBezTo>
                  <a:cubicBezTo>
                    <a:pt x="114891" y="134445"/>
                    <a:pt x="126531" y="104838"/>
                    <a:pt x="126531" y="90667"/>
                  </a:cubicBezTo>
                  <a:cubicBezTo>
                    <a:pt x="126531" y="67386"/>
                    <a:pt x="107046" y="61313"/>
                    <a:pt x="88826" y="61313"/>
                  </a:cubicBezTo>
                  <a:cubicBezTo>
                    <a:pt x="83259" y="61313"/>
                    <a:pt x="67823" y="61313"/>
                    <a:pt x="50616" y="77002"/>
                  </a:cubicBezTo>
                  <a:lnTo>
                    <a:pt x="67570" y="8931"/>
                  </a:lnTo>
                  <a:close/>
                </a:path>
              </a:pathLst>
            </a:custGeom>
            <a:solidFill>
              <a:srgbClr val="000000"/>
            </a:solidFill>
            <a:ln w="25362"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872244E1-50FF-6857-1D95-BF38B09E1B8A}"/>
                </a:ext>
              </a:extLst>
            </p:cNvPr>
            <p:cNvSpPr/>
            <p:nvPr>
              <p:custDataLst>
                <p:tags r:id="rId16"/>
              </p:custDataLst>
            </p:nvPr>
          </p:nvSpPr>
          <p:spPr>
            <a:xfrm>
              <a:off x="10977299" y="6149250"/>
              <a:ext cx="58707" cy="253051"/>
            </a:xfrm>
            <a:custGeom>
              <a:avLst/>
              <a:gdLst>
                <a:gd name="connsiteX0" fmla="*/ 58973 w 58707"/>
                <a:gd name="connsiteY0" fmla="*/ 126600 h 253051"/>
                <a:gd name="connsiteX1" fmla="*/ 42272 w 58707"/>
                <a:gd name="connsiteY1" fmla="*/ 47648 h 253051"/>
                <a:gd name="connsiteX2" fmla="*/ 2796 w 58707"/>
                <a:gd name="connsiteY2" fmla="*/ 75 h 253051"/>
                <a:gd name="connsiteX3" fmla="*/ 265 w 58707"/>
                <a:gd name="connsiteY3" fmla="*/ 2605 h 253051"/>
                <a:gd name="connsiteX4" fmla="*/ 5073 w 58707"/>
                <a:gd name="connsiteY4" fmla="*/ 8425 h 253051"/>
                <a:gd name="connsiteX5" fmla="*/ 44296 w 58707"/>
                <a:gd name="connsiteY5" fmla="*/ 126600 h 253051"/>
                <a:gd name="connsiteX6" fmla="*/ 3555 w 58707"/>
                <a:gd name="connsiteY6" fmla="*/ 246293 h 253051"/>
                <a:gd name="connsiteX7" fmla="*/ 265 w 58707"/>
                <a:gd name="connsiteY7" fmla="*/ 250595 h 253051"/>
                <a:gd name="connsiteX8" fmla="*/ 2796 w 58707"/>
                <a:gd name="connsiteY8" fmla="*/ 253126 h 253051"/>
                <a:gd name="connsiteX9" fmla="*/ 43031 w 58707"/>
                <a:gd name="connsiteY9" fmla="*/ 203781 h 253051"/>
                <a:gd name="connsiteX10" fmla="*/ 58973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3" y="126600"/>
                  </a:moveTo>
                  <a:cubicBezTo>
                    <a:pt x="58973" y="106862"/>
                    <a:pt x="56190" y="76243"/>
                    <a:pt x="42272" y="47648"/>
                  </a:cubicBezTo>
                  <a:cubicBezTo>
                    <a:pt x="27089" y="16523"/>
                    <a:pt x="5326" y="75"/>
                    <a:pt x="2796" y="75"/>
                  </a:cubicBezTo>
                  <a:cubicBezTo>
                    <a:pt x="1277" y="75"/>
                    <a:pt x="265" y="1087"/>
                    <a:pt x="265" y="2605"/>
                  </a:cubicBezTo>
                  <a:cubicBezTo>
                    <a:pt x="265" y="3364"/>
                    <a:pt x="265" y="3871"/>
                    <a:pt x="5073" y="8425"/>
                  </a:cubicBezTo>
                  <a:cubicBezTo>
                    <a:pt x="29872" y="33477"/>
                    <a:pt x="44296" y="73713"/>
                    <a:pt x="44296" y="126600"/>
                  </a:cubicBezTo>
                  <a:cubicBezTo>
                    <a:pt x="44296" y="169872"/>
                    <a:pt x="34933" y="214409"/>
                    <a:pt x="3555" y="246293"/>
                  </a:cubicBezTo>
                  <a:cubicBezTo>
                    <a:pt x="265" y="249330"/>
                    <a:pt x="265" y="249836"/>
                    <a:pt x="265" y="250595"/>
                  </a:cubicBezTo>
                  <a:cubicBezTo>
                    <a:pt x="265" y="252114"/>
                    <a:pt x="1277" y="253126"/>
                    <a:pt x="2796" y="253126"/>
                  </a:cubicBezTo>
                  <a:cubicBezTo>
                    <a:pt x="5326" y="253126"/>
                    <a:pt x="28101" y="235918"/>
                    <a:pt x="43031" y="203781"/>
                  </a:cubicBezTo>
                  <a:cubicBezTo>
                    <a:pt x="55937" y="175945"/>
                    <a:pt x="58973" y="147857"/>
                    <a:pt x="58973" y="126600"/>
                  </a:cubicBezTo>
                  <a:close/>
                </a:path>
              </a:pathLst>
            </a:custGeom>
            <a:solidFill>
              <a:srgbClr val="000000"/>
            </a:solidFill>
            <a:ln w="25362"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118B61D0-637D-065C-D3EA-CE48035503AE}"/>
                </a:ext>
              </a:extLst>
            </p:cNvPr>
            <p:cNvSpPr/>
            <p:nvPr>
              <p:custDataLst>
                <p:tags r:id="rId17"/>
              </p:custDataLst>
            </p:nvPr>
          </p:nvSpPr>
          <p:spPr>
            <a:xfrm>
              <a:off x="9110701" y="6756069"/>
              <a:ext cx="125513" cy="116403"/>
            </a:xfrm>
            <a:custGeom>
              <a:avLst/>
              <a:gdLst>
                <a:gd name="connsiteX0" fmla="*/ 50549 w 125513"/>
                <a:gd name="connsiteY0" fmla="*/ 28184 h 116403"/>
                <a:gd name="connsiteX1" fmla="*/ 60924 w 125513"/>
                <a:gd name="connsiteY1" fmla="*/ 27931 h 116403"/>
                <a:gd name="connsiteX2" fmla="*/ 93568 w 125513"/>
                <a:gd name="connsiteY2" fmla="*/ 26413 h 116403"/>
                <a:gd name="connsiteX3" fmla="*/ 56875 w 125513"/>
                <a:gd name="connsiteY3" fmla="*/ 56526 h 116403"/>
                <a:gd name="connsiteX4" fmla="*/ 192 w 125513"/>
                <a:gd name="connsiteY4" fmla="*/ 112956 h 116403"/>
                <a:gd name="connsiteX5" fmla="*/ 6012 w 125513"/>
                <a:gd name="connsiteY5" fmla="*/ 116499 h 116403"/>
                <a:gd name="connsiteX6" fmla="*/ 12085 w 125513"/>
                <a:gd name="connsiteY6" fmla="*/ 113716 h 116403"/>
                <a:gd name="connsiteX7" fmla="*/ 34607 w 125513"/>
                <a:gd name="connsiteY7" fmla="*/ 99292 h 116403"/>
                <a:gd name="connsiteX8" fmla="*/ 51055 w 125513"/>
                <a:gd name="connsiteY8" fmla="*/ 106377 h 116403"/>
                <a:gd name="connsiteX9" fmla="*/ 74842 w 125513"/>
                <a:gd name="connsiteY9" fmla="*/ 116499 h 116403"/>
                <a:gd name="connsiteX10" fmla="*/ 121656 w 125513"/>
                <a:gd name="connsiteY10" fmla="*/ 76011 h 116403"/>
                <a:gd name="connsiteX11" fmla="*/ 115583 w 125513"/>
                <a:gd name="connsiteY11" fmla="*/ 72468 h 116403"/>
                <a:gd name="connsiteX12" fmla="*/ 110269 w 125513"/>
                <a:gd name="connsiteY12" fmla="*/ 74746 h 116403"/>
                <a:gd name="connsiteX13" fmla="*/ 88507 w 125513"/>
                <a:gd name="connsiteY13" fmla="*/ 87904 h 116403"/>
                <a:gd name="connsiteX14" fmla="*/ 32076 w 125513"/>
                <a:gd name="connsiteY14" fmla="*/ 90435 h 116403"/>
                <a:gd name="connsiteX15" fmla="*/ 69022 w 125513"/>
                <a:gd name="connsiteY15" fmla="*/ 60069 h 116403"/>
                <a:gd name="connsiteX16" fmla="*/ 125705 w 125513"/>
                <a:gd name="connsiteY16" fmla="*/ 3638 h 116403"/>
                <a:gd name="connsiteX17" fmla="*/ 119885 w 125513"/>
                <a:gd name="connsiteY17" fmla="*/ 96 h 116403"/>
                <a:gd name="connsiteX18" fmla="*/ 114065 w 125513"/>
                <a:gd name="connsiteY18" fmla="*/ 2626 h 116403"/>
                <a:gd name="connsiteX19" fmla="*/ 97110 w 125513"/>
                <a:gd name="connsiteY19" fmla="*/ 17303 h 116403"/>
                <a:gd name="connsiteX20" fmla="*/ 79144 w 125513"/>
                <a:gd name="connsiteY20" fmla="*/ 9205 h 116403"/>
                <a:gd name="connsiteX21" fmla="*/ 57381 w 125513"/>
                <a:gd name="connsiteY21" fmla="*/ 96 h 116403"/>
                <a:gd name="connsiteX22" fmla="*/ 20689 w 125513"/>
                <a:gd name="connsiteY22" fmla="*/ 30462 h 116403"/>
                <a:gd name="connsiteX23" fmla="*/ 26762 w 125513"/>
                <a:gd name="connsiteY23" fmla="*/ 34004 h 116403"/>
                <a:gd name="connsiteX24" fmla="*/ 32582 w 125513"/>
                <a:gd name="connsiteY24" fmla="*/ 30715 h 116403"/>
                <a:gd name="connsiteX25" fmla="*/ 45488 w 125513"/>
                <a:gd name="connsiteY25" fmla="*/ 28184 h 116403"/>
                <a:gd name="connsiteX26" fmla="*/ 50549 w 125513"/>
                <a:gd name="connsiteY26" fmla="*/ 28184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13" h="116403">
                  <a:moveTo>
                    <a:pt x="50549" y="28184"/>
                  </a:moveTo>
                  <a:cubicBezTo>
                    <a:pt x="54092" y="27931"/>
                    <a:pt x="57381" y="28184"/>
                    <a:pt x="60924" y="27931"/>
                  </a:cubicBezTo>
                  <a:cubicBezTo>
                    <a:pt x="71046" y="27425"/>
                    <a:pt x="83446" y="26666"/>
                    <a:pt x="93568" y="26413"/>
                  </a:cubicBezTo>
                  <a:cubicBezTo>
                    <a:pt x="86482" y="33245"/>
                    <a:pt x="82434" y="37294"/>
                    <a:pt x="56875" y="56526"/>
                  </a:cubicBezTo>
                  <a:cubicBezTo>
                    <a:pt x="5759" y="95496"/>
                    <a:pt x="192" y="111944"/>
                    <a:pt x="192" y="112956"/>
                  </a:cubicBezTo>
                  <a:cubicBezTo>
                    <a:pt x="192" y="116499"/>
                    <a:pt x="3735" y="116499"/>
                    <a:pt x="6012" y="116499"/>
                  </a:cubicBezTo>
                  <a:cubicBezTo>
                    <a:pt x="10061" y="116499"/>
                    <a:pt x="10314" y="116246"/>
                    <a:pt x="12085" y="113716"/>
                  </a:cubicBezTo>
                  <a:cubicBezTo>
                    <a:pt x="21195" y="101063"/>
                    <a:pt x="30558" y="99292"/>
                    <a:pt x="34607" y="99292"/>
                  </a:cubicBezTo>
                  <a:cubicBezTo>
                    <a:pt x="41439" y="99292"/>
                    <a:pt x="47259" y="103594"/>
                    <a:pt x="51055" y="106377"/>
                  </a:cubicBezTo>
                  <a:cubicBezTo>
                    <a:pt x="58900" y="111944"/>
                    <a:pt x="65226" y="116499"/>
                    <a:pt x="74842" y="116499"/>
                  </a:cubicBezTo>
                  <a:cubicBezTo>
                    <a:pt x="103184" y="116499"/>
                    <a:pt x="121656" y="85627"/>
                    <a:pt x="121656" y="76011"/>
                  </a:cubicBezTo>
                  <a:cubicBezTo>
                    <a:pt x="121656" y="72468"/>
                    <a:pt x="117355" y="72468"/>
                    <a:pt x="115583" y="72468"/>
                  </a:cubicBezTo>
                  <a:cubicBezTo>
                    <a:pt x="113812" y="72468"/>
                    <a:pt x="111028" y="72468"/>
                    <a:pt x="110269" y="74746"/>
                  </a:cubicBezTo>
                  <a:cubicBezTo>
                    <a:pt x="107992" y="79554"/>
                    <a:pt x="105461" y="85880"/>
                    <a:pt x="88507" y="87904"/>
                  </a:cubicBezTo>
                  <a:cubicBezTo>
                    <a:pt x="86988" y="88157"/>
                    <a:pt x="37643" y="90182"/>
                    <a:pt x="32076" y="90435"/>
                  </a:cubicBezTo>
                  <a:cubicBezTo>
                    <a:pt x="39162" y="83602"/>
                    <a:pt x="43211" y="79554"/>
                    <a:pt x="69022" y="60069"/>
                  </a:cubicBezTo>
                  <a:cubicBezTo>
                    <a:pt x="120138" y="21099"/>
                    <a:pt x="125705" y="4651"/>
                    <a:pt x="125705" y="3638"/>
                  </a:cubicBezTo>
                  <a:cubicBezTo>
                    <a:pt x="125705" y="96"/>
                    <a:pt x="122163" y="96"/>
                    <a:pt x="119885" y="96"/>
                  </a:cubicBezTo>
                  <a:cubicBezTo>
                    <a:pt x="116089" y="96"/>
                    <a:pt x="115583" y="96"/>
                    <a:pt x="114065" y="2626"/>
                  </a:cubicBezTo>
                  <a:cubicBezTo>
                    <a:pt x="107992" y="11483"/>
                    <a:pt x="103184" y="17303"/>
                    <a:pt x="97110" y="17303"/>
                  </a:cubicBezTo>
                  <a:cubicBezTo>
                    <a:pt x="90531" y="17303"/>
                    <a:pt x="84964" y="13254"/>
                    <a:pt x="79144" y="9205"/>
                  </a:cubicBezTo>
                  <a:cubicBezTo>
                    <a:pt x="73071" y="4651"/>
                    <a:pt x="66744" y="96"/>
                    <a:pt x="57381" y="96"/>
                  </a:cubicBezTo>
                  <a:cubicBezTo>
                    <a:pt x="35113" y="96"/>
                    <a:pt x="20689" y="22617"/>
                    <a:pt x="20689" y="30462"/>
                  </a:cubicBezTo>
                  <a:cubicBezTo>
                    <a:pt x="20689" y="34004"/>
                    <a:pt x="24738" y="34004"/>
                    <a:pt x="26762" y="34004"/>
                  </a:cubicBezTo>
                  <a:cubicBezTo>
                    <a:pt x="29040" y="34004"/>
                    <a:pt x="31823" y="34004"/>
                    <a:pt x="32582" y="30715"/>
                  </a:cubicBezTo>
                  <a:cubicBezTo>
                    <a:pt x="36125" y="28943"/>
                    <a:pt x="37897" y="28690"/>
                    <a:pt x="45488" y="28184"/>
                  </a:cubicBezTo>
                  <a:lnTo>
                    <a:pt x="50549" y="28184"/>
                  </a:lnTo>
                  <a:close/>
                </a:path>
              </a:pathLst>
            </a:custGeom>
            <a:solidFill>
              <a:srgbClr val="000000"/>
            </a:solidFill>
            <a:ln w="25362"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676B0E01-D51A-B9F3-31B6-F3055A56D6C9}"/>
                </a:ext>
              </a:extLst>
            </p:cNvPr>
            <p:cNvSpPr/>
            <p:nvPr>
              <p:custDataLst>
                <p:tags r:id="rId18"/>
              </p:custDataLst>
            </p:nvPr>
          </p:nvSpPr>
          <p:spPr>
            <a:xfrm>
              <a:off x="9335661" y="6777578"/>
              <a:ext cx="168278" cy="59213"/>
            </a:xfrm>
            <a:custGeom>
              <a:avLst/>
              <a:gdLst>
                <a:gd name="connsiteX0" fmla="*/ 159876 w 168278"/>
                <a:gd name="connsiteY0" fmla="*/ 10218 h 59213"/>
                <a:gd name="connsiteX1" fmla="*/ 168480 w 168278"/>
                <a:gd name="connsiteY1" fmla="*/ 5157 h 59213"/>
                <a:gd name="connsiteX2" fmla="*/ 160129 w 168278"/>
                <a:gd name="connsiteY2" fmla="*/ 96 h 59213"/>
                <a:gd name="connsiteX3" fmla="*/ 8551 w 168278"/>
                <a:gd name="connsiteY3" fmla="*/ 96 h 59213"/>
                <a:gd name="connsiteX4" fmla="*/ 201 w 168278"/>
                <a:gd name="connsiteY4" fmla="*/ 5157 h 59213"/>
                <a:gd name="connsiteX5" fmla="*/ 8804 w 168278"/>
                <a:gd name="connsiteY5" fmla="*/ 10218 h 59213"/>
                <a:gd name="connsiteX6" fmla="*/ 159876 w 168278"/>
                <a:gd name="connsiteY6" fmla="*/ 10218 h 59213"/>
                <a:gd name="connsiteX7" fmla="*/ 160129 w 168278"/>
                <a:gd name="connsiteY7" fmla="*/ 59310 h 59213"/>
                <a:gd name="connsiteX8" fmla="*/ 168480 w 168278"/>
                <a:gd name="connsiteY8" fmla="*/ 54249 h 59213"/>
                <a:gd name="connsiteX9" fmla="*/ 159876 w 168278"/>
                <a:gd name="connsiteY9" fmla="*/ 49188 h 59213"/>
                <a:gd name="connsiteX10" fmla="*/ 8804 w 168278"/>
                <a:gd name="connsiteY10" fmla="*/ 49188 h 59213"/>
                <a:gd name="connsiteX11" fmla="*/ 201 w 168278"/>
                <a:gd name="connsiteY11" fmla="*/ 54249 h 59213"/>
                <a:gd name="connsiteX12" fmla="*/ 8551 w 168278"/>
                <a:gd name="connsiteY12" fmla="*/ 59310 h 59213"/>
                <a:gd name="connsiteX13" fmla="*/ 160129 w 168278"/>
                <a:gd name="connsiteY13" fmla="*/ 59310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6" y="10218"/>
                  </a:moveTo>
                  <a:cubicBezTo>
                    <a:pt x="163672" y="10218"/>
                    <a:pt x="168480" y="10218"/>
                    <a:pt x="168480" y="5157"/>
                  </a:cubicBezTo>
                  <a:cubicBezTo>
                    <a:pt x="168480" y="96"/>
                    <a:pt x="163672" y="96"/>
                    <a:pt x="160129" y="96"/>
                  </a:cubicBezTo>
                  <a:lnTo>
                    <a:pt x="8551" y="96"/>
                  </a:lnTo>
                  <a:cubicBezTo>
                    <a:pt x="5009" y="96"/>
                    <a:pt x="201" y="96"/>
                    <a:pt x="201" y="5157"/>
                  </a:cubicBezTo>
                  <a:cubicBezTo>
                    <a:pt x="201" y="10218"/>
                    <a:pt x="5009" y="10218"/>
                    <a:pt x="8804" y="10218"/>
                  </a:cubicBezTo>
                  <a:lnTo>
                    <a:pt x="159876" y="10218"/>
                  </a:lnTo>
                  <a:close/>
                  <a:moveTo>
                    <a:pt x="160129" y="59310"/>
                  </a:moveTo>
                  <a:cubicBezTo>
                    <a:pt x="163672" y="59310"/>
                    <a:pt x="168480" y="59310"/>
                    <a:pt x="168480" y="54249"/>
                  </a:cubicBezTo>
                  <a:cubicBezTo>
                    <a:pt x="168480" y="49188"/>
                    <a:pt x="163672" y="49188"/>
                    <a:pt x="159876" y="49188"/>
                  </a:cubicBezTo>
                  <a:lnTo>
                    <a:pt x="8804" y="49188"/>
                  </a:lnTo>
                  <a:cubicBezTo>
                    <a:pt x="5009" y="49188"/>
                    <a:pt x="201" y="49188"/>
                    <a:pt x="201" y="54249"/>
                  </a:cubicBezTo>
                  <a:cubicBezTo>
                    <a:pt x="201" y="59310"/>
                    <a:pt x="5009" y="59310"/>
                    <a:pt x="8551" y="59310"/>
                  </a:cubicBezTo>
                  <a:lnTo>
                    <a:pt x="160129" y="59310"/>
                  </a:lnTo>
                  <a:close/>
                </a:path>
              </a:pathLst>
            </a:custGeom>
            <a:solidFill>
              <a:srgbClr val="000000"/>
            </a:solidFill>
            <a:ln w="25362"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4A65E9AA-1A94-D35A-CB67-0454C977CE1D}"/>
                </a:ext>
              </a:extLst>
            </p:cNvPr>
            <p:cNvSpPr/>
            <p:nvPr>
              <p:custDataLst>
                <p:tags r:id="rId19"/>
              </p:custDataLst>
            </p:nvPr>
          </p:nvSpPr>
          <p:spPr>
            <a:xfrm>
              <a:off x="9595684" y="6755815"/>
              <a:ext cx="115644" cy="166760"/>
            </a:xfrm>
            <a:custGeom>
              <a:avLst/>
              <a:gdLst>
                <a:gd name="connsiteX0" fmla="*/ 49303 w 115644"/>
                <a:gd name="connsiteY0" fmla="*/ 71203 h 166760"/>
                <a:gd name="connsiteX1" fmla="*/ 27288 w 115644"/>
                <a:gd name="connsiteY1" fmla="*/ 40078 h 166760"/>
                <a:gd name="connsiteX2" fmla="*/ 31336 w 115644"/>
                <a:gd name="connsiteY2" fmla="*/ 18821 h 166760"/>
                <a:gd name="connsiteX3" fmla="*/ 49303 w 115644"/>
                <a:gd name="connsiteY3" fmla="*/ 8699 h 166760"/>
                <a:gd name="connsiteX4" fmla="*/ 71319 w 115644"/>
                <a:gd name="connsiteY4" fmla="*/ 39825 h 166760"/>
                <a:gd name="connsiteX5" fmla="*/ 67270 w 115644"/>
                <a:gd name="connsiteY5" fmla="*/ 61081 h 166760"/>
                <a:gd name="connsiteX6" fmla="*/ 49303 w 115644"/>
                <a:gd name="connsiteY6" fmla="*/ 71203 h 166760"/>
                <a:gd name="connsiteX7" fmla="*/ 19949 w 115644"/>
                <a:gd name="connsiteY7" fmla="*/ 81072 h 166760"/>
                <a:gd name="connsiteX8" fmla="*/ 24251 w 115644"/>
                <a:gd name="connsiteY8" fmla="*/ 69179 h 166760"/>
                <a:gd name="connsiteX9" fmla="*/ 49303 w 115644"/>
                <a:gd name="connsiteY9" fmla="*/ 77023 h 166760"/>
                <a:gd name="connsiteX10" fmla="*/ 90297 w 115644"/>
                <a:gd name="connsiteY10" fmla="*/ 40078 h 166760"/>
                <a:gd name="connsiteX11" fmla="*/ 79922 w 115644"/>
                <a:gd name="connsiteY11" fmla="*/ 15532 h 166760"/>
                <a:gd name="connsiteX12" fmla="*/ 102697 w 115644"/>
                <a:gd name="connsiteY12" fmla="*/ 5663 h 166760"/>
                <a:gd name="connsiteX13" fmla="*/ 105227 w 115644"/>
                <a:gd name="connsiteY13" fmla="*/ 5916 h 166760"/>
                <a:gd name="connsiteX14" fmla="*/ 101179 w 115644"/>
                <a:gd name="connsiteY14" fmla="*/ 12748 h 166760"/>
                <a:gd name="connsiteX15" fmla="*/ 108517 w 115644"/>
                <a:gd name="connsiteY15" fmla="*/ 20087 h 166760"/>
                <a:gd name="connsiteX16" fmla="*/ 115855 w 115644"/>
                <a:gd name="connsiteY16" fmla="*/ 12495 h 166760"/>
                <a:gd name="connsiteX17" fmla="*/ 102950 w 115644"/>
                <a:gd name="connsiteY17" fmla="*/ 96 h 166760"/>
                <a:gd name="connsiteX18" fmla="*/ 76126 w 115644"/>
                <a:gd name="connsiteY18" fmla="*/ 11989 h 166760"/>
                <a:gd name="connsiteX19" fmla="*/ 49303 w 115644"/>
                <a:gd name="connsiteY19" fmla="*/ 2879 h 166760"/>
                <a:gd name="connsiteX20" fmla="*/ 8309 w 115644"/>
                <a:gd name="connsiteY20" fmla="*/ 39825 h 166760"/>
                <a:gd name="connsiteX21" fmla="*/ 20202 w 115644"/>
                <a:gd name="connsiteY21" fmla="*/ 65889 h 166760"/>
                <a:gd name="connsiteX22" fmla="*/ 12358 w 115644"/>
                <a:gd name="connsiteY22" fmla="*/ 86892 h 166760"/>
                <a:gd name="connsiteX23" fmla="*/ 23492 w 115644"/>
                <a:gd name="connsiteY23" fmla="*/ 109414 h 166760"/>
                <a:gd name="connsiteX24" fmla="*/ 211 w 115644"/>
                <a:gd name="connsiteY24" fmla="*/ 134719 h 166760"/>
                <a:gd name="connsiteX25" fmla="*/ 56135 w 115644"/>
                <a:gd name="connsiteY25" fmla="*/ 166856 h 166760"/>
                <a:gd name="connsiteX26" fmla="*/ 112313 w 115644"/>
                <a:gd name="connsiteY26" fmla="*/ 134213 h 166760"/>
                <a:gd name="connsiteX27" fmla="*/ 95864 w 115644"/>
                <a:gd name="connsiteY27" fmla="*/ 105365 h 166760"/>
                <a:gd name="connsiteX28" fmla="*/ 52340 w 115644"/>
                <a:gd name="connsiteY28" fmla="*/ 98279 h 166760"/>
                <a:gd name="connsiteX29" fmla="*/ 33361 w 115644"/>
                <a:gd name="connsiteY29" fmla="*/ 98026 h 166760"/>
                <a:gd name="connsiteX30" fmla="*/ 19949 w 115644"/>
                <a:gd name="connsiteY30" fmla="*/ 81072 h 166760"/>
                <a:gd name="connsiteX31" fmla="*/ 56388 w 115644"/>
                <a:gd name="connsiteY31" fmla="*/ 161036 h 166760"/>
                <a:gd name="connsiteX32" fmla="*/ 13370 w 115644"/>
                <a:gd name="connsiteY32" fmla="*/ 134719 h 166760"/>
                <a:gd name="connsiteX33" fmla="*/ 34120 w 115644"/>
                <a:gd name="connsiteY33" fmla="*/ 112956 h 166760"/>
                <a:gd name="connsiteX34" fmla="*/ 49050 w 115644"/>
                <a:gd name="connsiteY34" fmla="*/ 112956 h 166760"/>
                <a:gd name="connsiteX35" fmla="*/ 99154 w 115644"/>
                <a:gd name="connsiteY35" fmla="*/ 134719 h 166760"/>
                <a:gd name="connsiteX36" fmla="*/ 56388 w 115644"/>
                <a:gd name="connsiteY36" fmla="*/ 161036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03" y="71203"/>
                  </a:moveTo>
                  <a:cubicBezTo>
                    <a:pt x="27288" y="71203"/>
                    <a:pt x="27288" y="45898"/>
                    <a:pt x="27288" y="40078"/>
                  </a:cubicBezTo>
                  <a:cubicBezTo>
                    <a:pt x="27288" y="33245"/>
                    <a:pt x="27541" y="25148"/>
                    <a:pt x="31336" y="18821"/>
                  </a:cubicBezTo>
                  <a:cubicBezTo>
                    <a:pt x="33361" y="15785"/>
                    <a:pt x="39181" y="8699"/>
                    <a:pt x="49303" y="8699"/>
                  </a:cubicBezTo>
                  <a:cubicBezTo>
                    <a:pt x="71319" y="8699"/>
                    <a:pt x="71319" y="34004"/>
                    <a:pt x="71319" y="39825"/>
                  </a:cubicBezTo>
                  <a:cubicBezTo>
                    <a:pt x="71319" y="46657"/>
                    <a:pt x="71065" y="54755"/>
                    <a:pt x="67270" y="61081"/>
                  </a:cubicBezTo>
                  <a:cubicBezTo>
                    <a:pt x="65245" y="64118"/>
                    <a:pt x="59425" y="71203"/>
                    <a:pt x="49303" y="71203"/>
                  </a:cubicBezTo>
                  <a:close/>
                  <a:moveTo>
                    <a:pt x="19949" y="81072"/>
                  </a:moveTo>
                  <a:cubicBezTo>
                    <a:pt x="19949" y="80060"/>
                    <a:pt x="19949" y="74240"/>
                    <a:pt x="24251" y="69179"/>
                  </a:cubicBezTo>
                  <a:cubicBezTo>
                    <a:pt x="34120" y="76264"/>
                    <a:pt x="44495" y="77023"/>
                    <a:pt x="49303" y="77023"/>
                  </a:cubicBezTo>
                  <a:cubicBezTo>
                    <a:pt x="72837" y="77023"/>
                    <a:pt x="90297" y="59563"/>
                    <a:pt x="90297" y="40078"/>
                  </a:cubicBezTo>
                  <a:cubicBezTo>
                    <a:pt x="90297" y="30715"/>
                    <a:pt x="86249" y="21352"/>
                    <a:pt x="79922" y="15532"/>
                  </a:cubicBezTo>
                  <a:cubicBezTo>
                    <a:pt x="89032" y="6928"/>
                    <a:pt x="98142" y="5663"/>
                    <a:pt x="102697" y="5663"/>
                  </a:cubicBezTo>
                  <a:cubicBezTo>
                    <a:pt x="103203" y="5663"/>
                    <a:pt x="104468" y="5663"/>
                    <a:pt x="105227" y="5916"/>
                  </a:cubicBezTo>
                  <a:cubicBezTo>
                    <a:pt x="102444" y="6928"/>
                    <a:pt x="101179" y="9712"/>
                    <a:pt x="101179" y="12748"/>
                  </a:cubicBezTo>
                  <a:cubicBezTo>
                    <a:pt x="101179" y="17050"/>
                    <a:pt x="104468" y="20087"/>
                    <a:pt x="108517" y="20087"/>
                  </a:cubicBezTo>
                  <a:cubicBezTo>
                    <a:pt x="111048" y="20087"/>
                    <a:pt x="115855" y="18315"/>
                    <a:pt x="115855" y="12495"/>
                  </a:cubicBezTo>
                  <a:cubicBezTo>
                    <a:pt x="115855" y="8193"/>
                    <a:pt x="112819" y="96"/>
                    <a:pt x="102950" y="96"/>
                  </a:cubicBezTo>
                  <a:cubicBezTo>
                    <a:pt x="97889" y="96"/>
                    <a:pt x="86755" y="1614"/>
                    <a:pt x="76126" y="11989"/>
                  </a:cubicBezTo>
                  <a:cubicBezTo>
                    <a:pt x="65498" y="3638"/>
                    <a:pt x="54870" y="2879"/>
                    <a:pt x="49303" y="2879"/>
                  </a:cubicBezTo>
                  <a:cubicBezTo>
                    <a:pt x="25769" y="2879"/>
                    <a:pt x="8309" y="20340"/>
                    <a:pt x="8309" y="39825"/>
                  </a:cubicBezTo>
                  <a:cubicBezTo>
                    <a:pt x="8309" y="50959"/>
                    <a:pt x="13876" y="60575"/>
                    <a:pt x="20202" y="65889"/>
                  </a:cubicBezTo>
                  <a:cubicBezTo>
                    <a:pt x="16913" y="69685"/>
                    <a:pt x="12358" y="78035"/>
                    <a:pt x="12358" y="86892"/>
                  </a:cubicBezTo>
                  <a:cubicBezTo>
                    <a:pt x="12358" y="94737"/>
                    <a:pt x="15647" y="104353"/>
                    <a:pt x="23492" y="109414"/>
                  </a:cubicBezTo>
                  <a:cubicBezTo>
                    <a:pt x="8309" y="113716"/>
                    <a:pt x="211" y="124597"/>
                    <a:pt x="211" y="134719"/>
                  </a:cubicBezTo>
                  <a:cubicBezTo>
                    <a:pt x="211" y="152938"/>
                    <a:pt x="25263" y="166856"/>
                    <a:pt x="56135" y="166856"/>
                  </a:cubicBezTo>
                  <a:cubicBezTo>
                    <a:pt x="85995" y="166856"/>
                    <a:pt x="112313" y="153951"/>
                    <a:pt x="112313" y="134213"/>
                  </a:cubicBezTo>
                  <a:cubicBezTo>
                    <a:pt x="112313" y="125356"/>
                    <a:pt x="108770" y="112450"/>
                    <a:pt x="95864" y="105365"/>
                  </a:cubicBezTo>
                  <a:cubicBezTo>
                    <a:pt x="82453" y="98279"/>
                    <a:pt x="67776" y="98279"/>
                    <a:pt x="52340" y="98279"/>
                  </a:cubicBezTo>
                  <a:cubicBezTo>
                    <a:pt x="46013" y="98279"/>
                    <a:pt x="35132" y="98279"/>
                    <a:pt x="33361" y="98026"/>
                  </a:cubicBezTo>
                  <a:cubicBezTo>
                    <a:pt x="25263" y="97014"/>
                    <a:pt x="19949" y="89170"/>
                    <a:pt x="19949" y="81072"/>
                  </a:cubicBezTo>
                  <a:close/>
                  <a:moveTo>
                    <a:pt x="56388" y="161036"/>
                  </a:moveTo>
                  <a:cubicBezTo>
                    <a:pt x="30830" y="161036"/>
                    <a:pt x="13370" y="148131"/>
                    <a:pt x="13370" y="134719"/>
                  </a:cubicBezTo>
                  <a:cubicBezTo>
                    <a:pt x="13370" y="123078"/>
                    <a:pt x="22986" y="113716"/>
                    <a:pt x="34120" y="112956"/>
                  </a:cubicBezTo>
                  <a:lnTo>
                    <a:pt x="49050" y="112956"/>
                  </a:lnTo>
                  <a:cubicBezTo>
                    <a:pt x="70812" y="112956"/>
                    <a:pt x="99154" y="112956"/>
                    <a:pt x="99154" y="134719"/>
                  </a:cubicBezTo>
                  <a:cubicBezTo>
                    <a:pt x="99154" y="148384"/>
                    <a:pt x="81188" y="161036"/>
                    <a:pt x="56388" y="161036"/>
                  </a:cubicBezTo>
                  <a:close/>
                </a:path>
              </a:pathLst>
            </a:custGeom>
            <a:solidFill>
              <a:srgbClr val="000000"/>
            </a:solidFill>
            <a:ln w="25362"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35F4E1D5-C8D9-33E2-3540-CA6BDA39FFE7}"/>
                </a:ext>
              </a:extLst>
            </p:cNvPr>
            <p:cNvSpPr/>
            <p:nvPr>
              <p:custDataLst>
                <p:tags r:id="rId20"/>
              </p:custDataLst>
            </p:nvPr>
          </p:nvSpPr>
          <p:spPr>
            <a:xfrm>
              <a:off x="9806362" y="6579436"/>
              <a:ext cx="96159" cy="455238"/>
            </a:xfrm>
            <a:custGeom>
              <a:avLst/>
              <a:gdLst>
                <a:gd name="connsiteX0" fmla="*/ 84990 w 96159"/>
                <a:gd name="connsiteY0" fmla="*/ 452540 h 455238"/>
                <a:gd name="connsiteX1" fmla="*/ 88027 w 96159"/>
                <a:gd name="connsiteY1" fmla="*/ 455323 h 455238"/>
                <a:gd name="connsiteX2" fmla="*/ 93594 w 96159"/>
                <a:gd name="connsiteY2" fmla="*/ 455323 h 455238"/>
                <a:gd name="connsiteX3" fmla="*/ 96377 w 96159"/>
                <a:gd name="connsiteY3" fmla="*/ 452793 h 455238"/>
                <a:gd name="connsiteX4" fmla="*/ 95365 w 96159"/>
                <a:gd name="connsiteY4" fmla="*/ 450515 h 455238"/>
                <a:gd name="connsiteX5" fmla="*/ 56901 w 96159"/>
                <a:gd name="connsiteY5" fmla="*/ 399652 h 455238"/>
                <a:gd name="connsiteX6" fmla="*/ 19450 w 96159"/>
                <a:gd name="connsiteY6" fmla="*/ 227831 h 455238"/>
                <a:gd name="connsiteX7" fmla="*/ 95618 w 96159"/>
                <a:gd name="connsiteY7" fmla="*/ 4640 h 455238"/>
                <a:gd name="connsiteX8" fmla="*/ 96377 w 96159"/>
                <a:gd name="connsiteY8" fmla="*/ 2615 h 455238"/>
                <a:gd name="connsiteX9" fmla="*/ 91569 w 96159"/>
                <a:gd name="connsiteY9" fmla="*/ 85 h 455238"/>
                <a:gd name="connsiteX10" fmla="*/ 85496 w 96159"/>
                <a:gd name="connsiteY10" fmla="*/ 2109 h 455238"/>
                <a:gd name="connsiteX11" fmla="*/ 16919 w 96159"/>
                <a:gd name="connsiteY11" fmla="*/ 111427 h 455238"/>
                <a:gd name="connsiteX12" fmla="*/ 218 w 96159"/>
                <a:gd name="connsiteY12" fmla="*/ 227578 h 455238"/>
                <a:gd name="connsiteX13" fmla="*/ 50828 w 96159"/>
                <a:gd name="connsiteY13" fmla="*/ 414076 h 455238"/>
                <a:gd name="connsiteX14" fmla="*/ 67023 w 96159"/>
                <a:gd name="connsiteY14" fmla="*/ 434573 h 455238"/>
                <a:gd name="connsiteX15" fmla="*/ 75121 w 96159"/>
                <a:gd name="connsiteY15" fmla="*/ 443430 h 455238"/>
                <a:gd name="connsiteX16" fmla="*/ 84990 w 96159"/>
                <a:gd name="connsiteY16" fmla="*/ 452540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59" h="455238">
                  <a:moveTo>
                    <a:pt x="84990" y="452540"/>
                  </a:moveTo>
                  <a:cubicBezTo>
                    <a:pt x="85496" y="452793"/>
                    <a:pt x="87774" y="455323"/>
                    <a:pt x="88027" y="455323"/>
                  </a:cubicBezTo>
                  <a:lnTo>
                    <a:pt x="93594" y="455323"/>
                  </a:lnTo>
                  <a:cubicBezTo>
                    <a:pt x="94353" y="455323"/>
                    <a:pt x="96377" y="455070"/>
                    <a:pt x="96377" y="452793"/>
                  </a:cubicBezTo>
                  <a:cubicBezTo>
                    <a:pt x="96377" y="451781"/>
                    <a:pt x="95871" y="451275"/>
                    <a:pt x="95365" y="450515"/>
                  </a:cubicBezTo>
                  <a:cubicBezTo>
                    <a:pt x="86255" y="441406"/>
                    <a:pt x="72591" y="427488"/>
                    <a:pt x="56901" y="399652"/>
                  </a:cubicBezTo>
                  <a:cubicBezTo>
                    <a:pt x="29572" y="351066"/>
                    <a:pt x="19450" y="288563"/>
                    <a:pt x="19450" y="227831"/>
                  </a:cubicBezTo>
                  <a:cubicBezTo>
                    <a:pt x="19450" y="115476"/>
                    <a:pt x="51334" y="49430"/>
                    <a:pt x="95618" y="4640"/>
                  </a:cubicBezTo>
                  <a:cubicBezTo>
                    <a:pt x="96377" y="3880"/>
                    <a:pt x="96377" y="3121"/>
                    <a:pt x="96377" y="2615"/>
                  </a:cubicBezTo>
                  <a:cubicBezTo>
                    <a:pt x="96377" y="85"/>
                    <a:pt x="94606" y="85"/>
                    <a:pt x="91569" y="85"/>
                  </a:cubicBezTo>
                  <a:cubicBezTo>
                    <a:pt x="88280" y="85"/>
                    <a:pt x="87774" y="85"/>
                    <a:pt x="85496" y="2109"/>
                  </a:cubicBezTo>
                  <a:cubicBezTo>
                    <a:pt x="61456" y="22859"/>
                    <a:pt x="34380" y="58033"/>
                    <a:pt x="16919" y="111427"/>
                  </a:cubicBezTo>
                  <a:cubicBezTo>
                    <a:pt x="6038" y="144830"/>
                    <a:pt x="218" y="185571"/>
                    <a:pt x="218" y="227578"/>
                  </a:cubicBezTo>
                  <a:cubicBezTo>
                    <a:pt x="218" y="287551"/>
                    <a:pt x="11099" y="355368"/>
                    <a:pt x="50828" y="414076"/>
                  </a:cubicBezTo>
                  <a:cubicBezTo>
                    <a:pt x="57661" y="423945"/>
                    <a:pt x="67023" y="434320"/>
                    <a:pt x="67023" y="434573"/>
                  </a:cubicBezTo>
                  <a:cubicBezTo>
                    <a:pt x="69554" y="437610"/>
                    <a:pt x="73097" y="441659"/>
                    <a:pt x="75121" y="443430"/>
                  </a:cubicBezTo>
                  <a:lnTo>
                    <a:pt x="84990" y="452540"/>
                  </a:lnTo>
                  <a:close/>
                </a:path>
              </a:pathLst>
            </a:custGeom>
            <a:solidFill>
              <a:srgbClr val="000000"/>
            </a:solidFill>
            <a:ln w="25362"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DA1862E5-7D1D-A62A-54D8-4BF975F73873}"/>
                </a:ext>
              </a:extLst>
            </p:cNvPr>
            <p:cNvSpPr/>
            <p:nvPr>
              <p:custDataLst>
                <p:tags r:id="rId21"/>
              </p:custDataLst>
            </p:nvPr>
          </p:nvSpPr>
          <p:spPr>
            <a:xfrm>
              <a:off x="9928389" y="6696855"/>
              <a:ext cx="288984" cy="177894"/>
            </a:xfrm>
            <a:custGeom>
              <a:avLst/>
              <a:gdLst>
                <a:gd name="connsiteX0" fmla="*/ 259601 w 288984"/>
                <a:gd name="connsiteY0" fmla="*/ 21605 h 177894"/>
                <a:gd name="connsiteX1" fmla="*/ 281617 w 288984"/>
                <a:gd name="connsiteY1" fmla="*/ 11989 h 177894"/>
                <a:gd name="connsiteX2" fmla="*/ 289208 w 288984"/>
                <a:gd name="connsiteY2" fmla="*/ 4651 h 177894"/>
                <a:gd name="connsiteX3" fmla="*/ 284653 w 288984"/>
                <a:gd name="connsiteY3" fmla="*/ 96 h 177894"/>
                <a:gd name="connsiteX4" fmla="*/ 263144 w 288984"/>
                <a:gd name="connsiteY4" fmla="*/ 855 h 177894"/>
                <a:gd name="connsiteX5" fmla="*/ 234043 w 288984"/>
                <a:gd name="connsiteY5" fmla="*/ 96 h 177894"/>
                <a:gd name="connsiteX6" fmla="*/ 227211 w 288984"/>
                <a:gd name="connsiteY6" fmla="*/ 7434 h 177894"/>
                <a:gd name="connsiteX7" fmla="*/ 233537 w 288984"/>
                <a:gd name="connsiteY7" fmla="*/ 11989 h 177894"/>
                <a:gd name="connsiteX8" fmla="*/ 251251 w 288984"/>
                <a:gd name="connsiteY8" fmla="*/ 14773 h 177894"/>
                <a:gd name="connsiteX9" fmla="*/ 178119 w 288984"/>
                <a:gd name="connsiteY9" fmla="*/ 130417 h 177894"/>
                <a:gd name="connsiteX10" fmla="*/ 162936 w 288984"/>
                <a:gd name="connsiteY10" fmla="*/ 13254 h 177894"/>
                <a:gd name="connsiteX11" fmla="*/ 179384 w 288984"/>
                <a:gd name="connsiteY11" fmla="*/ 11989 h 177894"/>
                <a:gd name="connsiteX12" fmla="*/ 188747 w 288984"/>
                <a:gd name="connsiteY12" fmla="*/ 4651 h 177894"/>
                <a:gd name="connsiteX13" fmla="*/ 183433 w 288984"/>
                <a:gd name="connsiteY13" fmla="*/ 96 h 177894"/>
                <a:gd name="connsiteX14" fmla="*/ 146234 w 288984"/>
                <a:gd name="connsiteY14" fmla="*/ 855 h 177894"/>
                <a:gd name="connsiteX15" fmla="*/ 130039 w 288984"/>
                <a:gd name="connsiteY15" fmla="*/ 602 h 177894"/>
                <a:gd name="connsiteX16" fmla="*/ 113085 w 288984"/>
                <a:gd name="connsiteY16" fmla="*/ 96 h 177894"/>
                <a:gd name="connsiteX17" fmla="*/ 106252 w 288984"/>
                <a:gd name="connsiteY17" fmla="*/ 7434 h 177894"/>
                <a:gd name="connsiteX18" fmla="*/ 114603 w 288984"/>
                <a:gd name="connsiteY18" fmla="*/ 11989 h 177894"/>
                <a:gd name="connsiteX19" fmla="*/ 126749 w 288984"/>
                <a:gd name="connsiteY19" fmla="*/ 12495 h 177894"/>
                <a:gd name="connsiteX20" fmla="*/ 130039 w 288984"/>
                <a:gd name="connsiteY20" fmla="*/ 37800 h 177894"/>
                <a:gd name="connsiteX21" fmla="*/ 128015 w 288984"/>
                <a:gd name="connsiteY21" fmla="*/ 41849 h 177894"/>
                <a:gd name="connsiteX22" fmla="*/ 72090 w 288984"/>
                <a:gd name="connsiteY22" fmla="*/ 130417 h 177894"/>
                <a:gd name="connsiteX23" fmla="*/ 56907 w 288984"/>
                <a:gd name="connsiteY23" fmla="*/ 13254 h 177894"/>
                <a:gd name="connsiteX24" fmla="*/ 73356 w 288984"/>
                <a:gd name="connsiteY24" fmla="*/ 11989 h 177894"/>
                <a:gd name="connsiteX25" fmla="*/ 80694 w 288984"/>
                <a:gd name="connsiteY25" fmla="*/ 10471 h 177894"/>
                <a:gd name="connsiteX26" fmla="*/ 82719 w 288984"/>
                <a:gd name="connsiteY26" fmla="*/ 4651 h 177894"/>
                <a:gd name="connsiteX27" fmla="*/ 77404 w 288984"/>
                <a:gd name="connsiteY27" fmla="*/ 96 h 177894"/>
                <a:gd name="connsiteX28" fmla="*/ 39953 w 288984"/>
                <a:gd name="connsiteY28" fmla="*/ 855 h 177894"/>
                <a:gd name="connsiteX29" fmla="*/ 23758 w 288984"/>
                <a:gd name="connsiteY29" fmla="*/ 602 h 177894"/>
                <a:gd name="connsiteX30" fmla="*/ 7056 w 288984"/>
                <a:gd name="connsiteY30" fmla="*/ 96 h 177894"/>
                <a:gd name="connsiteX31" fmla="*/ 224 w 288984"/>
                <a:gd name="connsiteY31" fmla="*/ 7434 h 177894"/>
                <a:gd name="connsiteX32" fmla="*/ 8575 w 288984"/>
                <a:gd name="connsiteY32" fmla="*/ 11989 h 177894"/>
                <a:gd name="connsiteX33" fmla="*/ 20721 w 288984"/>
                <a:gd name="connsiteY33" fmla="*/ 12495 h 177894"/>
                <a:gd name="connsiteX34" fmla="*/ 41218 w 288984"/>
                <a:gd name="connsiteY34" fmla="*/ 170399 h 177894"/>
                <a:gd name="connsiteX35" fmla="*/ 48557 w 288984"/>
                <a:gd name="connsiteY35" fmla="*/ 177991 h 177894"/>
                <a:gd name="connsiteX36" fmla="*/ 59185 w 288984"/>
                <a:gd name="connsiteY36" fmla="*/ 171411 h 177894"/>
                <a:gd name="connsiteX37" fmla="*/ 132317 w 288984"/>
                <a:gd name="connsiteY37" fmla="*/ 55261 h 177894"/>
                <a:gd name="connsiteX38" fmla="*/ 147247 w 288984"/>
                <a:gd name="connsiteY38" fmla="*/ 170399 h 177894"/>
                <a:gd name="connsiteX39" fmla="*/ 154838 w 288984"/>
                <a:gd name="connsiteY39" fmla="*/ 177991 h 177894"/>
                <a:gd name="connsiteX40" fmla="*/ 165213 w 288984"/>
                <a:gd name="connsiteY40" fmla="*/ 171411 h 177894"/>
                <a:gd name="connsiteX41" fmla="*/ 259601 w 288984"/>
                <a:gd name="connsiteY41" fmla="*/ 21605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01" y="21605"/>
                  </a:moveTo>
                  <a:cubicBezTo>
                    <a:pt x="262638" y="16797"/>
                    <a:pt x="265674" y="12242"/>
                    <a:pt x="281617" y="11989"/>
                  </a:cubicBezTo>
                  <a:cubicBezTo>
                    <a:pt x="284653" y="11989"/>
                    <a:pt x="289208" y="11989"/>
                    <a:pt x="289208" y="4651"/>
                  </a:cubicBezTo>
                  <a:cubicBezTo>
                    <a:pt x="289208" y="2373"/>
                    <a:pt x="287184" y="96"/>
                    <a:pt x="284653" y="96"/>
                  </a:cubicBezTo>
                  <a:cubicBezTo>
                    <a:pt x="277821" y="96"/>
                    <a:pt x="270229" y="855"/>
                    <a:pt x="263144" y="855"/>
                  </a:cubicBezTo>
                  <a:cubicBezTo>
                    <a:pt x="253528" y="855"/>
                    <a:pt x="243406" y="96"/>
                    <a:pt x="234043" y="96"/>
                  </a:cubicBezTo>
                  <a:cubicBezTo>
                    <a:pt x="232019" y="96"/>
                    <a:pt x="227211" y="96"/>
                    <a:pt x="227211" y="7434"/>
                  </a:cubicBezTo>
                  <a:cubicBezTo>
                    <a:pt x="227211" y="11989"/>
                    <a:pt x="231766" y="11989"/>
                    <a:pt x="233537" y="11989"/>
                  </a:cubicBezTo>
                  <a:cubicBezTo>
                    <a:pt x="234549" y="11989"/>
                    <a:pt x="244671" y="11989"/>
                    <a:pt x="251251" y="14773"/>
                  </a:cubicBezTo>
                  <a:lnTo>
                    <a:pt x="178119" y="130417"/>
                  </a:lnTo>
                  <a:lnTo>
                    <a:pt x="162936" y="13254"/>
                  </a:lnTo>
                  <a:cubicBezTo>
                    <a:pt x="167744" y="12242"/>
                    <a:pt x="175588" y="11989"/>
                    <a:pt x="179384" y="11989"/>
                  </a:cubicBezTo>
                  <a:cubicBezTo>
                    <a:pt x="184698" y="11989"/>
                    <a:pt x="188747" y="11989"/>
                    <a:pt x="188747" y="4651"/>
                  </a:cubicBezTo>
                  <a:cubicBezTo>
                    <a:pt x="188747" y="4398"/>
                    <a:pt x="188747" y="96"/>
                    <a:pt x="183433" y="96"/>
                  </a:cubicBezTo>
                  <a:cubicBezTo>
                    <a:pt x="175082" y="96"/>
                    <a:pt x="154585" y="855"/>
                    <a:pt x="146234" y="855"/>
                  </a:cubicBezTo>
                  <a:cubicBezTo>
                    <a:pt x="140920" y="855"/>
                    <a:pt x="135353" y="602"/>
                    <a:pt x="130039" y="602"/>
                  </a:cubicBezTo>
                  <a:cubicBezTo>
                    <a:pt x="122701" y="602"/>
                    <a:pt x="113591" y="96"/>
                    <a:pt x="113085" y="96"/>
                  </a:cubicBezTo>
                  <a:cubicBezTo>
                    <a:pt x="111313" y="96"/>
                    <a:pt x="106252" y="96"/>
                    <a:pt x="106252" y="7434"/>
                  </a:cubicBezTo>
                  <a:cubicBezTo>
                    <a:pt x="106252" y="11989"/>
                    <a:pt x="110554" y="11989"/>
                    <a:pt x="114603" y="11989"/>
                  </a:cubicBezTo>
                  <a:cubicBezTo>
                    <a:pt x="118399" y="11989"/>
                    <a:pt x="123460" y="12242"/>
                    <a:pt x="126749" y="12495"/>
                  </a:cubicBezTo>
                  <a:lnTo>
                    <a:pt x="130039" y="37800"/>
                  </a:lnTo>
                  <a:cubicBezTo>
                    <a:pt x="130039" y="38559"/>
                    <a:pt x="130039" y="39065"/>
                    <a:pt x="128015" y="41849"/>
                  </a:cubicBezTo>
                  <a:lnTo>
                    <a:pt x="72090" y="130417"/>
                  </a:lnTo>
                  <a:lnTo>
                    <a:pt x="56907" y="13254"/>
                  </a:lnTo>
                  <a:cubicBezTo>
                    <a:pt x="61715" y="12242"/>
                    <a:pt x="69560" y="11989"/>
                    <a:pt x="73356" y="11989"/>
                  </a:cubicBezTo>
                  <a:cubicBezTo>
                    <a:pt x="79176" y="11989"/>
                    <a:pt x="79429" y="11736"/>
                    <a:pt x="80694" y="10471"/>
                  </a:cubicBezTo>
                  <a:cubicBezTo>
                    <a:pt x="82212" y="9205"/>
                    <a:pt x="82719" y="4904"/>
                    <a:pt x="82719" y="4651"/>
                  </a:cubicBezTo>
                  <a:cubicBezTo>
                    <a:pt x="82719" y="4397"/>
                    <a:pt x="82719" y="96"/>
                    <a:pt x="77404" y="96"/>
                  </a:cubicBezTo>
                  <a:cubicBezTo>
                    <a:pt x="69054" y="96"/>
                    <a:pt x="48304" y="855"/>
                    <a:pt x="39953" y="855"/>
                  </a:cubicBezTo>
                  <a:cubicBezTo>
                    <a:pt x="34639" y="855"/>
                    <a:pt x="29072" y="602"/>
                    <a:pt x="23758" y="602"/>
                  </a:cubicBezTo>
                  <a:cubicBezTo>
                    <a:pt x="16925" y="602"/>
                    <a:pt x="7309" y="96"/>
                    <a:pt x="7056" y="96"/>
                  </a:cubicBezTo>
                  <a:cubicBezTo>
                    <a:pt x="5032" y="96"/>
                    <a:pt x="224" y="96"/>
                    <a:pt x="224" y="7434"/>
                  </a:cubicBezTo>
                  <a:cubicBezTo>
                    <a:pt x="224" y="11989"/>
                    <a:pt x="4273" y="11989"/>
                    <a:pt x="8575" y="11989"/>
                  </a:cubicBezTo>
                  <a:cubicBezTo>
                    <a:pt x="12370" y="11989"/>
                    <a:pt x="17431" y="12242"/>
                    <a:pt x="20721" y="12495"/>
                  </a:cubicBezTo>
                  <a:lnTo>
                    <a:pt x="41218" y="170399"/>
                  </a:lnTo>
                  <a:cubicBezTo>
                    <a:pt x="41977" y="175460"/>
                    <a:pt x="42483" y="177991"/>
                    <a:pt x="48557" y="177991"/>
                  </a:cubicBezTo>
                  <a:cubicBezTo>
                    <a:pt x="53871" y="177991"/>
                    <a:pt x="56148" y="176219"/>
                    <a:pt x="59185" y="171411"/>
                  </a:cubicBezTo>
                  <a:lnTo>
                    <a:pt x="132317" y="55261"/>
                  </a:lnTo>
                  <a:lnTo>
                    <a:pt x="147247" y="170399"/>
                  </a:lnTo>
                  <a:cubicBezTo>
                    <a:pt x="148006" y="176219"/>
                    <a:pt x="148765" y="177991"/>
                    <a:pt x="154838" y="177991"/>
                  </a:cubicBezTo>
                  <a:cubicBezTo>
                    <a:pt x="160405" y="177991"/>
                    <a:pt x="162430" y="175966"/>
                    <a:pt x="165213" y="171411"/>
                  </a:cubicBezTo>
                  <a:lnTo>
                    <a:pt x="259601" y="21605"/>
                  </a:lnTo>
                  <a:close/>
                </a:path>
              </a:pathLst>
            </a:custGeom>
            <a:solidFill>
              <a:srgbClr val="000000"/>
            </a:solidFill>
            <a:ln w="25362"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86D77E16-8483-75C9-84BF-1CCE53153549}"/>
                </a:ext>
              </a:extLst>
            </p:cNvPr>
            <p:cNvSpPr/>
            <p:nvPr>
              <p:custDataLst>
                <p:tags r:id="rId22"/>
              </p:custDataLst>
            </p:nvPr>
          </p:nvSpPr>
          <p:spPr>
            <a:xfrm>
              <a:off x="10200938" y="6785473"/>
              <a:ext cx="102207" cy="159067"/>
            </a:xfrm>
            <a:custGeom>
              <a:avLst/>
              <a:gdLst>
                <a:gd name="connsiteX0" fmla="*/ 74986 w 102207"/>
                <a:gd name="connsiteY0" fmla="*/ 2400 h 159067"/>
                <a:gd name="connsiteX1" fmla="*/ 71975 w 102207"/>
                <a:gd name="connsiteY1" fmla="*/ 97 h 159067"/>
                <a:gd name="connsiteX2" fmla="*/ 68432 w 102207"/>
                <a:gd name="connsiteY2" fmla="*/ 3994 h 159067"/>
                <a:gd name="connsiteX3" fmla="*/ 58335 w 102207"/>
                <a:gd name="connsiteY3" fmla="*/ 44558 h 159067"/>
                <a:gd name="connsiteX4" fmla="*/ 235 w 102207"/>
                <a:gd name="connsiteY4" fmla="*/ 92208 h 159067"/>
                <a:gd name="connsiteX5" fmla="*/ 38142 w 102207"/>
                <a:gd name="connsiteY5" fmla="*/ 124978 h 159067"/>
                <a:gd name="connsiteX6" fmla="*/ 34068 w 102207"/>
                <a:gd name="connsiteY6" fmla="*/ 141629 h 159067"/>
                <a:gd name="connsiteX7" fmla="*/ 30348 w 102207"/>
                <a:gd name="connsiteY7" fmla="*/ 157039 h 159067"/>
                <a:gd name="connsiteX8" fmla="*/ 33182 w 102207"/>
                <a:gd name="connsiteY8" fmla="*/ 159165 h 159067"/>
                <a:gd name="connsiteX9" fmla="*/ 36902 w 102207"/>
                <a:gd name="connsiteY9" fmla="*/ 154914 h 159067"/>
                <a:gd name="connsiteX10" fmla="*/ 44342 w 102207"/>
                <a:gd name="connsiteY10" fmla="*/ 125155 h 159067"/>
                <a:gd name="connsiteX11" fmla="*/ 102442 w 102207"/>
                <a:gd name="connsiteY11" fmla="*/ 77505 h 159067"/>
                <a:gd name="connsiteX12" fmla="*/ 64535 w 102207"/>
                <a:gd name="connsiteY12" fmla="*/ 44735 h 159067"/>
                <a:gd name="connsiteX13" fmla="*/ 74986 w 102207"/>
                <a:gd name="connsiteY13" fmla="*/ 2400 h 159067"/>
                <a:gd name="connsiteX14" fmla="*/ 39382 w 102207"/>
                <a:gd name="connsiteY14" fmla="*/ 120018 h 159067"/>
                <a:gd name="connsiteX15" fmla="*/ 13166 w 102207"/>
                <a:gd name="connsiteY15" fmla="*/ 95219 h 159067"/>
                <a:gd name="connsiteX16" fmla="*/ 56918 w 102207"/>
                <a:gd name="connsiteY16" fmla="*/ 49695 h 159067"/>
                <a:gd name="connsiteX17" fmla="*/ 39382 w 102207"/>
                <a:gd name="connsiteY17" fmla="*/ 120018 h 159067"/>
                <a:gd name="connsiteX18" fmla="*/ 63118 w 102207"/>
                <a:gd name="connsiteY18" fmla="*/ 49695 h 159067"/>
                <a:gd name="connsiteX19" fmla="*/ 89511 w 102207"/>
                <a:gd name="connsiteY19" fmla="*/ 74494 h 159067"/>
                <a:gd name="connsiteX20" fmla="*/ 45582 w 102207"/>
                <a:gd name="connsiteY20" fmla="*/ 120018 h 159067"/>
                <a:gd name="connsiteX21" fmla="*/ 63118 w 102207"/>
                <a:gd name="connsiteY21" fmla="*/ 49695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07" h="159067">
                  <a:moveTo>
                    <a:pt x="74986" y="2400"/>
                  </a:moveTo>
                  <a:cubicBezTo>
                    <a:pt x="74986" y="97"/>
                    <a:pt x="72860" y="97"/>
                    <a:pt x="71975" y="97"/>
                  </a:cubicBezTo>
                  <a:cubicBezTo>
                    <a:pt x="69318" y="97"/>
                    <a:pt x="69141" y="983"/>
                    <a:pt x="68432" y="3994"/>
                  </a:cubicBezTo>
                  <a:lnTo>
                    <a:pt x="58335" y="44558"/>
                  </a:lnTo>
                  <a:cubicBezTo>
                    <a:pt x="26982" y="45975"/>
                    <a:pt x="235" y="68472"/>
                    <a:pt x="235" y="92208"/>
                  </a:cubicBezTo>
                  <a:cubicBezTo>
                    <a:pt x="235" y="112224"/>
                    <a:pt x="18480" y="124269"/>
                    <a:pt x="38142" y="124978"/>
                  </a:cubicBezTo>
                  <a:cubicBezTo>
                    <a:pt x="36725" y="130469"/>
                    <a:pt x="35485" y="136137"/>
                    <a:pt x="34068" y="141629"/>
                  </a:cubicBezTo>
                  <a:cubicBezTo>
                    <a:pt x="31942" y="149954"/>
                    <a:pt x="30348" y="156508"/>
                    <a:pt x="30348" y="157039"/>
                  </a:cubicBezTo>
                  <a:cubicBezTo>
                    <a:pt x="30348" y="159165"/>
                    <a:pt x="32651" y="159165"/>
                    <a:pt x="33182" y="159165"/>
                  </a:cubicBezTo>
                  <a:cubicBezTo>
                    <a:pt x="35839" y="159165"/>
                    <a:pt x="36016" y="158634"/>
                    <a:pt x="36902" y="154914"/>
                  </a:cubicBezTo>
                  <a:lnTo>
                    <a:pt x="44342" y="125155"/>
                  </a:lnTo>
                  <a:cubicBezTo>
                    <a:pt x="74632" y="123915"/>
                    <a:pt x="102442" y="101596"/>
                    <a:pt x="102442" y="77505"/>
                  </a:cubicBezTo>
                  <a:cubicBezTo>
                    <a:pt x="102442" y="58906"/>
                    <a:pt x="86146" y="45621"/>
                    <a:pt x="64535" y="44735"/>
                  </a:cubicBezTo>
                  <a:lnTo>
                    <a:pt x="74986" y="2400"/>
                  </a:lnTo>
                  <a:close/>
                  <a:moveTo>
                    <a:pt x="39382" y="120018"/>
                  </a:moveTo>
                  <a:cubicBezTo>
                    <a:pt x="25742" y="119309"/>
                    <a:pt x="13166" y="111870"/>
                    <a:pt x="13166" y="95219"/>
                  </a:cubicBezTo>
                  <a:cubicBezTo>
                    <a:pt x="13166" y="77505"/>
                    <a:pt x="26628" y="52529"/>
                    <a:pt x="56918" y="49695"/>
                  </a:cubicBezTo>
                  <a:lnTo>
                    <a:pt x="39382" y="120018"/>
                  </a:lnTo>
                  <a:close/>
                  <a:moveTo>
                    <a:pt x="63118" y="49695"/>
                  </a:moveTo>
                  <a:cubicBezTo>
                    <a:pt x="76757" y="50227"/>
                    <a:pt x="89511" y="57666"/>
                    <a:pt x="89511" y="74494"/>
                  </a:cubicBezTo>
                  <a:cubicBezTo>
                    <a:pt x="89511" y="93802"/>
                    <a:pt x="74278" y="117538"/>
                    <a:pt x="45582" y="120018"/>
                  </a:cubicBezTo>
                  <a:lnTo>
                    <a:pt x="63118" y="49695"/>
                  </a:lnTo>
                  <a:close/>
                </a:path>
              </a:pathLst>
            </a:custGeom>
            <a:solidFill>
              <a:srgbClr val="000000"/>
            </a:solidFill>
            <a:ln w="25362"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7BB2EFAC-FD76-7B92-3D0D-CD09C6AF3306}"/>
                </a:ext>
              </a:extLst>
            </p:cNvPr>
            <p:cNvSpPr/>
            <p:nvPr>
              <p:custDataLst>
                <p:tags r:id="rId23"/>
              </p:custDataLst>
            </p:nvPr>
          </p:nvSpPr>
          <p:spPr>
            <a:xfrm>
              <a:off x="10328958" y="6620967"/>
              <a:ext cx="140443" cy="28847"/>
            </a:xfrm>
            <a:custGeom>
              <a:avLst/>
              <a:gdLst>
                <a:gd name="connsiteX0" fmla="*/ 137141 w 140443"/>
                <a:gd name="connsiteY0" fmla="*/ 93 h 28847"/>
                <a:gd name="connsiteX1" fmla="*/ 98424 w 140443"/>
                <a:gd name="connsiteY1" fmla="*/ 18060 h 28847"/>
                <a:gd name="connsiteX2" fmla="*/ 72107 w 140443"/>
                <a:gd name="connsiteY2" fmla="*/ 8697 h 28847"/>
                <a:gd name="connsiteX3" fmla="*/ 46802 w 140443"/>
                <a:gd name="connsiteY3" fmla="*/ 93 h 28847"/>
                <a:gd name="connsiteX4" fmla="*/ 28329 w 140443"/>
                <a:gd name="connsiteY4" fmla="*/ 4648 h 28847"/>
                <a:gd name="connsiteX5" fmla="*/ 13905 w 140443"/>
                <a:gd name="connsiteY5" fmla="*/ 13505 h 28847"/>
                <a:gd name="connsiteX6" fmla="*/ 240 w 140443"/>
                <a:gd name="connsiteY6" fmla="*/ 24639 h 28847"/>
                <a:gd name="connsiteX7" fmla="*/ 3783 w 140443"/>
                <a:gd name="connsiteY7" fmla="*/ 28941 h 28847"/>
                <a:gd name="connsiteX8" fmla="*/ 42500 w 140443"/>
                <a:gd name="connsiteY8" fmla="*/ 10974 h 28847"/>
                <a:gd name="connsiteX9" fmla="*/ 68817 w 140443"/>
                <a:gd name="connsiteY9" fmla="*/ 20337 h 28847"/>
                <a:gd name="connsiteX10" fmla="*/ 94122 w 140443"/>
                <a:gd name="connsiteY10" fmla="*/ 28941 h 28847"/>
                <a:gd name="connsiteX11" fmla="*/ 112595 w 140443"/>
                <a:gd name="connsiteY11" fmla="*/ 24386 h 28847"/>
                <a:gd name="connsiteX12" fmla="*/ 127019 w 140443"/>
                <a:gd name="connsiteY12" fmla="*/ 15529 h 28847"/>
                <a:gd name="connsiteX13" fmla="*/ 140684 w 140443"/>
                <a:gd name="connsiteY13" fmla="*/ 4395 h 28847"/>
                <a:gd name="connsiteX14" fmla="*/ 137141 w 140443"/>
                <a:gd name="connsiteY14" fmla="*/ 93 h 2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847">
                  <a:moveTo>
                    <a:pt x="137141" y="93"/>
                  </a:moveTo>
                  <a:cubicBezTo>
                    <a:pt x="124741" y="10468"/>
                    <a:pt x="111330" y="18060"/>
                    <a:pt x="98424" y="18060"/>
                  </a:cubicBezTo>
                  <a:cubicBezTo>
                    <a:pt x="88302" y="18060"/>
                    <a:pt x="80964" y="13758"/>
                    <a:pt x="72107" y="8697"/>
                  </a:cubicBezTo>
                  <a:cubicBezTo>
                    <a:pt x="64768" y="4395"/>
                    <a:pt x="56924" y="93"/>
                    <a:pt x="46802" y="93"/>
                  </a:cubicBezTo>
                  <a:cubicBezTo>
                    <a:pt x="40475" y="93"/>
                    <a:pt x="33896" y="2117"/>
                    <a:pt x="28329" y="4648"/>
                  </a:cubicBezTo>
                  <a:cubicBezTo>
                    <a:pt x="23268" y="7178"/>
                    <a:pt x="18207" y="9962"/>
                    <a:pt x="13905" y="13505"/>
                  </a:cubicBezTo>
                  <a:lnTo>
                    <a:pt x="240" y="24639"/>
                  </a:lnTo>
                  <a:lnTo>
                    <a:pt x="3783" y="28941"/>
                  </a:lnTo>
                  <a:cubicBezTo>
                    <a:pt x="16183" y="18566"/>
                    <a:pt x="29594" y="10974"/>
                    <a:pt x="42500" y="10974"/>
                  </a:cubicBezTo>
                  <a:cubicBezTo>
                    <a:pt x="52622" y="10974"/>
                    <a:pt x="59960" y="15276"/>
                    <a:pt x="68817" y="20337"/>
                  </a:cubicBezTo>
                  <a:cubicBezTo>
                    <a:pt x="76156" y="24639"/>
                    <a:pt x="84000" y="28941"/>
                    <a:pt x="94122" y="28941"/>
                  </a:cubicBezTo>
                  <a:cubicBezTo>
                    <a:pt x="100449" y="28941"/>
                    <a:pt x="107028" y="26916"/>
                    <a:pt x="112595" y="24386"/>
                  </a:cubicBezTo>
                  <a:cubicBezTo>
                    <a:pt x="117656" y="21855"/>
                    <a:pt x="122717" y="19072"/>
                    <a:pt x="127019" y="15529"/>
                  </a:cubicBezTo>
                  <a:lnTo>
                    <a:pt x="140684" y="4395"/>
                  </a:lnTo>
                  <a:lnTo>
                    <a:pt x="137141" y="93"/>
                  </a:lnTo>
                  <a:close/>
                </a:path>
              </a:pathLst>
            </a:custGeom>
            <a:solidFill>
              <a:srgbClr val="000000"/>
            </a:solidFill>
            <a:ln w="25362"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E57360E5-FAF0-7966-EB03-9579FC9E7393}"/>
                </a:ext>
              </a:extLst>
            </p:cNvPr>
            <p:cNvSpPr/>
            <p:nvPr>
              <p:custDataLst>
                <p:tags r:id="rId24"/>
              </p:custDataLst>
            </p:nvPr>
          </p:nvSpPr>
          <p:spPr>
            <a:xfrm>
              <a:off x="10335519" y="6694830"/>
              <a:ext cx="147781" cy="177641"/>
            </a:xfrm>
            <a:custGeom>
              <a:avLst/>
              <a:gdLst>
                <a:gd name="connsiteX0" fmla="*/ 67552 w 147781"/>
                <a:gd name="connsiteY0" fmla="*/ 8952 h 177641"/>
                <a:gd name="connsiteX1" fmla="*/ 68564 w 147781"/>
                <a:gd name="connsiteY1" fmla="*/ 4651 h 177641"/>
                <a:gd name="connsiteX2" fmla="*/ 62997 w 147781"/>
                <a:gd name="connsiteY2" fmla="*/ 96 h 177641"/>
                <a:gd name="connsiteX3" fmla="*/ 61225 w 147781"/>
                <a:gd name="connsiteY3" fmla="*/ 349 h 177641"/>
                <a:gd name="connsiteX4" fmla="*/ 28582 w 147781"/>
                <a:gd name="connsiteY4" fmla="*/ 1867 h 177641"/>
                <a:gd name="connsiteX5" fmla="*/ 20484 w 147781"/>
                <a:gd name="connsiteY5" fmla="*/ 9459 h 177641"/>
                <a:gd name="connsiteX6" fmla="*/ 27063 w 147781"/>
                <a:gd name="connsiteY6" fmla="*/ 14013 h 177641"/>
                <a:gd name="connsiteX7" fmla="*/ 37692 w 147781"/>
                <a:gd name="connsiteY7" fmla="*/ 14520 h 177641"/>
                <a:gd name="connsiteX8" fmla="*/ 1252 w 147781"/>
                <a:gd name="connsiteY8" fmla="*/ 160530 h 177641"/>
                <a:gd name="connsiteX9" fmla="*/ 240 w 147781"/>
                <a:gd name="connsiteY9" fmla="*/ 166350 h 177641"/>
                <a:gd name="connsiteX10" fmla="*/ 12387 w 147781"/>
                <a:gd name="connsiteY10" fmla="*/ 177737 h 177641"/>
                <a:gd name="connsiteX11" fmla="*/ 28835 w 147781"/>
                <a:gd name="connsiteY11" fmla="*/ 163567 h 177641"/>
                <a:gd name="connsiteX12" fmla="*/ 44018 w 147781"/>
                <a:gd name="connsiteY12" fmla="*/ 103594 h 177641"/>
                <a:gd name="connsiteX13" fmla="*/ 49079 w 147781"/>
                <a:gd name="connsiteY13" fmla="*/ 93218 h 177641"/>
                <a:gd name="connsiteX14" fmla="*/ 86784 w 147781"/>
                <a:gd name="connsiteY14" fmla="*/ 70444 h 177641"/>
                <a:gd name="connsiteX15" fmla="*/ 99436 w 147781"/>
                <a:gd name="connsiteY15" fmla="*/ 85374 h 177641"/>
                <a:gd name="connsiteX16" fmla="*/ 83494 w 147781"/>
                <a:gd name="connsiteY16" fmla="*/ 142057 h 177641"/>
                <a:gd name="connsiteX17" fmla="*/ 79951 w 147781"/>
                <a:gd name="connsiteY17" fmla="*/ 154963 h 177641"/>
                <a:gd name="connsiteX18" fmla="*/ 108546 w 147781"/>
                <a:gd name="connsiteY18" fmla="*/ 177737 h 177641"/>
                <a:gd name="connsiteX19" fmla="*/ 148022 w 147781"/>
                <a:gd name="connsiteY19" fmla="*/ 138262 h 177641"/>
                <a:gd name="connsiteX20" fmla="*/ 141949 w 147781"/>
                <a:gd name="connsiteY20" fmla="*/ 134719 h 177641"/>
                <a:gd name="connsiteX21" fmla="*/ 136129 w 147781"/>
                <a:gd name="connsiteY21" fmla="*/ 138008 h 177641"/>
                <a:gd name="connsiteX22" fmla="*/ 110064 w 147781"/>
                <a:gd name="connsiteY22" fmla="*/ 168628 h 177641"/>
                <a:gd name="connsiteX23" fmla="*/ 105762 w 147781"/>
                <a:gd name="connsiteY23" fmla="*/ 163314 h 177641"/>
                <a:gd name="connsiteX24" fmla="*/ 110064 w 147781"/>
                <a:gd name="connsiteY24" fmla="*/ 146865 h 177641"/>
                <a:gd name="connsiteX25" fmla="*/ 126513 w 147781"/>
                <a:gd name="connsiteY25" fmla="*/ 90688 h 177641"/>
                <a:gd name="connsiteX26" fmla="*/ 88808 w 147781"/>
                <a:gd name="connsiteY26" fmla="*/ 61334 h 177641"/>
                <a:gd name="connsiteX27" fmla="*/ 50597 w 147781"/>
                <a:gd name="connsiteY27" fmla="*/ 77023 h 177641"/>
                <a:gd name="connsiteX28" fmla="*/ 67552 w 147781"/>
                <a:gd name="connsiteY28" fmla="*/ 8952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52" y="8952"/>
                  </a:moveTo>
                  <a:cubicBezTo>
                    <a:pt x="68564" y="5410"/>
                    <a:pt x="68564" y="4904"/>
                    <a:pt x="68564" y="4651"/>
                  </a:cubicBezTo>
                  <a:cubicBezTo>
                    <a:pt x="68564" y="1361"/>
                    <a:pt x="65780" y="96"/>
                    <a:pt x="62997" y="96"/>
                  </a:cubicBezTo>
                  <a:cubicBezTo>
                    <a:pt x="61985" y="96"/>
                    <a:pt x="61731" y="96"/>
                    <a:pt x="61225" y="349"/>
                  </a:cubicBezTo>
                  <a:lnTo>
                    <a:pt x="28582" y="1867"/>
                  </a:lnTo>
                  <a:cubicBezTo>
                    <a:pt x="25039" y="2120"/>
                    <a:pt x="20484" y="2373"/>
                    <a:pt x="20484" y="9459"/>
                  </a:cubicBezTo>
                  <a:cubicBezTo>
                    <a:pt x="20484" y="14013"/>
                    <a:pt x="25039" y="14013"/>
                    <a:pt x="27063" y="14013"/>
                  </a:cubicBezTo>
                  <a:cubicBezTo>
                    <a:pt x="29847" y="14013"/>
                    <a:pt x="34402" y="14013"/>
                    <a:pt x="37692" y="14520"/>
                  </a:cubicBezTo>
                  <a:lnTo>
                    <a:pt x="1252" y="160530"/>
                  </a:lnTo>
                  <a:cubicBezTo>
                    <a:pt x="999" y="161542"/>
                    <a:pt x="240" y="165338"/>
                    <a:pt x="240" y="166350"/>
                  </a:cubicBezTo>
                  <a:cubicBezTo>
                    <a:pt x="240" y="172423"/>
                    <a:pt x="5048" y="177737"/>
                    <a:pt x="12387" y="177737"/>
                  </a:cubicBezTo>
                  <a:cubicBezTo>
                    <a:pt x="13905" y="177737"/>
                    <a:pt x="25292" y="177737"/>
                    <a:pt x="28835" y="163567"/>
                  </a:cubicBezTo>
                  <a:lnTo>
                    <a:pt x="44018" y="103594"/>
                  </a:lnTo>
                  <a:cubicBezTo>
                    <a:pt x="45283" y="98786"/>
                    <a:pt x="45283" y="98279"/>
                    <a:pt x="49079" y="93218"/>
                  </a:cubicBezTo>
                  <a:cubicBezTo>
                    <a:pt x="53128" y="87651"/>
                    <a:pt x="65780" y="70444"/>
                    <a:pt x="86784" y="70444"/>
                  </a:cubicBezTo>
                  <a:cubicBezTo>
                    <a:pt x="93363" y="70444"/>
                    <a:pt x="99436" y="72974"/>
                    <a:pt x="99436" y="85374"/>
                  </a:cubicBezTo>
                  <a:cubicBezTo>
                    <a:pt x="99436" y="100051"/>
                    <a:pt x="88302" y="129658"/>
                    <a:pt x="83494" y="142057"/>
                  </a:cubicBezTo>
                  <a:cubicBezTo>
                    <a:pt x="80710" y="148890"/>
                    <a:pt x="79951" y="150661"/>
                    <a:pt x="79951" y="154963"/>
                  </a:cubicBezTo>
                  <a:cubicBezTo>
                    <a:pt x="79951" y="169640"/>
                    <a:pt x="94628" y="177737"/>
                    <a:pt x="108546" y="177737"/>
                  </a:cubicBezTo>
                  <a:cubicBezTo>
                    <a:pt x="135369" y="177737"/>
                    <a:pt x="148022" y="143323"/>
                    <a:pt x="148022" y="138262"/>
                  </a:cubicBezTo>
                  <a:cubicBezTo>
                    <a:pt x="148022" y="134719"/>
                    <a:pt x="144226" y="134719"/>
                    <a:pt x="141949" y="134719"/>
                  </a:cubicBezTo>
                  <a:cubicBezTo>
                    <a:pt x="138912" y="134719"/>
                    <a:pt x="137141" y="134719"/>
                    <a:pt x="136129" y="138008"/>
                  </a:cubicBezTo>
                  <a:cubicBezTo>
                    <a:pt x="128031" y="166097"/>
                    <a:pt x="114113" y="168628"/>
                    <a:pt x="110064" y="168628"/>
                  </a:cubicBezTo>
                  <a:cubicBezTo>
                    <a:pt x="108293" y="168628"/>
                    <a:pt x="105762" y="168628"/>
                    <a:pt x="105762" y="163314"/>
                  </a:cubicBezTo>
                  <a:cubicBezTo>
                    <a:pt x="105762" y="157746"/>
                    <a:pt x="108546" y="150914"/>
                    <a:pt x="110064" y="146865"/>
                  </a:cubicBezTo>
                  <a:cubicBezTo>
                    <a:pt x="114872" y="134466"/>
                    <a:pt x="126513" y="104859"/>
                    <a:pt x="126513" y="90688"/>
                  </a:cubicBezTo>
                  <a:cubicBezTo>
                    <a:pt x="126513" y="67407"/>
                    <a:pt x="107028" y="61334"/>
                    <a:pt x="88808" y="61334"/>
                  </a:cubicBezTo>
                  <a:cubicBezTo>
                    <a:pt x="83241" y="61334"/>
                    <a:pt x="67805" y="61334"/>
                    <a:pt x="50597" y="77023"/>
                  </a:cubicBezTo>
                  <a:lnTo>
                    <a:pt x="67552" y="8952"/>
                  </a:lnTo>
                  <a:close/>
                </a:path>
              </a:pathLst>
            </a:custGeom>
            <a:solidFill>
              <a:srgbClr val="000000"/>
            </a:solidFill>
            <a:ln w="25362"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F8D9C854-480E-0747-C336-1274B3BA84A9}"/>
                </a:ext>
              </a:extLst>
            </p:cNvPr>
            <p:cNvSpPr/>
            <p:nvPr>
              <p:custDataLst>
                <p:tags r:id="rId25"/>
              </p:custDataLst>
            </p:nvPr>
          </p:nvSpPr>
          <p:spPr>
            <a:xfrm>
              <a:off x="10562204" y="6722919"/>
              <a:ext cx="168278" cy="168531"/>
            </a:xfrm>
            <a:custGeom>
              <a:avLst/>
              <a:gdLst>
                <a:gd name="connsiteX0" fmla="*/ 89576 w 168278"/>
                <a:gd name="connsiteY0" fmla="*/ 89423 h 168531"/>
                <a:gd name="connsiteX1" fmla="*/ 160177 w 168278"/>
                <a:gd name="connsiteY1" fmla="*/ 89423 h 168531"/>
                <a:gd name="connsiteX2" fmla="*/ 168528 w 168278"/>
                <a:gd name="connsiteY2" fmla="*/ 84362 h 168531"/>
                <a:gd name="connsiteX3" fmla="*/ 160177 w 168278"/>
                <a:gd name="connsiteY3" fmla="*/ 79301 h 168531"/>
                <a:gd name="connsiteX4" fmla="*/ 89576 w 168278"/>
                <a:gd name="connsiteY4" fmla="*/ 79301 h 168531"/>
                <a:gd name="connsiteX5" fmla="*/ 89576 w 168278"/>
                <a:gd name="connsiteY5" fmla="*/ 8446 h 168531"/>
                <a:gd name="connsiteX6" fmla="*/ 84515 w 168278"/>
                <a:gd name="connsiteY6" fmla="*/ 96 h 168531"/>
                <a:gd name="connsiteX7" fmla="*/ 79454 w 168278"/>
                <a:gd name="connsiteY7" fmla="*/ 8446 h 168531"/>
                <a:gd name="connsiteX8" fmla="*/ 79454 w 168278"/>
                <a:gd name="connsiteY8" fmla="*/ 79301 h 168531"/>
                <a:gd name="connsiteX9" fmla="*/ 8600 w 168278"/>
                <a:gd name="connsiteY9" fmla="*/ 79301 h 168531"/>
                <a:gd name="connsiteX10" fmla="*/ 249 w 168278"/>
                <a:gd name="connsiteY10" fmla="*/ 84362 h 168531"/>
                <a:gd name="connsiteX11" fmla="*/ 8600 w 168278"/>
                <a:gd name="connsiteY11" fmla="*/ 89423 h 168531"/>
                <a:gd name="connsiteX12" fmla="*/ 79454 w 168278"/>
                <a:gd name="connsiteY12" fmla="*/ 89423 h 168531"/>
                <a:gd name="connsiteX13" fmla="*/ 79454 w 168278"/>
                <a:gd name="connsiteY13" fmla="*/ 160277 h 168531"/>
                <a:gd name="connsiteX14" fmla="*/ 84515 w 168278"/>
                <a:gd name="connsiteY14" fmla="*/ 168628 h 168531"/>
                <a:gd name="connsiteX15" fmla="*/ 89576 w 168278"/>
                <a:gd name="connsiteY15" fmla="*/ 160277 h 168531"/>
                <a:gd name="connsiteX16" fmla="*/ 89576 w 168278"/>
                <a:gd name="connsiteY16" fmla="*/ 89423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76" y="89423"/>
                  </a:moveTo>
                  <a:lnTo>
                    <a:pt x="160177" y="89423"/>
                  </a:lnTo>
                  <a:cubicBezTo>
                    <a:pt x="163720" y="89423"/>
                    <a:pt x="168528" y="89423"/>
                    <a:pt x="168528" y="84362"/>
                  </a:cubicBezTo>
                  <a:cubicBezTo>
                    <a:pt x="168528" y="79301"/>
                    <a:pt x="163720" y="79301"/>
                    <a:pt x="160177" y="79301"/>
                  </a:cubicBezTo>
                  <a:lnTo>
                    <a:pt x="89576" y="79301"/>
                  </a:lnTo>
                  <a:lnTo>
                    <a:pt x="89576" y="8446"/>
                  </a:lnTo>
                  <a:cubicBezTo>
                    <a:pt x="89576" y="4904"/>
                    <a:pt x="89576" y="96"/>
                    <a:pt x="84515" y="96"/>
                  </a:cubicBezTo>
                  <a:cubicBezTo>
                    <a:pt x="79454" y="96"/>
                    <a:pt x="79454" y="4904"/>
                    <a:pt x="79454" y="8446"/>
                  </a:cubicBezTo>
                  <a:lnTo>
                    <a:pt x="79454" y="79301"/>
                  </a:lnTo>
                  <a:lnTo>
                    <a:pt x="8600" y="79301"/>
                  </a:lnTo>
                  <a:cubicBezTo>
                    <a:pt x="5057" y="79301"/>
                    <a:pt x="249" y="79301"/>
                    <a:pt x="249" y="84362"/>
                  </a:cubicBezTo>
                  <a:cubicBezTo>
                    <a:pt x="249" y="89423"/>
                    <a:pt x="5057" y="89423"/>
                    <a:pt x="8600" y="89423"/>
                  </a:cubicBezTo>
                  <a:lnTo>
                    <a:pt x="79454" y="89423"/>
                  </a:lnTo>
                  <a:lnTo>
                    <a:pt x="79454" y="160277"/>
                  </a:lnTo>
                  <a:cubicBezTo>
                    <a:pt x="79454" y="163820"/>
                    <a:pt x="79454" y="168628"/>
                    <a:pt x="84515" y="168628"/>
                  </a:cubicBezTo>
                  <a:cubicBezTo>
                    <a:pt x="89576" y="168628"/>
                    <a:pt x="89576" y="163820"/>
                    <a:pt x="89576" y="160277"/>
                  </a:cubicBezTo>
                  <a:lnTo>
                    <a:pt x="89576" y="89423"/>
                  </a:lnTo>
                  <a:close/>
                </a:path>
              </a:pathLst>
            </a:custGeom>
            <a:solidFill>
              <a:srgbClr val="000000"/>
            </a:solidFill>
            <a:ln w="25362"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CF9E0684-A09C-AFEE-C90E-66E6399013B6}"/>
                </a:ext>
              </a:extLst>
            </p:cNvPr>
            <p:cNvSpPr/>
            <p:nvPr>
              <p:custDataLst>
                <p:tags r:id="rId26"/>
              </p:custDataLst>
            </p:nvPr>
          </p:nvSpPr>
          <p:spPr>
            <a:xfrm>
              <a:off x="10814242" y="6694830"/>
              <a:ext cx="114885" cy="177641"/>
            </a:xfrm>
            <a:custGeom>
              <a:avLst/>
              <a:gdLst>
                <a:gd name="connsiteX0" fmla="*/ 58208 w 114885"/>
                <a:gd name="connsiteY0" fmla="*/ 8952 h 177641"/>
                <a:gd name="connsiteX1" fmla="*/ 59220 w 114885"/>
                <a:gd name="connsiteY1" fmla="*/ 4651 h 177641"/>
                <a:gd name="connsiteX2" fmla="*/ 53653 w 114885"/>
                <a:gd name="connsiteY2" fmla="*/ 96 h 177641"/>
                <a:gd name="connsiteX3" fmla="*/ 51881 w 114885"/>
                <a:gd name="connsiteY3" fmla="*/ 349 h 177641"/>
                <a:gd name="connsiteX4" fmla="*/ 19238 w 114885"/>
                <a:gd name="connsiteY4" fmla="*/ 1867 h 177641"/>
                <a:gd name="connsiteX5" fmla="*/ 11140 w 114885"/>
                <a:gd name="connsiteY5" fmla="*/ 9459 h 177641"/>
                <a:gd name="connsiteX6" fmla="*/ 17719 w 114885"/>
                <a:gd name="connsiteY6" fmla="*/ 14013 h 177641"/>
                <a:gd name="connsiteX7" fmla="*/ 28348 w 114885"/>
                <a:gd name="connsiteY7" fmla="*/ 14520 h 177641"/>
                <a:gd name="connsiteX8" fmla="*/ 21262 w 114885"/>
                <a:gd name="connsiteY8" fmla="*/ 43620 h 177641"/>
                <a:gd name="connsiteX9" fmla="*/ 3802 w 114885"/>
                <a:gd name="connsiteY9" fmla="*/ 113463 h 177641"/>
                <a:gd name="connsiteX10" fmla="*/ 259 w 114885"/>
                <a:gd name="connsiteY10" fmla="*/ 136490 h 177641"/>
                <a:gd name="connsiteX11" fmla="*/ 43278 w 114885"/>
                <a:gd name="connsiteY11" fmla="*/ 177737 h 177641"/>
                <a:gd name="connsiteX12" fmla="*/ 115144 w 114885"/>
                <a:gd name="connsiteY12" fmla="*/ 103087 h 177641"/>
                <a:gd name="connsiteX13" fmla="*/ 70860 w 114885"/>
                <a:gd name="connsiteY13" fmla="*/ 61334 h 177641"/>
                <a:gd name="connsiteX14" fmla="*/ 43278 w 114885"/>
                <a:gd name="connsiteY14" fmla="*/ 69432 h 177641"/>
                <a:gd name="connsiteX15" fmla="*/ 58208 w 114885"/>
                <a:gd name="connsiteY15" fmla="*/ 8952 h 177641"/>
                <a:gd name="connsiteX16" fmla="*/ 43784 w 114885"/>
                <a:gd name="connsiteY16" fmla="*/ 168628 h 177641"/>
                <a:gd name="connsiteX17" fmla="*/ 25564 w 114885"/>
                <a:gd name="connsiteY17" fmla="*/ 147624 h 177641"/>
                <a:gd name="connsiteX18" fmla="*/ 29866 w 114885"/>
                <a:gd name="connsiteY18" fmla="*/ 122319 h 177641"/>
                <a:gd name="connsiteX19" fmla="*/ 38470 w 114885"/>
                <a:gd name="connsiteY19" fmla="*/ 87651 h 177641"/>
                <a:gd name="connsiteX20" fmla="*/ 69595 w 114885"/>
                <a:gd name="connsiteY20" fmla="*/ 70444 h 177641"/>
                <a:gd name="connsiteX21" fmla="*/ 86549 w 114885"/>
                <a:gd name="connsiteY21" fmla="*/ 89676 h 177641"/>
                <a:gd name="connsiteX22" fmla="*/ 73897 w 114885"/>
                <a:gd name="connsiteY22" fmla="*/ 143829 h 177641"/>
                <a:gd name="connsiteX23" fmla="*/ 43784 w 114885"/>
                <a:gd name="connsiteY23" fmla="*/ 168628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7641">
                  <a:moveTo>
                    <a:pt x="58208" y="8952"/>
                  </a:moveTo>
                  <a:cubicBezTo>
                    <a:pt x="59220" y="5410"/>
                    <a:pt x="59220" y="4904"/>
                    <a:pt x="59220" y="4651"/>
                  </a:cubicBezTo>
                  <a:cubicBezTo>
                    <a:pt x="59220" y="1361"/>
                    <a:pt x="56436" y="96"/>
                    <a:pt x="53653" y="96"/>
                  </a:cubicBezTo>
                  <a:cubicBezTo>
                    <a:pt x="52640" y="96"/>
                    <a:pt x="52387" y="96"/>
                    <a:pt x="51881" y="349"/>
                  </a:cubicBezTo>
                  <a:lnTo>
                    <a:pt x="19238" y="1867"/>
                  </a:lnTo>
                  <a:cubicBezTo>
                    <a:pt x="15695" y="2120"/>
                    <a:pt x="11140" y="2373"/>
                    <a:pt x="11140" y="9459"/>
                  </a:cubicBezTo>
                  <a:cubicBezTo>
                    <a:pt x="11140" y="14013"/>
                    <a:pt x="15948" y="14013"/>
                    <a:pt x="17719" y="14013"/>
                  </a:cubicBezTo>
                  <a:cubicBezTo>
                    <a:pt x="20503" y="14013"/>
                    <a:pt x="25058" y="14013"/>
                    <a:pt x="28348" y="14520"/>
                  </a:cubicBezTo>
                  <a:cubicBezTo>
                    <a:pt x="26323" y="23123"/>
                    <a:pt x="23793" y="34004"/>
                    <a:pt x="21262" y="43620"/>
                  </a:cubicBezTo>
                  <a:lnTo>
                    <a:pt x="3802" y="113463"/>
                  </a:lnTo>
                  <a:cubicBezTo>
                    <a:pt x="259" y="127633"/>
                    <a:pt x="259" y="130670"/>
                    <a:pt x="259" y="136490"/>
                  </a:cubicBezTo>
                  <a:cubicBezTo>
                    <a:pt x="259" y="168881"/>
                    <a:pt x="24299" y="177737"/>
                    <a:pt x="43278" y="177737"/>
                  </a:cubicBezTo>
                  <a:cubicBezTo>
                    <a:pt x="89080" y="177737"/>
                    <a:pt x="115144" y="136490"/>
                    <a:pt x="115144" y="103087"/>
                  </a:cubicBezTo>
                  <a:cubicBezTo>
                    <a:pt x="115144" y="71962"/>
                    <a:pt x="91863" y="61334"/>
                    <a:pt x="70860" y="61334"/>
                  </a:cubicBezTo>
                  <a:cubicBezTo>
                    <a:pt x="58714" y="61334"/>
                    <a:pt x="48592" y="66142"/>
                    <a:pt x="43278" y="69432"/>
                  </a:cubicBezTo>
                  <a:lnTo>
                    <a:pt x="58208" y="8952"/>
                  </a:lnTo>
                  <a:close/>
                  <a:moveTo>
                    <a:pt x="43784" y="168628"/>
                  </a:moveTo>
                  <a:cubicBezTo>
                    <a:pt x="33915" y="168628"/>
                    <a:pt x="25564" y="163314"/>
                    <a:pt x="25564" y="147624"/>
                  </a:cubicBezTo>
                  <a:cubicBezTo>
                    <a:pt x="25564" y="139527"/>
                    <a:pt x="28095" y="130164"/>
                    <a:pt x="29866" y="122319"/>
                  </a:cubicBezTo>
                  <a:cubicBezTo>
                    <a:pt x="32396" y="112703"/>
                    <a:pt x="36698" y="95243"/>
                    <a:pt x="38470" y="87651"/>
                  </a:cubicBezTo>
                  <a:cubicBezTo>
                    <a:pt x="39735" y="83349"/>
                    <a:pt x="54159" y="70444"/>
                    <a:pt x="69595" y="70444"/>
                  </a:cubicBezTo>
                  <a:cubicBezTo>
                    <a:pt x="85284" y="70444"/>
                    <a:pt x="86549" y="84109"/>
                    <a:pt x="86549" y="89676"/>
                  </a:cubicBezTo>
                  <a:cubicBezTo>
                    <a:pt x="86549" y="102834"/>
                    <a:pt x="77946" y="133960"/>
                    <a:pt x="73897" y="143829"/>
                  </a:cubicBezTo>
                  <a:cubicBezTo>
                    <a:pt x="65293" y="164326"/>
                    <a:pt x="51122" y="168628"/>
                    <a:pt x="43784" y="168628"/>
                  </a:cubicBezTo>
                  <a:close/>
                </a:path>
              </a:pathLst>
            </a:custGeom>
            <a:solidFill>
              <a:srgbClr val="000000"/>
            </a:solidFill>
            <a:ln w="25362"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FAD8786D-8E5B-10FF-A8D8-27802694F088}"/>
                </a:ext>
              </a:extLst>
            </p:cNvPr>
            <p:cNvSpPr/>
            <p:nvPr>
              <p:custDataLst>
                <p:tags r:id="rId27"/>
              </p:custDataLst>
            </p:nvPr>
          </p:nvSpPr>
          <p:spPr>
            <a:xfrm>
              <a:off x="10945279" y="6785473"/>
              <a:ext cx="102207" cy="159067"/>
            </a:xfrm>
            <a:custGeom>
              <a:avLst/>
              <a:gdLst>
                <a:gd name="connsiteX0" fmla="*/ 75015 w 102207"/>
                <a:gd name="connsiteY0" fmla="*/ 2400 h 159067"/>
                <a:gd name="connsiteX1" fmla="*/ 72004 w 102207"/>
                <a:gd name="connsiteY1" fmla="*/ 97 h 159067"/>
                <a:gd name="connsiteX2" fmla="*/ 68461 w 102207"/>
                <a:gd name="connsiteY2" fmla="*/ 3994 h 159067"/>
                <a:gd name="connsiteX3" fmla="*/ 58365 w 102207"/>
                <a:gd name="connsiteY3" fmla="*/ 44558 h 159067"/>
                <a:gd name="connsiteX4" fmla="*/ 264 w 102207"/>
                <a:gd name="connsiteY4" fmla="*/ 92208 h 159067"/>
                <a:gd name="connsiteX5" fmla="*/ 38171 w 102207"/>
                <a:gd name="connsiteY5" fmla="*/ 124978 h 159067"/>
                <a:gd name="connsiteX6" fmla="*/ 34097 w 102207"/>
                <a:gd name="connsiteY6" fmla="*/ 141629 h 159067"/>
                <a:gd name="connsiteX7" fmla="*/ 30377 w 102207"/>
                <a:gd name="connsiteY7" fmla="*/ 157039 h 159067"/>
                <a:gd name="connsiteX8" fmla="*/ 33211 w 102207"/>
                <a:gd name="connsiteY8" fmla="*/ 159165 h 159067"/>
                <a:gd name="connsiteX9" fmla="*/ 36931 w 102207"/>
                <a:gd name="connsiteY9" fmla="*/ 154914 h 159067"/>
                <a:gd name="connsiteX10" fmla="*/ 44371 w 102207"/>
                <a:gd name="connsiteY10" fmla="*/ 125155 h 159067"/>
                <a:gd name="connsiteX11" fmla="*/ 102471 w 102207"/>
                <a:gd name="connsiteY11" fmla="*/ 77505 h 159067"/>
                <a:gd name="connsiteX12" fmla="*/ 64564 w 102207"/>
                <a:gd name="connsiteY12" fmla="*/ 44735 h 159067"/>
                <a:gd name="connsiteX13" fmla="*/ 75015 w 102207"/>
                <a:gd name="connsiteY13" fmla="*/ 2400 h 159067"/>
                <a:gd name="connsiteX14" fmla="*/ 39411 w 102207"/>
                <a:gd name="connsiteY14" fmla="*/ 120018 h 159067"/>
                <a:gd name="connsiteX15" fmla="*/ 13195 w 102207"/>
                <a:gd name="connsiteY15" fmla="*/ 95219 h 159067"/>
                <a:gd name="connsiteX16" fmla="*/ 56948 w 102207"/>
                <a:gd name="connsiteY16" fmla="*/ 49695 h 159067"/>
                <a:gd name="connsiteX17" fmla="*/ 39411 w 102207"/>
                <a:gd name="connsiteY17" fmla="*/ 120018 h 159067"/>
                <a:gd name="connsiteX18" fmla="*/ 63147 w 102207"/>
                <a:gd name="connsiteY18" fmla="*/ 49695 h 159067"/>
                <a:gd name="connsiteX19" fmla="*/ 89541 w 102207"/>
                <a:gd name="connsiteY19" fmla="*/ 74494 h 159067"/>
                <a:gd name="connsiteX20" fmla="*/ 45611 w 102207"/>
                <a:gd name="connsiteY20" fmla="*/ 120018 h 159067"/>
                <a:gd name="connsiteX21" fmla="*/ 63147 w 102207"/>
                <a:gd name="connsiteY21" fmla="*/ 49695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07" h="159067">
                  <a:moveTo>
                    <a:pt x="75015" y="2400"/>
                  </a:moveTo>
                  <a:cubicBezTo>
                    <a:pt x="75015" y="97"/>
                    <a:pt x="72890" y="97"/>
                    <a:pt x="72004" y="97"/>
                  </a:cubicBezTo>
                  <a:cubicBezTo>
                    <a:pt x="69347" y="97"/>
                    <a:pt x="69170" y="983"/>
                    <a:pt x="68461" y="3994"/>
                  </a:cubicBezTo>
                  <a:lnTo>
                    <a:pt x="58365" y="44558"/>
                  </a:lnTo>
                  <a:cubicBezTo>
                    <a:pt x="27012" y="45975"/>
                    <a:pt x="264" y="68472"/>
                    <a:pt x="264" y="92208"/>
                  </a:cubicBezTo>
                  <a:cubicBezTo>
                    <a:pt x="264" y="112224"/>
                    <a:pt x="18509" y="124269"/>
                    <a:pt x="38171" y="124978"/>
                  </a:cubicBezTo>
                  <a:cubicBezTo>
                    <a:pt x="36754" y="130469"/>
                    <a:pt x="35514" y="136137"/>
                    <a:pt x="34097" y="141629"/>
                  </a:cubicBezTo>
                  <a:cubicBezTo>
                    <a:pt x="31971" y="149954"/>
                    <a:pt x="30377" y="156508"/>
                    <a:pt x="30377" y="157039"/>
                  </a:cubicBezTo>
                  <a:cubicBezTo>
                    <a:pt x="30377" y="159165"/>
                    <a:pt x="32680" y="159165"/>
                    <a:pt x="33211" y="159165"/>
                  </a:cubicBezTo>
                  <a:cubicBezTo>
                    <a:pt x="35868" y="159165"/>
                    <a:pt x="36046" y="158634"/>
                    <a:pt x="36931" y="154914"/>
                  </a:cubicBezTo>
                  <a:lnTo>
                    <a:pt x="44371" y="125155"/>
                  </a:lnTo>
                  <a:cubicBezTo>
                    <a:pt x="74661" y="123915"/>
                    <a:pt x="102471" y="101596"/>
                    <a:pt x="102471" y="77505"/>
                  </a:cubicBezTo>
                  <a:cubicBezTo>
                    <a:pt x="102471" y="58906"/>
                    <a:pt x="86175" y="45621"/>
                    <a:pt x="64564" y="44735"/>
                  </a:cubicBezTo>
                  <a:lnTo>
                    <a:pt x="75015" y="2400"/>
                  </a:lnTo>
                  <a:close/>
                  <a:moveTo>
                    <a:pt x="39411" y="120018"/>
                  </a:moveTo>
                  <a:cubicBezTo>
                    <a:pt x="25772" y="119309"/>
                    <a:pt x="13195" y="111870"/>
                    <a:pt x="13195" y="95219"/>
                  </a:cubicBezTo>
                  <a:cubicBezTo>
                    <a:pt x="13195" y="77505"/>
                    <a:pt x="26657" y="52529"/>
                    <a:pt x="56948" y="49695"/>
                  </a:cubicBezTo>
                  <a:lnTo>
                    <a:pt x="39411" y="120018"/>
                  </a:lnTo>
                  <a:close/>
                  <a:moveTo>
                    <a:pt x="63147" y="49695"/>
                  </a:moveTo>
                  <a:cubicBezTo>
                    <a:pt x="76787" y="50227"/>
                    <a:pt x="89541" y="57666"/>
                    <a:pt x="89541" y="74494"/>
                  </a:cubicBezTo>
                  <a:cubicBezTo>
                    <a:pt x="89541" y="93802"/>
                    <a:pt x="74307" y="117538"/>
                    <a:pt x="45611" y="120018"/>
                  </a:cubicBezTo>
                  <a:lnTo>
                    <a:pt x="63147" y="49695"/>
                  </a:lnTo>
                  <a:close/>
                </a:path>
              </a:pathLst>
            </a:custGeom>
            <a:solidFill>
              <a:srgbClr val="000000"/>
            </a:solidFill>
            <a:ln w="25362"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5F1F3834-FAF3-7ED1-2618-1B55E9C49D49}"/>
                </a:ext>
              </a:extLst>
            </p:cNvPr>
            <p:cNvSpPr/>
            <p:nvPr>
              <p:custDataLst>
                <p:tags r:id="rId28"/>
              </p:custDataLst>
            </p:nvPr>
          </p:nvSpPr>
          <p:spPr>
            <a:xfrm>
              <a:off x="11076318" y="6579436"/>
              <a:ext cx="96159" cy="455238"/>
            </a:xfrm>
            <a:custGeom>
              <a:avLst/>
              <a:gdLst>
                <a:gd name="connsiteX0" fmla="*/ 96429 w 96159"/>
                <a:gd name="connsiteY0" fmla="*/ 227578 h 455238"/>
                <a:gd name="connsiteX1" fmla="*/ 29623 w 96159"/>
                <a:gd name="connsiteY1" fmla="*/ 20835 h 455238"/>
                <a:gd name="connsiteX2" fmla="*/ 10644 w 96159"/>
                <a:gd name="connsiteY2" fmla="*/ 1603 h 455238"/>
                <a:gd name="connsiteX3" fmla="*/ 5077 w 96159"/>
                <a:gd name="connsiteY3" fmla="*/ 85 h 455238"/>
                <a:gd name="connsiteX4" fmla="*/ 269 w 96159"/>
                <a:gd name="connsiteY4" fmla="*/ 2615 h 455238"/>
                <a:gd name="connsiteX5" fmla="*/ 1788 w 96159"/>
                <a:gd name="connsiteY5" fmla="*/ 5146 h 455238"/>
                <a:gd name="connsiteX6" fmla="*/ 39745 w 96159"/>
                <a:gd name="connsiteY6" fmla="*/ 55756 h 455238"/>
                <a:gd name="connsiteX7" fmla="*/ 77197 w 96159"/>
                <a:gd name="connsiteY7" fmla="*/ 227578 h 455238"/>
                <a:gd name="connsiteX8" fmla="*/ 1282 w 96159"/>
                <a:gd name="connsiteY8" fmla="*/ 450769 h 455238"/>
                <a:gd name="connsiteX9" fmla="*/ 269 w 96159"/>
                <a:gd name="connsiteY9" fmla="*/ 452793 h 455238"/>
                <a:gd name="connsiteX10" fmla="*/ 5077 w 96159"/>
                <a:gd name="connsiteY10" fmla="*/ 455323 h 455238"/>
                <a:gd name="connsiteX11" fmla="*/ 11151 w 96159"/>
                <a:gd name="connsiteY11" fmla="*/ 453299 h 455238"/>
                <a:gd name="connsiteX12" fmla="*/ 79727 w 96159"/>
                <a:gd name="connsiteY12" fmla="*/ 343981 h 455238"/>
                <a:gd name="connsiteX13" fmla="*/ 96429 w 96159"/>
                <a:gd name="connsiteY13" fmla="*/ 227578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59" h="455238">
                  <a:moveTo>
                    <a:pt x="96429" y="227578"/>
                  </a:moveTo>
                  <a:cubicBezTo>
                    <a:pt x="96429" y="154952"/>
                    <a:pt x="79474" y="77771"/>
                    <a:pt x="29623" y="20835"/>
                  </a:cubicBezTo>
                  <a:cubicBezTo>
                    <a:pt x="26081" y="16786"/>
                    <a:pt x="16718" y="6917"/>
                    <a:pt x="10644" y="1603"/>
                  </a:cubicBezTo>
                  <a:cubicBezTo>
                    <a:pt x="8873" y="85"/>
                    <a:pt x="8367" y="85"/>
                    <a:pt x="5077" y="85"/>
                  </a:cubicBezTo>
                  <a:cubicBezTo>
                    <a:pt x="2547" y="85"/>
                    <a:pt x="269" y="85"/>
                    <a:pt x="269" y="2615"/>
                  </a:cubicBezTo>
                  <a:cubicBezTo>
                    <a:pt x="269" y="3627"/>
                    <a:pt x="1282" y="4640"/>
                    <a:pt x="1788" y="5146"/>
                  </a:cubicBezTo>
                  <a:cubicBezTo>
                    <a:pt x="10391" y="14002"/>
                    <a:pt x="24056" y="27920"/>
                    <a:pt x="39745" y="55756"/>
                  </a:cubicBezTo>
                  <a:cubicBezTo>
                    <a:pt x="67075" y="104342"/>
                    <a:pt x="77197" y="166845"/>
                    <a:pt x="77197" y="227578"/>
                  </a:cubicBezTo>
                  <a:cubicBezTo>
                    <a:pt x="77197" y="337402"/>
                    <a:pt x="46831" y="404460"/>
                    <a:pt x="1282" y="450769"/>
                  </a:cubicBezTo>
                  <a:cubicBezTo>
                    <a:pt x="775" y="451275"/>
                    <a:pt x="269" y="452034"/>
                    <a:pt x="269" y="452793"/>
                  </a:cubicBezTo>
                  <a:cubicBezTo>
                    <a:pt x="269" y="455323"/>
                    <a:pt x="2547" y="455323"/>
                    <a:pt x="5077" y="455323"/>
                  </a:cubicBezTo>
                  <a:cubicBezTo>
                    <a:pt x="8367" y="455323"/>
                    <a:pt x="8873" y="455323"/>
                    <a:pt x="11151" y="453299"/>
                  </a:cubicBezTo>
                  <a:cubicBezTo>
                    <a:pt x="35190" y="432549"/>
                    <a:pt x="62267" y="397375"/>
                    <a:pt x="79727" y="343981"/>
                  </a:cubicBezTo>
                  <a:cubicBezTo>
                    <a:pt x="90862" y="309313"/>
                    <a:pt x="96429" y="268319"/>
                    <a:pt x="96429" y="227578"/>
                  </a:cubicBezTo>
                  <a:close/>
                </a:path>
              </a:pathLst>
            </a:custGeom>
            <a:solidFill>
              <a:srgbClr val="000000"/>
            </a:solidFill>
            <a:ln w="25362" cap="flat">
              <a:noFill/>
              <a:prstDash val="solid"/>
              <a:miter/>
            </a:ln>
          </p:spPr>
          <p:txBody>
            <a:bodyPr rtlCol="0" anchor="ctr"/>
            <a:lstStyle/>
            <a:p>
              <a:endParaRPr lang="en-CN"/>
            </a:p>
          </p:txBody>
        </p:sp>
      </p:grpSp>
    </p:spTree>
    <p:extLst>
      <p:ext uri="{BB962C8B-B14F-4D97-AF65-F5344CB8AC3E}">
        <p14:creationId xmlns:p14="http://schemas.microsoft.com/office/powerpoint/2010/main" val="17560680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开放关系抽取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基于聚类的开放关系抽取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77</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5" y="950584"/>
            <a:ext cx="11681361" cy="853503"/>
          </a:xfrm>
          <a:prstGeom prst="rect">
            <a:avLst/>
          </a:prstGeom>
          <a:noFill/>
        </p:spPr>
        <p:txBody>
          <a:bodyPr wrap="square">
            <a:spAutoFit/>
          </a:bodyPr>
          <a:lstStyle/>
          <a:p>
            <a:pPr>
              <a:lnSpc>
                <a:spcPct val="130000"/>
              </a:lnSpc>
              <a:spcBef>
                <a:spcPts val="1200"/>
              </a:spcBef>
            </a:pPr>
            <a:r>
              <a:rPr lang="zh-CN" altLang="en-US" sz="2000" i="0" dirty="0">
                <a:effectLst/>
                <a:latin typeface="Microsoft YaHei" panose="020B0503020204020204" pitchFamily="34" charset="-122"/>
                <a:ea typeface="Microsoft YaHei" panose="020B0503020204020204" pitchFamily="34" charset="-122"/>
              </a:rPr>
              <a:t>通过实体对编码和非线性映射两个步骤，所有输入句子将离散的嵌入到同一个低维的特征空间内。在此基础上，</a:t>
            </a:r>
            <a:r>
              <a:rPr lang="zh-CN" altLang="en-US" sz="2000" b="1" i="0" dirty="0">
                <a:effectLst/>
                <a:latin typeface="Microsoft YaHei" panose="020B0503020204020204" pitchFamily="34" charset="-122"/>
                <a:ea typeface="Microsoft YaHei" panose="020B0503020204020204" pitchFamily="34" charset="-122"/>
              </a:rPr>
              <a:t>可以通过</a:t>
            </a:r>
            <a:r>
              <a:rPr lang="en-US" altLang="zh-CN" sz="2000" b="1" i="0" dirty="0">
                <a:effectLst/>
                <a:latin typeface="Microsoft YaHei" panose="020B0503020204020204" pitchFamily="34" charset="-122"/>
                <a:ea typeface="Microsoft YaHei" panose="020B0503020204020204" pitchFamily="34" charset="-122"/>
              </a:rPr>
              <a:t>K-Means</a:t>
            </a:r>
            <a:r>
              <a:rPr lang="zh-CN" altLang="en-US" sz="2000" b="1" i="0" dirty="0">
                <a:effectLst/>
                <a:latin typeface="Microsoft YaHei" panose="020B0503020204020204" pitchFamily="34" charset="-122"/>
                <a:ea typeface="Microsoft YaHei" panose="020B0503020204020204" pitchFamily="34" charset="-122"/>
              </a:rPr>
              <a:t>等聚类算法来为空间内的关系点聚簇</a:t>
            </a:r>
            <a:r>
              <a:rPr lang="zh-CN" altLang="en-US" sz="2000" i="0" dirty="0">
                <a:effectLst/>
                <a:latin typeface="Microsoft YaHei" panose="020B0503020204020204" pitchFamily="34" charset="-122"/>
                <a:ea typeface="Microsoft YaHei" panose="020B0503020204020204" pitchFamily="34" charset="-122"/>
              </a:rPr>
              <a:t>，并为每个点分类一个伪标签：</a:t>
            </a:r>
            <a:endParaRPr lang="en-US" altLang="zh-CN" dirty="0">
              <a:latin typeface="Microsoft YaHei" panose="020B0503020204020204" pitchFamily="34" charset="-122"/>
              <a:ea typeface="Microsoft YaHei" panose="020B0503020204020204" pitchFamily="34" charset="-122"/>
            </a:endParaRPr>
          </a:p>
        </p:txBody>
      </p:sp>
      <p:grpSp>
        <p:nvGrpSpPr>
          <p:cNvPr id="18533" name="Group 18532" descr="\documentclass{article}&#10;\usepackage{amsmath,bm}&#10;\pagestyle{empty}&#10;\begin{document}&#10;&#10;\begin{equation*}&#10;\hat{y}^{u}=\text{K-Means}\left(\boldsymbol{h}^{u \prime}\right)&#10;\end{equation*}&#10;&#10;&#10;\end{document}" title="IguanaTex Vector Display">
            <a:extLst>
              <a:ext uri="{FF2B5EF4-FFF2-40B4-BE49-F238E27FC236}">
                <a16:creationId xmlns:a16="http://schemas.microsoft.com/office/drawing/2014/main" id="{161B3EB0-0CFE-DB01-4787-90A2C8218692}"/>
              </a:ext>
            </a:extLst>
          </p:cNvPr>
          <p:cNvGrpSpPr>
            <a:grpSpLocks noChangeAspect="1"/>
          </p:cNvGrpSpPr>
          <p:nvPr>
            <p:custDataLst>
              <p:tags r:id="rId1"/>
            </p:custDataLst>
          </p:nvPr>
        </p:nvGrpSpPr>
        <p:grpSpPr>
          <a:xfrm>
            <a:off x="4433161" y="2017486"/>
            <a:ext cx="2161314" cy="266764"/>
            <a:chOff x="7384420" y="4234381"/>
            <a:chExt cx="2161314" cy="266764"/>
          </a:xfrm>
        </p:grpSpPr>
        <p:sp>
          <p:nvSpPr>
            <p:cNvPr id="18461" name="Freeform 18460">
              <a:extLst>
                <a:ext uri="{FF2B5EF4-FFF2-40B4-BE49-F238E27FC236}">
                  <a16:creationId xmlns:a16="http://schemas.microsoft.com/office/drawing/2014/main" id="{EE067D8F-3EEF-8891-82FC-788542EC6518}"/>
                </a:ext>
              </a:extLst>
            </p:cNvPr>
            <p:cNvSpPr/>
            <p:nvPr>
              <p:custDataLst>
                <p:tags r:id="rId52"/>
              </p:custDataLst>
            </p:nvPr>
          </p:nvSpPr>
          <p:spPr>
            <a:xfrm>
              <a:off x="7423805" y="4262265"/>
              <a:ext cx="67564" cy="38969"/>
            </a:xfrm>
            <a:custGeom>
              <a:avLst/>
              <a:gdLst>
                <a:gd name="connsiteX0" fmla="*/ 34100 w 67564"/>
                <a:gd name="connsiteY0" fmla="*/ 75 h 38969"/>
                <a:gd name="connsiteX1" fmla="*/ 191 w 67564"/>
                <a:gd name="connsiteY1" fmla="*/ 34490 h 38969"/>
                <a:gd name="connsiteX2" fmla="*/ 4746 w 67564"/>
                <a:gd name="connsiteY2" fmla="*/ 39045 h 38969"/>
                <a:gd name="connsiteX3" fmla="*/ 34100 w 67564"/>
                <a:gd name="connsiteY3" fmla="*/ 13233 h 38969"/>
                <a:gd name="connsiteX4" fmla="*/ 63201 w 67564"/>
                <a:gd name="connsiteY4" fmla="*/ 39045 h 38969"/>
                <a:gd name="connsiteX5" fmla="*/ 67756 w 67564"/>
                <a:gd name="connsiteY5" fmla="*/ 34490 h 38969"/>
                <a:gd name="connsiteX6" fmla="*/ 34100 w 67564"/>
                <a:gd name="connsiteY6" fmla="*/ 75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00" y="75"/>
                  </a:moveTo>
                  <a:lnTo>
                    <a:pt x="191" y="34490"/>
                  </a:lnTo>
                  <a:lnTo>
                    <a:pt x="4746" y="39045"/>
                  </a:lnTo>
                  <a:lnTo>
                    <a:pt x="34100" y="13233"/>
                  </a:lnTo>
                  <a:lnTo>
                    <a:pt x="63201" y="39045"/>
                  </a:lnTo>
                  <a:lnTo>
                    <a:pt x="67756" y="34490"/>
                  </a:lnTo>
                  <a:lnTo>
                    <a:pt x="34100" y="75"/>
                  </a:lnTo>
                  <a:close/>
                </a:path>
              </a:pathLst>
            </a:custGeom>
            <a:solidFill>
              <a:srgbClr val="000000"/>
            </a:solidFill>
            <a:ln w="25363"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5E30D778-1ECB-258D-9E17-488BF49E784E}"/>
                </a:ext>
              </a:extLst>
            </p:cNvPr>
            <p:cNvSpPr/>
            <p:nvPr>
              <p:custDataLst>
                <p:tags r:id="rId53"/>
              </p:custDataLst>
            </p:nvPr>
          </p:nvSpPr>
          <p:spPr>
            <a:xfrm>
              <a:off x="7384420" y="4326034"/>
              <a:ext cx="116656" cy="163724"/>
            </a:xfrm>
            <a:custGeom>
              <a:avLst/>
              <a:gdLst>
                <a:gd name="connsiteX0" fmla="*/ 115835 w 116656"/>
                <a:gd name="connsiteY0" fmla="*/ 15511 h 163724"/>
                <a:gd name="connsiteX1" fmla="*/ 116847 w 116656"/>
                <a:gd name="connsiteY1" fmla="*/ 9691 h 163724"/>
                <a:gd name="connsiteX2" fmla="*/ 109508 w 116656"/>
                <a:gd name="connsiteY2" fmla="*/ 2858 h 163724"/>
                <a:gd name="connsiteX3" fmla="*/ 100652 w 116656"/>
                <a:gd name="connsiteY3" fmla="*/ 8172 h 163724"/>
                <a:gd name="connsiteX4" fmla="*/ 97109 w 116656"/>
                <a:gd name="connsiteY4" fmla="*/ 21837 h 163724"/>
                <a:gd name="connsiteX5" fmla="*/ 92048 w 116656"/>
                <a:gd name="connsiteY5" fmla="*/ 42081 h 163724"/>
                <a:gd name="connsiteX6" fmla="*/ 80661 w 116656"/>
                <a:gd name="connsiteY6" fmla="*/ 87630 h 163724"/>
                <a:gd name="connsiteX7" fmla="*/ 52066 w 116656"/>
                <a:gd name="connsiteY7" fmla="*/ 109140 h 163724"/>
                <a:gd name="connsiteX8" fmla="*/ 36377 w 116656"/>
                <a:gd name="connsiteY8" fmla="*/ 88643 h 163724"/>
                <a:gd name="connsiteX9" fmla="*/ 49282 w 116656"/>
                <a:gd name="connsiteY9" fmla="*/ 39045 h 163724"/>
                <a:gd name="connsiteX10" fmla="*/ 54343 w 116656"/>
                <a:gd name="connsiteY10" fmla="*/ 20825 h 163724"/>
                <a:gd name="connsiteX11" fmla="*/ 33593 w 116656"/>
                <a:gd name="connsiteY11" fmla="*/ 75 h 163724"/>
                <a:gd name="connsiteX12" fmla="*/ 190 w 116656"/>
                <a:gd name="connsiteY12" fmla="*/ 39045 h 163724"/>
                <a:gd name="connsiteX13" fmla="*/ 3227 w 116656"/>
                <a:gd name="connsiteY13" fmla="*/ 41575 h 163724"/>
                <a:gd name="connsiteX14" fmla="*/ 7276 w 116656"/>
                <a:gd name="connsiteY14" fmla="*/ 37020 h 163724"/>
                <a:gd name="connsiteX15" fmla="*/ 32834 w 116656"/>
                <a:gd name="connsiteY15" fmla="*/ 5642 h 163724"/>
                <a:gd name="connsiteX16" fmla="*/ 39160 w 116656"/>
                <a:gd name="connsiteY16" fmla="*/ 13739 h 163724"/>
                <a:gd name="connsiteX17" fmla="*/ 34858 w 116656"/>
                <a:gd name="connsiteY17" fmla="*/ 31453 h 163724"/>
                <a:gd name="connsiteX18" fmla="*/ 20181 w 116656"/>
                <a:gd name="connsiteY18" fmla="*/ 84594 h 163724"/>
                <a:gd name="connsiteX19" fmla="*/ 51054 w 116656"/>
                <a:gd name="connsiteY19" fmla="*/ 114707 h 163724"/>
                <a:gd name="connsiteX20" fmla="*/ 76612 w 116656"/>
                <a:gd name="connsiteY20" fmla="*/ 103320 h 163724"/>
                <a:gd name="connsiteX21" fmla="*/ 60164 w 116656"/>
                <a:gd name="connsiteY21" fmla="*/ 142289 h 163724"/>
                <a:gd name="connsiteX22" fmla="*/ 32328 w 116656"/>
                <a:gd name="connsiteY22" fmla="*/ 158232 h 163724"/>
                <a:gd name="connsiteX23" fmla="*/ 13096 w 116656"/>
                <a:gd name="connsiteY23" fmla="*/ 147603 h 163724"/>
                <a:gd name="connsiteX24" fmla="*/ 23977 w 116656"/>
                <a:gd name="connsiteY24" fmla="*/ 144567 h 163724"/>
                <a:gd name="connsiteX25" fmla="*/ 29038 w 116656"/>
                <a:gd name="connsiteY25" fmla="*/ 134192 h 163724"/>
                <a:gd name="connsiteX26" fmla="*/ 19675 w 116656"/>
                <a:gd name="connsiteY26" fmla="*/ 125335 h 163724"/>
                <a:gd name="connsiteX27" fmla="*/ 5504 w 116656"/>
                <a:gd name="connsiteY27" fmla="*/ 141783 h 163724"/>
                <a:gd name="connsiteX28" fmla="*/ 32328 w 116656"/>
                <a:gd name="connsiteY28" fmla="*/ 163799 h 163724"/>
                <a:gd name="connsiteX29" fmla="*/ 91542 w 116656"/>
                <a:gd name="connsiteY29" fmla="*/ 112176 h 163724"/>
                <a:gd name="connsiteX30" fmla="*/ 115835 w 116656"/>
                <a:gd name="connsiteY30" fmla="*/ 1551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35" y="15511"/>
                  </a:moveTo>
                  <a:cubicBezTo>
                    <a:pt x="116847" y="11968"/>
                    <a:pt x="116847" y="11462"/>
                    <a:pt x="116847" y="9691"/>
                  </a:cubicBezTo>
                  <a:cubicBezTo>
                    <a:pt x="116847" y="5136"/>
                    <a:pt x="113304" y="2858"/>
                    <a:pt x="109508" y="2858"/>
                  </a:cubicBezTo>
                  <a:cubicBezTo>
                    <a:pt x="106978" y="2858"/>
                    <a:pt x="102929" y="4377"/>
                    <a:pt x="100652" y="8172"/>
                  </a:cubicBezTo>
                  <a:cubicBezTo>
                    <a:pt x="100146" y="9438"/>
                    <a:pt x="98121" y="17282"/>
                    <a:pt x="97109" y="21837"/>
                  </a:cubicBezTo>
                  <a:cubicBezTo>
                    <a:pt x="95338" y="28416"/>
                    <a:pt x="93566" y="35249"/>
                    <a:pt x="92048" y="42081"/>
                  </a:cubicBezTo>
                  <a:lnTo>
                    <a:pt x="80661" y="87630"/>
                  </a:lnTo>
                  <a:cubicBezTo>
                    <a:pt x="79648" y="91426"/>
                    <a:pt x="68767" y="109140"/>
                    <a:pt x="52066" y="109140"/>
                  </a:cubicBezTo>
                  <a:cubicBezTo>
                    <a:pt x="39160" y="109140"/>
                    <a:pt x="36377" y="98005"/>
                    <a:pt x="36377" y="88643"/>
                  </a:cubicBezTo>
                  <a:cubicBezTo>
                    <a:pt x="36377" y="77002"/>
                    <a:pt x="40679" y="61313"/>
                    <a:pt x="49282" y="39045"/>
                  </a:cubicBezTo>
                  <a:cubicBezTo>
                    <a:pt x="53331" y="28669"/>
                    <a:pt x="54343" y="25886"/>
                    <a:pt x="54343" y="20825"/>
                  </a:cubicBezTo>
                  <a:cubicBezTo>
                    <a:pt x="54343" y="9438"/>
                    <a:pt x="46246" y="75"/>
                    <a:pt x="33593" y="75"/>
                  </a:cubicBezTo>
                  <a:cubicBezTo>
                    <a:pt x="9553" y="75"/>
                    <a:pt x="190" y="36767"/>
                    <a:pt x="190" y="39045"/>
                  </a:cubicBezTo>
                  <a:cubicBezTo>
                    <a:pt x="190" y="41575"/>
                    <a:pt x="2721" y="41575"/>
                    <a:pt x="3227" y="41575"/>
                  </a:cubicBezTo>
                  <a:cubicBezTo>
                    <a:pt x="5758" y="41575"/>
                    <a:pt x="6011" y="41069"/>
                    <a:pt x="7276" y="37020"/>
                  </a:cubicBezTo>
                  <a:cubicBezTo>
                    <a:pt x="14108" y="13233"/>
                    <a:pt x="24230" y="5642"/>
                    <a:pt x="32834" y="5642"/>
                  </a:cubicBezTo>
                  <a:cubicBezTo>
                    <a:pt x="34858" y="5642"/>
                    <a:pt x="39160" y="5642"/>
                    <a:pt x="39160" y="13739"/>
                  </a:cubicBezTo>
                  <a:cubicBezTo>
                    <a:pt x="39160" y="20066"/>
                    <a:pt x="36630" y="26645"/>
                    <a:pt x="34858" y="31453"/>
                  </a:cubicBezTo>
                  <a:cubicBezTo>
                    <a:pt x="24736" y="58276"/>
                    <a:pt x="20181" y="72700"/>
                    <a:pt x="20181" y="84594"/>
                  </a:cubicBezTo>
                  <a:cubicBezTo>
                    <a:pt x="20181" y="107115"/>
                    <a:pt x="36124" y="114707"/>
                    <a:pt x="51054" y="114707"/>
                  </a:cubicBezTo>
                  <a:cubicBezTo>
                    <a:pt x="60923" y="114707"/>
                    <a:pt x="69526" y="110405"/>
                    <a:pt x="76612" y="103320"/>
                  </a:cubicBezTo>
                  <a:cubicBezTo>
                    <a:pt x="73322" y="116478"/>
                    <a:pt x="70286" y="128878"/>
                    <a:pt x="60164" y="142289"/>
                  </a:cubicBezTo>
                  <a:cubicBezTo>
                    <a:pt x="53584" y="150893"/>
                    <a:pt x="43968" y="158232"/>
                    <a:pt x="32328" y="158232"/>
                  </a:cubicBezTo>
                  <a:cubicBezTo>
                    <a:pt x="28785" y="158232"/>
                    <a:pt x="17398" y="157472"/>
                    <a:pt x="13096" y="147603"/>
                  </a:cubicBezTo>
                  <a:cubicBezTo>
                    <a:pt x="17145" y="147603"/>
                    <a:pt x="20435" y="147603"/>
                    <a:pt x="23977" y="144567"/>
                  </a:cubicBezTo>
                  <a:cubicBezTo>
                    <a:pt x="26508" y="142289"/>
                    <a:pt x="29038" y="139000"/>
                    <a:pt x="29038" y="134192"/>
                  </a:cubicBezTo>
                  <a:cubicBezTo>
                    <a:pt x="29038" y="126347"/>
                    <a:pt x="22206" y="125335"/>
                    <a:pt x="19675" y="125335"/>
                  </a:cubicBezTo>
                  <a:cubicBezTo>
                    <a:pt x="13855" y="125335"/>
                    <a:pt x="5504" y="129384"/>
                    <a:pt x="5504" y="141783"/>
                  </a:cubicBezTo>
                  <a:cubicBezTo>
                    <a:pt x="5504" y="154436"/>
                    <a:pt x="16639" y="163799"/>
                    <a:pt x="32328" y="163799"/>
                  </a:cubicBezTo>
                  <a:cubicBezTo>
                    <a:pt x="58392" y="163799"/>
                    <a:pt x="84456" y="140771"/>
                    <a:pt x="91542" y="112176"/>
                  </a:cubicBezTo>
                  <a:lnTo>
                    <a:pt x="115835" y="15511"/>
                  </a:lnTo>
                  <a:close/>
                </a:path>
              </a:pathLst>
            </a:custGeom>
            <a:solidFill>
              <a:srgbClr val="000000"/>
            </a:solidFill>
            <a:ln w="25363"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964EE850-DAD5-0E17-AA08-F748A2D4EDB6}"/>
                </a:ext>
              </a:extLst>
            </p:cNvPr>
            <p:cNvSpPr/>
            <p:nvPr>
              <p:custDataLst>
                <p:tags r:id="rId54"/>
              </p:custDataLst>
            </p:nvPr>
          </p:nvSpPr>
          <p:spPr>
            <a:xfrm>
              <a:off x="7518553" y="4255283"/>
              <a:ext cx="102915" cy="79888"/>
            </a:xfrm>
            <a:custGeom>
              <a:avLst/>
              <a:gdLst>
                <a:gd name="connsiteX0" fmla="*/ 66799 w 102915"/>
                <a:gd name="connsiteY0" fmla="*/ 49491 h 79888"/>
                <a:gd name="connsiteX1" fmla="*/ 63965 w 102915"/>
                <a:gd name="connsiteY1" fmla="*/ 59943 h 79888"/>
                <a:gd name="connsiteX2" fmla="*/ 42531 w 102915"/>
                <a:gd name="connsiteY2" fmla="*/ 74999 h 79888"/>
                <a:gd name="connsiteX3" fmla="*/ 30309 w 102915"/>
                <a:gd name="connsiteY3" fmla="*/ 60297 h 79888"/>
                <a:gd name="connsiteX4" fmla="*/ 40228 w 102915"/>
                <a:gd name="connsiteY4" fmla="*/ 24338 h 79888"/>
                <a:gd name="connsiteX5" fmla="*/ 42708 w 102915"/>
                <a:gd name="connsiteY5" fmla="*/ 15304 h 79888"/>
                <a:gd name="connsiteX6" fmla="*/ 25880 w 102915"/>
                <a:gd name="connsiteY6" fmla="*/ 71 h 79888"/>
                <a:gd name="connsiteX7" fmla="*/ 196 w 102915"/>
                <a:gd name="connsiteY7" fmla="*/ 27172 h 79888"/>
                <a:gd name="connsiteX8" fmla="*/ 3207 w 102915"/>
                <a:gd name="connsiteY8" fmla="*/ 29475 h 79888"/>
                <a:gd name="connsiteX9" fmla="*/ 6395 w 102915"/>
                <a:gd name="connsiteY9" fmla="*/ 26641 h 79888"/>
                <a:gd name="connsiteX10" fmla="*/ 25349 w 102915"/>
                <a:gd name="connsiteY10" fmla="*/ 5030 h 79888"/>
                <a:gd name="connsiteX11" fmla="*/ 29777 w 102915"/>
                <a:gd name="connsiteY11" fmla="*/ 11230 h 79888"/>
                <a:gd name="connsiteX12" fmla="*/ 26589 w 102915"/>
                <a:gd name="connsiteY12" fmla="*/ 23098 h 79888"/>
                <a:gd name="connsiteX13" fmla="*/ 17024 w 102915"/>
                <a:gd name="connsiteY13" fmla="*/ 57463 h 79888"/>
                <a:gd name="connsiteX14" fmla="*/ 23578 w 102915"/>
                <a:gd name="connsiteY14" fmla="*/ 74290 h 79888"/>
                <a:gd name="connsiteX15" fmla="*/ 41823 w 102915"/>
                <a:gd name="connsiteY15" fmla="*/ 79959 h 79888"/>
                <a:gd name="connsiteX16" fmla="*/ 64850 w 102915"/>
                <a:gd name="connsiteY16" fmla="*/ 68268 h 79888"/>
                <a:gd name="connsiteX17" fmla="*/ 82741 w 102915"/>
                <a:gd name="connsiteY17" fmla="*/ 79959 h 79888"/>
                <a:gd name="connsiteX18" fmla="*/ 96735 w 102915"/>
                <a:gd name="connsiteY18" fmla="*/ 70571 h 79888"/>
                <a:gd name="connsiteX19" fmla="*/ 103112 w 102915"/>
                <a:gd name="connsiteY19" fmla="*/ 52857 h 79888"/>
                <a:gd name="connsiteX20" fmla="*/ 100100 w 102915"/>
                <a:gd name="connsiteY20" fmla="*/ 50554 h 79888"/>
                <a:gd name="connsiteX21" fmla="*/ 96203 w 102915"/>
                <a:gd name="connsiteY21" fmla="*/ 56046 h 79888"/>
                <a:gd name="connsiteX22" fmla="*/ 83272 w 102915"/>
                <a:gd name="connsiteY22" fmla="*/ 74999 h 79888"/>
                <a:gd name="connsiteX23" fmla="*/ 77427 w 102915"/>
                <a:gd name="connsiteY23" fmla="*/ 66319 h 79888"/>
                <a:gd name="connsiteX24" fmla="*/ 80084 w 102915"/>
                <a:gd name="connsiteY24" fmla="*/ 52326 h 79888"/>
                <a:gd name="connsiteX25" fmla="*/ 83981 w 102915"/>
                <a:gd name="connsiteY25" fmla="*/ 36383 h 79888"/>
                <a:gd name="connsiteX26" fmla="*/ 88055 w 102915"/>
                <a:gd name="connsiteY26" fmla="*/ 20618 h 79888"/>
                <a:gd name="connsiteX27" fmla="*/ 91066 w 102915"/>
                <a:gd name="connsiteY27" fmla="*/ 7510 h 79888"/>
                <a:gd name="connsiteX28" fmla="*/ 85221 w 102915"/>
                <a:gd name="connsiteY28" fmla="*/ 1842 h 79888"/>
                <a:gd name="connsiteX29" fmla="*/ 76010 w 102915"/>
                <a:gd name="connsiteY29" fmla="*/ 12647 h 79888"/>
                <a:gd name="connsiteX30" fmla="*/ 66799 w 102915"/>
                <a:gd name="connsiteY30" fmla="*/ 4949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915" h="79888">
                  <a:moveTo>
                    <a:pt x="66799" y="49491"/>
                  </a:moveTo>
                  <a:cubicBezTo>
                    <a:pt x="65913" y="53034"/>
                    <a:pt x="64319" y="59765"/>
                    <a:pt x="63965" y="59943"/>
                  </a:cubicBezTo>
                  <a:cubicBezTo>
                    <a:pt x="60599" y="65434"/>
                    <a:pt x="53514" y="74999"/>
                    <a:pt x="42531" y="74999"/>
                  </a:cubicBezTo>
                  <a:cubicBezTo>
                    <a:pt x="30309" y="74999"/>
                    <a:pt x="30309" y="63485"/>
                    <a:pt x="30309" y="60297"/>
                  </a:cubicBezTo>
                  <a:cubicBezTo>
                    <a:pt x="30309" y="49846"/>
                    <a:pt x="35269" y="37269"/>
                    <a:pt x="40228" y="24338"/>
                  </a:cubicBezTo>
                  <a:cubicBezTo>
                    <a:pt x="41645" y="20795"/>
                    <a:pt x="42708" y="18138"/>
                    <a:pt x="42708" y="15304"/>
                  </a:cubicBezTo>
                  <a:cubicBezTo>
                    <a:pt x="42708" y="6093"/>
                    <a:pt x="34914" y="71"/>
                    <a:pt x="25880" y="71"/>
                  </a:cubicBezTo>
                  <a:cubicBezTo>
                    <a:pt x="8167" y="71"/>
                    <a:pt x="196" y="24338"/>
                    <a:pt x="196" y="27172"/>
                  </a:cubicBezTo>
                  <a:cubicBezTo>
                    <a:pt x="196" y="29475"/>
                    <a:pt x="2676" y="29475"/>
                    <a:pt x="3207" y="29475"/>
                  </a:cubicBezTo>
                  <a:cubicBezTo>
                    <a:pt x="5687" y="29475"/>
                    <a:pt x="5864" y="28589"/>
                    <a:pt x="6395" y="26641"/>
                  </a:cubicBezTo>
                  <a:cubicBezTo>
                    <a:pt x="10647" y="12116"/>
                    <a:pt x="18441" y="5030"/>
                    <a:pt x="25349" y="5030"/>
                  </a:cubicBezTo>
                  <a:cubicBezTo>
                    <a:pt x="28360" y="5030"/>
                    <a:pt x="29777" y="6979"/>
                    <a:pt x="29777" y="11230"/>
                  </a:cubicBezTo>
                  <a:cubicBezTo>
                    <a:pt x="29777" y="15304"/>
                    <a:pt x="28360" y="19024"/>
                    <a:pt x="26589" y="23098"/>
                  </a:cubicBezTo>
                  <a:cubicBezTo>
                    <a:pt x="17024" y="47543"/>
                    <a:pt x="17024" y="52680"/>
                    <a:pt x="17024" y="57463"/>
                  </a:cubicBezTo>
                  <a:cubicBezTo>
                    <a:pt x="17024" y="60474"/>
                    <a:pt x="17024" y="68622"/>
                    <a:pt x="23578" y="74290"/>
                  </a:cubicBezTo>
                  <a:cubicBezTo>
                    <a:pt x="28715" y="78542"/>
                    <a:pt x="35623" y="79959"/>
                    <a:pt x="41823" y="79959"/>
                  </a:cubicBezTo>
                  <a:cubicBezTo>
                    <a:pt x="52982" y="79959"/>
                    <a:pt x="59005" y="73936"/>
                    <a:pt x="64850" y="68268"/>
                  </a:cubicBezTo>
                  <a:cubicBezTo>
                    <a:pt x="68747" y="79605"/>
                    <a:pt x="80615" y="79959"/>
                    <a:pt x="82741" y="79959"/>
                  </a:cubicBezTo>
                  <a:cubicBezTo>
                    <a:pt x="88764" y="79959"/>
                    <a:pt x="93369" y="76416"/>
                    <a:pt x="96735" y="70571"/>
                  </a:cubicBezTo>
                  <a:cubicBezTo>
                    <a:pt x="100632" y="63662"/>
                    <a:pt x="103112" y="53388"/>
                    <a:pt x="103112" y="52857"/>
                  </a:cubicBezTo>
                  <a:cubicBezTo>
                    <a:pt x="103112" y="50554"/>
                    <a:pt x="100632" y="50554"/>
                    <a:pt x="100100" y="50554"/>
                  </a:cubicBezTo>
                  <a:cubicBezTo>
                    <a:pt x="97620" y="50554"/>
                    <a:pt x="97443" y="51263"/>
                    <a:pt x="96203" y="56046"/>
                  </a:cubicBezTo>
                  <a:cubicBezTo>
                    <a:pt x="94078" y="64371"/>
                    <a:pt x="90712" y="74999"/>
                    <a:pt x="83272" y="74999"/>
                  </a:cubicBezTo>
                  <a:cubicBezTo>
                    <a:pt x="78667" y="74999"/>
                    <a:pt x="77427" y="70925"/>
                    <a:pt x="77427" y="66319"/>
                  </a:cubicBezTo>
                  <a:cubicBezTo>
                    <a:pt x="77427" y="63308"/>
                    <a:pt x="78844" y="56931"/>
                    <a:pt x="80084" y="52326"/>
                  </a:cubicBezTo>
                  <a:cubicBezTo>
                    <a:pt x="81324" y="47543"/>
                    <a:pt x="83095" y="40280"/>
                    <a:pt x="83981" y="36383"/>
                  </a:cubicBezTo>
                  <a:lnTo>
                    <a:pt x="88055" y="20618"/>
                  </a:lnTo>
                  <a:cubicBezTo>
                    <a:pt x="89118" y="16190"/>
                    <a:pt x="91066" y="8396"/>
                    <a:pt x="91066" y="7510"/>
                  </a:cubicBezTo>
                  <a:cubicBezTo>
                    <a:pt x="91066" y="3968"/>
                    <a:pt x="88232" y="1842"/>
                    <a:pt x="85221" y="1842"/>
                  </a:cubicBezTo>
                  <a:cubicBezTo>
                    <a:pt x="78667" y="1842"/>
                    <a:pt x="77427" y="6979"/>
                    <a:pt x="76010" y="12647"/>
                  </a:cubicBezTo>
                  <a:lnTo>
                    <a:pt x="66799" y="49491"/>
                  </a:lnTo>
                  <a:close/>
                </a:path>
              </a:pathLst>
            </a:custGeom>
            <a:solidFill>
              <a:srgbClr val="000000"/>
            </a:solidFill>
            <a:ln w="25363"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4DEBD3D7-BE66-E7A4-CA88-845709F678BF}"/>
                </a:ext>
              </a:extLst>
            </p:cNvPr>
            <p:cNvSpPr/>
            <p:nvPr>
              <p:custDataLst>
                <p:tags r:id="rId55"/>
              </p:custDataLst>
            </p:nvPr>
          </p:nvSpPr>
          <p:spPr>
            <a:xfrm>
              <a:off x="7726985" y="4345013"/>
              <a:ext cx="168278" cy="59213"/>
            </a:xfrm>
            <a:custGeom>
              <a:avLst/>
              <a:gdLst>
                <a:gd name="connsiteX0" fmla="*/ 159879 w 168278"/>
                <a:gd name="connsiteY0" fmla="*/ 10197 h 59213"/>
                <a:gd name="connsiteX1" fmla="*/ 168483 w 168278"/>
                <a:gd name="connsiteY1" fmla="*/ 5136 h 59213"/>
                <a:gd name="connsiteX2" fmla="*/ 160132 w 168278"/>
                <a:gd name="connsiteY2" fmla="*/ 75 h 59213"/>
                <a:gd name="connsiteX3" fmla="*/ 8554 w 168278"/>
                <a:gd name="connsiteY3" fmla="*/ 75 h 59213"/>
                <a:gd name="connsiteX4" fmla="*/ 204 w 168278"/>
                <a:gd name="connsiteY4" fmla="*/ 5136 h 59213"/>
                <a:gd name="connsiteX5" fmla="*/ 8807 w 168278"/>
                <a:gd name="connsiteY5" fmla="*/ 10197 h 59213"/>
                <a:gd name="connsiteX6" fmla="*/ 159879 w 168278"/>
                <a:gd name="connsiteY6" fmla="*/ 10197 h 59213"/>
                <a:gd name="connsiteX7" fmla="*/ 160132 w 168278"/>
                <a:gd name="connsiteY7" fmla="*/ 59289 h 59213"/>
                <a:gd name="connsiteX8" fmla="*/ 168483 w 168278"/>
                <a:gd name="connsiteY8" fmla="*/ 54228 h 59213"/>
                <a:gd name="connsiteX9" fmla="*/ 159879 w 168278"/>
                <a:gd name="connsiteY9" fmla="*/ 49167 h 59213"/>
                <a:gd name="connsiteX10" fmla="*/ 8807 w 168278"/>
                <a:gd name="connsiteY10" fmla="*/ 49167 h 59213"/>
                <a:gd name="connsiteX11" fmla="*/ 204 w 168278"/>
                <a:gd name="connsiteY11" fmla="*/ 54228 h 59213"/>
                <a:gd name="connsiteX12" fmla="*/ 8554 w 168278"/>
                <a:gd name="connsiteY12" fmla="*/ 59289 h 59213"/>
                <a:gd name="connsiteX13" fmla="*/ 160132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9" y="10197"/>
                  </a:moveTo>
                  <a:cubicBezTo>
                    <a:pt x="163675" y="10197"/>
                    <a:pt x="168483" y="10197"/>
                    <a:pt x="168483" y="5136"/>
                  </a:cubicBezTo>
                  <a:cubicBezTo>
                    <a:pt x="168483" y="75"/>
                    <a:pt x="163675" y="75"/>
                    <a:pt x="160132" y="75"/>
                  </a:cubicBezTo>
                  <a:lnTo>
                    <a:pt x="8554" y="75"/>
                  </a:lnTo>
                  <a:cubicBezTo>
                    <a:pt x="5012" y="75"/>
                    <a:pt x="204" y="75"/>
                    <a:pt x="204" y="5136"/>
                  </a:cubicBezTo>
                  <a:cubicBezTo>
                    <a:pt x="204" y="10197"/>
                    <a:pt x="5012" y="10197"/>
                    <a:pt x="8807" y="10197"/>
                  </a:cubicBezTo>
                  <a:lnTo>
                    <a:pt x="159879" y="10197"/>
                  </a:lnTo>
                  <a:close/>
                  <a:moveTo>
                    <a:pt x="160132" y="59289"/>
                  </a:moveTo>
                  <a:cubicBezTo>
                    <a:pt x="163675" y="59289"/>
                    <a:pt x="168483" y="59289"/>
                    <a:pt x="168483" y="54228"/>
                  </a:cubicBezTo>
                  <a:cubicBezTo>
                    <a:pt x="168483" y="49167"/>
                    <a:pt x="163675" y="49167"/>
                    <a:pt x="159879" y="49167"/>
                  </a:cubicBezTo>
                  <a:lnTo>
                    <a:pt x="8807" y="49167"/>
                  </a:lnTo>
                  <a:cubicBezTo>
                    <a:pt x="5012" y="49167"/>
                    <a:pt x="204" y="49167"/>
                    <a:pt x="204" y="54228"/>
                  </a:cubicBezTo>
                  <a:cubicBezTo>
                    <a:pt x="204" y="59289"/>
                    <a:pt x="5012" y="59289"/>
                    <a:pt x="8554" y="59289"/>
                  </a:cubicBezTo>
                  <a:lnTo>
                    <a:pt x="160132" y="59289"/>
                  </a:lnTo>
                  <a:close/>
                </a:path>
              </a:pathLst>
            </a:custGeom>
            <a:solidFill>
              <a:srgbClr val="000000"/>
            </a:solidFill>
            <a:ln w="25363"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DEF44A58-7B1C-3CF9-2F12-D4C25F71A3D0}"/>
                </a:ext>
              </a:extLst>
            </p:cNvPr>
            <p:cNvSpPr/>
            <p:nvPr>
              <p:custDataLst>
                <p:tags r:id="rId56"/>
              </p:custDataLst>
            </p:nvPr>
          </p:nvSpPr>
          <p:spPr>
            <a:xfrm>
              <a:off x="7988273" y="4265049"/>
              <a:ext cx="177894" cy="172833"/>
            </a:xfrm>
            <a:custGeom>
              <a:avLst/>
              <a:gdLst>
                <a:gd name="connsiteX0" fmla="*/ 93084 w 177894"/>
                <a:gd name="connsiteY0" fmla="*/ 66880 h 172833"/>
                <a:gd name="connsiteX1" fmla="*/ 138633 w 177894"/>
                <a:gd name="connsiteY1" fmla="*/ 23102 h 172833"/>
                <a:gd name="connsiteX2" fmla="*/ 174566 w 177894"/>
                <a:gd name="connsiteY2" fmla="*/ 7919 h 172833"/>
                <a:gd name="connsiteX3" fmla="*/ 174566 w 177894"/>
                <a:gd name="connsiteY3" fmla="*/ 75 h 172833"/>
                <a:gd name="connsiteX4" fmla="*/ 153057 w 177894"/>
                <a:gd name="connsiteY4" fmla="*/ 834 h 172833"/>
                <a:gd name="connsiteX5" fmla="*/ 120920 w 177894"/>
                <a:gd name="connsiteY5" fmla="*/ 75 h 172833"/>
                <a:gd name="connsiteX6" fmla="*/ 120920 w 177894"/>
                <a:gd name="connsiteY6" fmla="*/ 7919 h 172833"/>
                <a:gd name="connsiteX7" fmla="*/ 132560 w 177894"/>
                <a:gd name="connsiteY7" fmla="*/ 16270 h 172833"/>
                <a:gd name="connsiteX8" fmla="*/ 128005 w 177894"/>
                <a:gd name="connsiteY8" fmla="*/ 24621 h 172833"/>
                <a:gd name="connsiteX9" fmla="*/ 48800 w 177894"/>
                <a:gd name="connsiteY9" fmla="*/ 100283 h 172833"/>
                <a:gd name="connsiteX10" fmla="*/ 48800 w 177894"/>
                <a:gd name="connsiteY10" fmla="*/ 19813 h 172833"/>
                <a:gd name="connsiteX11" fmla="*/ 68791 w 177894"/>
                <a:gd name="connsiteY11" fmla="*/ 7919 h 172833"/>
                <a:gd name="connsiteX12" fmla="*/ 74864 w 177894"/>
                <a:gd name="connsiteY12" fmla="*/ 7919 h 172833"/>
                <a:gd name="connsiteX13" fmla="*/ 74864 w 177894"/>
                <a:gd name="connsiteY13" fmla="*/ 75 h 172833"/>
                <a:gd name="connsiteX14" fmla="*/ 37666 w 177894"/>
                <a:gd name="connsiteY14" fmla="*/ 834 h 172833"/>
                <a:gd name="connsiteX15" fmla="*/ 214 w 177894"/>
                <a:gd name="connsiteY15" fmla="*/ 75 h 172833"/>
                <a:gd name="connsiteX16" fmla="*/ 214 w 177894"/>
                <a:gd name="connsiteY16" fmla="*/ 7919 h 172833"/>
                <a:gd name="connsiteX17" fmla="*/ 6287 w 177894"/>
                <a:gd name="connsiteY17" fmla="*/ 7919 h 172833"/>
                <a:gd name="connsiteX18" fmla="*/ 26278 w 177894"/>
                <a:gd name="connsiteY18" fmla="*/ 19813 h 172833"/>
                <a:gd name="connsiteX19" fmla="*/ 26278 w 177894"/>
                <a:gd name="connsiteY19" fmla="*/ 153171 h 172833"/>
                <a:gd name="connsiteX20" fmla="*/ 6287 w 177894"/>
                <a:gd name="connsiteY20" fmla="*/ 165064 h 172833"/>
                <a:gd name="connsiteX21" fmla="*/ 214 w 177894"/>
                <a:gd name="connsiteY21" fmla="*/ 165064 h 172833"/>
                <a:gd name="connsiteX22" fmla="*/ 214 w 177894"/>
                <a:gd name="connsiteY22" fmla="*/ 172909 h 172833"/>
                <a:gd name="connsiteX23" fmla="*/ 37413 w 177894"/>
                <a:gd name="connsiteY23" fmla="*/ 172149 h 172833"/>
                <a:gd name="connsiteX24" fmla="*/ 74864 w 177894"/>
                <a:gd name="connsiteY24" fmla="*/ 172909 h 172833"/>
                <a:gd name="connsiteX25" fmla="*/ 74864 w 177894"/>
                <a:gd name="connsiteY25" fmla="*/ 165064 h 172833"/>
                <a:gd name="connsiteX26" fmla="*/ 68791 w 177894"/>
                <a:gd name="connsiteY26" fmla="*/ 165064 h 172833"/>
                <a:gd name="connsiteX27" fmla="*/ 48800 w 177894"/>
                <a:gd name="connsiteY27" fmla="*/ 153171 h 172833"/>
                <a:gd name="connsiteX28" fmla="*/ 48800 w 177894"/>
                <a:gd name="connsiteY28" fmla="*/ 108887 h 172833"/>
                <a:gd name="connsiteX29" fmla="*/ 78154 w 177894"/>
                <a:gd name="connsiteY29" fmla="*/ 81051 h 172833"/>
                <a:gd name="connsiteX30" fmla="*/ 123956 w 177894"/>
                <a:gd name="connsiteY30" fmla="*/ 148869 h 172833"/>
                <a:gd name="connsiteX31" fmla="*/ 127752 w 177894"/>
                <a:gd name="connsiteY31" fmla="*/ 157472 h 172833"/>
                <a:gd name="connsiteX32" fmla="*/ 112822 w 177894"/>
                <a:gd name="connsiteY32" fmla="*/ 165064 h 172833"/>
                <a:gd name="connsiteX33" fmla="*/ 112822 w 177894"/>
                <a:gd name="connsiteY33" fmla="*/ 172909 h 172833"/>
                <a:gd name="connsiteX34" fmla="*/ 149008 w 177894"/>
                <a:gd name="connsiteY34" fmla="*/ 172149 h 172833"/>
                <a:gd name="connsiteX35" fmla="*/ 178109 w 177894"/>
                <a:gd name="connsiteY35" fmla="*/ 172909 h 172833"/>
                <a:gd name="connsiteX36" fmla="*/ 178109 w 177894"/>
                <a:gd name="connsiteY36" fmla="*/ 165064 h 172833"/>
                <a:gd name="connsiteX37" fmla="*/ 151539 w 177894"/>
                <a:gd name="connsiteY37" fmla="*/ 152918 h 172833"/>
                <a:gd name="connsiteX38" fmla="*/ 93084 w 177894"/>
                <a:gd name="connsiteY38" fmla="*/ 66880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894" h="172833">
                  <a:moveTo>
                    <a:pt x="93084" y="66880"/>
                  </a:moveTo>
                  <a:lnTo>
                    <a:pt x="138633" y="23102"/>
                  </a:lnTo>
                  <a:cubicBezTo>
                    <a:pt x="140658" y="21078"/>
                    <a:pt x="154069" y="8172"/>
                    <a:pt x="174566" y="7919"/>
                  </a:cubicBezTo>
                  <a:lnTo>
                    <a:pt x="174566" y="75"/>
                  </a:lnTo>
                  <a:cubicBezTo>
                    <a:pt x="167987" y="834"/>
                    <a:pt x="159889" y="834"/>
                    <a:pt x="153057" y="834"/>
                  </a:cubicBezTo>
                  <a:cubicBezTo>
                    <a:pt x="143947" y="834"/>
                    <a:pt x="129523" y="834"/>
                    <a:pt x="120920" y="75"/>
                  </a:cubicBezTo>
                  <a:lnTo>
                    <a:pt x="120920" y="7919"/>
                  </a:lnTo>
                  <a:cubicBezTo>
                    <a:pt x="131042" y="8172"/>
                    <a:pt x="132560" y="13993"/>
                    <a:pt x="132560" y="16270"/>
                  </a:cubicBezTo>
                  <a:cubicBezTo>
                    <a:pt x="132560" y="20319"/>
                    <a:pt x="130029" y="22849"/>
                    <a:pt x="128005" y="24621"/>
                  </a:cubicBezTo>
                  <a:lnTo>
                    <a:pt x="48800" y="100283"/>
                  </a:lnTo>
                  <a:lnTo>
                    <a:pt x="48800" y="19813"/>
                  </a:lnTo>
                  <a:cubicBezTo>
                    <a:pt x="48800" y="10703"/>
                    <a:pt x="49306" y="7919"/>
                    <a:pt x="68791" y="7919"/>
                  </a:cubicBezTo>
                  <a:lnTo>
                    <a:pt x="74864" y="7919"/>
                  </a:lnTo>
                  <a:lnTo>
                    <a:pt x="74864" y="75"/>
                  </a:lnTo>
                  <a:cubicBezTo>
                    <a:pt x="66007" y="834"/>
                    <a:pt x="47282" y="834"/>
                    <a:pt x="37666" y="834"/>
                  </a:cubicBezTo>
                  <a:cubicBezTo>
                    <a:pt x="28050" y="834"/>
                    <a:pt x="9071" y="834"/>
                    <a:pt x="214" y="75"/>
                  </a:cubicBezTo>
                  <a:lnTo>
                    <a:pt x="214" y="7919"/>
                  </a:lnTo>
                  <a:lnTo>
                    <a:pt x="6287" y="7919"/>
                  </a:lnTo>
                  <a:cubicBezTo>
                    <a:pt x="25772" y="7919"/>
                    <a:pt x="26278" y="10703"/>
                    <a:pt x="26278" y="19813"/>
                  </a:cubicBezTo>
                  <a:lnTo>
                    <a:pt x="26278" y="153171"/>
                  </a:lnTo>
                  <a:cubicBezTo>
                    <a:pt x="26278" y="162280"/>
                    <a:pt x="25772" y="165064"/>
                    <a:pt x="6287" y="165064"/>
                  </a:cubicBezTo>
                  <a:lnTo>
                    <a:pt x="214" y="165064"/>
                  </a:lnTo>
                  <a:lnTo>
                    <a:pt x="214" y="172909"/>
                  </a:lnTo>
                  <a:cubicBezTo>
                    <a:pt x="9071" y="172149"/>
                    <a:pt x="27797" y="172149"/>
                    <a:pt x="37413" y="172149"/>
                  </a:cubicBezTo>
                  <a:cubicBezTo>
                    <a:pt x="47029" y="172149"/>
                    <a:pt x="66007" y="172149"/>
                    <a:pt x="74864" y="172909"/>
                  </a:cubicBezTo>
                  <a:lnTo>
                    <a:pt x="74864" y="165064"/>
                  </a:lnTo>
                  <a:lnTo>
                    <a:pt x="68791" y="165064"/>
                  </a:lnTo>
                  <a:cubicBezTo>
                    <a:pt x="49306" y="165064"/>
                    <a:pt x="48800" y="162280"/>
                    <a:pt x="48800" y="153171"/>
                  </a:cubicBezTo>
                  <a:lnTo>
                    <a:pt x="48800" y="108887"/>
                  </a:lnTo>
                  <a:lnTo>
                    <a:pt x="78154" y="81051"/>
                  </a:lnTo>
                  <a:lnTo>
                    <a:pt x="123956" y="148869"/>
                  </a:lnTo>
                  <a:cubicBezTo>
                    <a:pt x="125474" y="151146"/>
                    <a:pt x="127752" y="154436"/>
                    <a:pt x="127752" y="157472"/>
                  </a:cubicBezTo>
                  <a:cubicBezTo>
                    <a:pt x="127752" y="165064"/>
                    <a:pt x="117883" y="165064"/>
                    <a:pt x="112822" y="165064"/>
                  </a:cubicBezTo>
                  <a:lnTo>
                    <a:pt x="112822" y="172909"/>
                  </a:lnTo>
                  <a:cubicBezTo>
                    <a:pt x="121679" y="172149"/>
                    <a:pt x="139392" y="172149"/>
                    <a:pt x="149008" y="172149"/>
                  </a:cubicBezTo>
                  <a:cubicBezTo>
                    <a:pt x="157865" y="172149"/>
                    <a:pt x="167481" y="172402"/>
                    <a:pt x="178109" y="172909"/>
                  </a:cubicBezTo>
                  <a:lnTo>
                    <a:pt x="178109" y="165064"/>
                  </a:lnTo>
                  <a:cubicBezTo>
                    <a:pt x="164444" y="165064"/>
                    <a:pt x="159130" y="164052"/>
                    <a:pt x="151539" y="152918"/>
                  </a:cubicBezTo>
                  <a:lnTo>
                    <a:pt x="93084" y="66880"/>
                  </a:lnTo>
                  <a:close/>
                </a:path>
              </a:pathLst>
            </a:custGeom>
            <a:solidFill>
              <a:srgbClr val="000000"/>
            </a:solidFill>
            <a:ln w="25363"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1F96C40F-5617-5138-97A2-1FC39B85866F}"/>
                </a:ext>
              </a:extLst>
            </p:cNvPr>
            <p:cNvSpPr/>
            <p:nvPr>
              <p:custDataLst>
                <p:tags r:id="rId57"/>
              </p:custDataLst>
            </p:nvPr>
          </p:nvSpPr>
          <p:spPr>
            <a:xfrm>
              <a:off x="8179524" y="4375885"/>
              <a:ext cx="67058" cy="14676"/>
            </a:xfrm>
            <a:custGeom>
              <a:avLst/>
              <a:gdLst>
                <a:gd name="connsiteX0" fmla="*/ 67280 w 67058"/>
                <a:gd name="connsiteY0" fmla="*/ 14752 h 14676"/>
                <a:gd name="connsiteX1" fmla="*/ 67280 w 67058"/>
                <a:gd name="connsiteY1" fmla="*/ 75 h 14676"/>
                <a:gd name="connsiteX2" fmla="*/ 222 w 67058"/>
                <a:gd name="connsiteY2" fmla="*/ 75 h 14676"/>
                <a:gd name="connsiteX3" fmla="*/ 222 w 67058"/>
                <a:gd name="connsiteY3" fmla="*/ 14752 h 14676"/>
                <a:gd name="connsiteX4" fmla="*/ 67280 w 67058"/>
                <a:gd name="connsiteY4" fmla="*/ 14752 h 1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8" h="14676">
                  <a:moveTo>
                    <a:pt x="67280" y="14752"/>
                  </a:moveTo>
                  <a:lnTo>
                    <a:pt x="67280" y="75"/>
                  </a:lnTo>
                  <a:lnTo>
                    <a:pt x="222" y="75"/>
                  </a:lnTo>
                  <a:lnTo>
                    <a:pt x="222" y="14752"/>
                  </a:lnTo>
                  <a:lnTo>
                    <a:pt x="67280" y="14752"/>
                  </a:lnTo>
                  <a:close/>
                </a:path>
              </a:pathLst>
            </a:custGeom>
            <a:solidFill>
              <a:srgbClr val="000000"/>
            </a:solidFill>
            <a:ln w="25363"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91487D58-EB0A-F422-5232-77C7970F1BA7}"/>
                </a:ext>
              </a:extLst>
            </p:cNvPr>
            <p:cNvSpPr/>
            <p:nvPr>
              <p:custDataLst>
                <p:tags r:id="rId58"/>
              </p:custDataLst>
            </p:nvPr>
          </p:nvSpPr>
          <p:spPr>
            <a:xfrm>
              <a:off x="8270454" y="4265049"/>
              <a:ext cx="213068" cy="172833"/>
            </a:xfrm>
            <a:custGeom>
              <a:avLst/>
              <a:gdLst>
                <a:gd name="connsiteX0" fmla="*/ 51848 w 213068"/>
                <a:gd name="connsiteY0" fmla="*/ 5642 h 172833"/>
                <a:gd name="connsiteX1" fmla="*/ 42991 w 213068"/>
                <a:gd name="connsiteY1" fmla="*/ 75 h 172833"/>
                <a:gd name="connsiteX2" fmla="*/ 225 w 213068"/>
                <a:gd name="connsiteY2" fmla="*/ 75 h 172833"/>
                <a:gd name="connsiteX3" fmla="*/ 225 w 213068"/>
                <a:gd name="connsiteY3" fmla="*/ 7919 h 172833"/>
                <a:gd name="connsiteX4" fmla="*/ 6298 w 213068"/>
                <a:gd name="connsiteY4" fmla="*/ 7919 h 172833"/>
                <a:gd name="connsiteX5" fmla="*/ 26290 w 213068"/>
                <a:gd name="connsiteY5" fmla="*/ 19813 h 172833"/>
                <a:gd name="connsiteX6" fmla="*/ 26290 w 213068"/>
                <a:gd name="connsiteY6" fmla="*/ 146338 h 172833"/>
                <a:gd name="connsiteX7" fmla="*/ 225 w 213068"/>
                <a:gd name="connsiteY7" fmla="*/ 165064 h 172833"/>
                <a:gd name="connsiteX8" fmla="*/ 225 w 213068"/>
                <a:gd name="connsiteY8" fmla="*/ 172909 h 172833"/>
                <a:gd name="connsiteX9" fmla="*/ 29832 w 213068"/>
                <a:gd name="connsiteY9" fmla="*/ 172149 h 172833"/>
                <a:gd name="connsiteX10" fmla="*/ 59439 w 213068"/>
                <a:gd name="connsiteY10" fmla="*/ 172909 h 172833"/>
                <a:gd name="connsiteX11" fmla="*/ 59439 w 213068"/>
                <a:gd name="connsiteY11" fmla="*/ 165064 h 172833"/>
                <a:gd name="connsiteX12" fmla="*/ 33375 w 213068"/>
                <a:gd name="connsiteY12" fmla="*/ 146338 h 172833"/>
                <a:gd name="connsiteX13" fmla="*/ 33375 w 213068"/>
                <a:gd name="connsiteY13" fmla="*/ 9944 h 172833"/>
                <a:gd name="connsiteX14" fmla="*/ 33628 w 213068"/>
                <a:gd name="connsiteY14" fmla="*/ 9944 h 172833"/>
                <a:gd name="connsiteX15" fmla="*/ 94613 w 213068"/>
                <a:gd name="connsiteY15" fmla="*/ 167341 h 172833"/>
                <a:gd name="connsiteX16" fmla="*/ 99674 w 213068"/>
                <a:gd name="connsiteY16" fmla="*/ 172909 h 172833"/>
                <a:gd name="connsiteX17" fmla="*/ 104229 w 213068"/>
                <a:gd name="connsiteY17" fmla="*/ 168101 h 172833"/>
                <a:gd name="connsiteX18" fmla="*/ 166480 w 213068"/>
                <a:gd name="connsiteY18" fmla="*/ 7919 h 172833"/>
                <a:gd name="connsiteX19" fmla="*/ 166733 w 213068"/>
                <a:gd name="connsiteY19" fmla="*/ 7919 h 172833"/>
                <a:gd name="connsiteX20" fmla="*/ 166733 w 213068"/>
                <a:gd name="connsiteY20" fmla="*/ 153171 h 172833"/>
                <a:gd name="connsiteX21" fmla="*/ 146742 w 213068"/>
                <a:gd name="connsiteY21" fmla="*/ 165064 h 172833"/>
                <a:gd name="connsiteX22" fmla="*/ 140669 w 213068"/>
                <a:gd name="connsiteY22" fmla="*/ 165064 h 172833"/>
                <a:gd name="connsiteX23" fmla="*/ 140669 w 213068"/>
                <a:gd name="connsiteY23" fmla="*/ 172909 h 172833"/>
                <a:gd name="connsiteX24" fmla="*/ 177108 w 213068"/>
                <a:gd name="connsiteY24" fmla="*/ 172149 h 172833"/>
                <a:gd name="connsiteX25" fmla="*/ 213294 w 213068"/>
                <a:gd name="connsiteY25" fmla="*/ 172909 h 172833"/>
                <a:gd name="connsiteX26" fmla="*/ 213294 w 213068"/>
                <a:gd name="connsiteY26" fmla="*/ 165064 h 172833"/>
                <a:gd name="connsiteX27" fmla="*/ 207221 w 213068"/>
                <a:gd name="connsiteY27" fmla="*/ 165064 h 172833"/>
                <a:gd name="connsiteX28" fmla="*/ 187230 w 213068"/>
                <a:gd name="connsiteY28" fmla="*/ 153171 h 172833"/>
                <a:gd name="connsiteX29" fmla="*/ 187230 w 213068"/>
                <a:gd name="connsiteY29" fmla="*/ 19813 h 172833"/>
                <a:gd name="connsiteX30" fmla="*/ 207221 w 213068"/>
                <a:gd name="connsiteY30" fmla="*/ 7919 h 172833"/>
                <a:gd name="connsiteX31" fmla="*/ 213294 w 213068"/>
                <a:gd name="connsiteY31" fmla="*/ 7919 h 172833"/>
                <a:gd name="connsiteX32" fmla="*/ 213294 w 213068"/>
                <a:gd name="connsiteY32" fmla="*/ 75 h 172833"/>
                <a:gd name="connsiteX33" fmla="*/ 170529 w 213068"/>
                <a:gd name="connsiteY33" fmla="*/ 75 h 172833"/>
                <a:gd name="connsiteX34" fmla="*/ 162178 w 213068"/>
                <a:gd name="connsiteY34" fmla="*/ 4883 h 172833"/>
                <a:gd name="connsiteX35" fmla="*/ 106760 w 213068"/>
                <a:gd name="connsiteY35" fmla="*/ 147350 h 172833"/>
                <a:gd name="connsiteX36" fmla="*/ 51848 w 213068"/>
                <a:gd name="connsiteY36" fmla="*/ 564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3068" h="172833">
                  <a:moveTo>
                    <a:pt x="51848" y="5642"/>
                  </a:moveTo>
                  <a:cubicBezTo>
                    <a:pt x="49570" y="75"/>
                    <a:pt x="48811" y="75"/>
                    <a:pt x="42991" y="75"/>
                  </a:cubicBezTo>
                  <a:lnTo>
                    <a:pt x="225" y="75"/>
                  </a:lnTo>
                  <a:lnTo>
                    <a:pt x="225" y="7919"/>
                  </a:lnTo>
                  <a:lnTo>
                    <a:pt x="6298" y="7919"/>
                  </a:lnTo>
                  <a:cubicBezTo>
                    <a:pt x="25783" y="7919"/>
                    <a:pt x="26290" y="10703"/>
                    <a:pt x="26290" y="19813"/>
                  </a:cubicBezTo>
                  <a:lnTo>
                    <a:pt x="26290" y="146338"/>
                  </a:lnTo>
                  <a:cubicBezTo>
                    <a:pt x="26290" y="153171"/>
                    <a:pt x="26290" y="165064"/>
                    <a:pt x="225" y="165064"/>
                  </a:cubicBezTo>
                  <a:lnTo>
                    <a:pt x="225" y="172909"/>
                  </a:lnTo>
                  <a:cubicBezTo>
                    <a:pt x="9082" y="172656"/>
                    <a:pt x="21482" y="172149"/>
                    <a:pt x="29832" y="172149"/>
                  </a:cubicBezTo>
                  <a:cubicBezTo>
                    <a:pt x="38183" y="172149"/>
                    <a:pt x="50582" y="172656"/>
                    <a:pt x="59439" y="172909"/>
                  </a:cubicBezTo>
                  <a:lnTo>
                    <a:pt x="59439" y="165064"/>
                  </a:lnTo>
                  <a:cubicBezTo>
                    <a:pt x="33375" y="165064"/>
                    <a:pt x="33375" y="153171"/>
                    <a:pt x="33375" y="146338"/>
                  </a:cubicBezTo>
                  <a:lnTo>
                    <a:pt x="33375" y="9944"/>
                  </a:lnTo>
                  <a:lnTo>
                    <a:pt x="33628" y="9944"/>
                  </a:lnTo>
                  <a:lnTo>
                    <a:pt x="94613" y="167341"/>
                  </a:lnTo>
                  <a:cubicBezTo>
                    <a:pt x="95879" y="170631"/>
                    <a:pt x="97144" y="172909"/>
                    <a:pt x="99674" y="172909"/>
                  </a:cubicBezTo>
                  <a:cubicBezTo>
                    <a:pt x="102458" y="172909"/>
                    <a:pt x="103217" y="170884"/>
                    <a:pt x="104229" y="168101"/>
                  </a:cubicBezTo>
                  <a:lnTo>
                    <a:pt x="166480" y="7919"/>
                  </a:lnTo>
                  <a:lnTo>
                    <a:pt x="166733" y="7919"/>
                  </a:lnTo>
                  <a:lnTo>
                    <a:pt x="166733" y="153171"/>
                  </a:lnTo>
                  <a:cubicBezTo>
                    <a:pt x="166733" y="162280"/>
                    <a:pt x="166227" y="165064"/>
                    <a:pt x="146742" y="165064"/>
                  </a:cubicBezTo>
                  <a:lnTo>
                    <a:pt x="140669" y="165064"/>
                  </a:lnTo>
                  <a:lnTo>
                    <a:pt x="140669" y="172909"/>
                  </a:lnTo>
                  <a:cubicBezTo>
                    <a:pt x="150031" y="172149"/>
                    <a:pt x="167239" y="172149"/>
                    <a:pt x="177108" y="172149"/>
                  </a:cubicBezTo>
                  <a:cubicBezTo>
                    <a:pt x="186977" y="172149"/>
                    <a:pt x="203931" y="172149"/>
                    <a:pt x="213294" y="172909"/>
                  </a:cubicBezTo>
                  <a:lnTo>
                    <a:pt x="213294" y="165064"/>
                  </a:lnTo>
                  <a:lnTo>
                    <a:pt x="207221" y="165064"/>
                  </a:lnTo>
                  <a:cubicBezTo>
                    <a:pt x="187736" y="165064"/>
                    <a:pt x="187230" y="162280"/>
                    <a:pt x="187230" y="153171"/>
                  </a:cubicBezTo>
                  <a:lnTo>
                    <a:pt x="187230" y="19813"/>
                  </a:lnTo>
                  <a:cubicBezTo>
                    <a:pt x="187230" y="10703"/>
                    <a:pt x="187736" y="7919"/>
                    <a:pt x="207221" y="7919"/>
                  </a:cubicBezTo>
                  <a:lnTo>
                    <a:pt x="213294" y="7919"/>
                  </a:lnTo>
                  <a:lnTo>
                    <a:pt x="213294" y="75"/>
                  </a:lnTo>
                  <a:lnTo>
                    <a:pt x="170529" y="75"/>
                  </a:lnTo>
                  <a:cubicBezTo>
                    <a:pt x="163949" y="75"/>
                    <a:pt x="163949" y="328"/>
                    <a:pt x="162178" y="4883"/>
                  </a:cubicBezTo>
                  <a:lnTo>
                    <a:pt x="106760" y="147350"/>
                  </a:lnTo>
                  <a:lnTo>
                    <a:pt x="51848" y="5642"/>
                  </a:lnTo>
                  <a:close/>
                </a:path>
              </a:pathLst>
            </a:custGeom>
            <a:solidFill>
              <a:srgbClr val="000000"/>
            </a:solidFill>
            <a:ln w="25363"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4EE25BF6-472C-4249-188D-451BA9CC013E}"/>
                </a:ext>
              </a:extLst>
            </p:cNvPr>
            <p:cNvSpPr/>
            <p:nvPr>
              <p:custDataLst>
                <p:tags r:id="rId59"/>
              </p:custDataLst>
            </p:nvPr>
          </p:nvSpPr>
          <p:spPr>
            <a:xfrm>
              <a:off x="8500141" y="4324516"/>
              <a:ext cx="97930" cy="116150"/>
            </a:xfrm>
            <a:custGeom>
              <a:avLst/>
              <a:gdLst>
                <a:gd name="connsiteX0" fmla="*/ 21491 w 97930"/>
                <a:gd name="connsiteY0" fmla="*/ 49673 h 116150"/>
                <a:gd name="connsiteX1" fmla="*/ 52869 w 97930"/>
                <a:gd name="connsiteY1" fmla="*/ 5642 h 116150"/>
                <a:gd name="connsiteX2" fmla="*/ 81464 w 97930"/>
                <a:gd name="connsiteY2" fmla="*/ 49673 h 116150"/>
                <a:gd name="connsiteX3" fmla="*/ 21491 w 97930"/>
                <a:gd name="connsiteY3" fmla="*/ 49673 h 116150"/>
                <a:gd name="connsiteX4" fmla="*/ 21238 w 97930"/>
                <a:gd name="connsiteY4" fmla="*/ 54987 h 116150"/>
                <a:gd name="connsiteX5" fmla="*/ 91839 w 97930"/>
                <a:gd name="connsiteY5" fmla="*/ 54987 h 116150"/>
                <a:gd name="connsiteX6" fmla="*/ 98165 w 97930"/>
                <a:gd name="connsiteY6" fmla="*/ 49673 h 116150"/>
                <a:gd name="connsiteX7" fmla="*/ 52869 w 97930"/>
                <a:gd name="connsiteY7" fmla="*/ 75 h 116150"/>
                <a:gd name="connsiteX8" fmla="*/ 234 w 97930"/>
                <a:gd name="connsiteY8" fmla="*/ 57770 h 116150"/>
                <a:gd name="connsiteX9" fmla="*/ 55906 w 97930"/>
                <a:gd name="connsiteY9" fmla="*/ 116225 h 116150"/>
                <a:gd name="connsiteX10" fmla="*/ 98165 w 97930"/>
                <a:gd name="connsiteY10" fmla="*/ 83329 h 116150"/>
                <a:gd name="connsiteX11" fmla="*/ 94875 w 97930"/>
                <a:gd name="connsiteY11" fmla="*/ 80292 h 116150"/>
                <a:gd name="connsiteX12" fmla="*/ 91586 w 97930"/>
                <a:gd name="connsiteY12" fmla="*/ 83835 h 116150"/>
                <a:gd name="connsiteX13" fmla="*/ 57424 w 97930"/>
                <a:gd name="connsiteY13" fmla="*/ 109899 h 116150"/>
                <a:gd name="connsiteX14" fmla="*/ 28829 w 97930"/>
                <a:gd name="connsiteY14" fmla="*/ 92944 h 116150"/>
                <a:gd name="connsiteX15" fmla="*/ 21238 w 97930"/>
                <a:gd name="connsiteY15" fmla="*/ 5498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91" y="49673"/>
                  </a:moveTo>
                  <a:cubicBezTo>
                    <a:pt x="23009" y="11968"/>
                    <a:pt x="44265" y="5642"/>
                    <a:pt x="52869" y="5642"/>
                  </a:cubicBezTo>
                  <a:cubicBezTo>
                    <a:pt x="78933" y="5642"/>
                    <a:pt x="81464" y="39804"/>
                    <a:pt x="81464" y="49673"/>
                  </a:cubicBezTo>
                  <a:lnTo>
                    <a:pt x="21491" y="49673"/>
                  </a:lnTo>
                  <a:close/>
                  <a:moveTo>
                    <a:pt x="21238" y="54987"/>
                  </a:moveTo>
                  <a:lnTo>
                    <a:pt x="91839" y="54987"/>
                  </a:lnTo>
                  <a:cubicBezTo>
                    <a:pt x="97406" y="54987"/>
                    <a:pt x="98165" y="54987"/>
                    <a:pt x="98165" y="49673"/>
                  </a:cubicBezTo>
                  <a:cubicBezTo>
                    <a:pt x="98165" y="24621"/>
                    <a:pt x="84500" y="75"/>
                    <a:pt x="52869" y="75"/>
                  </a:cubicBezTo>
                  <a:cubicBezTo>
                    <a:pt x="23515" y="75"/>
                    <a:pt x="234" y="26139"/>
                    <a:pt x="234" y="57770"/>
                  </a:cubicBezTo>
                  <a:cubicBezTo>
                    <a:pt x="234" y="91679"/>
                    <a:pt x="26805" y="116225"/>
                    <a:pt x="55906" y="116225"/>
                  </a:cubicBezTo>
                  <a:cubicBezTo>
                    <a:pt x="86778" y="116225"/>
                    <a:pt x="98165" y="88136"/>
                    <a:pt x="98165" y="83329"/>
                  </a:cubicBezTo>
                  <a:cubicBezTo>
                    <a:pt x="98165" y="80798"/>
                    <a:pt x="96141" y="80292"/>
                    <a:pt x="94875" y="80292"/>
                  </a:cubicBezTo>
                  <a:cubicBezTo>
                    <a:pt x="92598" y="80292"/>
                    <a:pt x="92092" y="81810"/>
                    <a:pt x="91586" y="83835"/>
                  </a:cubicBezTo>
                  <a:cubicBezTo>
                    <a:pt x="82729" y="109899"/>
                    <a:pt x="59954" y="109899"/>
                    <a:pt x="57424" y="109899"/>
                  </a:cubicBezTo>
                  <a:cubicBezTo>
                    <a:pt x="44771" y="109899"/>
                    <a:pt x="34649" y="102307"/>
                    <a:pt x="28829" y="92944"/>
                  </a:cubicBezTo>
                  <a:cubicBezTo>
                    <a:pt x="21238" y="80798"/>
                    <a:pt x="21238" y="64097"/>
                    <a:pt x="21238" y="54987"/>
                  </a:cubicBezTo>
                  <a:close/>
                </a:path>
              </a:pathLst>
            </a:custGeom>
            <a:solidFill>
              <a:srgbClr val="000000"/>
            </a:solidFill>
            <a:ln w="25363"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FCC091C9-CA26-C90F-F33E-62B1F4D17DB2}"/>
                </a:ext>
              </a:extLst>
            </p:cNvPr>
            <p:cNvSpPr/>
            <p:nvPr>
              <p:custDataLst>
                <p:tags r:id="rId60"/>
              </p:custDataLst>
            </p:nvPr>
          </p:nvSpPr>
          <p:spPr>
            <a:xfrm>
              <a:off x="8616151" y="4324516"/>
              <a:ext cx="114126" cy="116150"/>
            </a:xfrm>
            <a:custGeom>
              <a:avLst/>
              <a:gdLst>
                <a:gd name="connsiteX0" fmla="*/ 73877 w 114126"/>
                <a:gd name="connsiteY0" fmla="*/ 94210 h 116150"/>
                <a:gd name="connsiteX1" fmla="*/ 93615 w 114126"/>
                <a:gd name="connsiteY1" fmla="*/ 114960 h 116150"/>
                <a:gd name="connsiteX2" fmla="*/ 114365 w 114126"/>
                <a:gd name="connsiteY2" fmla="*/ 90920 h 116150"/>
                <a:gd name="connsiteX3" fmla="*/ 114365 w 114126"/>
                <a:gd name="connsiteY3" fmla="*/ 76749 h 116150"/>
                <a:gd name="connsiteX4" fmla="*/ 108039 w 114126"/>
                <a:gd name="connsiteY4" fmla="*/ 76749 h 116150"/>
                <a:gd name="connsiteX5" fmla="*/ 108039 w 114126"/>
                <a:gd name="connsiteY5" fmla="*/ 90920 h 116150"/>
                <a:gd name="connsiteX6" fmla="*/ 98929 w 114126"/>
                <a:gd name="connsiteY6" fmla="*/ 107115 h 116150"/>
                <a:gd name="connsiteX7" fmla="*/ 89566 w 114126"/>
                <a:gd name="connsiteY7" fmla="*/ 94463 h 116150"/>
                <a:gd name="connsiteX8" fmla="*/ 89566 w 114126"/>
                <a:gd name="connsiteY8" fmla="*/ 43853 h 116150"/>
                <a:gd name="connsiteX9" fmla="*/ 80456 w 114126"/>
                <a:gd name="connsiteY9" fmla="*/ 13993 h 116150"/>
                <a:gd name="connsiteX10" fmla="*/ 45788 w 114126"/>
                <a:gd name="connsiteY10" fmla="*/ 75 h 116150"/>
                <a:gd name="connsiteX11" fmla="*/ 7577 w 114126"/>
                <a:gd name="connsiteY11" fmla="*/ 28670 h 116150"/>
                <a:gd name="connsiteX12" fmla="*/ 19218 w 114126"/>
                <a:gd name="connsiteY12" fmla="*/ 40563 h 116150"/>
                <a:gd name="connsiteX13" fmla="*/ 30858 w 114126"/>
                <a:gd name="connsiteY13" fmla="*/ 28923 h 116150"/>
                <a:gd name="connsiteX14" fmla="*/ 17952 w 114126"/>
                <a:gd name="connsiteY14" fmla="*/ 17282 h 116150"/>
                <a:gd name="connsiteX15" fmla="*/ 45282 w 114126"/>
                <a:gd name="connsiteY15" fmla="*/ 5642 h 116150"/>
                <a:gd name="connsiteX16" fmla="*/ 72105 w 114126"/>
                <a:gd name="connsiteY16" fmla="*/ 38032 h 116150"/>
                <a:gd name="connsiteX17" fmla="*/ 72105 w 114126"/>
                <a:gd name="connsiteY17" fmla="*/ 47395 h 116150"/>
                <a:gd name="connsiteX18" fmla="*/ 25544 w 114126"/>
                <a:gd name="connsiteY18" fmla="*/ 56505 h 116150"/>
                <a:gd name="connsiteX19" fmla="*/ 239 w 114126"/>
                <a:gd name="connsiteY19" fmla="*/ 89402 h 116150"/>
                <a:gd name="connsiteX20" fmla="*/ 40727 w 114126"/>
                <a:gd name="connsiteY20" fmla="*/ 116225 h 116150"/>
                <a:gd name="connsiteX21" fmla="*/ 73877 w 114126"/>
                <a:gd name="connsiteY21" fmla="*/ 94210 h 116150"/>
                <a:gd name="connsiteX22" fmla="*/ 72105 w 114126"/>
                <a:gd name="connsiteY22" fmla="*/ 52709 h 116150"/>
                <a:gd name="connsiteX23" fmla="*/ 72105 w 114126"/>
                <a:gd name="connsiteY23" fmla="*/ 78014 h 116150"/>
                <a:gd name="connsiteX24" fmla="*/ 42498 w 114126"/>
                <a:gd name="connsiteY24" fmla="*/ 110658 h 116150"/>
                <a:gd name="connsiteX25" fmla="*/ 19724 w 114126"/>
                <a:gd name="connsiteY25" fmla="*/ 89149 h 116150"/>
                <a:gd name="connsiteX26" fmla="*/ 72105 w 114126"/>
                <a:gd name="connsiteY26" fmla="*/ 5270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77" y="94210"/>
                  </a:moveTo>
                  <a:cubicBezTo>
                    <a:pt x="74889" y="104332"/>
                    <a:pt x="81721" y="114960"/>
                    <a:pt x="93615" y="114960"/>
                  </a:cubicBezTo>
                  <a:cubicBezTo>
                    <a:pt x="98929" y="114960"/>
                    <a:pt x="114365" y="111417"/>
                    <a:pt x="114365" y="90920"/>
                  </a:cubicBezTo>
                  <a:lnTo>
                    <a:pt x="114365" y="76749"/>
                  </a:lnTo>
                  <a:lnTo>
                    <a:pt x="108039" y="76749"/>
                  </a:lnTo>
                  <a:lnTo>
                    <a:pt x="108039" y="90920"/>
                  </a:lnTo>
                  <a:cubicBezTo>
                    <a:pt x="108039" y="105597"/>
                    <a:pt x="101712" y="107115"/>
                    <a:pt x="98929" y="107115"/>
                  </a:cubicBezTo>
                  <a:cubicBezTo>
                    <a:pt x="90578" y="107115"/>
                    <a:pt x="89566" y="95728"/>
                    <a:pt x="89566" y="94463"/>
                  </a:cubicBezTo>
                  <a:lnTo>
                    <a:pt x="89566" y="43853"/>
                  </a:lnTo>
                  <a:cubicBezTo>
                    <a:pt x="89566" y="33224"/>
                    <a:pt x="89566" y="23355"/>
                    <a:pt x="80456" y="13993"/>
                  </a:cubicBezTo>
                  <a:cubicBezTo>
                    <a:pt x="70587" y="4124"/>
                    <a:pt x="57934" y="75"/>
                    <a:pt x="45788" y="75"/>
                  </a:cubicBezTo>
                  <a:cubicBezTo>
                    <a:pt x="25038" y="75"/>
                    <a:pt x="7577" y="11968"/>
                    <a:pt x="7577" y="28670"/>
                  </a:cubicBezTo>
                  <a:cubicBezTo>
                    <a:pt x="7577" y="36261"/>
                    <a:pt x="12638" y="40563"/>
                    <a:pt x="19218" y="40563"/>
                  </a:cubicBezTo>
                  <a:cubicBezTo>
                    <a:pt x="26303" y="40563"/>
                    <a:pt x="30858" y="35502"/>
                    <a:pt x="30858" y="28923"/>
                  </a:cubicBezTo>
                  <a:cubicBezTo>
                    <a:pt x="30858" y="25886"/>
                    <a:pt x="29593" y="17535"/>
                    <a:pt x="17952" y="17282"/>
                  </a:cubicBezTo>
                  <a:cubicBezTo>
                    <a:pt x="24785" y="8425"/>
                    <a:pt x="37184" y="5642"/>
                    <a:pt x="45282" y="5642"/>
                  </a:cubicBezTo>
                  <a:cubicBezTo>
                    <a:pt x="57681" y="5642"/>
                    <a:pt x="72105" y="15511"/>
                    <a:pt x="72105" y="38032"/>
                  </a:cubicBezTo>
                  <a:lnTo>
                    <a:pt x="72105" y="47395"/>
                  </a:lnTo>
                  <a:cubicBezTo>
                    <a:pt x="59200" y="48154"/>
                    <a:pt x="41486" y="48914"/>
                    <a:pt x="25544" y="56505"/>
                  </a:cubicBezTo>
                  <a:cubicBezTo>
                    <a:pt x="6565" y="65109"/>
                    <a:pt x="239" y="78268"/>
                    <a:pt x="239" y="89402"/>
                  </a:cubicBezTo>
                  <a:cubicBezTo>
                    <a:pt x="239" y="109899"/>
                    <a:pt x="24785" y="116225"/>
                    <a:pt x="40727" y="116225"/>
                  </a:cubicBezTo>
                  <a:cubicBezTo>
                    <a:pt x="57428" y="116225"/>
                    <a:pt x="69069" y="106103"/>
                    <a:pt x="73877" y="94210"/>
                  </a:cubicBezTo>
                  <a:close/>
                  <a:moveTo>
                    <a:pt x="72105" y="52709"/>
                  </a:moveTo>
                  <a:lnTo>
                    <a:pt x="72105" y="78014"/>
                  </a:lnTo>
                  <a:cubicBezTo>
                    <a:pt x="72105" y="102054"/>
                    <a:pt x="53886" y="110658"/>
                    <a:pt x="42498" y="110658"/>
                  </a:cubicBezTo>
                  <a:cubicBezTo>
                    <a:pt x="30099" y="110658"/>
                    <a:pt x="19724" y="101801"/>
                    <a:pt x="19724" y="89149"/>
                  </a:cubicBezTo>
                  <a:cubicBezTo>
                    <a:pt x="19724" y="75231"/>
                    <a:pt x="30352" y="54228"/>
                    <a:pt x="72105" y="52709"/>
                  </a:cubicBezTo>
                  <a:close/>
                </a:path>
              </a:pathLst>
            </a:custGeom>
            <a:solidFill>
              <a:srgbClr val="000000"/>
            </a:solidFill>
            <a:ln w="25363"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ECA8DDA4-8F89-7BF6-9B1C-9A8BE00D1EB8}"/>
                </a:ext>
              </a:extLst>
            </p:cNvPr>
            <p:cNvSpPr/>
            <p:nvPr>
              <p:custDataLst>
                <p:tags r:id="rId61"/>
              </p:custDataLst>
            </p:nvPr>
          </p:nvSpPr>
          <p:spPr>
            <a:xfrm>
              <a:off x="8740146" y="4326034"/>
              <a:ext cx="127284" cy="111848"/>
            </a:xfrm>
            <a:custGeom>
              <a:avLst/>
              <a:gdLst>
                <a:gd name="connsiteX0" fmla="*/ 19982 w 127284"/>
                <a:gd name="connsiteY0" fmla="*/ 24874 h 111848"/>
                <a:gd name="connsiteX1" fmla="*/ 19982 w 127284"/>
                <a:gd name="connsiteY1" fmla="*/ 92691 h 111848"/>
                <a:gd name="connsiteX2" fmla="*/ 244 w 127284"/>
                <a:gd name="connsiteY2" fmla="*/ 104079 h 111848"/>
                <a:gd name="connsiteX3" fmla="*/ 244 w 127284"/>
                <a:gd name="connsiteY3" fmla="*/ 111923 h 111848"/>
                <a:gd name="connsiteX4" fmla="*/ 28839 w 127284"/>
                <a:gd name="connsiteY4" fmla="*/ 111164 h 111848"/>
                <a:gd name="connsiteX5" fmla="*/ 57180 w 127284"/>
                <a:gd name="connsiteY5" fmla="*/ 111923 h 111848"/>
                <a:gd name="connsiteX6" fmla="*/ 57180 w 127284"/>
                <a:gd name="connsiteY6" fmla="*/ 104079 h 111848"/>
                <a:gd name="connsiteX7" fmla="*/ 37442 w 127284"/>
                <a:gd name="connsiteY7" fmla="*/ 92691 h 111848"/>
                <a:gd name="connsiteX8" fmla="*/ 37442 w 127284"/>
                <a:gd name="connsiteY8" fmla="*/ 46130 h 111848"/>
                <a:gd name="connsiteX9" fmla="*/ 71604 w 127284"/>
                <a:gd name="connsiteY9" fmla="*/ 5642 h 111848"/>
                <a:gd name="connsiteX10" fmla="*/ 90330 w 127284"/>
                <a:gd name="connsiteY10" fmla="*/ 33731 h 111848"/>
                <a:gd name="connsiteX11" fmla="*/ 90330 w 127284"/>
                <a:gd name="connsiteY11" fmla="*/ 92691 h 111848"/>
                <a:gd name="connsiteX12" fmla="*/ 70592 w 127284"/>
                <a:gd name="connsiteY12" fmla="*/ 104079 h 111848"/>
                <a:gd name="connsiteX13" fmla="*/ 70592 w 127284"/>
                <a:gd name="connsiteY13" fmla="*/ 111923 h 111848"/>
                <a:gd name="connsiteX14" fmla="*/ 99187 w 127284"/>
                <a:gd name="connsiteY14" fmla="*/ 111164 h 111848"/>
                <a:gd name="connsiteX15" fmla="*/ 127528 w 127284"/>
                <a:gd name="connsiteY15" fmla="*/ 111923 h 111848"/>
                <a:gd name="connsiteX16" fmla="*/ 127528 w 127284"/>
                <a:gd name="connsiteY16" fmla="*/ 104079 h 111848"/>
                <a:gd name="connsiteX17" fmla="*/ 107791 w 127284"/>
                <a:gd name="connsiteY17" fmla="*/ 96487 h 111848"/>
                <a:gd name="connsiteX18" fmla="*/ 107791 w 127284"/>
                <a:gd name="connsiteY18" fmla="*/ 48154 h 111848"/>
                <a:gd name="connsiteX19" fmla="*/ 99946 w 127284"/>
                <a:gd name="connsiteY19" fmla="*/ 9438 h 111848"/>
                <a:gd name="connsiteX20" fmla="*/ 73376 w 127284"/>
                <a:gd name="connsiteY20" fmla="*/ 75 h 111848"/>
                <a:gd name="connsiteX21" fmla="*/ 35924 w 127284"/>
                <a:gd name="connsiteY21" fmla="*/ 26645 h 111848"/>
                <a:gd name="connsiteX22" fmla="*/ 35924 w 127284"/>
                <a:gd name="connsiteY22" fmla="*/ 75 h 111848"/>
                <a:gd name="connsiteX23" fmla="*/ 244 w 127284"/>
                <a:gd name="connsiteY23" fmla="*/ 2858 h 111848"/>
                <a:gd name="connsiteX24" fmla="*/ 244 w 127284"/>
                <a:gd name="connsiteY24" fmla="*/ 10703 h 111848"/>
                <a:gd name="connsiteX25" fmla="*/ 19982 w 127284"/>
                <a:gd name="connsiteY25" fmla="*/ 24874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82" y="24874"/>
                  </a:moveTo>
                  <a:lnTo>
                    <a:pt x="19982" y="92691"/>
                  </a:lnTo>
                  <a:cubicBezTo>
                    <a:pt x="19982" y="104079"/>
                    <a:pt x="17198" y="104079"/>
                    <a:pt x="244" y="104079"/>
                  </a:cubicBezTo>
                  <a:lnTo>
                    <a:pt x="244" y="111923"/>
                  </a:lnTo>
                  <a:cubicBezTo>
                    <a:pt x="9101" y="111670"/>
                    <a:pt x="22006" y="111164"/>
                    <a:pt x="28839" y="111164"/>
                  </a:cubicBezTo>
                  <a:cubicBezTo>
                    <a:pt x="35418" y="111164"/>
                    <a:pt x="48577" y="111670"/>
                    <a:pt x="57180" y="111923"/>
                  </a:cubicBezTo>
                  <a:lnTo>
                    <a:pt x="57180" y="104079"/>
                  </a:lnTo>
                  <a:cubicBezTo>
                    <a:pt x="40226" y="104079"/>
                    <a:pt x="37442" y="104079"/>
                    <a:pt x="37442" y="92691"/>
                  </a:cubicBezTo>
                  <a:lnTo>
                    <a:pt x="37442" y="46130"/>
                  </a:lnTo>
                  <a:cubicBezTo>
                    <a:pt x="37442" y="19813"/>
                    <a:pt x="55409" y="5642"/>
                    <a:pt x="71604" y="5642"/>
                  </a:cubicBezTo>
                  <a:cubicBezTo>
                    <a:pt x="87546" y="5642"/>
                    <a:pt x="90330" y="19307"/>
                    <a:pt x="90330" y="33731"/>
                  </a:cubicBezTo>
                  <a:lnTo>
                    <a:pt x="90330" y="92691"/>
                  </a:lnTo>
                  <a:cubicBezTo>
                    <a:pt x="90330" y="104079"/>
                    <a:pt x="87546" y="104079"/>
                    <a:pt x="70592" y="104079"/>
                  </a:cubicBezTo>
                  <a:lnTo>
                    <a:pt x="70592" y="111923"/>
                  </a:lnTo>
                  <a:cubicBezTo>
                    <a:pt x="79449" y="111670"/>
                    <a:pt x="92354" y="111164"/>
                    <a:pt x="99187" y="111164"/>
                  </a:cubicBezTo>
                  <a:cubicBezTo>
                    <a:pt x="105766" y="111164"/>
                    <a:pt x="118925" y="111670"/>
                    <a:pt x="127528" y="111923"/>
                  </a:cubicBezTo>
                  <a:lnTo>
                    <a:pt x="127528" y="104079"/>
                  </a:lnTo>
                  <a:cubicBezTo>
                    <a:pt x="114370" y="104079"/>
                    <a:pt x="108044" y="104079"/>
                    <a:pt x="107791" y="96487"/>
                  </a:cubicBezTo>
                  <a:lnTo>
                    <a:pt x="107791" y="48154"/>
                  </a:lnTo>
                  <a:cubicBezTo>
                    <a:pt x="107791" y="26392"/>
                    <a:pt x="107791" y="18547"/>
                    <a:pt x="99946" y="9438"/>
                  </a:cubicBezTo>
                  <a:cubicBezTo>
                    <a:pt x="96403" y="5136"/>
                    <a:pt x="88053" y="75"/>
                    <a:pt x="73376" y="75"/>
                  </a:cubicBezTo>
                  <a:cubicBezTo>
                    <a:pt x="54903" y="75"/>
                    <a:pt x="43009" y="10956"/>
                    <a:pt x="35924" y="26645"/>
                  </a:cubicBezTo>
                  <a:lnTo>
                    <a:pt x="35924" y="75"/>
                  </a:lnTo>
                  <a:lnTo>
                    <a:pt x="244" y="2858"/>
                  </a:lnTo>
                  <a:lnTo>
                    <a:pt x="244" y="10703"/>
                  </a:lnTo>
                  <a:cubicBezTo>
                    <a:pt x="17957" y="10703"/>
                    <a:pt x="19982" y="12474"/>
                    <a:pt x="19982" y="24874"/>
                  </a:cubicBezTo>
                  <a:close/>
                </a:path>
              </a:pathLst>
            </a:custGeom>
            <a:solidFill>
              <a:srgbClr val="000000"/>
            </a:solidFill>
            <a:ln w="25363"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C5807E65-B4F2-878C-3CD2-565DE00C261D}"/>
                </a:ext>
              </a:extLst>
            </p:cNvPr>
            <p:cNvSpPr/>
            <p:nvPr>
              <p:custDataLst>
                <p:tags r:id="rId62"/>
              </p:custDataLst>
            </p:nvPr>
          </p:nvSpPr>
          <p:spPr>
            <a:xfrm>
              <a:off x="8880984" y="4324516"/>
              <a:ext cx="82747" cy="116150"/>
            </a:xfrm>
            <a:custGeom>
              <a:avLst/>
              <a:gdLst>
                <a:gd name="connsiteX0" fmla="*/ 44533 w 82747"/>
                <a:gd name="connsiteY0" fmla="*/ 64350 h 116150"/>
                <a:gd name="connsiteX1" fmla="*/ 70851 w 82747"/>
                <a:gd name="connsiteY1" fmla="*/ 87630 h 116150"/>
                <a:gd name="connsiteX2" fmla="*/ 42256 w 82747"/>
                <a:gd name="connsiteY2" fmla="*/ 110658 h 116150"/>
                <a:gd name="connsiteX3" fmla="*/ 7082 w 82747"/>
                <a:gd name="connsiteY3" fmla="*/ 74725 h 116150"/>
                <a:gd name="connsiteX4" fmla="*/ 3539 w 82747"/>
                <a:gd name="connsiteY4" fmla="*/ 70423 h 116150"/>
                <a:gd name="connsiteX5" fmla="*/ 249 w 82747"/>
                <a:gd name="connsiteY5" fmla="*/ 76749 h 116150"/>
                <a:gd name="connsiteX6" fmla="*/ 249 w 82747"/>
                <a:gd name="connsiteY6" fmla="*/ 110152 h 116150"/>
                <a:gd name="connsiteX7" fmla="*/ 3033 w 82747"/>
                <a:gd name="connsiteY7" fmla="*/ 116225 h 116150"/>
                <a:gd name="connsiteX8" fmla="*/ 9359 w 82747"/>
                <a:gd name="connsiteY8" fmla="*/ 111164 h 116150"/>
                <a:gd name="connsiteX9" fmla="*/ 14420 w 82747"/>
                <a:gd name="connsiteY9" fmla="*/ 105344 h 116150"/>
                <a:gd name="connsiteX10" fmla="*/ 42256 w 82747"/>
                <a:gd name="connsiteY10" fmla="*/ 116225 h 116150"/>
                <a:gd name="connsiteX11" fmla="*/ 82997 w 82747"/>
                <a:gd name="connsiteY11" fmla="*/ 81051 h 116150"/>
                <a:gd name="connsiteX12" fmla="*/ 72369 w 82747"/>
                <a:gd name="connsiteY12" fmla="*/ 57011 h 116150"/>
                <a:gd name="connsiteX13" fmla="*/ 43521 w 82747"/>
                <a:gd name="connsiteY13" fmla="*/ 44865 h 116150"/>
                <a:gd name="connsiteX14" fmla="*/ 12396 w 82747"/>
                <a:gd name="connsiteY14" fmla="*/ 24115 h 116150"/>
                <a:gd name="connsiteX15" fmla="*/ 40738 w 82747"/>
                <a:gd name="connsiteY15" fmla="*/ 4883 h 116150"/>
                <a:gd name="connsiteX16" fmla="*/ 70344 w 82747"/>
                <a:gd name="connsiteY16" fmla="*/ 35502 h 116150"/>
                <a:gd name="connsiteX17" fmla="*/ 73381 w 82747"/>
                <a:gd name="connsiteY17" fmla="*/ 37779 h 116150"/>
                <a:gd name="connsiteX18" fmla="*/ 76671 w 82747"/>
                <a:gd name="connsiteY18" fmla="*/ 31706 h 116150"/>
                <a:gd name="connsiteX19" fmla="*/ 76671 w 82747"/>
                <a:gd name="connsiteY19" fmla="*/ 6148 h 116150"/>
                <a:gd name="connsiteX20" fmla="*/ 73887 w 82747"/>
                <a:gd name="connsiteY20" fmla="*/ 75 h 116150"/>
                <a:gd name="connsiteX21" fmla="*/ 68826 w 82747"/>
                <a:gd name="connsiteY21" fmla="*/ 3111 h 116150"/>
                <a:gd name="connsiteX22" fmla="*/ 64524 w 82747"/>
                <a:gd name="connsiteY22" fmla="*/ 7160 h 116150"/>
                <a:gd name="connsiteX23" fmla="*/ 40738 w 82747"/>
                <a:gd name="connsiteY23" fmla="*/ 75 h 116150"/>
                <a:gd name="connsiteX24" fmla="*/ 249 w 82747"/>
                <a:gd name="connsiteY24" fmla="*/ 31200 h 116150"/>
                <a:gd name="connsiteX25" fmla="*/ 11131 w 82747"/>
                <a:gd name="connsiteY25" fmla="*/ 52709 h 116150"/>
                <a:gd name="connsiteX26" fmla="*/ 44533 w 82747"/>
                <a:gd name="connsiteY26" fmla="*/ 64350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6150">
                  <a:moveTo>
                    <a:pt x="44533" y="64350"/>
                  </a:moveTo>
                  <a:cubicBezTo>
                    <a:pt x="50100" y="65362"/>
                    <a:pt x="70851" y="69411"/>
                    <a:pt x="70851" y="87630"/>
                  </a:cubicBezTo>
                  <a:cubicBezTo>
                    <a:pt x="70851" y="100536"/>
                    <a:pt x="61994" y="110658"/>
                    <a:pt x="42256" y="110658"/>
                  </a:cubicBezTo>
                  <a:cubicBezTo>
                    <a:pt x="21000" y="110658"/>
                    <a:pt x="11890" y="96234"/>
                    <a:pt x="7082" y="74725"/>
                  </a:cubicBezTo>
                  <a:cubicBezTo>
                    <a:pt x="6323" y="71435"/>
                    <a:pt x="6069" y="70423"/>
                    <a:pt x="3539" y="70423"/>
                  </a:cubicBezTo>
                  <a:cubicBezTo>
                    <a:pt x="249" y="70423"/>
                    <a:pt x="249" y="72194"/>
                    <a:pt x="249" y="76749"/>
                  </a:cubicBezTo>
                  <a:lnTo>
                    <a:pt x="249" y="110152"/>
                  </a:lnTo>
                  <a:cubicBezTo>
                    <a:pt x="249" y="114454"/>
                    <a:pt x="249" y="116225"/>
                    <a:pt x="3033" y="116225"/>
                  </a:cubicBezTo>
                  <a:cubicBezTo>
                    <a:pt x="4298" y="116225"/>
                    <a:pt x="4551" y="115972"/>
                    <a:pt x="9359" y="111164"/>
                  </a:cubicBezTo>
                  <a:cubicBezTo>
                    <a:pt x="9865" y="110658"/>
                    <a:pt x="9865" y="110152"/>
                    <a:pt x="14420" y="105344"/>
                  </a:cubicBezTo>
                  <a:cubicBezTo>
                    <a:pt x="25554" y="115972"/>
                    <a:pt x="36942" y="116225"/>
                    <a:pt x="42256" y="116225"/>
                  </a:cubicBezTo>
                  <a:cubicBezTo>
                    <a:pt x="71357" y="116225"/>
                    <a:pt x="82997" y="99271"/>
                    <a:pt x="82997" y="81051"/>
                  </a:cubicBezTo>
                  <a:cubicBezTo>
                    <a:pt x="82997" y="67639"/>
                    <a:pt x="75405" y="60048"/>
                    <a:pt x="72369" y="57011"/>
                  </a:cubicBezTo>
                  <a:cubicBezTo>
                    <a:pt x="64018" y="48914"/>
                    <a:pt x="54149" y="46889"/>
                    <a:pt x="43521" y="44865"/>
                  </a:cubicBezTo>
                  <a:cubicBezTo>
                    <a:pt x="29350" y="42081"/>
                    <a:pt x="12396" y="38792"/>
                    <a:pt x="12396" y="24115"/>
                  </a:cubicBezTo>
                  <a:cubicBezTo>
                    <a:pt x="12396" y="15258"/>
                    <a:pt x="18975" y="4883"/>
                    <a:pt x="40738" y="4883"/>
                  </a:cubicBezTo>
                  <a:cubicBezTo>
                    <a:pt x="68573" y="4883"/>
                    <a:pt x="69838" y="27657"/>
                    <a:pt x="70344" y="35502"/>
                  </a:cubicBezTo>
                  <a:cubicBezTo>
                    <a:pt x="70598" y="37779"/>
                    <a:pt x="72875" y="37779"/>
                    <a:pt x="73381" y="37779"/>
                  </a:cubicBezTo>
                  <a:cubicBezTo>
                    <a:pt x="76671" y="37779"/>
                    <a:pt x="76671" y="36514"/>
                    <a:pt x="76671" y="31706"/>
                  </a:cubicBezTo>
                  <a:lnTo>
                    <a:pt x="76671" y="6148"/>
                  </a:lnTo>
                  <a:cubicBezTo>
                    <a:pt x="76671" y="1846"/>
                    <a:pt x="76671" y="75"/>
                    <a:pt x="73887" y="75"/>
                  </a:cubicBezTo>
                  <a:cubicBezTo>
                    <a:pt x="72622" y="75"/>
                    <a:pt x="72116" y="75"/>
                    <a:pt x="68826" y="3111"/>
                  </a:cubicBezTo>
                  <a:cubicBezTo>
                    <a:pt x="68067" y="4124"/>
                    <a:pt x="65536" y="6401"/>
                    <a:pt x="64524" y="7160"/>
                  </a:cubicBezTo>
                  <a:cubicBezTo>
                    <a:pt x="54908" y="75"/>
                    <a:pt x="44533" y="75"/>
                    <a:pt x="40738" y="75"/>
                  </a:cubicBezTo>
                  <a:cubicBezTo>
                    <a:pt x="9865" y="75"/>
                    <a:pt x="249" y="17029"/>
                    <a:pt x="249" y="31200"/>
                  </a:cubicBezTo>
                  <a:cubicBezTo>
                    <a:pt x="249" y="40057"/>
                    <a:pt x="4298" y="47142"/>
                    <a:pt x="11131" y="52709"/>
                  </a:cubicBezTo>
                  <a:cubicBezTo>
                    <a:pt x="19228" y="59289"/>
                    <a:pt x="26314" y="60807"/>
                    <a:pt x="44533" y="64350"/>
                  </a:cubicBezTo>
                  <a:close/>
                </a:path>
              </a:pathLst>
            </a:custGeom>
            <a:solidFill>
              <a:srgbClr val="000000"/>
            </a:solidFill>
            <a:ln w="25363"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A7B3BD84-6CDD-4540-B9D7-188EE1985957}"/>
                </a:ext>
              </a:extLst>
            </p:cNvPr>
            <p:cNvSpPr/>
            <p:nvPr>
              <p:custDataLst>
                <p:tags r:id="rId63"/>
              </p:custDataLst>
            </p:nvPr>
          </p:nvSpPr>
          <p:spPr>
            <a:xfrm>
              <a:off x="9039673" y="4248094"/>
              <a:ext cx="58707" cy="253051"/>
            </a:xfrm>
            <a:custGeom>
              <a:avLst/>
              <a:gdLst>
                <a:gd name="connsiteX0" fmla="*/ 58963 w 58707"/>
                <a:gd name="connsiteY0" fmla="*/ 250595 h 253051"/>
                <a:gd name="connsiteX1" fmla="*/ 54661 w 58707"/>
                <a:gd name="connsiteY1" fmla="*/ 245028 h 253051"/>
                <a:gd name="connsiteX2" fmla="*/ 14932 w 58707"/>
                <a:gd name="connsiteY2" fmla="*/ 126600 h 253051"/>
                <a:gd name="connsiteX3" fmla="*/ 55673 w 58707"/>
                <a:gd name="connsiteY3" fmla="*/ 6907 h 253051"/>
                <a:gd name="connsiteX4" fmla="*/ 58963 w 58707"/>
                <a:gd name="connsiteY4" fmla="*/ 2605 h 253051"/>
                <a:gd name="connsiteX5" fmla="*/ 56432 w 58707"/>
                <a:gd name="connsiteY5" fmla="*/ 75 h 253051"/>
                <a:gd name="connsiteX6" fmla="*/ 16197 w 58707"/>
                <a:gd name="connsiteY6" fmla="*/ 49420 h 253051"/>
                <a:gd name="connsiteX7" fmla="*/ 255 w 58707"/>
                <a:gd name="connsiteY7" fmla="*/ 126600 h 253051"/>
                <a:gd name="connsiteX8" fmla="*/ 16956 w 58707"/>
                <a:gd name="connsiteY8" fmla="*/ 205552 h 253051"/>
                <a:gd name="connsiteX9" fmla="*/ 56432 w 58707"/>
                <a:gd name="connsiteY9" fmla="*/ 253126 h 253051"/>
                <a:gd name="connsiteX10" fmla="*/ 58963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3" y="250595"/>
                  </a:moveTo>
                  <a:cubicBezTo>
                    <a:pt x="58963" y="249836"/>
                    <a:pt x="58963" y="249330"/>
                    <a:pt x="54661" y="245028"/>
                  </a:cubicBezTo>
                  <a:cubicBezTo>
                    <a:pt x="23030" y="213144"/>
                    <a:pt x="14932" y="165317"/>
                    <a:pt x="14932" y="126600"/>
                  </a:cubicBezTo>
                  <a:cubicBezTo>
                    <a:pt x="14932" y="82569"/>
                    <a:pt x="24548" y="38538"/>
                    <a:pt x="55673" y="6907"/>
                  </a:cubicBezTo>
                  <a:cubicBezTo>
                    <a:pt x="58963" y="3871"/>
                    <a:pt x="58963" y="3364"/>
                    <a:pt x="58963" y="2605"/>
                  </a:cubicBezTo>
                  <a:cubicBezTo>
                    <a:pt x="58963" y="834"/>
                    <a:pt x="57951" y="75"/>
                    <a:pt x="56432" y="75"/>
                  </a:cubicBezTo>
                  <a:cubicBezTo>
                    <a:pt x="53902" y="75"/>
                    <a:pt x="31127" y="17282"/>
                    <a:pt x="16197" y="49420"/>
                  </a:cubicBezTo>
                  <a:cubicBezTo>
                    <a:pt x="3292" y="77255"/>
                    <a:pt x="255" y="105344"/>
                    <a:pt x="255" y="126600"/>
                  </a:cubicBezTo>
                  <a:cubicBezTo>
                    <a:pt x="255" y="146338"/>
                    <a:pt x="3038" y="176957"/>
                    <a:pt x="16956" y="205552"/>
                  </a:cubicBezTo>
                  <a:cubicBezTo>
                    <a:pt x="32139" y="236677"/>
                    <a:pt x="53902" y="253126"/>
                    <a:pt x="56432" y="253126"/>
                  </a:cubicBezTo>
                  <a:cubicBezTo>
                    <a:pt x="57951" y="253126"/>
                    <a:pt x="58963" y="252367"/>
                    <a:pt x="58963" y="250595"/>
                  </a:cubicBezTo>
                  <a:close/>
                </a:path>
              </a:pathLst>
            </a:custGeom>
            <a:solidFill>
              <a:srgbClr val="000000"/>
            </a:solidFill>
            <a:ln w="25363"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B0DC184B-1E89-800D-518A-2B65E053192D}"/>
                </a:ext>
              </a:extLst>
            </p:cNvPr>
            <p:cNvSpPr/>
            <p:nvPr>
              <p:custDataLst>
                <p:tags r:id="rId64"/>
              </p:custDataLst>
            </p:nvPr>
          </p:nvSpPr>
          <p:spPr>
            <a:xfrm>
              <a:off x="9125682" y="4262265"/>
              <a:ext cx="147781" cy="177641"/>
            </a:xfrm>
            <a:custGeom>
              <a:avLst/>
              <a:gdLst>
                <a:gd name="connsiteX0" fmla="*/ 67570 w 147781"/>
                <a:gd name="connsiteY0" fmla="*/ 8931 h 177641"/>
                <a:gd name="connsiteX1" fmla="*/ 68583 w 147781"/>
                <a:gd name="connsiteY1" fmla="*/ 4630 h 177641"/>
                <a:gd name="connsiteX2" fmla="*/ 63015 w 147781"/>
                <a:gd name="connsiteY2" fmla="*/ 75 h 177641"/>
                <a:gd name="connsiteX3" fmla="*/ 61244 w 147781"/>
                <a:gd name="connsiteY3" fmla="*/ 328 h 177641"/>
                <a:gd name="connsiteX4" fmla="*/ 28601 w 147781"/>
                <a:gd name="connsiteY4" fmla="*/ 1846 h 177641"/>
                <a:gd name="connsiteX5" fmla="*/ 20503 w 147781"/>
                <a:gd name="connsiteY5" fmla="*/ 9438 h 177641"/>
                <a:gd name="connsiteX6" fmla="*/ 27082 w 147781"/>
                <a:gd name="connsiteY6" fmla="*/ 13993 h 177641"/>
                <a:gd name="connsiteX7" fmla="*/ 37710 w 147781"/>
                <a:gd name="connsiteY7" fmla="*/ 14499 h 177641"/>
                <a:gd name="connsiteX8" fmla="*/ 1271 w 147781"/>
                <a:gd name="connsiteY8" fmla="*/ 160509 h 177641"/>
                <a:gd name="connsiteX9" fmla="*/ 259 w 147781"/>
                <a:gd name="connsiteY9" fmla="*/ 166329 h 177641"/>
                <a:gd name="connsiteX10" fmla="*/ 12405 w 147781"/>
                <a:gd name="connsiteY10" fmla="*/ 177717 h 177641"/>
                <a:gd name="connsiteX11" fmla="*/ 28854 w 147781"/>
                <a:gd name="connsiteY11" fmla="*/ 163546 h 177641"/>
                <a:gd name="connsiteX12" fmla="*/ 44037 w 147781"/>
                <a:gd name="connsiteY12" fmla="*/ 103573 h 177641"/>
                <a:gd name="connsiteX13" fmla="*/ 49098 w 147781"/>
                <a:gd name="connsiteY13" fmla="*/ 93197 h 177641"/>
                <a:gd name="connsiteX14" fmla="*/ 86802 w 147781"/>
                <a:gd name="connsiteY14" fmla="*/ 70423 h 177641"/>
                <a:gd name="connsiteX15" fmla="*/ 99455 w 147781"/>
                <a:gd name="connsiteY15" fmla="*/ 85353 h 177641"/>
                <a:gd name="connsiteX16" fmla="*/ 83513 w 147781"/>
                <a:gd name="connsiteY16" fmla="*/ 142036 h 177641"/>
                <a:gd name="connsiteX17" fmla="*/ 79970 w 147781"/>
                <a:gd name="connsiteY17" fmla="*/ 154942 h 177641"/>
                <a:gd name="connsiteX18" fmla="*/ 108565 w 147781"/>
                <a:gd name="connsiteY18" fmla="*/ 177717 h 177641"/>
                <a:gd name="connsiteX19" fmla="*/ 148041 w 147781"/>
                <a:gd name="connsiteY19" fmla="*/ 138241 h 177641"/>
                <a:gd name="connsiteX20" fmla="*/ 141967 w 147781"/>
                <a:gd name="connsiteY20" fmla="*/ 134698 h 177641"/>
                <a:gd name="connsiteX21" fmla="*/ 136147 w 147781"/>
                <a:gd name="connsiteY21" fmla="*/ 137988 h 177641"/>
                <a:gd name="connsiteX22" fmla="*/ 110083 w 147781"/>
                <a:gd name="connsiteY22" fmla="*/ 168607 h 177641"/>
                <a:gd name="connsiteX23" fmla="*/ 105781 w 147781"/>
                <a:gd name="connsiteY23" fmla="*/ 163293 h 177641"/>
                <a:gd name="connsiteX24" fmla="*/ 110083 w 147781"/>
                <a:gd name="connsiteY24" fmla="*/ 146844 h 177641"/>
                <a:gd name="connsiteX25" fmla="*/ 126531 w 147781"/>
                <a:gd name="connsiteY25" fmla="*/ 90667 h 177641"/>
                <a:gd name="connsiteX26" fmla="*/ 88827 w 147781"/>
                <a:gd name="connsiteY26" fmla="*/ 61313 h 177641"/>
                <a:gd name="connsiteX27" fmla="*/ 50616 w 147781"/>
                <a:gd name="connsiteY27" fmla="*/ 77002 h 177641"/>
                <a:gd name="connsiteX28" fmla="*/ 67570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70" y="8931"/>
                  </a:moveTo>
                  <a:cubicBezTo>
                    <a:pt x="68583" y="5389"/>
                    <a:pt x="68583" y="4883"/>
                    <a:pt x="68583" y="4630"/>
                  </a:cubicBezTo>
                  <a:cubicBezTo>
                    <a:pt x="68583" y="1340"/>
                    <a:pt x="65799" y="75"/>
                    <a:pt x="63015" y="75"/>
                  </a:cubicBezTo>
                  <a:cubicBezTo>
                    <a:pt x="62003" y="75"/>
                    <a:pt x="61750" y="75"/>
                    <a:pt x="61244" y="328"/>
                  </a:cubicBezTo>
                  <a:lnTo>
                    <a:pt x="28601" y="1846"/>
                  </a:lnTo>
                  <a:cubicBezTo>
                    <a:pt x="25058" y="2099"/>
                    <a:pt x="20503" y="2352"/>
                    <a:pt x="20503" y="9438"/>
                  </a:cubicBezTo>
                  <a:cubicBezTo>
                    <a:pt x="20503" y="13993"/>
                    <a:pt x="25058" y="13993"/>
                    <a:pt x="27082" y="13993"/>
                  </a:cubicBezTo>
                  <a:cubicBezTo>
                    <a:pt x="29866" y="13993"/>
                    <a:pt x="34421" y="13993"/>
                    <a:pt x="37710" y="14499"/>
                  </a:cubicBezTo>
                  <a:lnTo>
                    <a:pt x="1271" y="160509"/>
                  </a:lnTo>
                  <a:cubicBezTo>
                    <a:pt x="1018" y="161521"/>
                    <a:pt x="259" y="165317"/>
                    <a:pt x="259" y="166329"/>
                  </a:cubicBezTo>
                  <a:cubicBezTo>
                    <a:pt x="259" y="172403"/>
                    <a:pt x="5067" y="177717"/>
                    <a:pt x="12405" y="177717"/>
                  </a:cubicBezTo>
                  <a:cubicBezTo>
                    <a:pt x="13924" y="177717"/>
                    <a:pt x="25311" y="177717"/>
                    <a:pt x="28854" y="163546"/>
                  </a:cubicBezTo>
                  <a:lnTo>
                    <a:pt x="44037" y="103573"/>
                  </a:lnTo>
                  <a:cubicBezTo>
                    <a:pt x="45302" y="98765"/>
                    <a:pt x="45302" y="98259"/>
                    <a:pt x="49098" y="93197"/>
                  </a:cubicBezTo>
                  <a:cubicBezTo>
                    <a:pt x="53146" y="87630"/>
                    <a:pt x="65799" y="70423"/>
                    <a:pt x="86802" y="70423"/>
                  </a:cubicBezTo>
                  <a:cubicBezTo>
                    <a:pt x="93382" y="70423"/>
                    <a:pt x="99455" y="72953"/>
                    <a:pt x="99455" y="85353"/>
                  </a:cubicBezTo>
                  <a:cubicBezTo>
                    <a:pt x="99455" y="100030"/>
                    <a:pt x="88321" y="129637"/>
                    <a:pt x="83513" y="142036"/>
                  </a:cubicBezTo>
                  <a:cubicBezTo>
                    <a:pt x="80729" y="148869"/>
                    <a:pt x="79970" y="150640"/>
                    <a:pt x="79970" y="154942"/>
                  </a:cubicBezTo>
                  <a:cubicBezTo>
                    <a:pt x="79970" y="169619"/>
                    <a:pt x="94647" y="177717"/>
                    <a:pt x="108565" y="177717"/>
                  </a:cubicBezTo>
                  <a:cubicBezTo>
                    <a:pt x="135388" y="177717"/>
                    <a:pt x="148041" y="143302"/>
                    <a:pt x="148041" y="138241"/>
                  </a:cubicBezTo>
                  <a:cubicBezTo>
                    <a:pt x="148041" y="134698"/>
                    <a:pt x="144245" y="134698"/>
                    <a:pt x="141967" y="134698"/>
                  </a:cubicBezTo>
                  <a:cubicBezTo>
                    <a:pt x="138931" y="134698"/>
                    <a:pt x="137159" y="134698"/>
                    <a:pt x="136147" y="137988"/>
                  </a:cubicBezTo>
                  <a:cubicBezTo>
                    <a:pt x="128050" y="166076"/>
                    <a:pt x="114132" y="168607"/>
                    <a:pt x="110083" y="168607"/>
                  </a:cubicBezTo>
                  <a:cubicBezTo>
                    <a:pt x="108312" y="168607"/>
                    <a:pt x="105781" y="168607"/>
                    <a:pt x="105781" y="163293"/>
                  </a:cubicBezTo>
                  <a:cubicBezTo>
                    <a:pt x="105781" y="157726"/>
                    <a:pt x="108565" y="150893"/>
                    <a:pt x="110083" y="146844"/>
                  </a:cubicBezTo>
                  <a:cubicBezTo>
                    <a:pt x="114891" y="134445"/>
                    <a:pt x="126531" y="104838"/>
                    <a:pt x="126531" y="90667"/>
                  </a:cubicBezTo>
                  <a:cubicBezTo>
                    <a:pt x="126531" y="67386"/>
                    <a:pt x="107046" y="61313"/>
                    <a:pt x="88827" y="61313"/>
                  </a:cubicBezTo>
                  <a:cubicBezTo>
                    <a:pt x="83260" y="61313"/>
                    <a:pt x="67823" y="61313"/>
                    <a:pt x="50616" y="77002"/>
                  </a:cubicBezTo>
                  <a:lnTo>
                    <a:pt x="67570" y="8931"/>
                  </a:lnTo>
                  <a:close/>
                </a:path>
              </a:pathLst>
            </a:custGeom>
            <a:solidFill>
              <a:srgbClr val="000000"/>
            </a:solidFill>
            <a:ln w="25363"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A0F4C828-1B0A-7E8A-0EC0-452B6AC11492}"/>
                </a:ext>
              </a:extLst>
            </p:cNvPr>
            <p:cNvSpPr/>
            <p:nvPr>
              <p:custDataLst>
                <p:tags r:id="rId65"/>
              </p:custDataLst>
            </p:nvPr>
          </p:nvSpPr>
          <p:spPr>
            <a:xfrm>
              <a:off x="9290290" y="4255283"/>
              <a:ext cx="102915" cy="79888"/>
            </a:xfrm>
            <a:custGeom>
              <a:avLst/>
              <a:gdLst>
                <a:gd name="connsiteX0" fmla="*/ 66868 w 102915"/>
                <a:gd name="connsiteY0" fmla="*/ 49491 h 79888"/>
                <a:gd name="connsiteX1" fmla="*/ 64034 w 102915"/>
                <a:gd name="connsiteY1" fmla="*/ 59943 h 79888"/>
                <a:gd name="connsiteX2" fmla="*/ 42601 w 102915"/>
                <a:gd name="connsiteY2" fmla="*/ 74999 h 79888"/>
                <a:gd name="connsiteX3" fmla="*/ 30379 w 102915"/>
                <a:gd name="connsiteY3" fmla="*/ 60297 h 79888"/>
                <a:gd name="connsiteX4" fmla="*/ 40298 w 102915"/>
                <a:gd name="connsiteY4" fmla="*/ 24338 h 79888"/>
                <a:gd name="connsiteX5" fmla="*/ 42778 w 102915"/>
                <a:gd name="connsiteY5" fmla="*/ 15304 h 79888"/>
                <a:gd name="connsiteX6" fmla="*/ 25950 w 102915"/>
                <a:gd name="connsiteY6" fmla="*/ 71 h 79888"/>
                <a:gd name="connsiteX7" fmla="*/ 265 w 102915"/>
                <a:gd name="connsiteY7" fmla="*/ 27172 h 79888"/>
                <a:gd name="connsiteX8" fmla="*/ 3277 w 102915"/>
                <a:gd name="connsiteY8" fmla="*/ 29475 h 79888"/>
                <a:gd name="connsiteX9" fmla="*/ 6465 w 102915"/>
                <a:gd name="connsiteY9" fmla="*/ 26641 h 79888"/>
                <a:gd name="connsiteX10" fmla="*/ 25419 w 102915"/>
                <a:gd name="connsiteY10" fmla="*/ 5030 h 79888"/>
                <a:gd name="connsiteX11" fmla="*/ 29847 w 102915"/>
                <a:gd name="connsiteY11" fmla="*/ 11230 h 79888"/>
                <a:gd name="connsiteX12" fmla="*/ 26659 w 102915"/>
                <a:gd name="connsiteY12" fmla="*/ 23098 h 79888"/>
                <a:gd name="connsiteX13" fmla="*/ 17093 w 102915"/>
                <a:gd name="connsiteY13" fmla="*/ 57463 h 79888"/>
                <a:gd name="connsiteX14" fmla="*/ 23647 w 102915"/>
                <a:gd name="connsiteY14" fmla="*/ 74290 h 79888"/>
                <a:gd name="connsiteX15" fmla="*/ 41892 w 102915"/>
                <a:gd name="connsiteY15" fmla="*/ 79959 h 79888"/>
                <a:gd name="connsiteX16" fmla="*/ 64920 w 102915"/>
                <a:gd name="connsiteY16" fmla="*/ 68268 h 79888"/>
                <a:gd name="connsiteX17" fmla="*/ 82811 w 102915"/>
                <a:gd name="connsiteY17" fmla="*/ 79959 h 79888"/>
                <a:gd name="connsiteX18" fmla="*/ 96804 w 102915"/>
                <a:gd name="connsiteY18" fmla="*/ 70571 h 79888"/>
                <a:gd name="connsiteX19" fmla="*/ 103181 w 102915"/>
                <a:gd name="connsiteY19" fmla="*/ 52857 h 79888"/>
                <a:gd name="connsiteX20" fmla="*/ 100170 w 102915"/>
                <a:gd name="connsiteY20" fmla="*/ 50554 h 79888"/>
                <a:gd name="connsiteX21" fmla="*/ 96273 w 102915"/>
                <a:gd name="connsiteY21" fmla="*/ 56046 h 79888"/>
                <a:gd name="connsiteX22" fmla="*/ 83342 w 102915"/>
                <a:gd name="connsiteY22" fmla="*/ 74999 h 79888"/>
                <a:gd name="connsiteX23" fmla="*/ 77497 w 102915"/>
                <a:gd name="connsiteY23" fmla="*/ 66319 h 79888"/>
                <a:gd name="connsiteX24" fmla="*/ 80154 w 102915"/>
                <a:gd name="connsiteY24" fmla="*/ 52326 h 79888"/>
                <a:gd name="connsiteX25" fmla="*/ 84051 w 102915"/>
                <a:gd name="connsiteY25" fmla="*/ 36383 h 79888"/>
                <a:gd name="connsiteX26" fmla="*/ 88125 w 102915"/>
                <a:gd name="connsiteY26" fmla="*/ 20618 h 79888"/>
                <a:gd name="connsiteX27" fmla="*/ 91136 w 102915"/>
                <a:gd name="connsiteY27" fmla="*/ 7510 h 79888"/>
                <a:gd name="connsiteX28" fmla="*/ 85291 w 102915"/>
                <a:gd name="connsiteY28" fmla="*/ 1842 h 79888"/>
                <a:gd name="connsiteX29" fmla="*/ 76080 w 102915"/>
                <a:gd name="connsiteY29" fmla="*/ 12647 h 79888"/>
                <a:gd name="connsiteX30" fmla="*/ 66868 w 102915"/>
                <a:gd name="connsiteY30" fmla="*/ 4949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915" h="79888">
                  <a:moveTo>
                    <a:pt x="66868" y="49491"/>
                  </a:moveTo>
                  <a:cubicBezTo>
                    <a:pt x="65983" y="53034"/>
                    <a:pt x="64389" y="59765"/>
                    <a:pt x="64034" y="59943"/>
                  </a:cubicBezTo>
                  <a:cubicBezTo>
                    <a:pt x="60669" y="65434"/>
                    <a:pt x="53583" y="74999"/>
                    <a:pt x="42601" y="74999"/>
                  </a:cubicBezTo>
                  <a:cubicBezTo>
                    <a:pt x="30379" y="74999"/>
                    <a:pt x="30379" y="63485"/>
                    <a:pt x="30379" y="60297"/>
                  </a:cubicBezTo>
                  <a:cubicBezTo>
                    <a:pt x="30379" y="49846"/>
                    <a:pt x="35338" y="37269"/>
                    <a:pt x="40298" y="24338"/>
                  </a:cubicBezTo>
                  <a:cubicBezTo>
                    <a:pt x="41715" y="20795"/>
                    <a:pt x="42778" y="18138"/>
                    <a:pt x="42778" y="15304"/>
                  </a:cubicBezTo>
                  <a:cubicBezTo>
                    <a:pt x="42778" y="6093"/>
                    <a:pt x="34984" y="71"/>
                    <a:pt x="25950" y="71"/>
                  </a:cubicBezTo>
                  <a:cubicBezTo>
                    <a:pt x="8237" y="71"/>
                    <a:pt x="265" y="24338"/>
                    <a:pt x="265" y="27172"/>
                  </a:cubicBezTo>
                  <a:cubicBezTo>
                    <a:pt x="265" y="29475"/>
                    <a:pt x="2745" y="29475"/>
                    <a:pt x="3277" y="29475"/>
                  </a:cubicBezTo>
                  <a:cubicBezTo>
                    <a:pt x="5757" y="29475"/>
                    <a:pt x="5934" y="28589"/>
                    <a:pt x="6465" y="26641"/>
                  </a:cubicBezTo>
                  <a:cubicBezTo>
                    <a:pt x="10716" y="12116"/>
                    <a:pt x="18510" y="5030"/>
                    <a:pt x="25419" y="5030"/>
                  </a:cubicBezTo>
                  <a:cubicBezTo>
                    <a:pt x="28430" y="5030"/>
                    <a:pt x="29847" y="6979"/>
                    <a:pt x="29847" y="11230"/>
                  </a:cubicBezTo>
                  <a:cubicBezTo>
                    <a:pt x="29847" y="15304"/>
                    <a:pt x="28430" y="19024"/>
                    <a:pt x="26659" y="23098"/>
                  </a:cubicBezTo>
                  <a:cubicBezTo>
                    <a:pt x="17093" y="47543"/>
                    <a:pt x="17093" y="52680"/>
                    <a:pt x="17093" y="57463"/>
                  </a:cubicBezTo>
                  <a:cubicBezTo>
                    <a:pt x="17093" y="60474"/>
                    <a:pt x="17093" y="68622"/>
                    <a:pt x="23647" y="74290"/>
                  </a:cubicBezTo>
                  <a:cubicBezTo>
                    <a:pt x="28784" y="78542"/>
                    <a:pt x="35693" y="79959"/>
                    <a:pt x="41892" y="79959"/>
                  </a:cubicBezTo>
                  <a:cubicBezTo>
                    <a:pt x="53052" y="79959"/>
                    <a:pt x="59074" y="73936"/>
                    <a:pt x="64920" y="68268"/>
                  </a:cubicBezTo>
                  <a:cubicBezTo>
                    <a:pt x="68817" y="79605"/>
                    <a:pt x="80685" y="79959"/>
                    <a:pt x="82811" y="79959"/>
                  </a:cubicBezTo>
                  <a:cubicBezTo>
                    <a:pt x="88833" y="79959"/>
                    <a:pt x="93439" y="76416"/>
                    <a:pt x="96804" y="70571"/>
                  </a:cubicBezTo>
                  <a:cubicBezTo>
                    <a:pt x="100701" y="63662"/>
                    <a:pt x="103181" y="53388"/>
                    <a:pt x="103181" y="52857"/>
                  </a:cubicBezTo>
                  <a:cubicBezTo>
                    <a:pt x="103181" y="50554"/>
                    <a:pt x="100701" y="50554"/>
                    <a:pt x="100170" y="50554"/>
                  </a:cubicBezTo>
                  <a:cubicBezTo>
                    <a:pt x="97690" y="50554"/>
                    <a:pt x="97513" y="51263"/>
                    <a:pt x="96273" y="56046"/>
                  </a:cubicBezTo>
                  <a:cubicBezTo>
                    <a:pt x="94147" y="64371"/>
                    <a:pt x="90782" y="74999"/>
                    <a:pt x="83342" y="74999"/>
                  </a:cubicBezTo>
                  <a:cubicBezTo>
                    <a:pt x="78737" y="74999"/>
                    <a:pt x="77497" y="70925"/>
                    <a:pt x="77497" y="66319"/>
                  </a:cubicBezTo>
                  <a:cubicBezTo>
                    <a:pt x="77497" y="63308"/>
                    <a:pt x="78914" y="56931"/>
                    <a:pt x="80154" y="52326"/>
                  </a:cubicBezTo>
                  <a:cubicBezTo>
                    <a:pt x="81394" y="47543"/>
                    <a:pt x="83165" y="40280"/>
                    <a:pt x="84051" y="36383"/>
                  </a:cubicBezTo>
                  <a:lnTo>
                    <a:pt x="88125" y="20618"/>
                  </a:lnTo>
                  <a:cubicBezTo>
                    <a:pt x="89188" y="16190"/>
                    <a:pt x="91136" y="8396"/>
                    <a:pt x="91136" y="7510"/>
                  </a:cubicBezTo>
                  <a:cubicBezTo>
                    <a:pt x="91136" y="3968"/>
                    <a:pt x="88302" y="1842"/>
                    <a:pt x="85291" y="1842"/>
                  </a:cubicBezTo>
                  <a:cubicBezTo>
                    <a:pt x="78737" y="1842"/>
                    <a:pt x="77497" y="6979"/>
                    <a:pt x="76080" y="12647"/>
                  </a:cubicBezTo>
                  <a:lnTo>
                    <a:pt x="66868" y="49491"/>
                  </a:lnTo>
                  <a:close/>
                </a:path>
              </a:pathLst>
            </a:custGeom>
            <a:solidFill>
              <a:srgbClr val="000000"/>
            </a:solidFill>
            <a:ln w="25363"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38D86AD8-DF72-8C60-0391-ED50E686BD3A}"/>
                </a:ext>
              </a:extLst>
            </p:cNvPr>
            <p:cNvSpPr/>
            <p:nvPr>
              <p:custDataLst>
                <p:tags r:id="rId66"/>
              </p:custDataLst>
            </p:nvPr>
          </p:nvSpPr>
          <p:spPr>
            <a:xfrm>
              <a:off x="9410111" y="4234381"/>
              <a:ext cx="44461" cy="91756"/>
            </a:xfrm>
            <a:custGeom>
              <a:avLst/>
              <a:gdLst>
                <a:gd name="connsiteX0" fmla="*/ 43137 w 44461"/>
                <a:gd name="connsiteY0" fmla="*/ 15481 h 91756"/>
                <a:gd name="connsiteX1" fmla="*/ 44731 w 44461"/>
                <a:gd name="connsiteY1" fmla="*/ 9813 h 91756"/>
                <a:gd name="connsiteX2" fmla="*/ 34280 w 44461"/>
                <a:gd name="connsiteY2" fmla="*/ 71 h 91756"/>
                <a:gd name="connsiteX3" fmla="*/ 24538 w 44461"/>
                <a:gd name="connsiteY3" fmla="*/ 8396 h 91756"/>
                <a:gd name="connsiteX4" fmla="*/ 1156 w 44461"/>
                <a:gd name="connsiteY4" fmla="*/ 85096 h 91756"/>
                <a:gd name="connsiteX5" fmla="*/ 270 w 44461"/>
                <a:gd name="connsiteY5" fmla="*/ 87930 h 91756"/>
                <a:gd name="connsiteX6" fmla="*/ 7178 w 44461"/>
                <a:gd name="connsiteY6" fmla="*/ 91827 h 91756"/>
                <a:gd name="connsiteX7" fmla="*/ 9835 w 44461"/>
                <a:gd name="connsiteY7" fmla="*/ 88816 h 91756"/>
                <a:gd name="connsiteX8" fmla="*/ 43137 w 44461"/>
                <a:gd name="connsiteY8" fmla="*/ 15481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756">
                  <a:moveTo>
                    <a:pt x="43137" y="15481"/>
                  </a:moveTo>
                  <a:cubicBezTo>
                    <a:pt x="44554" y="12470"/>
                    <a:pt x="44731" y="11053"/>
                    <a:pt x="44731" y="9813"/>
                  </a:cubicBezTo>
                  <a:cubicBezTo>
                    <a:pt x="44731" y="4322"/>
                    <a:pt x="39771" y="71"/>
                    <a:pt x="34280" y="71"/>
                  </a:cubicBezTo>
                  <a:cubicBezTo>
                    <a:pt x="27549" y="71"/>
                    <a:pt x="25423" y="5562"/>
                    <a:pt x="24538" y="8396"/>
                  </a:cubicBezTo>
                  <a:lnTo>
                    <a:pt x="1156" y="85096"/>
                  </a:lnTo>
                  <a:cubicBezTo>
                    <a:pt x="979" y="85450"/>
                    <a:pt x="270" y="87753"/>
                    <a:pt x="270" y="87930"/>
                  </a:cubicBezTo>
                  <a:cubicBezTo>
                    <a:pt x="270" y="90056"/>
                    <a:pt x="5761" y="91827"/>
                    <a:pt x="7178" y="91827"/>
                  </a:cubicBezTo>
                  <a:cubicBezTo>
                    <a:pt x="8418" y="91827"/>
                    <a:pt x="8596" y="91473"/>
                    <a:pt x="9835" y="88816"/>
                  </a:cubicBezTo>
                  <a:lnTo>
                    <a:pt x="43137" y="15481"/>
                  </a:lnTo>
                  <a:close/>
                </a:path>
              </a:pathLst>
            </a:custGeom>
            <a:solidFill>
              <a:srgbClr val="000000"/>
            </a:solidFill>
            <a:ln w="25363"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2F1E35E2-8655-7EB7-F630-53BCB3B8C495}"/>
                </a:ext>
              </a:extLst>
            </p:cNvPr>
            <p:cNvSpPr/>
            <p:nvPr>
              <p:custDataLst>
                <p:tags r:id="rId67"/>
              </p:custDataLst>
            </p:nvPr>
          </p:nvSpPr>
          <p:spPr>
            <a:xfrm>
              <a:off x="9487027" y="4248094"/>
              <a:ext cx="58707" cy="253051"/>
            </a:xfrm>
            <a:custGeom>
              <a:avLst/>
              <a:gdLst>
                <a:gd name="connsiteX0" fmla="*/ 58981 w 58707"/>
                <a:gd name="connsiteY0" fmla="*/ 126600 h 253051"/>
                <a:gd name="connsiteX1" fmla="*/ 42279 w 58707"/>
                <a:gd name="connsiteY1" fmla="*/ 47648 h 253051"/>
                <a:gd name="connsiteX2" fmla="*/ 2803 w 58707"/>
                <a:gd name="connsiteY2" fmla="*/ 75 h 253051"/>
                <a:gd name="connsiteX3" fmla="*/ 273 w 58707"/>
                <a:gd name="connsiteY3" fmla="*/ 2605 h 253051"/>
                <a:gd name="connsiteX4" fmla="*/ 5081 w 58707"/>
                <a:gd name="connsiteY4" fmla="*/ 8425 h 253051"/>
                <a:gd name="connsiteX5" fmla="*/ 44304 w 58707"/>
                <a:gd name="connsiteY5" fmla="*/ 126600 h 253051"/>
                <a:gd name="connsiteX6" fmla="*/ 3563 w 58707"/>
                <a:gd name="connsiteY6" fmla="*/ 246293 h 253051"/>
                <a:gd name="connsiteX7" fmla="*/ 273 w 58707"/>
                <a:gd name="connsiteY7" fmla="*/ 250595 h 253051"/>
                <a:gd name="connsiteX8" fmla="*/ 2803 w 58707"/>
                <a:gd name="connsiteY8" fmla="*/ 253126 h 253051"/>
                <a:gd name="connsiteX9" fmla="*/ 43039 w 58707"/>
                <a:gd name="connsiteY9" fmla="*/ 203781 h 253051"/>
                <a:gd name="connsiteX10" fmla="*/ 58981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1" y="126600"/>
                  </a:moveTo>
                  <a:cubicBezTo>
                    <a:pt x="58981" y="106862"/>
                    <a:pt x="56197" y="76243"/>
                    <a:pt x="42279" y="47648"/>
                  </a:cubicBezTo>
                  <a:cubicBezTo>
                    <a:pt x="27096" y="16523"/>
                    <a:pt x="5334" y="75"/>
                    <a:pt x="2803" y="75"/>
                  </a:cubicBezTo>
                  <a:cubicBezTo>
                    <a:pt x="1285" y="75"/>
                    <a:pt x="273" y="1087"/>
                    <a:pt x="273" y="2605"/>
                  </a:cubicBezTo>
                  <a:cubicBezTo>
                    <a:pt x="273" y="3364"/>
                    <a:pt x="273" y="3871"/>
                    <a:pt x="5081" y="8425"/>
                  </a:cubicBezTo>
                  <a:cubicBezTo>
                    <a:pt x="29880" y="33477"/>
                    <a:pt x="44304" y="73713"/>
                    <a:pt x="44304" y="126600"/>
                  </a:cubicBezTo>
                  <a:cubicBezTo>
                    <a:pt x="44304" y="169872"/>
                    <a:pt x="34941" y="214409"/>
                    <a:pt x="3563" y="246293"/>
                  </a:cubicBezTo>
                  <a:cubicBezTo>
                    <a:pt x="273" y="249330"/>
                    <a:pt x="273" y="249836"/>
                    <a:pt x="273" y="250595"/>
                  </a:cubicBezTo>
                  <a:cubicBezTo>
                    <a:pt x="273" y="252114"/>
                    <a:pt x="1285" y="253126"/>
                    <a:pt x="2803" y="253126"/>
                  </a:cubicBezTo>
                  <a:cubicBezTo>
                    <a:pt x="5334" y="253126"/>
                    <a:pt x="28109" y="235918"/>
                    <a:pt x="43039" y="203781"/>
                  </a:cubicBezTo>
                  <a:cubicBezTo>
                    <a:pt x="55944" y="175945"/>
                    <a:pt x="58981" y="147857"/>
                    <a:pt x="58981" y="126600"/>
                  </a:cubicBezTo>
                  <a:close/>
                </a:path>
              </a:pathLst>
            </a:custGeom>
            <a:solidFill>
              <a:srgbClr val="000000"/>
            </a:solidFill>
            <a:ln w="25363" cap="flat">
              <a:noFill/>
              <a:prstDash val="solid"/>
              <a:miter/>
            </a:ln>
          </p:spPr>
          <p:txBody>
            <a:bodyPr rtlCol="0" anchor="ctr"/>
            <a:lstStyle/>
            <a:p>
              <a:endParaRPr lang="en-CN"/>
            </a:p>
          </p:txBody>
        </p:sp>
      </p:grpSp>
      <p:sp>
        <p:nvSpPr>
          <p:cNvPr id="18535" name="TextBox 18534">
            <a:extLst>
              <a:ext uri="{FF2B5EF4-FFF2-40B4-BE49-F238E27FC236}">
                <a16:creationId xmlns:a16="http://schemas.microsoft.com/office/drawing/2014/main" id="{8BF80DF7-5280-4FCE-519A-18E073DA0B25}"/>
              </a:ext>
            </a:extLst>
          </p:cNvPr>
          <p:cNvSpPr txBox="1"/>
          <p:nvPr/>
        </p:nvSpPr>
        <p:spPr>
          <a:xfrm>
            <a:off x="265215" y="2627766"/>
            <a:ext cx="11548959" cy="1653722"/>
          </a:xfrm>
          <a:prstGeom prst="rect">
            <a:avLst/>
          </a:prstGeom>
          <a:noFill/>
        </p:spPr>
        <p:txBody>
          <a:bodyPr wrap="square">
            <a:spAutoFit/>
          </a:bodyPr>
          <a:lstStyle/>
          <a:p>
            <a:pPr>
              <a:lnSpc>
                <a:spcPct val="130000"/>
              </a:lnSpc>
              <a:spcBef>
                <a:spcPts val="1200"/>
              </a:spcBef>
            </a:pPr>
            <a:r>
              <a:rPr lang="en-CN" sz="2000" b="1" dirty="0">
                <a:latin typeface="Microsoft YaHei" panose="020B0503020204020204" pitchFamily="34" charset="-122"/>
                <a:ea typeface="Microsoft YaHei" panose="020B0503020204020204" pitchFamily="34" charset="-122"/>
              </a:rPr>
              <a:t>最后针对不同簇内的样本内容以及对应的伪标签，人工判断此簇所代表的关系</a:t>
            </a:r>
            <a:r>
              <a:rPr lang="en-CN" sz="2000" dirty="0">
                <a:latin typeface="Microsoft YaHei" panose="020B0503020204020204" pitchFamily="34" charset="-122"/>
                <a:ea typeface="Microsoft YaHei" panose="020B0503020204020204" pitchFamily="34" charset="-122"/>
              </a:rPr>
              <a:t>。这种方法对于聚类结果的效果要求较高。针对该问题，</a:t>
            </a:r>
            <a:r>
              <a:rPr lang="en-CN" sz="2000" b="1" dirty="0">
                <a:latin typeface="Microsoft YaHei" panose="020B0503020204020204" pitchFamily="34" charset="-122"/>
                <a:ea typeface="Microsoft YaHei" panose="020B0503020204020204" pitchFamily="34" charset="-122"/>
              </a:rPr>
              <a:t>SelfORE采取自监督的方法</a:t>
            </a:r>
            <a:r>
              <a:rPr lang="en-CN" sz="2000" dirty="0">
                <a:latin typeface="Microsoft YaHei" panose="020B0503020204020204" pitchFamily="34" charset="-122"/>
                <a:ea typeface="Microsoft YaHei" panose="020B0503020204020204" pitchFamily="34" charset="-122"/>
              </a:rPr>
              <a:t>，根据</a:t>
            </a:r>
            <a:r>
              <a:rPr lang="en-CN" sz="2000" b="1" dirty="0">
                <a:latin typeface="Microsoft YaHei" panose="020B0503020204020204" pitchFamily="34" charset="-122"/>
                <a:ea typeface="Microsoft YaHei" panose="020B0503020204020204" pitchFamily="34" charset="-122"/>
              </a:rPr>
              <a:t>样本的嵌入点与聚类质心的距离来为每个样本分配一个置信度</a:t>
            </a:r>
            <a:r>
              <a:rPr lang="en-CN" sz="2000" dirty="0">
                <a:latin typeface="Microsoft YaHei" panose="020B0503020204020204" pitchFamily="34" charset="-122"/>
                <a:ea typeface="Microsoft YaHei" panose="020B0503020204020204" pitchFamily="34" charset="-122"/>
              </a:rPr>
              <a:t>，高置信度的数据可以将其伪标签作为监督数据来训练模型。基于t分布的置信度q</a:t>
            </a:r>
            <a:r>
              <a:rPr lang="en-CN" sz="2000" baseline="-25000" dirty="0">
                <a:latin typeface="Microsoft YaHei" panose="020B0503020204020204" pitchFamily="34" charset="-122"/>
                <a:ea typeface="Microsoft YaHei" panose="020B0503020204020204" pitchFamily="34" charset="-122"/>
              </a:rPr>
              <a:t>nk</a:t>
            </a:r>
            <a:r>
              <a:rPr lang="en-CN" sz="2000" dirty="0">
                <a:latin typeface="Microsoft YaHei" panose="020B0503020204020204" pitchFamily="34" charset="-122"/>
                <a:ea typeface="Microsoft YaHei" panose="020B0503020204020204" pitchFamily="34" charset="-122"/>
              </a:rPr>
              <a:t>的计算方法如下所示：</a:t>
            </a:r>
          </a:p>
        </p:txBody>
      </p:sp>
      <p:grpSp>
        <p:nvGrpSpPr>
          <p:cNvPr id="18588" name="Group 18587" descr="\documentclass{article}&#10;\usepackage{amsmath,bm}&#10;\pagestyle{empty}&#10;\begin{document}&#10;&#10;\begin{equation*}&#10;q_{n k}=\frac{\left(1+\left\|\bm{z}_{n}-\mu_{k}\right\|^{2} / \alpha\right)^{-\frac{\alpha+1}{2}}}{\sum_{k^{\prime}}\left(1+\left\|\bm{z}_{n}-\mu_{k^{\prime}}\right\|^{2} / \alpha\right)^{-\frac{\alpha+1}{2}}}&#10;\end{equation*}&#10;&#10;&#10;\end{document}" title="IguanaTex Vector Display">
            <a:extLst>
              <a:ext uri="{FF2B5EF4-FFF2-40B4-BE49-F238E27FC236}">
                <a16:creationId xmlns:a16="http://schemas.microsoft.com/office/drawing/2014/main" id="{0DC5ABF8-0A8C-D1C5-A7F2-B8BDD8143A4E}"/>
              </a:ext>
            </a:extLst>
          </p:cNvPr>
          <p:cNvGrpSpPr>
            <a:grpSpLocks noChangeAspect="1"/>
          </p:cNvGrpSpPr>
          <p:nvPr>
            <p:custDataLst>
              <p:tags r:id="rId2"/>
            </p:custDataLst>
          </p:nvPr>
        </p:nvGrpSpPr>
        <p:grpSpPr>
          <a:xfrm>
            <a:off x="3644572" y="4526857"/>
            <a:ext cx="4154766" cy="1156619"/>
            <a:chOff x="6386542" y="4125028"/>
            <a:chExt cx="4154766" cy="1156619"/>
          </a:xfrm>
        </p:grpSpPr>
        <p:sp>
          <p:nvSpPr>
            <p:cNvPr id="18539" name="Freeform 18538">
              <a:extLst>
                <a:ext uri="{FF2B5EF4-FFF2-40B4-BE49-F238E27FC236}">
                  <a16:creationId xmlns:a16="http://schemas.microsoft.com/office/drawing/2014/main" id="{11FAFE50-F027-F1CF-17CD-4AA840ABA778}"/>
                </a:ext>
              </a:extLst>
            </p:cNvPr>
            <p:cNvSpPr/>
            <p:nvPr>
              <p:custDataLst>
                <p:tags r:id="rId3"/>
              </p:custDataLst>
            </p:nvPr>
          </p:nvSpPr>
          <p:spPr>
            <a:xfrm>
              <a:off x="6386542" y="4655933"/>
              <a:ext cx="104257" cy="157516"/>
            </a:xfrm>
            <a:custGeom>
              <a:avLst/>
              <a:gdLst>
                <a:gd name="connsiteX0" fmla="*/ 104408 w 104257"/>
                <a:gd name="connsiteY0" fmla="*/ 2814 h 157516"/>
                <a:gd name="connsiteX1" fmla="*/ 101878 w 104257"/>
                <a:gd name="connsiteY1" fmla="*/ 337 h 157516"/>
                <a:gd name="connsiteX2" fmla="*/ 84670 w 104257"/>
                <a:gd name="connsiteY2" fmla="*/ 17426 h 157516"/>
                <a:gd name="connsiteX3" fmla="*/ 61136 w 104257"/>
                <a:gd name="connsiteY3" fmla="*/ 90 h 157516"/>
                <a:gd name="connsiteX4" fmla="*/ 151 w 104257"/>
                <a:gd name="connsiteY4" fmla="*/ 72656 h 157516"/>
                <a:gd name="connsiteX5" fmla="*/ 33554 w 104257"/>
                <a:gd name="connsiteY5" fmla="*/ 112283 h 157516"/>
                <a:gd name="connsiteX6" fmla="*/ 63414 w 104257"/>
                <a:gd name="connsiteY6" fmla="*/ 97423 h 157516"/>
                <a:gd name="connsiteX7" fmla="*/ 52027 w 104257"/>
                <a:gd name="connsiteY7" fmla="*/ 141755 h 157516"/>
                <a:gd name="connsiteX8" fmla="*/ 33807 w 104257"/>
                <a:gd name="connsiteY8" fmla="*/ 149928 h 157516"/>
                <a:gd name="connsiteX9" fmla="*/ 27987 w 104257"/>
                <a:gd name="connsiteY9" fmla="*/ 154881 h 157516"/>
                <a:gd name="connsiteX10" fmla="*/ 31276 w 104257"/>
                <a:gd name="connsiteY10" fmla="*/ 157606 h 157516"/>
                <a:gd name="connsiteX11" fmla="*/ 56581 w 104257"/>
                <a:gd name="connsiteY11" fmla="*/ 156863 h 157516"/>
                <a:gd name="connsiteX12" fmla="*/ 82646 w 104257"/>
                <a:gd name="connsiteY12" fmla="*/ 157606 h 157516"/>
                <a:gd name="connsiteX13" fmla="*/ 87201 w 104257"/>
                <a:gd name="connsiteY13" fmla="*/ 152652 h 157516"/>
                <a:gd name="connsiteX14" fmla="*/ 80621 w 104257"/>
                <a:gd name="connsiteY14" fmla="*/ 149928 h 157516"/>
                <a:gd name="connsiteX15" fmla="*/ 68475 w 104257"/>
                <a:gd name="connsiteY15" fmla="*/ 145965 h 157516"/>
                <a:gd name="connsiteX16" fmla="*/ 69487 w 104257"/>
                <a:gd name="connsiteY16" fmla="*/ 140517 h 157516"/>
                <a:gd name="connsiteX17" fmla="*/ 104408 w 104257"/>
                <a:gd name="connsiteY17" fmla="*/ 2814 h 157516"/>
                <a:gd name="connsiteX18" fmla="*/ 34313 w 104257"/>
                <a:gd name="connsiteY18" fmla="*/ 106834 h 157516"/>
                <a:gd name="connsiteX19" fmla="*/ 18118 w 104257"/>
                <a:gd name="connsiteY19" fmla="*/ 83553 h 157516"/>
                <a:gd name="connsiteX20" fmla="*/ 29758 w 104257"/>
                <a:gd name="connsiteY20" fmla="*/ 34268 h 157516"/>
                <a:gd name="connsiteX21" fmla="*/ 61136 w 104257"/>
                <a:gd name="connsiteY21" fmla="*/ 5538 h 157516"/>
                <a:gd name="connsiteX22" fmla="*/ 81127 w 104257"/>
                <a:gd name="connsiteY22" fmla="*/ 27333 h 157516"/>
                <a:gd name="connsiteX23" fmla="*/ 66450 w 104257"/>
                <a:gd name="connsiteY23" fmla="*/ 84049 h 157516"/>
                <a:gd name="connsiteX24" fmla="*/ 34313 w 104257"/>
                <a:gd name="connsiteY24" fmla="*/ 106834 h 15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257" h="157516">
                  <a:moveTo>
                    <a:pt x="104408" y="2814"/>
                  </a:moveTo>
                  <a:cubicBezTo>
                    <a:pt x="104408" y="1823"/>
                    <a:pt x="103649" y="337"/>
                    <a:pt x="101878" y="337"/>
                  </a:cubicBezTo>
                  <a:cubicBezTo>
                    <a:pt x="99094" y="337"/>
                    <a:pt x="88972" y="10244"/>
                    <a:pt x="84670" y="17426"/>
                  </a:cubicBezTo>
                  <a:cubicBezTo>
                    <a:pt x="79103" y="4052"/>
                    <a:pt x="69234" y="90"/>
                    <a:pt x="61136" y="90"/>
                  </a:cubicBezTo>
                  <a:cubicBezTo>
                    <a:pt x="31276" y="90"/>
                    <a:pt x="151" y="36744"/>
                    <a:pt x="151" y="72656"/>
                  </a:cubicBezTo>
                  <a:cubicBezTo>
                    <a:pt x="151" y="96927"/>
                    <a:pt x="15081" y="112283"/>
                    <a:pt x="33554" y="112283"/>
                  </a:cubicBezTo>
                  <a:cubicBezTo>
                    <a:pt x="44435" y="112283"/>
                    <a:pt x="54304" y="106339"/>
                    <a:pt x="63414" y="97423"/>
                  </a:cubicBezTo>
                  <a:cubicBezTo>
                    <a:pt x="61136" y="106091"/>
                    <a:pt x="52786" y="139526"/>
                    <a:pt x="52027" y="141755"/>
                  </a:cubicBezTo>
                  <a:cubicBezTo>
                    <a:pt x="50002" y="148690"/>
                    <a:pt x="47978" y="149680"/>
                    <a:pt x="33807" y="149928"/>
                  </a:cubicBezTo>
                  <a:cubicBezTo>
                    <a:pt x="30517" y="149928"/>
                    <a:pt x="27987" y="149928"/>
                    <a:pt x="27987" y="154881"/>
                  </a:cubicBezTo>
                  <a:cubicBezTo>
                    <a:pt x="27987" y="155129"/>
                    <a:pt x="27987" y="157606"/>
                    <a:pt x="31276" y="157606"/>
                  </a:cubicBezTo>
                  <a:cubicBezTo>
                    <a:pt x="39374" y="157606"/>
                    <a:pt x="48231" y="156863"/>
                    <a:pt x="56581" y="156863"/>
                  </a:cubicBezTo>
                  <a:cubicBezTo>
                    <a:pt x="65185" y="156863"/>
                    <a:pt x="74295" y="157606"/>
                    <a:pt x="82646" y="157606"/>
                  </a:cubicBezTo>
                  <a:cubicBezTo>
                    <a:pt x="83911" y="157606"/>
                    <a:pt x="87201" y="157606"/>
                    <a:pt x="87201" y="152652"/>
                  </a:cubicBezTo>
                  <a:cubicBezTo>
                    <a:pt x="87201" y="149928"/>
                    <a:pt x="84670" y="149928"/>
                    <a:pt x="80621" y="149928"/>
                  </a:cubicBezTo>
                  <a:cubicBezTo>
                    <a:pt x="68475" y="149928"/>
                    <a:pt x="68475" y="148194"/>
                    <a:pt x="68475" y="145965"/>
                  </a:cubicBezTo>
                  <a:cubicBezTo>
                    <a:pt x="68475" y="144232"/>
                    <a:pt x="68981" y="142746"/>
                    <a:pt x="69487" y="140517"/>
                  </a:cubicBezTo>
                  <a:lnTo>
                    <a:pt x="104408" y="2814"/>
                  </a:lnTo>
                  <a:close/>
                  <a:moveTo>
                    <a:pt x="34313" y="106834"/>
                  </a:moveTo>
                  <a:cubicBezTo>
                    <a:pt x="19130" y="106834"/>
                    <a:pt x="18118" y="87764"/>
                    <a:pt x="18118" y="83553"/>
                  </a:cubicBezTo>
                  <a:cubicBezTo>
                    <a:pt x="18118" y="71665"/>
                    <a:pt x="25456" y="44670"/>
                    <a:pt x="29758" y="34268"/>
                  </a:cubicBezTo>
                  <a:cubicBezTo>
                    <a:pt x="37603" y="15940"/>
                    <a:pt x="50761" y="5538"/>
                    <a:pt x="61136" y="5538"/>
                  </a:cubicBezTo>
                  <a:cubicBezTo>
                    <a:pt x="77585" y="5538"/>
                    <a:pt x="81127" y="25599"/>
                    <a:pt x="81127" y="27333"/>
                  </a:cubicBezTo>
                  <a:cubicBezTo>
                    <a:pt x="81127" y="28819"/>
                    <a:pt x="67210" y="83058"/>
                    <a:pt x="66450" y="84049"/>
                  </a:cubicBezTo>
                  <a:cubicBezTo>
                    <a:pt x="62655" y="90983"/>
                    <a:pt x="48484" y="106834"/>
                    <a:pt x="34313" y="106834"/>
                  </a:cubicBezTo>
                  <a:close/>
                </a:path>
              </a:pathLst>
            </a:custGeom>
            <a:solidFill>
              <a:srgbClr val="000000"/>
            </a:solidFill>
            <a:ln w="25381"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D00F6CF0-D247-026C-856F-2BECF82E5EDD}"/>
                </a:ext>
              </a:extLst>
            </p:cNvPr>
            <p:cNvSpPr/>
            <p:nvPr>
              <p:custDataLst>
                <p:tags r:id="rId4"/>
              </p:custDataLst>
            </p:nvPr>
          </p:nvSpPr>
          <p:spPr>
            <a:xfrm>
              <a:off x="6497711" y="4726096"/>
              <a:ext cx="108229" cy="78188"/>
            </a:xfrm>
            <a:custGeom>
              <a:avLst/>
              <a:gdLst>
                <a:gd name="connsiteX0" fmla="*/ 13441 w 108229"/>
                <a:gd name="connsiteY0" fmla="*/ 65624 h 78188"/>
                <a:gd name="connsiteX1" fmla="*/ 11669 w 108229"/>
                <a:gd name="connsiteY1" fmla="*/ 72732 h 78188"/>
                <a:gd name="connsiteX2" fmla="*/ 17692 w 108229"/>
                <a:gd name="connsiteY2" fmla="*/ 78279 h 78188"/>
                <a:gd name="connsiteX3" fmla="*/ 24600 w 108229"/>
                <a:gd name="connsiteY3" fmla="*/ 74465 h 78188"/>
                <a:gd name="connsiteX4" fmla="*/ 27789 w 108229"/>
                <a:gd name="connsiteY4" fmla="*/ 63717 h 78188"/>
                <a:gd name="connsiteX5" fmla="*/ 31686 w 108229"/>
                <a:gd name="connsiteY5" fmla="*/ 48114 h 78188"/>
                <a:gd name="connsiteX6" fmla="*/ 34697 w 108229"/>
                <a:gd name="connsiteY6" fmla="*/ 36498 h 78188"/>
                <a:gd name="connsiteX7" fmla="*/ 42137 w 108229"/>
                <a:gd name="connsiteY7" fmla="*/ 20895 h 78188"/>
                <a:gd name="connsiteX8" fmla="*/ 68707 w 108229"/>
                <a:gd name="connsiteY8" fmla="*/ 4945 h 78188"/>
                <a:gd name="connsiteX9" fmla="*/ 79158 w 108229"/>
                <a:gd name="connsiteY9" fmla="*/ 17081 h 78188"/>
                <a:gd name="connsiteX10" fmla="*/ 68707 w 108229"/>
                <a:gd name="connsiteY10" fmla="*/ 54008 h 78188"/>
                <a:gd name="connsiteX11" fmla="*/ 66050 w 108229"/>
                <a:gd name="connsiteY11" fmla="*/ 63370 h 78188"/>
                <a:gd name="connsiteX12" fmla="*/ 82878 w 108229"/>
                <a:gd name="connsiteY12" fmla="*/ 78279 h 78188"/>
                <a:gd name="connsiteX13" fmla="*/ 108385 w 108229"/>
                <a:gd name="connsiteY13" fmla="*/ 51754 h 78188"/>
                <a:gd name="connsiteX14" fmla="*/ 105551 w 108229"/>
                <a:gd name="connsiteY14" fmla="*/ 49501 h 78188"/>
                <a:gd name="connsiteX15" fmla="*/ 102186 w 108229"/>
                <a:gd name="connsiteY15" fmla="*/ 52448 h 78188"/>
                <a:gd name="connsiteX16" fmla="*/ 83409 w 108229"/>
                <a:gd name="connsiteY16" fmla="*/ 73425 h 78188"/>
                <a:gd name="connsiteX17" fmla="*/ 78981 w 108229"/>
                <a:gd name="connsiteY17" fmla="*/ 67357 h 78188"/>
                <a:gd name="connsiteX18" fmla="*/ 83055 w 108229"/>
                <a:gd name="connsiteY18" fmla="*/ 53315 h 78188"/>
                <a:gd name="connsiteX19" fmla="*/ 92443 w 108229"/>
                <a:gd name="connsiteY19" fmla="*/ 19855 h 78188"/>
                <a:gd name="connsiteX20" fmla="*/ 69416 w 108229"/>
                <a:gd name="connsiteY20" fmla="*/ 91 h 78188"/>
                <a:gd name="connsiteX21" fmla="*/ 39480 w 108229"/>
                <a:gd name="connsiteY21" fmla="*/ 15867 h 78188"/>
                <a:gd name="connsiteX22" fmla="*/ 20526 w 108229"/>
                <a:gd name="connsiteY22" fmla="*/ 91 h 78188"/>
                <a:gd name="connsiteX23" fmla="*/ 6532 w 108229"/>
                <a:gd name="connsiteY23" fmla="*/ 9453 h 78188"/>
                <a:gd name="connsiteX24" fmla="*/ 155 w 108229"/>
                <a:gd name="connsiteY24" fmla="*/ 26616 h 78188"/>
                <a:gd name="connsiteX25" fmla="*/ 3167 w 108229"/>
                <a:gd name="connsiteY25" fmla="*/ 28870 h 78188"/>
                <a:gd name="connsiteX26" fmla="*/ 7064 w 108229"/>
                <a:gd name="connsiteY26" fmla="*/ 23669 h 78188"/>
                <a:gd name="connsiteX27" fmla="*/ 19995 w 108229"/>
                <a:gd name="connsiteY27" fmla="*/ 4945 h 78188"/>
                <a:gd name="connsiteX28" fmla="*/ 25840 w 108229"/>
                <a:gd name="connsiteY28" fmla="*/ 13440 h 78188"/>
                <a:gd name="connsiteX29" fmla="*/ 23006 w 108229"/>
                <a:gd name="connsiteY29" fmla="*/ 27830 h 78188"/>
                <a:gd name="connsiteX30" fmla="*/ 19109 w 108229"/>
                <a:gd name="connsiteY30" fmla="*/ 43433 h 78188"/>
                <a:gd name="connsiteX31" fmla="*/ 13441 w 108229"/>
                <a:gd name="connsiteY31" fmla="*/ 65624 h 7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8188">
                  <a:moveTo>
                    <a:pt x="13441" y="65624"/>
                  </a:moveTo>
                  <a:cubicBezTo>
                    <a:pt x="12732" y="67877"/>
                    <a:pt x="11669" y="72212"/>
                    <a:pt x="11669" y="72732"/>
                  </a:cubicBezTo>
                  <a:cubicBezTo>
                    <a:pt x="11669" y="76546"/>
                    <a:pt x="14858" y="78279"/>
                    <a:pt x="17692" y="78279"/>
                  </a:cubicBezTo>
                  <a:cubicBezTo>
                    <a:pt x="20880" y="78279"/>
                    <a:pt x="23715" y="76026"/>
                    <a:pt x="24600" y="74465"/>
                  </a:cubicBezTo>
                  <a:cubicBezTo>
                    <a:pt x="25486" y="72905"/>
                    <a:pt x="26903" y="67357"/>
                    <a:pt x="27789" y="63717"/>
                  </a:cubicBezTo>
                  <a:cubicBezTo>
                    <a:pt x="28674" y="60423"/>
                    <a:pt x="30623" y="52448"/>
                    <a:pt x="31686" y="48114"/>
                  </a:cubicBezTo>
                  <a:cubicBezTo>
                    <a:pt x="32748" y="44300"/>
                    <a:pt x="33811" y="40486"/>
                    <a:pt x="34697" y="36498"/>
                  </a:cubicBezTo>
                  <a:cubicBezTo>
                    <a:pt x="36645" y="29390"/>
                    <a:pt x="37000" y="28003"/>
                    <a:pt x="42137" y="20895"/>
                  </a:cubicBezTo>
                  <a:cubicBezTo>
                    <a:pt x="47096" y="13960"/>
                    <a:pt x="55422" y="4945"/>
                    <a:pt x="68707" y="4945"/>
                  </a:cubicBezTo>
                  <a:cubicBezTo>
                    <a:pt x="78981" y="4945"/>
                    <a:pt x="79158" y="13787"/>
                    <a:pt x="79158" y="17081"/>
                  </a:cubicBezTo>
                  <a:cubicBezTo>
                    <a:pt x="79158" y="27483"/>
                    <a:pt x="71541" y="46727"/>
                    <a:pt x="68707" y="54008"/>
                  </a:cubicBezTo>
                  <a:cubicBezTo>
                    <a:pt x="66759" y="58862"/>
                    <a:pt x="66050" y="60423"/>
                    <a:pt x="66050" y="63370"/>
                  </a:cubicBezTo>
                  <a:cubicBezTo>
                    <a:pt x="66050" y="72558"/>
                    <a:pt x="73844" y="78279"/>
                    <a:pt x="82878" y="78279"/>
                  </a:cubicBezTo>
                  <a:cubicBezTo>
                    <a:pt x="100591" y="78279"/>
                    <a:pt x="108385" y="54355"/>
                    <a:pt x="108385" y="51754"/>
                  </a:cubicBezTo>
                  <a:cubicBezTo>
                    <a:pt x="108385" y="49501"/>
                    <a:pt x="106083" y="49501"/>
                    <a:pt x="105551" y="49501"/>
                  </a:cubicBezTo>
                  <a:cubicBezTo>
                    <a:pt x="103071" y="49501"/>
                    <a:pt x="102894" y="50541"/>
                    <a:pt x="102186" y="52448"/>
                  </a:cubicBezTo>
                  <a:cubicBezTo>
                    <a:pt x="98112" y="66317"/>
                    <a:pt x="90495" y="73425"/>
                    <a:pt x="83409" y="73425"/>
                  </a:cubicBezTo>
                  <a:cubicBezTo>
                    <a:pt x="79689" y="73425"/>
                    <a:pt x="78981" y="70998"/>
                    <a:pt x="78981" y="67357"/>
                  </a:cubicBezTo>
                  <a:cubicBezTo>
                    <a:pt x="78981" y="63370"/>
                    <a:pt x="79867" y="61116"/>
                    <a:pt x="83055" y="53315"/>
                  </a:cubicBezTo>
                  <a:cubicBezTo>
                    <a:pt x="85181" y="47940"/>
                    <a:pt x="92443" y="29563"/>
                    <a:pt x="92443" y="19855"/>
                  </a:cubicBezTo>
                  <a:cubicBezTo>
                    <a:pt x="92443" y="3038"/>
                    <a:pt x="78804" y="91"/>
                    <a:pt x="69416" y="91"/>
                  </a:cubicBezTo>
                  <a:cubicBezTo>
                    <a:pt x="54713" y="91"/>
                    <a:pt x="44794" y="8933"/>
                    <a:pt x="39480" y="15867"/>
                  </a:cubicBezTo>
                  <a:cubicBezTo>
                    <a:pt x="38240" y="3905"/>
                    <a:pt x="27789" y="91"/>
                    <a:pt x="20526" y="91"/>
                  </a:cubicBezTo>
                  <a:cubicBezTo>
                    <a:pt x="12909" y="91"/>
                    <a:pt x="8835" y="5465"/>
                    <a:pt x="6532" y="9453"/>
                  </a:cubicBezTo>
                  <a:cubicBezTo>
                    <a:pt x="2635" y="15867"/>
                    <a:pt x="155" y="25749"/>
                    <a:pt x="155" y="26616"/>
                  </a:cubicBezTo>
                  <a:cubicBezTo>
                    <a:pt x="155" y="28870"/>
                    <a:pt x="2635" y="28870"/>
                    <a:pt x="3167" y="28870"/>
                  </a:cubicBezTo>
                  <a:cubicBezTo>
                    <a:pt x="5647" y="28870"/>
                    <a:pt x="5824" y="28350"/>
                    <a:pt x="7064" y="23669"/>
                  </a:cubicBezTo>
                  <a:cubicBezTo>
                    <a:pt x="9721" y="13440"/>
                    <a:pt x="13086" y="4945"/>
                    <a:pt x="19995" y="4945"/>
                  </a:cubicBezTo>
                  <a:cubicBezTo>
                    <a:pt x="24600" y="4945"/>
                    <a:pt x="25840" y="8759"/>
                    <a:pt x="25840" y="13440"/>
                  </a:cubicBezTo>
                  <a:cubicBezTo>
                    <a:pt x="25840" y="16734"/>
                    <a:pt x="24246" y="23149"/>
                    <a:pt x="23006" y="27830"/>
                  </a:cubicBezTo>
                  <a:cubicBezTo>
                    <a:pt x="21766" y="32511"/>
                    <a:pt x="19995" y="39619"/>
                    <a:pt x="19109" y="43433"/>
                  </a:cubicBezTo>
                  <a:lnTo>
                    <a:pt x="13441" y="65624"/>
                  </a:lnTo>
                  <a:close/>
                </a:path>
              </a:pathLst>
            </a:custGeom>
            <a:solidFill>
              <a:srgbClr val="000000"/>
            </a:solidFill>
            <a:ln w="25381"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AAB2049C-0096-3D8E-15EC-2E92629AD509}"/>
                </a:ext>
              </a:extLst>
            </p:cNvPr>
            <p:cNvSpPr/>
            <p:nvPr>
              <p:custDataLst>
                <p:tags r:id="rId5"/>
              </p:custDataLst>
            </p:nvPr>
          </p:nvSpPr>
          <p:spPr>
            <a:xfrm>
              <a:off x="6627762" y="4682234"/>
              <a:ext cx="87150" cy="122050"/>
            </a:xfrm>
            <a:custGeom>
              <a:avLst/>
              <a:gdLst>
                <a:gd name="connsiteX0" fmla="*/ 42319 w 87150"/>
                <a:gd name="connsiteY0" fmla="*/ 5292 h 122050"/>
                <a:gd name="connsiteX1" fmla="*/ 43027 w 87150"/>
                <a:gd name="connsiteY1" fmla="*/ 2518 h 122050"/>
                <a:gd name="connsiteX2" fmla="*/ 40193 w 87150"/>
                <a:gd name="connsiteY2" fmla="*/ 91 h 122050"/>
                <a:gd name="connsiteX3" fmla="*/ 17520 w 87150"/>
                <a:gd name="connsiteY3" fmla="*/ 1825 h 122050"/>
                <a:gd name="connsiteX4" fmla="*/ 13623 w 87150"/>
                <a:gd name="connsiteY4" fmla="*/ 5812 h 122050"/>
                <a:gd name="connsiteX5" fmla="*/ 18228 w 87150"/>
                <a:gd name="connsiteY5" fmla="*/ 8239 h 122050"/>
                <a:gd name="connsiteX6" fmla="*/ 26731 w 87150"/>
                <a:gd name="connsiteY6" fmla="*/ 10840 h 122050"/>
                <a:gd name="connsiteX7" fmla="*/ 26022 w 87150"/>
                <a:gd name="connsiteY7" fmla="*/ 14654 h 122050"/>
                <a:gd name="connsiteX8" fmla="*/ 1046 w 87150"/>
                <a:gd name="connsiteY8" fmla="*/ 112780 h 122050"/>
                <a:gd name="connsiteX9" fmla="*/ 160 w 87150"/>
                <a:gd name="connsiteY9" fmla="*/ 116594 h 122050"/>
                <a:gd name="connsiteX10" fmla="*/ 6183 w 87150"/>
                <a:gd name="connsiteY10" fmla="*/ 122141 h 122050"/>
                <a:gd name="connsiteX11" fmla="*/ 14331 w 87150"/>
                <a:gd name="connsiteY11" fmla="*/ 114860 h 122050"/>
                <a:gd name="connsiteX12" fmla="*/ 23011 w 87150"/>
                <a:gd name="connsiteY12" fmla="*/ 81227 h 122050"/>
                <a:gd name="connsiteX13" fmla="*/ 45684 w 87150"/>
                <a:gd name="connsiteY13" fmla="*/ 95443 h 122050"/>
                <a:gd name="connsiteX14" fmla="*/ 45330 w 87150"/>
                <a:gd name="connsiteY14" fmla="*/ 98910 h 122050"/>
                <a:gd name="connsiteX15" fmla="*/ 44621 w 87150"/>
                <a:gd name="connsiteY15" fmla="*/ 104285 h 122050"/>
                <a:gd name="connsiteX16" fmla="*/ 63398 w 87150"/>
                <a:gd name="connsiteY16" fmla="*/ 122141 h 122050"/>
                <a:gd name="connsiteX17" fmla="*/ 85894 w 87150"/>
                <a:gd name="connsiteY17" fmla="*/ 95616 h 122050"/>
                <a:gd name="connsiteX18" fmla="*/ 83060 w 87150"/>
                <a:gd name="connsiteY18" fmla="*/ 93362 h 122050"/>
                <a:gd name="connsiteX19" fmla="*/ 79517 w 87150"/>
                <a:gd name="connsiteY19" fmla="*/ 97523 h 122050"/>
                <a:gd name="connsiteX20" fmla="*/ 63929 w 87150"/>
                <a:gd name="connsiteY20" fmla="*/ 117287 h 122050"/>
                <a:gd name="connsiteX21" fmla="*/ 57730 w 87150"/>
                <a:gd name="connsiteY21" fmla="*/ 108272 h 122050"/>
                <a:gd name="connsiteX22" fmla="*/ 58792 w 87150"/>
                <a:gd name="connsiteY22" fmla="*/ 100470 h 122050"/>
                <a:gd name="connsiteX23" fmla="*/ 59678 w 87150"/>
                <a:gd name="connsiteY23" fmla="*/ 95096 h 122050"/>
                <a:gd name="connsiteX24" fmla="*/ 30982 w 87150"/>
                <a:gd name="connsiteY24" fmla="*/ 76719 h 122050"/>
                <a:gd name="connsiteX25" fmla="*/ 45684 w 87150"/>
                <a:gd name="connsiteY25" fmla="*/ 65277 h 122050"/>
                <a:gd name="connsiteX26" fmla="*/ 73495 w 87150"/>
                <a:gd name="connsiteY26" fmla="*/ 48807 h 122050"/>
                <a:gd name="connsiteX27" fmla="*/ 79340 w 87150"/>
                <a:gd name="connsiteY27" fmla="*/ 51061 h 122050"/>
                <a:gd name="connsiteX28" fmla="*/ 70129 w 87150"/>
                <a:gd name="connsiteY28" fmla="*/ 60769 h 122050"/>
                <a:gd name="connsiteX29" fmla="*/ 77214 w 87150"/>
                <a:gd name="connsiteY29" fmla="*/ 67184 h 122050"/>
                <a:gd name="connsiteX30" fmla="*/ 87311 w 87150"/>
                <a:gd name="connsiteY30" fmla="*/ 56089 h 122050"/>
                <a:gd name="connsiteX31" fmla="*/ 73672 w 87150"/>
                <a:gd name="connsiteY31" fmla="*/ 43953 h 122050"/>
                <a:gd name="connsiteX32" fmla="*/ 45330 w 87150"/>
                <a:gd name="connsiteY32" fmla="*/ 59209 h 122050"/>
                <a:gd name="connsiteX33" fmla="*/ 24782 w 87150"/>
                <a:gd name="connsiteY33" fmla="*/ 74465 h 122050"/>
                <a:gd name="connsiteX34" fmla="*/ 42319 w 87150"/>
                <a:gd name="connsiteY34" fmla="*/ 5292 h 1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2050">
                  <a:moveTo>
                    <a:pt x="42319" y="5292"/>
                  </a:moveTo>
                  <a:cubicBezTo>
                    <a:pt x="42496" y="4945"/>
                    <a:pt x="43027" y="2692"/>
                    <a:pt x="43027" y="2518"/>
                  </a:cubicBezTo>
                  <a:cubicBezTo>
                    <a:pt x="43027" y="1651"/>
                    <a:pt x="42319" y="91"/>
                    <a:pt x="40193" y="91"/>
                  </a:cubicBezTo>
                  <a:cubicBezTo>
                    <a:pt x="36650" y="91"/>
                    <a:pt x="21948" y="1478"/>
                    <a:pt x="17520" y="1825"/>
                  </a:cubicBezTo>
                  <a:cubicBezTo>
                    <a:pt x="16103" y="1998"/>
                    <a:pt x="13623" y="2171"/>
                    <a:pt x="13623" y="5812"/>
                  </a:cubicBezTo>
                  <a:cubicBezTo>
                    <a:pt x="13623" y="8239"/>
                    <a:pt x="16103" y="8239"/>
                    <a:pt x="18228" y="8239"/>
                  </a:cubicBezTo>
                  <a:cubicBezTo>
                    <a:pt x="26731" y="8239"/>
                    <a:pt x="26731" y="9453"/>
                    <a:pt x="26731" y="10840"/>
                  </a:cubicBezTo>
                  <a:cubicBezTo>
                    <a:pt x="26731" y="12053"/>
                    <a:pt x="26376" y="13094"/>
                    <a:pt x="26022" y="14654"/>
                  </a:cubicBezTo>
                  <a:lnTo>
                    <a:pt x="1046" y="112780"/>
                  </a:lnTo>
                  <a:cubicBezTo>
                    <a:pt x="160" y="115900"/>
                    <a:pt x="160" y="116247"/>
                    <a:pt x="160" y="116594"/>
                  </a:cubicBezTo>
                  <a:cubicBezTo>
                    <a:pt x="160" y="119194"/>
                    <a:pt x="2286" y="122141"/>
                    <a:pt x="6183" y="122141"/>
                  </a:cubicBezTo>
                  <a:cubicBezTo>
                    <a:pt x="10966" y="122141"/>
                    <a:pt x="13268" y="118674"/>
                    <a:pt x="14331" y="114860"/>
                  </a:cubicBezTo>
                  <a:cubicBezTo>
                    <a:pt x="14686" y="114166"/>
                    <a:pt x="22302" y="83654"/>
                    <a:pt x="23011" y="81227"/>
                  </a:cubicBezTo>
                  <a:cubicBezTo>
                    <a:pt x="35588" y="82440"/>
                    <a:pt x="45684" y="86428"/>
                    <a:pt x="45684" y="95443"/>
                  </a:cubicBezTo>
                  <a:cubicBezTo>
                    <a:pt x="45684" y="96310"/>
                    <a:pt x="45684" y="97176"/>
                    <a:pt x="45330" y="98910"/>
                  </a:cubicBezTo>
                  <a:cubicBezTo>
                    <a:pt x="44621" y="101511"/>
                    <a:pt x="44621" y="102377"/>
                    <a:pt x="44621" y="104285"/>
                  </a:cubicBezTo>
                  <a:cubicBezTo>
                    <a:pt x="44621" y="116594"/>
                    <a:pt x="54895" y="122141"/>
                    <a:pt x="63398" y="122141"/>
                  </a:cubicBezTo>
                  <a:cubicBezTo>
                    <a:pt x="80580" y="122141"/>
                    <a:pt x="85894" y="95790"/>
                    <a:pt x="85894" y="95616"/>
                  </a:cubicBezTo>
                  <a:cubicBezTo>
                    <a:pt x="85894" y="93362"/>
                    <a:pt x="83591" y="93362"/>
                    <a:pt x="83060" y="93362"/>
                  </a:cubicBezTo>
                  <a:cubicBezTo>
                    <a:pt x="80580" y="93362"/>
                    <a:pt x="80403" y="94229"/>
                    <a:pt x="79517" y="97523"/>
                  </a:cubicBezTo>
                  <a:cubicBezTo>
                    <a:pt x="77392" y="104978"/>
                    <a:pt x="72609" y="117287"/>
                    <a:pt x="63929" y="117287"/>
                  </a:cubicBezTo>
                  <a:cubicBezTo>
                    <a:pt x="59147" y="117287"/>
                    <a:pt x="57730" y="112953"/>
                    <a:pt x="57730" y="108272"/>
                  </a:cubicBezTo>
                  <a:cubicBezTo>
                    <a:pt x="57730" y="105325"/>
                    <a:pt x="57730" y="104978"/>
                    <a:pt x="58792" y="100470"/>
                  </a:cubicBezTo>
                  <a:cubicBezTo>
                    <a:pt x="58969" y="99950"/>
                    <a:pt x="59678" y="97003"/>
                    <a:pt x="59678" y="95096"/>
                  </a:cubicBezTo>
                  <a:cubicBezTo>
                    <a:pt x="59678" y="79666"/>
                    <a:pt x="38422" y="77239"/>
                    <a:pt x="30982" y="76719"/>
                  </a:cubicBezTo>
                  <a:cubicBezTo>
                    <a:pt x="36119" y="73599"/>
                    <a:pt x="42673" y="67877"/>
                    <a:pt x="45684" y="65277"/>
                  </a:cubicBezTo>
                  <a:cubicBezTo>
                    <a:pt x="54718" y="56955"/>
                    <a:pt x="63575" y="48807"/>
                    <a:pt x="73495" y="48807"/>
                  </a:cubicBezTo>
                  <a:cubicBezTo>
                    <a:pt x="75620" y="48807"/>
                    <a:pt x="77923" y="49327"/>
                    <a:pt x="79340" y="51061"/>
                  </a:cubicBezTo>
                  <a:cubicBezTo>
                    <a:pt x="71723" y="52274"/>
                    <a:pt x="70129" y="58169"/>
                    <a:pt x="70129" y="60769"/>
                  </a:cubicBezTo>
                  <a:cubicBezTo>
                    <a:pt x="70129" y="64584"/>
                    <a:pt x="73140" y="67184"/>
                    <a:pt x="77214" y="67184"/>
                  </a:cubicBezTo>
                  <a:cubicBezTo>
                    <a:pt x="81997" y="67184"/>
                    <a:pt x="87311" y="63370"/>
                    <a:pt x="87311" y="56089"/>
                  </a:cubicBezTo>
                  <a:cubicBezTo>
                    <a:pt x="87311" y="50367"/>
                    <a:pt x="83060" y="43953"/>
                    <a:pt x="73672" y="43953"/>
                  </a:cubicBezTo>
                  <a:cubicBezTo>
                    <a:pt x="63575" y="43953"/>
                    <a:pt x="54364" y="51061"/>
                    <a:pt x="45330" y="59209"/>
                  </a:cubicBezTo>
                  <a:cubicBezTo>
                    <a:pt x="37890" y="66144"/>
                    <a:pt x="32045" y="71518"/>
                    <a:pt x="24782" y="74465"/>
                  </a:cubicBezTo>
                  <a:lnTo>
                    <a:pt x="42319" y="5292"/>
                  </a:lnTo>
                  <a:close/>
                </a:path>
              </a:pathLst>
            </a:custGeom>
            <a:solidFill>
              <a:srgbClr val="000000"/>
            </a:solidFill>
            <a:ln w="25381"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64C7123A-C5DC-DB3A-518A-B19F87F87086}"/>
                </a:ext>
              </a:extLst>
            </p:cNvPr>
            <p:cNvSpPr/>
            <p:nvPr>
              <p:custDataLst>
                <p:tags r:id="rId6"/>
              </p:custDataLst>
            </p:nvPr>
          </p:nvSpPr>
          <p:spPr>
            <a:xfrm>
              <a:off x="6823443" y="4674508"/>
              <a:ext cx="168278" cy="57954"/>
            </a:xfrm>
            <a:custGeom>
              <a:avLst/>
              <a:gdLst>
                <a:gd name="connsiteX0" fmla="*/ 159843 w 168278"/>
                <a:gd name="connsiteY0" fmla="*/ 9996 h 57954"/>
                <a:gd name="connsiteX1" fmla="*/ 168447 w 168278"/>
                <a:gd name="connsiteY1" fmla="*/ 5043 h 57954"/>
                <a:gd name="connsiteX2" fmla="*/ 160096 w 168278"/>
                <a:gd name="connsiteY2" fmla="*/ 90 h 57954"/>
                <a:gd name="connsiteX3" fmla="*/ 8519 w 168278"/>
                <a:gd name="connsiteY3" fmla="*/ 90 h 57954"/>
                <a:gd name="connsiteX4" fmla="*/ 168 w 168278"/>
                <a:gd name="connsiteY4" fmla="*/ 5043 h 57954"/>
                <a:gd name="connsiteX5" fmla="*/ 8772 w 168278"/>
                <a:gd name="connsiteY5" fmla="*/ 9996 h 57954"/>
                <a:gd name="connsiteX6" fmla="*/ 159843 w 168278"/>
                <a:gd name="connsiteY6" fmla="*/ 9996 h 57954"/>
                <a:gd name="connsiteX7" fmla="*/ 160096 w 168278"/>
                <a:gd name="connsiteY7" fmla="*/ 58044 h 57954"/>
                <a:gd name="connsiteX8" fmla="*/ 168447 w 168278"/>
                <a:gd name="connsiteY8" fmla="*/ 53090 h 57954"/>
                <a:gd name="connsiteX9" fmla="*/ 159843 w 168278"/>
                <a:gd name="connsiteY9" fmla="*/ 48137 h 57954"/>
                <a:gd name="connsiteX10" fmla="*/ 8772 w 168278"/>
                <a:gd name="connsiteY10" fmla="*/ 48137 h 57954"/>
                <a:gd name="connsiteX11" fmla="*/ 168 w 168278"/>
                <a:gd name="connsiteY11" fmla="*/ 53090 h 57954"/>
                <a:gd name="connsiteX12" fmla="*/ 8519 w 168278"/>
                <a:gd name="connsiteY12" fmla="*/ 58044 h 57954"/>
                <a:gd name="connsiteX13" fmla="*/ 160096 w 168278"/>
                <a:gd name="connsiteY13" fmla="*/ 58044 h 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954">
                  <a:moveTo>
                    <a:pt x="159843" y="9996"/>
                  </a:moveTo>
                  <a:cubicBezTo>
                    <a:pt x="163639" y="9996"/>
                    <a:pt x="168447" y="9996"/>
                    <a:pt x="168447" y="5043"/>
                  </a:cubicBezTo>
                  <a:cubicBezTo>
                    <a:pt x="168447" y="90"/>
                    <a:pt x="163639" y="90"/>
                    <a:pt x="160096" y="90"/>
                  </a:cubicBezTo>
                  <a:lnTo>
                    <a:pt x="8519" y="90"/>
                  </a:lnTo>
                  <a:cubicBezTo>
                    <a:pt x="4976" y="90"/>
                    <a:pt x="168" y="90"/>
                    <a:pt x="168" y="5043"/>
                  </a:cubicBezTo>
                  <a:cubicBezTo>
                    <a:pt x="168" y="9996"/>
                    <a:pt x="4976" y="9996"/>
                    <a:pt x="8772" y="9996"/>
                  </a:cubicBezTo>
                  <a:lnTo>
                    <a:pt x="159843" y="9996"/>
                  </a:lnTo>
                  <a:close/>
                  <a:moveTo>
                    <a:pt x="160096" y="58044"/>
                  </a:moveTo>
                  <a:cubicBezTo>
                    <a:pt x="163639" y="58044"/>
                    <a:pt x="168447" y="58044"/>
                    <a:pt x="168447" y="53090"/>
                  </a:cubicBezTo>
                  <a:cubicBezTo>
                    <a:pt x="168447" y="48137"/>
                    <a:pt x="163639" y="48137"/>
                    <a:pt x="159843" y="48137"/>
                  </a:cubicBezTo>
                  <a:lnTo>
                    <a:pt x="8772" y="48137"/>
                  </a:lnTo>
                  <a:cubicBezTo>
                    <a:pt x="4976" y="48137"/>
                    <a:pt x="168" y="48137"/>
                    <a:pt x="168" y="53090"/>
                  </a:cubicBezTo>
                  <a:cubicBezTo>
                    <a:pt x="168" y="58044"/>
                    <a:pt x="4976" y="58044"/>
                    <a:pt x="8519" y="58044"/>
                  </a:cubicBezTo>
                  <a:lnTo>
                    <a:pt x="160096" y="58044"/>
                  </a:lnTo>
                  <a:close/>
                </a:path>
              </a:pathLst>
            </a:custGeom>
            <a:solidFill>
              <a:srgbClr val="000000"/>
            </a:solidFill>
            <a:ln w="25381"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B8C8C05A-06EF-CFF4-D604-6E7F0FF9ABCD}"/>
                </a:ext>
              </a:extLst>
            </p:cNvPr>
            <p:cNvSpPr/>
            <p:nvPr>
              <p:custDataLst>
                <p:tags r:id="rId7"/>
              </p:custDataLst>
            </p:nvPr>
          </p:nvSpPr>
          <p:spPr>
            <a:xfrm>
              <a:off x="7437638" y="4223008"/>
              <a:ext cx="96159" cy="445552"/>
            </a:xfrm>
            <a:custGeom>
              <a:avLst/>
              <a:gdLst>
                <a:gd name="connsiteX0" fmla="*/ 84963 w 96159"/>
                <a:gd name="connsiteY0" fmla="*/ 442897 h 445552"/>
                <a:gd name="connsiteX1" fmla="*/ 88000 w 96159"/>
                <a:gd name="connsiteY1" fmla="*/ 445621 h 445552"/>
                <a:gd name="connsiteX2" fmla="*/ 93567 w 96159"/>
                <a:gd name="connsiteY2" fmla="*/ 445621 h 445552"/>
                <a:gd name="connsiteX3" fmla="*/ 96350 w 96159"/>
                <a:gd name="connsiteY3" fmla="*/ 443144 h 445552"/>
                <a:gd name="connsiteX4" fmla="*/ 95338 w 96159"/>
                <a:gd name="connsiteY4" fmla="*/ 440915 h 445552"/>
                <a:gd name="connsiteX5" fmla="*/ 56874 w 96159"/>
                <a:gd name="connsiteY5" fmla="*/ 391134 h 445552"/>
                <a:gd name="connsiteX6" fmla="*/ 19423 w 96159"/>
                <a:gd name="connsiteY6" fmla="*/ 222968 h 445552"/>
                <a:gd name="connsiteX7" fmla="*/ 95591 w 96159"/>
                <a:gd name="connsiteY7" fmla="*/ 4526 h 445552"/>
                <a:gd name="connsiteX8" fmla="*/ 96350 w 96159"/>
                <a:gd name="connsiteY8" fmla="*/ 2545 h 445552"/>
                <a:gd name="connsiteX9" fmla="*/ 91542 w 96159"/>
                <a:gd name="connsiteY9" fmla="*/ 68 h 445552"/>
                <a:gd name="connsiteX10" fmla="*/ 85469 w 96159"/>
                <a:gd name="connsiteY10" fmla="*/ 2049 h 445552"/>
                <a:gd name="connsiteX11" fmla="*/ 16892 w 96159"/>
                <a:gd name="connsiteY11" fmla="*/ 109042 h 445552"/>
                <a:gd name="connsiteX12" fmla="*/ 191 w 96159"/>
                <a:gd name="connsiteY12" fmla="*/ 222721 h 445552"/>
                <a:gd name="connsiteX13" fmla="*/ 50801 w 96159"/>
                <a:gd name="connsiteY13" fmla="*/ 405251 h 445552"/>
                <a:gd name="connsiteX14" fmla="*/ 66997 w 96159"/>
                <a:gd name="connsiteY14" fmla="*/ 425312 h 445552"/>
                <a:gd name="connsiteX15" fmla="*/ 75094 w 96159"/>
                <a:gd name="connsiteY15" fmla="*/ 433981 h 445552"/>
                <a:gd name="connsiteX16" fmla="*/ 84963 w 96159"/>
                <a:gd name="connsiteY16" fmla="*/ 442897 h 44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59" h="445552">
                  <a:moveTo>
                    <a:pt x="84963" y="442897"/>
                  </a:moveTo>
                  <a:cubicBezTo>
                    <a:pt x="85469" y="443144"/>
                    <a:pt x="87747" y="445621"/>
                    <a:pt x="88000" y="445621"/>
                  </a:cubicBezTo>
                  <a:lnTo>
                    <a:pt x="93567" y="445621"/>
                  </a:lnTo>
                  <a:cubicBezTo>
                    <a:pt x="94326" y="445621"/>
                    <a:pt x="96350" y="445373"/>
                    <a:pt x="96350" y="443144"/>
                  </a:cubicBezTo>
                  <a:cubicBezTo>
                    <a:pt x="96350" y="442154"/>
                    <a:pt x="95844" y="441658"/>
                    <a:pt x="95338" y="440915"/>
                  </a:cubicBezTo>
                  <a:cubicBezTo>
                    <a:pt x="86228" y="431999"/>
                    <a:pt x="72564" y="418378"/>
                    <a:pt x="56874" y="391134"/>
                  </a:cubicBezTo>
                  <a:cubicBezTo>
                    <a:pt x="29545" y="343582"/>
                    <a:pt x="19423" y="282409"/>
                    <a:pt x="19423" y="222968"/>
                  </a:cubicBezTo>
                  <a:cubicBezTo>
                    <a:pt x="19423" y="113004"/>
                    <a:pt x="51307" y="48363"/>
                    <a:pt x="95591" y="4526"/>
                  </a:cubicBezTo>
                  <a:cubicBezTo>
                    <a:pt x="96350" y="3783"/>
                    <a:pt x="96350" y="3040"/>
                    <a:pt x="96350" y="2545"/>
                  </a:cubicBezTo>
                  <a:cubicBezTo>
                    <a:pt x="96350" y="68"/>
                    <a:pt x="94579" y="68"/>
                    <a:pt x="91542" y="68"/>
                  </a:cubicBezTo>
                  <a:cubicBezTo>
                    <a:pt x="88253" y="68"/>
                    <a:pt x="87747" y="68"/>
                    <a:pt x="85469" y="2049"/>
                  </a:cubicBezTo>
                  <a:cubicBezTo>
                    <a:pt x="61429" y="22358"/>
                    <a:pt x="34353" y="56784"/>
                    <a:pt x="16892" y="109042"/>
                  </a:cubicBezTo>
                  <a:cubicBezTo>
                    <a:pt x="6011" y="141734"/>
                    <a:pt x="191" y="181608"/>
                    <a:pt x="191" y="222721"/>
                  </a:cubicBezTo>
                  <a:cubicBezTo>
                    <a:pt x="191" y="281418"/>
                    <a:pt x="11072" y="347793"/>
                    <a:pt x="50801" y="405251"/>
                  </a:cubicBezTo>
                  <a:cubicBezTo>
                    <a:pt x="57634" y="414910"/>
                    <a:pt x="66997" y="425065"/>
                    <a:pt x="66997" y="425312"/>
                  </a:cubicBezTo>
                  <a:cubicBezTo>
                    <a:pt x="69527" y="428284"/>
                    <a:pt x="73070" y="432247"/>
                    <a:pt x="75094" y="433981"/>
                  </a:cubicBezTo>
                  <a:lnTo>
                    <a:pt x="84963" y="442897"/>
                  </a:lnTo>
                  <a:close/>
                </a:path>
              </a:pathLst>
            </a:custGeom>
            <a:solidFill>
              <a:srgbClr val="000000"/>
            </a:solidFill>
            <a:ln w="25381"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0A5B6FCB-A354-F518-1817-3C93B14399CD}"/>
                </a:ext>
              </a:extLst>
            </p:cNvPr>
            <p:cNvSpPr/>
            <p:nvPr>
              <p:custDataLst>
                <p:tags r:id="rId8"/>
              </p:custDataLst>
            </p:nvPr>
          </p:nvSpPr>
          <p:spPr>
            <a:xfrm>
              <a:off x="7565739" y="4342881"/>
              <a:ext cx="83506" cy="164946"/>
            </a:xfrm>
            <a:custGeom>
              <a:avLst/>
              <a:gdLst>
                <a:gd name="connsiteX0" fmla="*/ 52072 w 83506"/>
                <a:gd name="connsiteY0" fmla="*/ 6518 h 164946"/>
                <a:gd name="connsiteX1" fmla="*/ 46252 w 83506"/>
                <a:gd name="connsiteY1" fmla="*/ 79 h 164946"/>
                <a:gd name="connsiteX2" fmla="*/ 197 w 83506"/>
                <a:gd name="connsiteY2" fmla="*/ 15930 h 164946"/>
                <a:gd name="connsiteX3" fmla="*/ 197 w 83506"/>
                <a:gd name="connsiteY3" fmla="*/ 23608 h 164946"/>
                <a:gd name="connsiteX4" fmla="*/ 33347 w 83506"/>
                <a:gd name="connsiteY4" fmla="*/ 17168 h 164946"/>
                <a:gd name="connsiteX5" fmla="*/ 33347 w 83506"/>
                <a:gd name="connsiteY5" fmla="*/ 145460 h 164946"/>
                <a:gd name="connsiteX6" fmla="*/ 9813 w 83506"/>
                <a:gd name="connsiteY6" fmla="*/ 157348 h 164946"/>
                <a:gd name="connsiteX7" fmla="*/ 1715 w 83506"/>
                <a:gd name="connsiteY7" fmla="*/ 157348 h 164946"/>
                <a:gd name="connsiteX8" fmla="*/ 1715 w 83506"/>
                <a:gd name="connsiteY8" fmla="*/ 165025 h 164946"/>
                <a:gd name="connsiteX9" fmla="*/ 42710 w 83506"/>
                <a:gd name="connsiteY9" fmla="*/ 164282 h 164946"/>
                <a:gd name="connsiteX10" fmla="*/ 83704 w 83506"/>
                <a:gd name="connsiteY10" fmla="*/ 165025 h 164946"/>
                <a:gd name="connsiteX11" fmla="*/ 83704 w 83506"/>
                <a:gd name="connsiteY11" fmla="*/ 157348 h 164946"/>
                <a:gd name="connsiteX12" fmla="*/ 75606 w 83506"/>
                <a:gd name="connsiteY12" fmla="*/ 157348 h 164946"/>
                <a:gd name="connsiteX13" fmla="*/ 52072 w 83506"/>
                <a:gd name="connsiteY13" fmla="*/ 145460 h 164946"/>
                <a:gd name="connsiteX14" fmla="*/ 52072 w 83506"/>
                <a:gd name="connsiteY14" fmla="*/ 6518 h 16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4946">
                  <a:moveTo>
                    <a:pt x="52072" y="6518"/>
                  </a:moveTo>
                  <a:cubicBezTo>
                    <a:pt x="52072" y="574"/>
                    <a:pt x="52072" y="79"/>
                    <a:pt x="46252" y="79"/>
                  </a:cubicBezTo>
                  <a:cubicBezTo>
                    <a:pt x="30563" y="15930"/>
                    <a:pt x="8295" y="15930"/>
                    <a:pt x="197" y="15930"/>
                  </a:cubicBezTo>
                  <a:lnTo>
                    <a:pt x="197" y="23608"/>
                  </a:lnTo>
                  <a:cubicBezTo>
                    <a:pt x="5258" y="23608"/>
                    <a:pt x="20188" y="23608"/>
                    <a:pt x="33347" y="17168"/>
                  </a:cubicBezTo>
                  <a:lnTo>
                    <a:pt x="33347" y="145460"/>
                  </a:lnTo>
                  <a:cubicBezTo>
                    <a:pt x="33347" y="154376"/>
                    <a:pt x="32588" y="157348"/>
                    <a:pt x="9813" y="157348"/>
                  </a:cubicBezTo>
                  <a:lnTo>
                    <a:pt x="1715" y="157348"/>
                  </a:lnTo>
                  <a:lnTo>
                    <a:pt x="1715" y="165025"/>
                  </a:lnTo>
                  <a:cubicBezTo>
                    <a:pt x="10572" y="164282"/>
                    <a:pt x="32588" y="164282"/>
                    <a:pt x="42710" y="164282"/>
                  </a:cubicBezTo>
                  <a:cubicBezTo>
                    <a:pt x="52832" y="164282"/>
                    <a:pt x="74847" y="164282"/>
                    <a:pt x="83704" y="165025"/>
                  </a:cubicBezTo>
                  <a:lnTo>
                    <a:pt x="83704" y="157348"/>
                  </a:lnTo>
                  <a:lnTo>
                    <a:pt x="75606" y="157348"/>
                  </a:lnTo>
                  <a:cubicBezTo>
                    <a:pt x="52832" y="157348"/>
                    <a:pt x="52072" y="154623"/>
                    <a:pt x="52072" y="145460"/>
                  </a:cubicBezTo>
                  <a:lnTo>
                    <a:pt x="52072" y="6518"/>
                  </a:lnTo>
                  <a:close/>
                </a:path>
              </a:pathLst>
            </a:custGeom>
            <a:solidFill>
              <a:srgbClr val="000000"/>
            </a:solidFill>
            <a:ln w="25381"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BBAA8AAB-9FA8-B5F5-1AE2-9F717F865FF6}"/>
                </a:ext>
              </a:extLst>
            </p:cNvPr>
            <p:cNvSpPr/>
            <p:nvPr>
              <p:custDataLst>
                <p:tags r:id="rId9"/>
              </p:custDataLst>
            </p:nvPr>
          </p:nvSpPr>
          <p:spPr>
            <a:xfrm>
              <a:off x="7740146" y="4363437"/>
              <a:ext cx="168278" cy="164946"/>
            </a:xfrm>
            <a:custGeom>
              <a:avLst/>
              <a:gdLst>
                <a:gd name="connsiteX0" fmla="*/ 89531 w 168278"/>
                <a:gd name="connsiteY0" fmla="*/ 87506 h 164946"/>
                <a:gd name="connsiteX1" fmla="*/ 160132 w 168278"/>
                <a:gd name="connsiteY1" fmla="*/ 87506 h 164946"/>
                <a:gd name="connsiteX2" fmla="*/ 168483 w 168278"/>
                <a:gd name="connsiteY2" fmla="*/ 82552 h 164946"/>
                <a:gd name="connsiteX3" fmla="*/ 160132 w 168278"/>
                <a:gd name="connsiteY3" fmla="*/ 77599 h 164946"/>
                <a:gd name="connsiteX4" fmla="*/ 89531 w 168278"/>
                <a:gd name="connsiteY4" fmla="*/ 77599 h 164946"/>
                <a:gd name="connsiteX5" fmla="*/ 89531 w 168278"/>
                <a:gd name="connsiteY5" fmla="*/ 8252 h 164946"/>
                <a:gd name="connsiteX6" fmla="*/ 84470 w 168278"/>
                <a:gd name="connsiteY6" fmla="*/ 79 h 164946"/>
                <a:gd name="connsiteX7" fmla="*/ 79409 w 168278"/>
                <a:gd name="connsiteY7" fmla="*/ 8252 h 164946"/>
                <a:gd name="connsiteX8" fmla="*/ 79409 w 168278"/>
                <a:gd name="connsiteY8" fmla="*/ 77599 h 164946"/>
                <a:gd name="connsiteX9" fmla="*/ 8555 w 168278"/>
                <a:gd name="connsiteY9" fmla="*/ 77599 h 164946"/>
                <a:gd name="connsiteX10" fmla="*/ 204 w 168278"/>
                <a:gd name="connsiteY10" fmla="*/ 82552 h 164946"/>
                <a:gd name="connsiteX11" fmla="*/ 8555 w 168278"/>
                <a:gd name="connsiteY11" fmla="*/ 87506 h 164946"/>
                <a:gd name="connsiteX12" fmla="*/ 79409 w 168278"/>
                <a:gd name="connsiteY12" fmla="*/ 87506 h 164946"/>
                <a:gd name="connsiteX13" fmla="*/ 79409 w 168278"/>
                <a:gd name="connsiteY13" fmla="*/ 156852 h 164946"/>
                <a:gd name="connsiteX14" fmla="*/ 84470 w 168278"/>
                <a:gd name="connsiteY14" fmla="*/ 165025 h 164946"/>
                <a:gd name="connsiteX15" fmla="*/ 89531 w 168278"/>
                <a:gd name="connsiteY15" fmla="*/ 156852 h 164946"/>
                <a:gd name="connsiteX16" fmla="*/ 89531 w 168278"/>
                <a:gd name="connsiteY16" fmla="*/ 87506 h 16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4946">
                  <a:moveTo>
                    <a:pt x="89531" y="87506"/>
                  </a:moveTo>
                  <a:lnTo>
                    <a:pt x="160132" y="87506"/>
                  </a:lnTo>
                  <a:cubicBezTo>
                    <a:pt x="163675" y="87506"/>
                    <a:pt x="168483" y="87506"/>
                    <a:pt x="168483" y="82552"/>
                  </a:cubicBezTo>
                  <a:cubicBezTo>
                    <a:pt x="168483" y="77599"/>
                    <a:pt x="163675" y="77599"/>
                    <a:pt x="160132" y="77599"/>
                  </a:cubicBezTo>
                  <a:lnTo>
                    <a:pt x="89531" y="77599"/>
                  </a:lnTo>
                  <a:lnTo>
                    <a:pt x="89531" y="8252"/>
                  </a:lnTo>
                  <a:cubicBezTo>
                    <a:pt x="89531" y="4785"/>
                    <a:pt x="89531" y="79"/>
                    <a:pt x="84470" y="79"/>
                  </a:cubicBezTo>
                  <a:cubicBezTo>
                    <a:pt x="79409" y="79"/>
                    <a:pt x="79409" y="4785"/>
                    <a:pt x="79409" y="8252"/>
                  </a:cubicBezTo>
                  <a:lnTo>
                    <a:pt x="79409" y="77599"/>
                  </a:lnTo>
                  <a:lnTo>
                    <a:pt x="8555" y="77599"/>
                  </a:lnTo>
                  <a:cubicBezTo>
                    <a:pt x="5012" y="77599"/>
                    <a:pt x="204" y="77599"/>
                    <a:pt x="204" y="82552"/>
                  </a:cubicBezTo>
                  <a:cubicBezTo>
                    <a:pt x="204" y="87506"/>
                    <a:pt x="5012" y="87506"/>
                    <a:pt x="8555" y="87506"/>
                  </a:cubicBezTo>
                  <a:lnTo>
                    <a:pt x="79409" y="87506"/>
                  </a:lnTo>
                  <a:lnTo>
                    <a:pt x="79409" y="156852"/>
                  </a:lnTo>
                  <a:cubicBezTo>
                    <a:pt x="79409" y="160320"/>
                    <a:pt x="79409" y="165025"/>
                    <a:pt x="84470" y="165025"/>
                  </a:cubicBezTo>
                  <a:cubicBezTo>
                    <a:pt x="89531" y="165025"/>
                    <a:pt x="89531" y="160320"/>
                    <a:pt x="89531" y="156852"/>
                  </a:cubicBezTo>
                  <a:lnTo>
                    <a:pt x="89531" y="87506"/>
                  </a:lnTo>
                  <a:close/>
                </a:path>
              </a:pathLst>
            </a:custGeom>
            <a:solidFill>
              <a:srgbClr val="000000"/>
            </a:solidFill>
            <a:ln w="25381"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556EEC6D-351C-E113-FF92-601C7518E55B}"/>
                </a:ext>
              </a:extLst>
            </p:cNvPr>
            <p:cNvSpPr/>
            <p:nvPr>
              <p:custDataLst>
                <p:tags r:id="rId10"/>
              </p:custDataLst>
            </p:nvPr>
          </p:nvSpPr>
          <p:spPr>
            <a:xfrm>
              <a:off x="8012428" y="4322077"/>
              <a:ext cx="59467" cy="247666"/>
            </a:xfrm>
            <a:custGeom>
              <a:avLst/>
              <a:gdLst>
                <a:gd name="connsiteX0" fmla="*/ 10336 w 59467"/>
                <a:gd name="connsiteY0" fmla="*/ 8500 h 247666"/>
                <a:gd name="connsiteX1" fmla="*/ 5275 w 59467"/>
                <a:gd name="connsiteY1" fmla="*/ 79 h 247666"/>
                <a:gd name="connsiteX2" fmla="*/ 214 w 59467"/>
                <a:gd name="connsiteY2" fmla="*/ 9243 h 247666"/>
                <a:gd name="connsiteX3" fmla="*/ 214 w 59467"/>
                <a:gd name="connsiteY3" fmla="*/ 238582 h 247666"/>
                <a:gd name="connsiteX4" fmla="*/ 5275 w 59467"/>
                <a:gd name="connsiteY4" fmla="*/ 247746 h 247666"/>
                <a:gd name="connsiteX5" fmla="*/ 10336 w 59467"/>
                <a:gd name="connsiteY5" fmla="*/ 239325 h 247666"/>
                <a:gd name="connsiteX6" fmla="*/ 10336 w 59467"/>
                <a:gd name="connsiteY6" fmla="*/ 8500 h 247666"/>
                <a:gd name="connsiteX7" fmla="*/ 59681 w 59467"/>
                <a:gd name="connsiteY7" fmla="*/ 9243 h 247666"/>
                <a:gd name="connsiteX8" fmla="*/ 54620 w 59467"/>
                <a:gd name="connsiteY8" fmla="*/ 79 h 247666"/>
                <a:gd name="connsiteX9" fmla="*/ 49559 w 59467"/>
                <a:gd name="connsiteY9" fmla="*/ 8500 h 247666"/>
                <a:gd name="connsiteX10" fmla="*/ 49559 w 59467"/>
                <a:gd name="connsiteY10" fmla="*/ 239325 h 247666"/>
                <a:gd name="connsiteX11" fmla="*/ 54620 w 59467"/>
                <a:gd name="connsiteY11" fmla="*/ 247746 h 247666"/>
                <a:gd name="connsiteX12" fmla="*/ 59681 w 59467"/>
                <a:gd name="connsiteY12" fmla="*/ 238582 h 247666"/>
                <a:gd name="connsiteX13" fmla="*/ 59681 w 59467"/>
                <a:gd name="connsiteY13" fmla="*/ 9243 h 2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67" h="247666">
                  <a:moveTo>
                    <a:pt x="10336" y="8500"/>
                  </a:moveTo>
                  <a:cubicBezTo>
                    <a:pt x="10336" y="4537"/>
                    <a:pt x="10336" y="79"/>
                    <a:pt x="5275" y="79"/>
                  </a:cubicBezTo>
                  <a:cubicBezTo>
                    <a:pt x="214" y="79"/>
                    <a:pt x="214" y="5528"/>
                    <a:pt x="214" y="9243"/>
                  </a:cubicBezTo>
                  <a:lnTo>
                    <a:pt x="214" y="238582"/>
                  </a:lnTo>
                  <a:cubicBezTo>
                    <a:pt x="214" y="242545"/>
                    <a:pt x="214" y="247746"/>
                    <a:pt x="5275" y="247746"/>
                  </a:cubicBezTo>
                  <a:cubicBezTo>
                    <a:pt x="10336" y="247746"/>
                    <a:pt x="10336" y="243288"/>
                    <a:pt x="10336" y="239325"/>
                  </a:cubicBezTo>
                  <a:lnTo>
                    <a:pt x="10336" y="8500"/>
                  </a:lnTo>
                  <a:close/>
                  <a:moveTo>
                    <a:pt x="59681" y="9243"/>
                  </a:moveTo>
                  <a:cubicBezTo>
                    <a:pt x="59681" y="5280"/>
                    <a:pt x="59681" y="79"/>
                    <a:pt x="54620" y="79"/>
                  </a:cubicBezTo>
                  <a:cubicBezTo>
                    <a:pt x="49559" y="79"/>
                    <a:pt x="49559" y="4537"/>
                    <a:pt x="49559" y="8500"/>
                  </a:cubicBezTo>
                  <a:lnTo>
                    <a:pt x="49559" y="239325"/>
                  </a:lnTo>
                  <a:cubicBezTo>
                    <a:pt x="49559" y="243288"/>
                    <a:pt x="49559" y="247746"/>
                    <a:pt x="54620" y="247746"/>
                  </a:cubicBezTo>
                  <a:cubicBezTo>
                    <a:pt x="59681" y="247746"/>
                    <a:pt x="59681" y="242297"/>
                    <a:pt x="59681" y="238582"/>
                  </a:cubicBezTo>
                  <a:lnTo>
                    <a:pt x="59681" y="9243"/>
                  </a:lnTo>
                  <a:close/>
                </a:path>
              </a:pathLst>
            </a:custGeom>
            <a:solidFill>
              <a:srgbClr val="000000"/>
            </a:solidFill>
            <a:ln w="25381"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0A01A0DD-4543-B13F-FD8A-E4E33943EC54}"/>
                </a:ext>
              </a:extLst>
            </p:cNvPr>
            <p:cNvSpPr/>
            <p:nvPr>
              <p:custDataLst>
                <p:tags r:id="rId11"/>
              </p:custDataLst>
            </p:nvPr>
          </p:nvSpPr>
          <p:spPr>
            <a:xfrm>
              <a:off x="8116180" y="4395882"/>
              <a:ext cx="125513" cy="113926"/>
            </a:xfrm>
            <a:custGeom>
              <a:avLst/>
              <a:gdLst>
                <a:gd name="connsiteX0" fmla="*/ 50576 w 125513"/>
                <a:gd name="connsiteY0" fmla="*/ 27570 h 113926"/>
                <a:gd name="connsiteX1" fmla="*/ 60951 w 125513"/>
                <a:gd name="connsiteY1" fmla="*/ 27323 h 113926"/>
                <a:gd name="connsiteX2" fmla="*/ 93595 w 125513"/>
                <a:gd name="connsiteY2" fmla="*/ 25837 h 113926"/>
                <a:gd name="connsiteX3" fmla="*/ 56903 w 125513"/>
                <a:gd name="connsiteY3" fmla="*/ 55309 h 113926"/>
                <a:gd name="connsiteX4" fmla="*/ 219 w 125513"/>
                <a:gd name="connsiteY4" fmla="*/ 110539 h 113926"/>
                <a:gd name="connsiteX5" fmla="*/ 6039 w 125513"/>
                <a:gd name="connsiteY5" fmla="*/ 114006 h 113926"/>
                <a:gd name="connsiteX6" fmla="*/ 12113 w 125513"/>
                <a:gd name="connsiteY6" fmla="*/ 111282 h 113926"/>
                <a:gd name="connsiteX7" fmla="*/ 34634 w 125513"/>
                <a:gd name="connsiteY7" fmla="*/ 97165 h 113926"/>
                <a:gd name="connsiteX8" fmla="*/ 51082 w 125513"/>
                <a:gd name="connsiteY8" fmla="*/ 104099 h 113926"/>
                <a:gd name="connsiteX9" fmla="*/ 74869 w 125513"/>
                <a:gd name="connsiteY9" fmla="*/ 114006 h 113926"/>
                <a:gd name="connsiteX10" fmla="*/ 121684 w 125513"/>
                <a:gd name="connsiteY10" fmla="*/ 74379 h 113926"/>
                <a:gd name="connsiteX11" fmla="*/ 115610 w 125513"/>
                <a:gd name="connsiteY11" fmla="*/ 70912 h 113926"/>
                <a:gd name="connsiteX12" fmla="*/ 110296 w 125513"/>
                <a:gd name="connsiteY12" fmla="*/ 73141 h 113926"/>
                <a:gd name="connsiteX13" fmla="*/ 88534 w 125513"/>
                <a:gd name="connsiteY13" fmla="*/ 86020 h 113926"/>
                <a:gd name="connsiteX14" fmla="*/ 32104 w 125513"/>
                <a:gd name="connsiteY14" fmla="*/ 88496 h 113926"/>
                <a:gd name="connsiteX15" fmla="*/ 69049 w 125513"/>
                <a:gd name="connsiteY15" fmla="*/ 58776 h 113926"/>
                <a:gd name="connsiteX16" fmla="*/ 125732 w 125513"/>
                <a:gd name="connsiteY16" fmla="*/ 3546 h 113926"/>
                <a:gd name="connsiteX17" fmla="*/ 119912 w 125513"/>
                <a:gd name="connsiteY17" fmla="*/ 79 h 113926"/>
                <a:gd name="connsiteX18" fmla="*/ 114092 w 125513"/>
                <a:gd name="connsiteY18" fmla="*/ 2556 h 113926"/>
                <a:gd name="connsiteX19" fmla="*/ 97138 w 125513"/>
                <a:gd name="connsiteY19" fmla="*/ 16920 h 113926"/>
                <a:gd name="connsiteX20" fmla="*/ 79171 w 125513"/>
                <a:gd name="connsiteY20" fmla="*/ 8995 h 113926"/>
                <a:gd name="connsiteX21" fmla="*/ 57409 w 125513"/>
                <a:gd name="connsiteY21" fmla="*/ 79 h 113926"/>
                <a:gd name="connsiteX22" fmla="*/ 20716 w 125513"/>
                <a:gd name="connsiteY22" fmla="*/ 29799 h 113926"/>
                <a:gd name="connsiteX23" fmla="*/ 26789 w 125513"/>
                <a:gd name="connsiteY23" fmla="*/ 33267 h 113926"/>
                <a:gd name="connsiteX24" fmla="*/ 32610 w 125513"/>
                <a:gd name="connsiteY24" fmla="*/ 30047 h 113926"/>
                <a:gd name="connsiteX25" fmla="*/ 45515 w 125513"/>
                <a:gd name="connsiteY25" fmla="*/ 27570 h 113926"/>
                <a:gd name="connsiteX26" fmla="*/ 50576 w 125513"/>
                <a:gd name="connsiteY26" fmla="*/ 27570 h 11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13" h="113926">
                  <a:moveTo>
                    <a:pt x="50576" y="27570"/>
                  </a:moveTo>
                  <a:cubicBezTo>
                    <a:pt x="54119" y="27323"/>
                    <a:pt x="57409" y="27570"/>
                    <a:pt x="60951" y="27323"/>
                  </a:cubicBezTo>
                  <a:cubicBezTo>
                    <a:pt x="71073" y="26827"/>
                    <a:pt x="83473" y="26084"/>
                    <a:pt x="93595" y="25837"/>
                  </a:cubicBezTo>
                  <a:cubicBezTo>
                    <a:pt x="86510" y="32524"/>
                    <a:pt x="82461" y="36486"/>
                    <a:pt x="56903" y="55309"/>
                  </a:cubicBezTo>
                  <a:cubicBezTo>
                    <a:pt x="5786" y="93450"/>
                    <a:pt x="219" y="109548"/>
                    <a:pt x="219" y="110539"/>
                  </a:cubicBezTo>
                  <a:cubicBezTo>
                    <a:pt x="219" y="114006"/>
                    <a:pt x="3762" y="114006"/>
                    <a:pt x="6039" y="114006"/>
                  </a:cubicBezTo>
                  <a:cubicBezTo>
                    <a:pt x="10088" y="114006"/>
                    <a:pt x="10341" y="113758"/>
                    <a:pt x="12113" y="111282"/>
                  </a:cubicBezTo>
                  <a:cubicBezTo>
                    <a:pt x="21222" y="98898"/>
                    <a:pt x="30585" y="97165"/>
                    <a:pt x="34634" y="97165"/>
                  </a:cubicBezTo>
                  <a:cubicBezTo>
                    <a:pt x="41466" y="97165"/>
                    <a:pt x="47287" y="101375"/>
                    <a:pt x="51082" y="104099"/>
                  </a:cubicBezTo>
                  <a:cubicBezTo>
                    <a:pt x="58927" y="109548"/>
                    <a:pt x="65253" y="114006"/>
                    <a:pt x="74869" y="114006"/>
                  </a:cubicBezTo>
                  <a:cubicBezTo>
                    <a:pt x="103211" y="114006"/>
                    <a:pt x="121684" y="83791"/>
                    <a:pt x="121684" y="74379"/>
                  </a:cubicBezTo>
                  <a:cubicBezTo>
                    <a:pt x="121684" y="70912"/>
                    <a:pt x="117382" y="70912"/>
                    <a:pt x="115610" y="70912"/>
                  </a:cubicBezTo>
                  <a:cubicBezTo>
                    <a:pt x="113839" y="70912"/>
                    <a:pt x="111055" y="70912"/>
                    <a:pt x="110296" y="73141"/>
                  </a:cubicBezTo>
                  <a:cubicBezTo>
                    <a:pt x="108019" y="77847"/>
                    <a:pt x="105488" y="84038"/>
                    <a:pt x="88534" y="86020"/>
                  </a:cubicBezTo>
                  <a:cubicBezTo>
                    <a:pt x="87016" y="86267"/>
                    <a:pt x="37671" y="88249"/>
                    <a:pt x="32104" y="88496"/>
                  </a:cubicBezTo>
                  <a:cubicBezTo>
                    <a:pt x="39189" y="81809"/>
                    <a:pt x="43238" y="77847"/>
                    <a:pt x="69049" y="58776"/>
                  </a:cubicBezTo>
                  <a:cubicBezTo>
                    <a:pt x="120165" y="20636"/>
                    <a:pt x="125732" y="4537"/>
                    <a:pt x="125732" y="3546"/>
                  </a:cubicBezTo>
                  <a:cubicBezTo>
                    <a:pt x="125732" y="79"/>
                    <a:pt x="122190" y="79"/>
                    <a:pt x="119912" y="79"/>
                  </a:cubicBezTo>
                  <a:cubicBezTo>
                    <a:pt x="116116" y="79"/>
                    <a:pt x="115610" y="79"/>
                    <a:pt x="114092" y="2556"/>
                  </a:cubicBezTo>
                  <a:cubicBezTo>
                    <a:pt x="108019" y="11224"/>
                    <a:pt x="103211" y="16920"/>
                    <a:pt x="97138" y="16920"/>
                  </a:cubicBezTo>
                  <a:cubicBezTo>
                    <a:pt x="90558" y="16920"/>
                    <a:pt x="84991" y="12958"/>
                    <a:pt x="79171" y="8995"/>
                  </a:cubicBezTo>
                  <a:cubicBezTo>
                    <a:pt x="73098" y="4537"/>
                    <a:pt x="66772" y="79"/>
                    <a:pt x="57409" y="79"/>
                  </a:cubicBezTo>
                  <a:cubicBezTo>
                    <a:pt x="35140" y="79"/>
                    <a:pt x="20716" y="22122"/>
                    <a:pt x="20716" y="29799"/>
                  </a:cubicBezTo>
                  <a:cubicBezTo>
                    <a:pt x="20716" y="33267"/>
                    <a:pt x="24765" y="33267"/>
                    <a:pt x="26789" y="33267"/>
                  </a:cubicBezTo>
                  <a:cubicBezTo>
                    <a:pt x="29067" y="33267"/>
                    <a:pt x="31850" y="33267"/>
                    <a:pt x="32610" y="30047"/>
                  </a:cubicBezTo>
                  <a:cubicBezTo>
                    <a:pt x="36152" y="28313"/>
                    <a:pt x="37924" y="28066"/>
                    <a:pt x="45515" y="27570"/>
                  </a:cubicBezTo>
                  <a:lnTo>
                    <a:pt x="50576" y="27570"/>
                  </a:lnTo>
                  <a:close/>
                </a:path>
              </a:pathLst>
            </a:custGeom>
            <a:solidFill>
              <a:srgbClr val="000000"/>
            </a:solidFill>
            <a:ln w="25381"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DD12D17D-D537-F1E5-31CD-7BBF34D1BAC4}"/>
                </a:ext>
              </a:extLst>
            </p:cNvPr>
            <p:cNvSpPr/>
            <p:nvPr>
              <p:custDataLst>
                <p:tags r:id="rId12"/>
              </p:custDataLst>
            </p:nvPr>
          </p:nvSpPr>
          <p:spPr>
            <a:xfrm>
              <a:off x="8254343" y="4468522"/>
              <a:ext cx="108229" cy="78188"/>
            </a:xfrm>
            <a:custGeom>
              <a:avLst/>
              <a:gdLst>
                <a:gd name="connsiteX0" fmla="*/ 13510 w 108229"/>
                <a:gd name="connsiteY0" fmla="*/ 65613 h 78188"/>
                <a:gd name="connsiteX1" fmla="*/ 11738 w 108229"/>
                <a:gd name="connsiteY1" fmla="*/ 72721 h 78188"/>
                <a:gd name="connsiteX2" fmla="*/ 17761 w 108229"/>
                <a:gd name="connsiteY2" fmla="*/ 78269 h 78188"/>
                <a:gd name="connsiteX3" fmla="*/ 24669 w 108229"/>
                <a:gd name="connsiteY3" fmla="*/ 74455 h 78188"/>
                <a:gd name="connsiteX4" fmla="*/ 27858 w 108229"/>
                <a:gd name="connsiteY4" fmla="*/ 63706 h 78188"/>
                <a:gd name="connsiteX5" fmla="*/ 31755 w 108229"/>
                <a:gd name="connsiteY5" fmla="*/ 48103 h 78188"/>
                <a:gd name="connsiteX6" fmla="*/ 34766 w 108229"/>
                <a:gd name="connsiteY6" fmla="*/ 36488 h 78188"/>
                <a:gd name="connsiteX7" fmla="*/ 42206 w 108229"/>
                <a:gd name="connsiteY7" fmla="*/ 20885 h 78188"/>
                <a:gd name="connsiteX8" fmla="*/ 68776 w 108229"/>
                <a:gd name="connsiteY8" fmla="*/ 4935 h 78188"/>
                <a:gd name="connsiteX9" fmla="*/ 79227 w 108229"/>
                <a:gd name="connsiteY9" fmla="*/ 17071 h 78188"/>
                <a:gd name="connsiteX10" fmla="*/ 68776 w 108229"/>
                <a:gd name="connsiteY10" fmla="*/ 53998 h 78188"/>
                <a:gd name="connsiteX11" fmla="*/ 66119 w 108229"/>
                <a:gd name="connsiteY11" fmla="*/ 63360 h 78188"/>
                <a:gd name="connsiteX12" fmla="*/ 82947 w 108229"/>
                <a:gd name="connsiteY12" fmla="*/ 78269 h 78188"/>
                <a:gd name="connsiteX13" fmla="*/ 108455 w 108229"/>
                <a:gd name="connsiteY13" fmla="*/ 51744 h 78188"/>
                <a:gd name="connsiteX14" fmla="*/ 105620 w 108229"/>
                <a:gd name="connsiteY14" fmla="*/ 49490 h 78188"/>
                <a:gd name="connsiteX15" fmla="*/ 102255 w 108229"/>
                <a:gd name="connsiteY15" fmla="*/ 52437 h 78188"/>
                <a:gd name="connsiteX16" fmla="*/ 83478 w 108229"/>
                <a:gd name="connsiteY16" fmla="*/ 73415 h 78188"/>
                <a:gd name="connsiteX17" fmla="*/ 79050 w 108229"/>
                <a:gd name="connsiteY17" fmla="*/ 67347 h 78188"/>
                <a:gd name="connsiteX18" fmla="*/ 83124 w 108229"/>
                <a:gd name="connsiteY18" fmla="*/ 53304 h 78188"/>
                <a:gd name="connsiteX19" fmla="*/ 92512 w 108229"/>
                <a:gd name="connsiteY19" fmla="*/ 19844 h 78188"/>
                <a:gd name="connsiteX20" fmla="*/ 69485 w 108229"/>
                <a:gd name="connsiteY20" fmla="*/ 81 h 78188"/>
                <a:gd name="connsiteX21" fmla="*/ 39549 w 108229"/>
                <a:gd name="connsiteY21" fmla="*/ 15857 h 78188"/>
                <a:gd name="connsiteX22" fmla="*/ 20595 w 108229"/>
                <a:gd name="connsiteY22" fmla="*/ 81 h 78188"/>
                <a:gd name="connsiteX23" fmla="*/ 6602 w 108229"/>
                <a:gd name="connsiteY23" fmla="*/ 9442 h 78188"/>
                <a:gd name="connsiteX24" fmla="*/ 225 w 108229"/>
                <a:gd name="connsiteY24" fmla="*/ 26606 h 78188"/>
                <a:gd name="connsiteX25" fmla="*/ 3236 w 108229"/>
                <a:gd name="connsiteY25" fmla="*/ 28860 h 78188"/>
                <a:gd name="connsiteX26" fmla="*/ 7133 w 108229"/>
                <a:gd name="connsiteY26" fmla="*/ 23659 h 78188"/>
                <a:gd name="connsiteX27" fmla="*/ 20064 w 108229"/>
                <a:gd name="connsiteY27" fmla="*/ 4935 h 78188"/>
                <a:gd name="connsiteX28" fmla="*/ 25909 w 108229"/>
                <a:gd name="connsiteY28" fmla="*/ 13430 h 78188"/>
                <a:gd name="connsiteX29" fmla="*/ 23075 w 108229"/>
                <a:gd name="connsiteY29" fmla="*/ 27819 h 78188"/>
                <a:gd name="connsiteX30" fmla="*/ 19178 w 108229"/>
                <a:gd name="connsiteY30" fmla="*/ 43422 h 78188"/>
                <a:gd name="connsiteX31" fmla="*/ 13510 w 108229"/>
                <a:gd name="connsiteY31" fmla="*/ 65613 h 7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8188">
                  <a:moveTo>
                    <a:pt x="13510" y="65613"/>
                  </a:moveTo>
                  <a:cubicBezTo>
                    <a:pt x="12801" y="67867"/>
                    <a:pt x="11738" y="72201"/>
                    <a:pt x="11738" y="72721"/>
                  </a:cubicBezTo>
                  <a:cubicBezTo>
                    <a:pt x="11738" y="76535"/>
                    <a:pt x="14927" y="78269"/>
                    <a:pt x="17761" y="78269"/>
                  </a:cubicBezTo>
                  <a:cubicBezTo>
                    <a:pt x="20950" y="78269"/>
                    <a:pt x="23784" y="76015"/>
                    <a:pt x="24669" y="74455"/>
                  </a:cubicBezTo>
                  <a:cubicBezTo>
                    <a:pt x="25555" y="72895"/>
                    <a:pt x="26972" y="67347"/>
                    <a:pt x="27858" y="63706"/>
                  </a:cubicBezTo>
                  <a:cubicBezTo>
                    <a:pt x="28743" y="60412"/>
                    <a:pt x="30692" y="52437"/>
                    <a:pt x="31755" y="48103"/>
                  </a:cubicBezTo>
                  <a:cubicBezTo>
                    <a:pt x="32818" y="44289"/>
                    <a:pt x="33880" y="40475"/>
                    <a:pt x="34766" y="36488"/>
                  </a:cubicBezTo>
                  <a:cubicBezTo>
                    <a:pt x="36715" y="29380"/>
                    <a:pt x="37069" y="27993"/>
                    <a:pt x="42206" y="20885"/>
                  </a:cubicBezTo>
                  <a:cubicBezTo>
                    <a:pt x="47166" y="13950"/>
                    <a:pt x="55491" y="4935"/>
                    <a:pt x="68776" y="4935"/>
                  </a:cubicBezTo>
                  <a:cubicBezTo>
                    <a:pt x="79050" y="4935"/>
                    <a:pt x="79227" y="13777"/>
                    <a:pt x="79227" y="17071"/>
                  </a:cubicBezTo>
                  <a:cubicBezTo>
                    <a:pt x="79227" y="27473"/>
                    <a:pt x="71610" y="46716"/>
                    <a:pt x="68776" y="53998"/>
                  </a:cubicBezTo>
                  <a:cubicBezTo>
                    <a:pt x="66828" y="58852"/>
                    <a:pt x="66119" y="60412"/>
                    <a:pt x="66119" y="63360"/>
                  </a:cubicBezTo>
                  <a:cubicBezTo>
                    <a:pt x="66119" y="72548"/>
                    <a:pt x="73913" y="78269"/>
                    <a:pt x="82947" y="78269"/>
                  </a:cubicBezTo>
                  <a:cubicBezTo>
                    <a:pt x="100661" y="78269"/>
                    <a:pt x="108455" y="54344"/>
                    <a:pt x="108455" y="51744"/>
                  </a:cubicBezTo>
                  <a:cubicBezTo>
                    <a:pt x="108455" y="49490"/>
                    <a:pt x="106152" y="49490"/>
                    <a:pt x="105620" y="49490"/>
                  </a:cubicBezTo>
                  <a:cubicBezTo>
                    <a:pt x="103141" y="49490"/>
                    <a:pt x="102963" y="50530"/>
                    <a:pt x="102255" y="52437"/>
                  </a:cubicBezTo>
                  <a:cubicBezTo>
                    <a:pt x="98181" y="66307"/>
                    <a:pt x="90564" y="73415"/>
                    <a:pt x="83478" y="73415"/>
                  </a:cubicBezTo>
                  <a:cubicBezTo>
                    <a:pt x="79759" y="73415"/>
                    <a:pt x="79050" y="70988"/>
                    <a:pt x="79050" y="67347"/>
                  </a:cubicBezTo>
                  <a:cubicBezTo>
                    <a:pt x="79050" y="63360"/>
                    <a:pt x="79936" y="61106"/>
                    <a:pt x="83124" y="53304"/>
                  </a:cubicBezTo>
                  <a:cubicBezTo>
                    <a:pt x="85250" y="47930"/>
                    <a:pt x="92512" y="29553"/>
                    <a:pt x="92512" y="19844"/>
                  </a:cubicBezTo>
                  <a:cubicBezTo>
                    <a:pt x="92512" y="3028"/>
                    <a:pt x="78873" y="81"/>
                    <a:pt x="69485" y="81"/>
                  </a:cubicBezTo>
                  <a:cubicBezTo>
                    <a:pt x="54782" y="81"/>
                    <a:pt x="44863" y="8922"/>
                    <a:pt x="39549" y="15857"/>
                  </a:cubicBezTo>
                  <a:cubicBezTo>
                    <a:pt x="38309" y="3895"/>
                    <a:pt x="27858" y="81"/>
                    <a:pt x="20595" y="81"/>
                  </a:cubicBezTo>
                  <a:cubicBezTo>
                    <a:pt x="12978" y="81"/>
                    <a:pt x="8904" y="5455"/>
                    <a:pt x="6602" y="9442"/>
                  </a:cubicBezTo>
                  <a:cubicBezTo>
                    <a:pt x="2705" y="15857"/>
                    <a:pt x="225" y="25739"/>
                    <a:pt x="225" y="26606"/>
                  </a:cubicBezTo>
                  <a:cubicBezTo>
                    <a:pt x="225" y="28860"/>
                    <a:pt x="2705" y="28860"/>
                    <a:pt x="3236" y="28860"/>
                  </a:cubicBezTo>
                  <a:cubicBezTo>
                    <a:pt x="5716" y="28860"/>
                    <a:pt x="5893" y="28339"/>
                    <a:pt x="7133" y="23659"/>
                  </a:cubicBezTo>
                  <a:cubicBezTo>
                    <a:pt x="9790" y="13430"/>
                    <a:pt x="13156" y="4935"/>
                    <a:pt x="20064" y="4935"/>
                  </a:cubicBezTo>
                  <a:cubicBezTo>
                    <a:pt x="24669" y="4935"/>
                    <a:pt x="25909" y="8749"/>
                    <a:pt x="25909" y="13430"/>
                  </a:cubicBezTo>
                  <a:cubicBezTo>
                    <a:pt x="25909" y="16724"/>
                    <a:pt x="24315" y="23138"/>
                    <a:pt x="23075" y="27819"/>
                  </a:cubicBezTo>
                  <a:cubicBezTo>
                    <a:pt x="21835" y="32500"/>
                    <a:pt x="20064" y="39608"/>
                    <a:pt x="19178" y="43422"/>
                  </a:cubicBezTo>
                  <a:lnTo>
                    <a:pt x="13510" y="65613"/>
                  </a:lnTo>
                  <a:close/>
                </a:path>
              </a:pathLst>
            </a:custGeom>
            <a:solidFill>
              <a:srgbClr val="000000"/>
            </a:solidFill>
            <a:ln w="25381"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55810346-794C-6553-C769-3CDAF38B3FDD}"/>
                </a:ext>
              </a:extLst>
            </p:cNvPr>
            <p:cNvSpPr/>
            <p:nvPr>
              <p:custDataLst>
                <p:tags r:id="rId13"/>
              </p:custDataLst>
            </p:nvPr>
          </p:nvSpPr>
          <p:spPr>
            <a:xfrm>
              <a:off x="8460998" y="4440957"/>
              <a:ext cx="154614" cy="9906"/>
            </a:xfrm>
            <a:custGeom>
              <a:avLst/>
              <a:gdLst>
                <a:gd name="connsiteX0" fmla="*/ 145990 w 154614"/>
                <a:gd name="connsiteY0" fmla="*/ 9986 h 9906"/>
                <a:gd name="connsiteX1" fmla="*/ 154846 w 154614"/>
                <a:gd name="connsiteY1" fmla="*/ 5033 h 9906"/>
                <a:gd name="connsiteX2" fmla="*/ 145990 w 154614"/>
                <a:gd name="connsiteY2" fmla="*/ 79 h 9906"/>
                <a:gd name="connsiteX3" fmla="*/ 9089 w 154614"/>
                <a:gd name="connsiteY3" fmla="*/ 79 h 9906"/>
                <a:gd name="connsiteX4" fmla="*/ 232 w 154614"/>
                <a:gd name="connsiteY4" fmla="*/ 5033 h 9906"/>
                <a:gd name="connsiteX5" fmla="*/ 9089 w 154614"/>
                <a:gd name="connsiteY5" fmla="*/ 9986 h 9906"/>
                <a:gd name="connsiteX6" fmla="*/ 145990 w 154614"/>
                <a:gd name="connsiteY6" fmla="*/ 9986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906">
                  <a:moveTo>
                    <a:pt x="145990" y="9986"/>
                  </a:moveTo>
                  <a:cubicBezTo>
                    <a:pt x="150292" y="9986"/>
                    <a:pt x="154846" y="9986"/>
                    <a:pt x="154846" y="5033"/>
                  </a:cubicBezTo>
                  <a:cubicBezTo>
                    <a:pt x="154846" y="79"/>
                    <a:pt x="150292" y="79"/>
                    <a:pt x="145990" y="79"/>
                  </a:cubicBezTo>
                  <a:lnTo>
                    <a:pt x="9089" y="79"/>
                  </a:lnTo>
                  <a:cubicBezTo>
                    <a:pt x="4787" y="79"/>
                    <a:pt x="232" y="79"/>
                    <a:pt x="232" y="5033"/>
                  </a:cubicBezTo>
                  <a:cubicBezTo>
                    <a:pt x="232" y="9986"/>
                    <a:pt x="4787" y="9986"/>
                    <a:pt x="9089" y="9986"/>
                  </a:cubicBezTo>
                  <a:lnTo>
                    <a:pt x="145990" y="9986"/>
                  </a:lnTo>
                  <a:close/>
                </a:path>
              </a:pathLst>
            </a:custGeom>
            <a:solidFill>
              <a:srgbClr val="000000"/>
            </a:solidFill>
            <a:ln w="25381"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97AA5C45-4D70-1A6B-8F98-5A4F345D5033}"/>
                </a:ext>
              </a:extLst>
            </p:cNvPr>
            <p:cNvSpPr/>
            <p:nvPr>
              <p:custDataLst>
                <p:tags r:id="rId14"/>
              </p:custDataLst>
            </p:nvPr>
          </p:nvSpPr>
          <p:spPr>
            <a:xfrm>
              <a:off x="8700636" y="4398358"/>
              <a:ext cx="137153" cy="162964"/>
            </a:xfrm>
            <a:custGeom>
              <a:avLst/>
              <a:gdLst>
                <a:gd name="connsiteX0" fmla="*/ 51106 w 137153"/>
                <a:gd name="connsiteY0" fmla="*/ 22617 h 162964"/>
                <a:gd name="connsiteX1" fmla="*/ 54901 w 137153"/>
                <a:gd name="connsiteY1" fmla="*/ 6766 h 162964"/>
                <a:gd name="connsiteX2" fmla="*/ 47563 w 137153"/>
                <a:gd name="connsiteY2" fmla="*/ 79 h 162964"/>
                <a:gd name="connsiteX3" fmla="*/ 37441 w 137153"/>
                <a:gd name="connsiteY3" fmla="*/ 8995 h 162964"/>
                <a:gd name="connsiteX4" fmla="*/ 1001 w 137153"/>
                <a:gd name="connsiteY4" fmla="*/ 152394 h 162964"/>
                <a:gd name="connsiteX5" fmla="*/ 242 w 137153"/>
                <a:gd name="connsiteY5" fmla="*/ 156357 h 162964"/>
                <a:gd name="connsiteX6" fmla="*/ 7328 w 137153"/>
                <a:gd name="connsiteY6" fmla="*/ 163044 h 162964"/>
                <a:gd name="connsiteX7" fmla="*/ 16184 w 137153"/>
                <a:gd name="connsiteY7" fmla="*/ 157843 h 162964"/>
                <a:gd name="connsiteX8" fmla="*/ 30102 w 137153"/>
                <a:gd name="connsiteY8" fmla="*/ 104595 h 162964"/>
                <a:gd name="connsiteX9" fmla="*/ 54648 w 137153"/>
                <a:gd name="connsiteY9" fmla="*/ 112272 h 162964"/>
                <a:gd name="connsiteX10" fmla="*/ 88304 w 137153"/>
                <a:gd name="connsiteY10" fmla="*/ 94193 h 162964"/>
                <a:gd name="connsiteX11" fmla="*/ 111079 w 137153"/>
                <a:gd name="connsiteY11" fmla="*/ 112272 h 162964"/>
                <a:gd name="connsiteX12" fmla="*/ 129804 w 137153"/>
                <a:gd name="connsiteY12" fmla="*/ 98651 h 162964"/>
                <a:gd name="connsiteX13" fmla="*/ 137396 w 137153"/>
                <a:gd name="connsiteY13" fmla="*/ 74132 h 162964"/>
                <a:gd name="connsiteX14" fmla="*/ 134359 w 137153"/>
                <a:gd name="connsiteY14" fmla="*/ 71655 h 162964"/>
                <a:gd name="connsiteX15" fmla="*/ 130817 w 137153"/>
                <a:gd name="connsiteY15" fmla="*/ 76113 h 162964"/>
                <a:gd name="connsiteX16" fmla="*/ 111585 w 137153"/>
                <a:gd name="connsiteY16" fmla="*/ 106824 h 162964"/>
                <a:gd name="connsiteX17" fmla="*/ 103993 w 137153"/>
                <a:gd name="connsiteY17" fmla="*/ 95431 h 162964"/>
                <a:gd name="connsiteX18" fmla="*/ 109054 w 137153"/>
                <a:gd name="connsiteY18" fmla="*/ 69674 h 162964"/>
                <a:gd name="connsiteX19" fmla="*/ 116140 w 137153"/>
                <a:gd name="connsiteY19" fmla="*/ 42926 h 162964"/>
                <a:gd name="connsiteX20" fmla="*/ 120442 w 137153"/>
                <a:gd name="connsiteY20" fmla="*/ 26084 h 162964"/>
                <a:gd name="connsiteX21" fmla="*/ 124237 w 137153"/>
                <a:gd name="connsiteY21" fmla="*/ 9490 h 162964"/>
                <a:gd name="connsiteX22" fmla="*/ 116899 w 137153"/>
                <a:gd name="connsiteY22" fmla="*/ 2803 h 162964"/>
                <a:gd name="connsiteX23" fmla="*/ 107030 w 137153"/>
                <a:gd name="connsiteY23" fmla="*/ 11472 h 162964"/>
                <a:gd name="connsiteX24" fmla="*/ 95136 w 137153"/>
                <a:gd name="connsiteY24" fmla="*/ 57786 h 162964"/>
                <a:gd name="connsiteX25" fmla="*/ 88557 w 137153"/>
                <a:gd name="connsiteY25" fmla="*/ 83048 h 162964"/>
                <a:gd name="connsiteX26" fmla="*/ 55660 w 137153"/>
                <a:gd name="connsiteY26" fmla="*/ 106824 h 162964"/>
                <a:gd name="connsiteX27" fmla="*/ 36935 w 137153"/>
                <a:gd name="connsiteY27" fmla="*/ 85277 h 162964"/>
                <a:gd name="connsiteX28" fmla="*/ 40477 w 137153"/>
                <a:gd name="connsiteY28" fmla="*/ 64225 h 162964"/>
                <a:gd name="connsiteX29" fmla="*/ 51106 w 137153"/>
                <a:gd name="connsiteY29" fmla="*/ 22617 h 1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53" h="162964">
                  <a:moveTo>
                    <a:pt x="51106" y="22617"/>
                  </a:moveTo>
                  <a:cubicBezTo>
                    <a:pt x="52371" y="17416"/>
                    <a:pt x="54901" y="8005"/>
                    <a:pt x="54901" y="6766"/>
                  </a:cubicBezTo>
                  <a:cubicBezTo>
                    <a:pt x="54901" y="2556"/>
                    <a:pt x="51865" y="79"/>
                    <a:pt x="47563" y="79"/>
                  </a:cubicBezTo>
                  <a:cubicBezTo>
                    <a:pt x="46804" y="79"/>
                    <a:pt x="39718" y="327"/>
                    <a:pt x="37441" y="8995"/>
                  </a:cubicBezTo>
                  <a:lnTo>
                    <a:pt x="1001" y="152394"/>
                  </a:lnTo>
                  <a:cubicBezTo>
                    <a:pt x="242" y="155366"/>
                    <a:pt x="242" y="155862"/>
                    <a:pt x="242" y="156357"/>
                  </a:cubicBezTo>
                  <a:cubicBezTo>
                    <a:pt x="242" y="160072"/>
                    <a:pt x="3026" y="163044"/>
                    <a:pt x="7328" y="163044"/>
                  </a:cubicBezTo>
                  <a:cubicBezTo>
                    <a:pt x="12642" y="163044"/>
                    <a:pt x="15678" y="158586"/>
                    <a:pt x="16184" y="157843"/>
                  </a:cubicBezTo>
                  <a:cubicBezTo>
                    <a:pt x="17197" y="155614"/>
                    <a:pt x="20486" y="142735"/>
                    <a:pt x="30102" y="104595"/>
                  </a:cubicBezTo>
                  <a:cubicBezTo>
                    <a:pt x="38200" y="111282"/>
                    <a:pt x="49587" y="112272"/>
                    <a:pt x="54648" y="112272"/>
                  </a:cubicBezTo>
                  <a:cubicBezTo>
                    <a:pt x="72362" y="112272"/>
                    <a:pt x="82231" y="101127"/>
                    <a:pt x="88304" y="94193"/>
                  </a:cubicBezTo>
                  <a:cubicBezTo>
                    <a:pt x="90581" y="105338"/>
                    <a:pt x="99944" y="112272"/>
                    <a:pt x="111079" y="112272"/>
                  </a:cubicBezTo>
                  <a:cubicBezTo>
                    <a:pt x="119935" y="112272"/>
                    <a:pt x="125756" y="106576"/>
                    <a:pt x="129804" y="98651"/>
                  </a:cubicBezTo>
                  <a:cubicBezTo>
                    <a:pt x="134106" y="89735"/>
                    <a:pt x="137396" y="74627"/>
                    <a:pt x="137396" y="74132"/>
                  </a:cubicBezTo>
                  <a:cubicBezTo>
                    <a:pt x="137396" y="71655"/>
                    <a:pt x="135118" y="71655"/>
                    <a:pt x="134359" y="71655"/>
                  </a:cubicBezTo>
                  <a:cubicBezTo>
                    <a:pt x="131829" y="71655"/>
                    <a:pt x="131576" y="72646"/>
                    <a:pt x="130817" y="76113"/>
                  </a:cubicBezTo>
                  <a:cubicBezTo>
                    <a:pt x="126515" y="92211"/>
                    <a:pt x="121960" y="106824"/>
                    <a:pt x="111585" y="106824"/>
                  </a:cubicBezTo>
                  <a:cubicBezTo>
                    <a:pt x="104752" y="106824"/>
                    <a:pt x="103993" y="100384"/>
                    <a:pt x="103993" y="95431"/>
                  </a:cubicBezTo>
                  <a:cubicBezTo>
                    <a:pt x="103993" y="89982"/>
                    <a:pt x="107030" y="78342"/>
                    <a:pt x="109054" y="69674"/>
                  </a:cubicBezTo>
                  <a:lnTo>
                    <a:pt x="116140" y="42926"/>
                  </a:lnTo>
                  <a:cubicBezTo>
                    <a:pt x="116899" y="39211"/>
                    <a:pt x="119429" y="29799"/>
                    <a:pt x="120442" y="26084"/>
                  </a:cubicBezTo>
                  <a:cubicBezTo>
                    <a:pt x="121707" y="20388"/>
                    <a:pt x="124237" y="10977"/>
                    <a:pt x="124237" y="9490"/>
                  </a:cubicBezTo>
                  <a:cubicBezTo>
                    <a:pt x="124237" y="5033"/>
                    <a:pt x="120695" y="2803"/>
                    <a:pt x="116899" y="2803"/>
                  </a:cubicBezTo>
                  <a:cubicBezTo>
                    <a:pt x="115634" y="2803"/>
                    <a:pt x="109054" y="3051"/>
                    <a:pt x="107030" y="11472"/>
                  </a:cubicBezTo>
                  <a:lnTo>
                    <a:pt x="95136" y="57786"/>
                  </a:lnTo>
                  <a:cubicBezTo>
                    <a:pt x="92100" y="70169"/>
                    <a:pt x="89316" y="80571"/>
                    <a:pt x="88557" y="83048"/>
                  </a:cubicBezTo>
                  <a:cubicBezTo>
                    <a:pt x="88304" y="84286"/>
                    <a:pt x="76158" y="106824"/>
                    <a:pt x="55660" y="106824"/>
                  </a:cubicBezTo>
                  <a:cubicBezTo>
                    <a:pt x="43008" y="106824"/>
                    <a:pt x="36935" y="98651"/>
                    <a:pt x="36935" y="85277"/>
                  </a:cubicBezTo>
                  <a:cubicBezTo>
                    <a:pt x="36935" y="78094"/>
                    <a:pt x="38706" y="71160"/>
                    <a:pt x="40477" y="64225"/>
                  </a:cubicBezTo>
                  <a:lnTo>
                    <a:pt x="51106" y="22617"/>
                  </a:lnTo>
                  <a:close/>
                </a:path>
              </a:pathLst>
            </a:custGeom>
            <a:solidFill>
              <a:srgbClr val="000000"/>
            </a:solidFill>
            <a:ln w="25381"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6E7718B0-FE55-BFB5-660F-D58810B316C1}"/>
                </a:ext>
              </a:extLst>
            </p:cNvPr>
            <p:cNvSpPr/>
            <p:nvPr>
              <p:custDataLst>
                <p:tags r:id="rId15"/>
              </p:custDataLst>
            </p:nvPr>
          </p:nvSpPr>
          <p:spPr>
            <a:xfrm>
              <a:off x="8858806" y="4424660"/>
              <a:ext cx="87150" cy="122050"/>
            </a:xfrm>
            <a:custGeom>
              <a:avLst/>
              <a:gdLst>
                <a:gd name="connsiteX0" fmla="*/ 42407 w 87150"/>
                <a:gd name="connsiteY0" fmla="*/ 5282 h 122050"/>
                <a:gd name="connsiteX1" fmla="*/ 43115 w 87150"/>
                <a:gd name="connsiteY1" fmla="*/ 2508 h 122050"/>
                <a:gd name="connsiteX2" fmla="*/ 40281 w 87150"/>
                <a:gd name="connsiteY2" fmla="*/ 81 h 122050"/>
                <a:gd name="connsiteX3" fmla="*/ 17608 w 87150"/>
                <a:gd name="connsiteY3" fmla="*/ 1814 h 122050"/>
                <a:gd name="connsiteX4" fmla="*/ 13711 w 87150"/>
                <a:gd name="connsiteY4" fmla="*/ 5802 h 122050"/>
                <a:gd name="connsiteX5" fmla="*/ 18316 w 87150"/>
                <a:gd name="connsiteY5" fmla="*/ 8229 h 122050"/>
                <a:gd name="connsiteX6" fmla="*/ 26819 w 87150"/>
                <a:gd name="connsiteY6" fmla="*/ 10829 h 122050"/>
                <a:gd name="connsiteX7" fmla="*/ 26110 w 87150"/>
                <a:gd name="connsiteY7" fmla="*/ 14643 h 122050"/>
                <a:gd name="connsiteX8" fmla="*/ 1134 w 87150"/>
                <a:gd name="connsiteY8" fmla="*/ 112769 h 122050"/>
                <a:gd name="connsiteX9" fmla="*/ 248 w 87150"/>
                <a:gd name="connsiteY9" fmla="*/ 116583 h 122050"/>
                <a:gd name="connsiteX10" fmla="*/ 6271 w 87150"/>
                <a:gd name="connsiteY10" fmla="*/ 122131 h 122050"/>
                <a:gd name="connsiteX11" fmla="*/ 14419 w 87150"/>
                <a:gd name="connsiteY11" fmla="*/ 114850 h 122050"/>
                <a:gd name="connsiteX12" fmla="*/ 23099 w 87150"/>
                <a:gd name="connsiteY12" fmla="*/ 81216 h 122050"/>
                <a:gd name="connsiteX13" fmla="*/ 45772 w 87150"/>
                <a:gd name="connsiteY13" fmla="*/ 95432 h 122050"/>
                <a:gd name="connsiteX14" fmla="*/ 45418 w 87150"/>
                <a:gd name="connsiteY14" fmla="*/ 98900 h 122050"/>
                <a:gd name="connsiteX15" fmla="*/ 44709 w 87150"/>
                <a:gd name="connsiteY15" fmla="*/ 104274 h 122050"/>
                <a:gd name="connsiteX16" fmla="*/ 63486 w 87150"/>
                <a:gd name="connsiteY16" fmla="*/ 122131 h 122050"/>
                <a:gd name="connsiteX17" fmla="*/ 85982 w 87150"/>
                <a:gd name="connsiteY17" fmla="*/ 95606 h 122050"/>
                <a:gd name="connsiteX18" fmla="*/ 83148 w 87150"/>
                <a:gd name="connsiteY18" fmla="*/ 93352 h 122050"/>
                <a:gd name="connsiteX19" fmla="*/ 79605 w 87150"/>
                <a:gd name="connsiteY19" fmla="*/ 97513 h 122050"/>
                <a:gd name="connsiteX20" fmla="*/ 64017 w 87150"/>
                <a:gd name="connsiteY20" fmla="*/ 117277 h 122050"/>
                <a:gd name="connsiteX21" fmla="*/ 57817 w 87150"/>
                <a:gd name="connsiteY21" fmla="*/ 108262 h 122050"/>
                <a:gd name="connsiteX22" fmla="*/ 58880 w 87150"/>
                <a:gd name="connsiteY22" fmla="*/ 100460 h 122050"/>
                <a:gd name="connsiteX23" fmla="*/ 59766 w 87150"/>
                <a:gd name="connsiteY23" fmla="*/ 95086 h 122050"/>
                <a:gd name="connsiteX24" fmla="*/ 31070 w 87150"/>
                <a:gd name="connsiteY24" fmla="*/ 76709 h 122050"/>
                <a:gd name="connsiteX25" fmla="*/ 45772 w 87150"/>
                <a:gd name="connsiteY25" fmla="*/ 65267 h 122050"/>
                <a:gd name="connsiteX26" fmla="*/ 73582 w 87150"/>
                <a:gd name="connsiteY26" fmla="*/ 48797 h 122050"/>
                <a:gd name="connsiteX27" fmla="*/ 79428 w 87150"/>
                <a:gd name="connsiteY27" fmla="*/ 51051 h 122050"/>
                <a:gd name="connsiteX28" fmla="*/ 70217 w 87150"/>
                <a:gd name="connsiteY28" fmla="*/ 60759 h 122050"/>
                <a:gd name="connsiteX29" fmla="*/ 77302 w 87150"/>
                <a:gd name="connsiteY29" fmla="*/ 67174 h 122050"/>
                <a:gd name="connsiteX30" fmla="*/ 87399 w 87150"/>
                <a:gd name="connsiteY30" fmla="*/ 56078 h 122050"/>
                <a:gd name="connsiteX31" fmla="*/ 73760 w 87150"/>
                <a:gd name="connsiteY31" fmla="*/ 43942 h 122050"/>
                <a:gd name="connsiteX32" fmla="*/ 45418 w 87150"/>
                <a:gd name="connsiteY32" fmla="*/ 59199 h 122050"/>
                <a:gd name="connsiteX33" fmla="*/ 24870 w 87150"/>
                <a:gd name="connsiteY33" fmla="*/ 74455 h 122050"/>
                <a:gd name="connsiteX34" fmla="*/ 42407 w 87150"/>
                <a:gd name="connsiteY34" fmla="*/ 5282 h 1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2050">
                  <a:moveTo>
                    <a:pt x="42407" y="5282"/>
                  </a:moveTo>
                  <a:cubicBezTo>
                    <a:pt x="42584" y="4935"/>
                    <a:pt x="43115" y="2681"/>
                    <a:pt x="43115" y="2508"/>
                  </a:cubicBezTo>
                  <a:cubicBezTo>
                    <a:pt x="43115" y="1641"/>
                    <a:pt x="42407" y="81"/>
                    <a:pt x="40281" y="81"/>
                  </a:cubicBezTo>
                  <a:cubicBezTo>
                    <a:pt x="36738" y="81"/>
                    <a:pt x="22036" y="1468"/>
                    <a:pt x="17608" y="1814"/>
                  </a:cubicBezTo>
                  <a:cubicBezTo>
                    <a:pt x="16190" y="1988"/>
                    <a:pt x="13711" y="2161"/>
                    <a:pt x="13711" y="5802"/>
                  </a:cubicBezTo>
                  <a:cubicBezTo>
                    <a:pt x="13711" y="8229"/>
                    <a:pt x="16190" y="8229"/>
                    <a:pt x="18316" y="8229"/>
                  </a:cubicBezTo>
                  <a:cubicBezTo>
                    <a:pt x="26819" y="8229"/>
                    <a:pt x="26819" y="9442"/>
                    <a:pt x="26819" y="10829"/>
                  </a:cubicBezTo>
                  <a:cubicBezTo>
                    <a:pt x="26819" y="12043"/>
                    <a:pt x="26464" y="13083"/>
                    <a:pt x="26110" y="14643"/>
                  </a:cubicBezTo>
                  <a:lnTo>
                    <a:pt x="1134" y="112769"/>
                  </a:lnTo>
                  <a:cubicBezTo>
                    <a:pt x="248" y="115890"/>
                    <a:pt x="248" y="116236"/>
                    <a:pt x="248" y="116583"/>
                  </a:cubicBezTo>
                  <a:cubicBezTo>
                    <a:pt x="248" y="119184"/>
                    <a:pt x="2374" y="122131"/>
                    <a:pt x="6271" y="122131"/>
                  </a:cubicBezTo>
                  <a:cubicBezTo>
                    <a:pt x="11054" y="122131"/>
                    <a:pt x="13356" y="118664"/>
                    <a:pt x="14419" y="114850"/>
                  </a:cubicBezTo>
                  <a:cubicBezTo>
                    <a:pt x="14773" y="114156"/>
                    <a:pt x="22390" y="83644"/>
                    <a:pt x="23099" y="81216"/>
                  </a:cubicBezTo>
                  <a:cubicBezTo>
                    <a:pt x="35675" y="82430"/>
                    <a:pt x="45772" y="86417"/>
                    <a:pt x="45772" y="95432"/>
                  </a:cubicBezTo>
                  <a:cubicBezTo>
                    <a:pt x="45772" y="96299"/>
                    <a:pt x="45772" y="97166"/>
                    <a:pt x="45418" y="98900"/>
                  </a:cubicBezTo>
                  <a:cubicBezTo>
                    <a:pt x="44709" y="101500"/>
                    <a:pt x="44709" y="102367"/>
                    <a:pt x="44709" y="104274"/>
                  </a:cubicBezTo>
                  <a:cubicBezTo>
                    <a:pt x="44709" y="116583"/>
                    <a:pt x="54983" y="122131"/>
                    <a:pt x="63486" y="122131"/>
                  </a:cubicBezTo>
                  <a:cubicBezTo>
                    <a:pt x="80668" y="122131"/>
                    <a:pt x="85982" y="95779"/>
                    <a:pt x="85982" y="95606"/>
                  </a:cubicBezTo>
                  <a:cubicBezTo>
                    <a:pt x="85982" y="93352"/>
                    <a:pt x="83679" y="93352"/>
                    <a:pt x="83148" y="93352"/>
                  </a:cubicBezTo>
                  <a:cubicBezTo>
                    <a:pt x="80668" y="93352"/>
                    <a:pt x="80491" y="94219"/>
                    <a:pt x="79605" y="97513"/>
                  </a:cubicBezTo>
                  <a:cubicBezTo>
                    <a:pt x="77479" y="104968"/>
                    <a:pt x="72697" y="117277"/>
                    <a:pt x="64017" y="117277"/>
                  </a:cubicBezTo>
                  <a:cubicBezTo>
                    <a:pt x="59234" y="117277"/>
                    <a:pt x="57817" y="112943"/>
                    <a:pt x="57817" y="108262"/>
                  </a:cubicBezTo>
                  <a:cubicBezTo>
                    <a:pt x="57817" y="105314"/>
                    <a:pt x="57817" y="104968"/>
                    <a:pt x="58880" y="100460"/>
                  </a:cubicBezTo>
                  <a:cubicBezTo>
                    <a:pt x="59057" y="99940"/>
                    <a:pt x="59766" y="96993"/>
                    <a:pt x="59766" y="95086"/>
                  </a:cubicBezTo>
                  <a:cubicBezTo>
                    <a:pt x="59766" y="79656"/>
                    <a:pt x="38510" y="77229"/>
                    <a:pt x="31070" y="76709"/>
                  </a:cubicBezTo>
                  <a:cubicBezTo>
                    <a:pt x="36207" y="73588"/>
                    <a:pt x="42761" y="67867"/>
                    <a:pt x="45772" y="65267"/>
                  </a:cubicBezTo>
                  <a:cubicBezTo>
                    <a:pt x="54806" y="56945"/>
                    <a:pt x="63663" y="48797"/>
                    <a:pt x="73582" y="48797"/>
                  </a:cubicBezTo>
                  <a:cubicBezTo>
                    <a:pt x="75708" y="48797"/>
                    <a:pt x="78011" y="49317"/>
                    <a:pt x="79428" y="51051"/>
                  </a:cubicBezTo>
                  <a:cubicBezTo>
                    <a:pt x="71811" y="52264"/>
                    <a:pt x="70217" y="58159"/>
                    <a:pt x="70217" y="60759"/>
                  </a:cubicBezTo>
                  <a:cubicBezTo>
                    <a:pt x="70217" y="64573"/>
                    <a:pt x="73228" y="67174"/>
                    <a:pt x="77302" y="67174"/>
                  </a:cubicBezTo>
                  <a:cubicBezTo>
                    <a:pt x="82085" y="67174"/>
                    <a:pt x="87399" y="63360"/>
                    <a:pt x="87399" y="56078"/>
                  </a:cubicBezTo>
                  <a:cubicBezTo>
                    <a:pt x="87399" y="50357"/>
                    <a:pt x="83148" y="43942"/>
                    <a:pt x="73760" y="43942"/>
                  </a:cubicBezTo>
                  <a:cubicBezTo>
                    <a:pt x="63663" y="43942"/>
                    <a:pt x="54452" y="51051"/>
                    <a:pt x="45418" y="59199"/>
                  </a:cubicBezTo>
                  <a:cubicBezTo>
                    <a:pt x="37978" y="66133"/>
                    <a:pt x="32133" y="71508"/>
                    <a:pt x="24870" y="74455"/>
                  </a:cubicBezTo>
                  <a:lnTo>
                    <a:pt x="42407" y="5282"/>
                  </a:lnTo>
                  <a:close/>
                </a:path>
              </a:pathLst>
            </a:custGeom>
            <a:solidFill>
              <a:srgbClr val="000000"/>
            </a:solidFill>
            <a:ln w="25381"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80B1DAAC-D2ED-0072-2330-A3605674B47C}"/>
                </a:ext>
              </a:extLst>
            </p:cNvPr>
            <p:cNvSpPr/>
            <p:nvPr>
              <p:custDataLst>
                <p:tags r:id="rId16"/>
              </p:custDataLst>
            </p:nvPr>
          </p:nvSpPr>
          <p:spPr>
            <a:xfrm>
              <a:off x="9003429" y="4322077"/>
              <a:ext cx="59467" cy="247666"/>
            </a:xfrm>
            <a:custGeom>
              <a:avLst/>
              <a:gdLst>
                <a:gd name="connsiteX0" fmla="*/ 10375 w 59467"/>
                <a:gd name="connsiteY0" fmla="*/ 8500 h 247666"/>
                <a:gd name="connsiteX1" fmla="*/ 5314 w 59467"/>
                <a:gd name="connsiteY1" fmla="*/ 79 h 247666"/>
                <a:gd name="connsiteX2" fmla="*/ 253 w 59467"/>
                <a:gd name="connsiteY2" fmla="*/ 9243 h 247666"/>
                <a:gd name="connsiteX3" fmla="*/ 253 w 59467"/>
                <a:gd name="connsiteY3" fmla="*/ 238582 h 247666"/>
                <a:gd name="connsiteX4" fmla="*/ 5314 w 59467"/>
                <a:gd name="connsiteY4" fmla="*/ 247746 h 247666"/>
                <a:gd name="connsiteX5" fmla="*/ 10375 w 59467"/>
                <a:gd name="connsiteY5" fmla="*/ 239325 h 247666"/>
                <a:gd name="connsiteX6" fmla="*/ 10375 w 59467"/>
                <a:gd name="connsiteY6" fmla="*/ 8500 h 247666"/>
                <a:gd name="connsiteX7" fmla="*/ 59720 w 59467"/>
                <a:gd name="connsiteY7" fmla="*/ 9243 h 247666"/>
                <a:gd name="connsiteX8" fmla="*/ 54659 w 59467"/>
                <a:gd name="connsiteY8" fmla="*/ 79 h 247666"/>
                <a:gd name="connsiteX9" fmla="*/ 49598 w 59467"/>
                <a:gd name="connsiteY9" fmla="*/ 8500 h 247666"/>
                <a:gd name="connsiteX10" fmla="*/ 49598 w 59467"/>
                <a:gd name="connsiteY10" fmla="*/ 239325 h 247666"/>
                <a:gd name="connsiteX11" fmla="*/ 54659 w 59467"/>
                <a:gd name="connsiteY11" fmla="*/ 247746 h 247666"/>
                <a:gd name="connsiteX12" fmla="*/ 59720 w 59467"/>
                <a:gd name="connsiteY12" fmla="*/ 238582 h 247666"/>
                <a:gd name="connsiteX13" fmla="*/ 59720 w 59467"/>
                <a:gd name="connsiteY13" fmla="*/ 9243 h 2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67" h="247666">
                  <a:moveTo>
                    <a:pt x="10375" y="8500"/>
                  </a:moveTo>
                  <a:cubicBezTo>
                    <a:pt x="10375" y="4537"/>
                    <a:pt x="10375" y="79"/>
                    <a:pt x="5314" y="79"/>
                  </a:cubicBezTo>
                  <a:cubicBezTo>
                    <a:pt x="253" y="79"/>
                    <a:pt x="253" y="5528"/>
                    <a:pt x="253" y="9243"/>
                  </a:cubicBezTo>
                  <a:lnTo>
                    <a:pt x="253" y="238582"/>
                  </a:lnTo>
                  <a:cubicBezTo>
                    <a:pt x="253" y="242545"/>
                    <a:pt x="253" y="247746"/>
                    <a:pt x="5314" y="247746"/>
                  </a:cubicBezTo>
                  <a:cubicBezTo>
                    <a:pt x="10375" y="247746"/>
                    <a:pt x="10375" y="243288"/>
                    <a:pt x="10375" y="239325"/>
                  </a:cubicBezTo>
                  <a:lnTo>
                    <a:pt x="10375" y="8500"/>
                  </a:lnTo>
                  <a:close/>
                  <a:moveTo>
                    <a:pt x="59720" y="9243"/>
                  </a:moveTo>
                  <a:cubicBezTo>
                    <a:pt x="59720" y="5280"/>
                    <a:pt x="59720" y="79"/>
                    <a:pt x="54659" y="79"/>
                  </a:cubicBezTo>
                  <a:cubicBezTo>
                    <a:pt x="49598" y="79"/>
                    <a:pt x="49598" y="4537"/>
                    <a:pt x="49598" y="8500"/>
                  </a:cubicBezTo>
                  <a:lnTo>
                    <a:pt x="49598" y="239325"/>
                  </a:lnTo>
                  <a:cubicBezTo>
                    <a:pt x="49598" y="243288"/>
                    <a:pt x="49598" y="247746"/>
                    <a:pt x="54659" y="247746"/>
                  </a:cubicBezTo>
                  <a:cubicBezTo>
                    <a:pt x="59720" y="247746"/>
                    <a:pt x="59720" y="242297"/>
                    <a:pt x="59720" y="238582"/>
                  </a:cubicBezTo>
                  <a:lnTo>
                    <a:pt x="59720" y="9243"/>
                  </a:lnTo>
                  <a:close/>
                </a:path>
              </a:pathLst>
            </a:custGeom>
            <a:solidFill>
              <a:srgbClr val="000000"/>
            </a:solidFill>
            <a:ln w="25381"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D749482C-DEED-C305-70E6-E3437D4814DB}"/>
                </a:ext>
              </a:extLst>
            </p:cNvPr>
            <p:cNvSpPr/>
            <p:nvPr>
              <p:custDataLst>
                <p:tags r:id="rId17"/>
              </p:custDataLst>
            </p:nvPr>
          </p:nvSpPr>
          <p:spPr>
            <a:xfrm>
              <a:off x="9107711" y="4268189"/>
              <a:ext cx="78293" cy="115115"/>
            </a:xfrm>
            <a:custGeom>
              <a:avLst/>
              <a:gdLst>
                <a:gd name="connsiteX0" fmla="*/ 78552 w 78293"/>
                <a:gd name="connsiteY0" fmla="*/ 83637 h 115115"/>
                <a:gd name="connsiteX1" fmla="*/ 72530 w 78293"/>
                <a:gd name="connsiteY1" fmla="*/ 83637 h 115115"/>
                <a:gd name="connsiteX2" fmla="*/ 67924 w 78293"/>
                <a:gd name="connsiteY2" fmla="*/ 99413 h 115115"/>
                <a:gd name="connsiteX3" fmla="*/ 50388 w 78293"/>
                <a:gd name="connsiteY3" fmla="*/ 100454 h 115115"/>
                <a:gd name="connsiteX4" fmla="*/ 17795 w 78293"/>
                <a:gd name="connsiteY4" fmla="*/ 100454 h 115115"/>
                <a:gd name="connsiteX5" fmla="*/ 53222 w 78293"/>
                <a:gd name="connsiteY5" fmla="*/ 71328 h 115115"/>
                <a:gd name="connsiteX6" fmla="*/ 78552 w 78293"/>
                <a:gd name="connsiteY6" fmla="*/ 33881 h 115115"/>
                <a:gd name="connsiteX7" fmla="*/ 37102 w 78293"/>
                <a:gd name="connsiteY7" fmla="*/ 74 h 115115"/>
                <a:gd name="connsiteX8" fmla="*/ 258 w 78293"/>
                <a:gd name="connsiteY8" fmla="*/ 31107 h 115115"/>
                <a:gd name="connsiteX9" fmla="*/ 9646 w 78293"/>
                <a:gd name="connsiteY9" fmla="*/ 40815 h 115115"/>
                <a:gd name="connsiteX10" fmla="*/ 19035 w 78293"/>
                <a:gd name="connsiteY10" fmla="*/ 31627 h 115115"/>
                <a:gd name="connsiteX11" fmla="*/ 8584 w 78293"/>
                <a:gd name="connsiteY11" fmla="*/ 22438 h 115115"/>
                <a:gd name="connsiteX12" fmla="*/ 34445 w 78293"/>
                <a:gd name="connsiteY12" fmla="*/ 6315 h 115115"/>
                <a:gd name="connsiteX13" fmla="*/ 61370 w 78293"/>
                <a:gd name="connsiteY13" fmla="*/ 33881 h 115115"/>
                <a:gd name="connsiteX14" fmla="*/ 44719 w 78293"/>
                <a:gd name="connsiteY14" fmla="*/ 67167 h 115115"/>
                <a:gd name="connsiteX15" fmla="*/ 2030 w 78293"/>
                <a:gd name="connsiteY15" fmla="*/ 108428 h 115115"/>
                <a:gd name="connsiteX16" fmla="*/ 258 w 78293"/>
                <a:gd name="connsiteY16" fmla="*/ 115190 h 115115"/>
                <a:gd name="connsiteX17" fmla="*/ 73238 w 78293"/>
                <a:gd name="connsiteY17" fmla="*/ 115190 h 115115"/>
                <a:gd name="connsiteX18" fmla="*/ 78552 w 78293"/>
                <a:gd name="connsiteY18" fmla="*/ 83637 h 11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5115">
                  <a:moveTo>
                    <a:pt x="78552" y="83637"/>
                  </a:moveTo>
                  <a:lnTo>
                    <a:pt x="72530" y="83637"/>
                  </a:lnTo>
                  <a:cubicBezTo>
                    <a:pt x="71998" y="87451"/>
                    <a:pt x="70227" y="97680"/>
                    <a:pt x="67924" y="99413"/>
                  </a:cubicBezTo>
                  <a:cubicBezTo>
                    <a:pt x="66507" y="100454"/>
                    <a:pt x="52867" y="100454"/>
                    <a:pt x="50388" y="100454"/>
                  </a:cubicBezTo>
                  <a:lnTo>
                    <a:pt x="17795" y="100454"/>
                  </a:lnTo>
                  <a:cubicBezTo>
                    <a:pt x="36394" y="84330"/>
                    <a:pt x="42594" y="79476"/>
                    <a:pt x="53222" y="71328"/>
                  </a:cubicBezTo>
                  <a:cubicBezTo>
                    <a:pt x="66330" y="61099"/>
                    <a:pt x="78552" y="50351"/>
                    <a:pt x="78552" y="33881"/>
                  </a:cubicBezTo>
                  <a:cubicBezTo>
                    <a:pt x="78552" y="12903"/>
                    <a:pt x="59776" y="74"/>
                    <a:pt x="37102" y="74"/>
                  </a:cubicBezTo>
                  <a:cubicBezTo>
                    <a:pt x="15138" y="74"/>
                    <a:pt x="258" y="15157"/>
                    <a:pt x="258" y="31107"/>
                  </a:cubicBezTo>
                  <a:cubicBezTo>
                    <a:pt x="258" y="39949"/>
                    <a:pt x="7875" y="40815"/>
                    <a:pt x="9646" y="40815"/>
                  </a:cubicBezTo>
                  <a:cubicBezTo>
                    <a:pt x="13898" y="40815"/>
                    <a:pt x="19035" y="37868"/>
                    <a:pt x="19035" y="31627"/>
                  </a:cubicBezTo>
                  <a:cubicBezTo>
                    <a:pt x="19035" y="28506"/>
                    <a:pt x="17795" y="22438"/>
                    <a:pt x="8584" y="22438"/>
                  </a:cubicBezTo>
                  <a:cubicBezTo>
                    <a:pt x="14075" y="10129"/>
                    <a:pt x="26120" y="6315"/>
                    <a:pt x="34445" y="6315"/>
                  </a:cubicBezTo>
                  <a:cubicBezTo>
                    <a:pt x="52159" y="6315"/>
                    <a:pt x="61370" y="19838"/>
                    <a:pt x="61370" y="33881"/>
                  </a:cubicBezTo>
                  <a:cubicBezTo>
                    <a:pt x="61370" y="48964"/>
                    <a:pt x="50388" y="60926"/>
                    <a:pt x="44719" y="67167"/>
                  </a:cubicBezTo>
                  <a:lnTo>
                    <a:pt x="2030" y="108428"/>
                  </a:lnTo>
                  <a:cubicBezTo>
                    <a:pt x="258" y="109989"/>
                    <a:pt x="258" y="110335"/>
                    <a:pt x="258" y="115190"/>
                  </a:cubicBezTo>
                  <a:lnTo>
                    <a:pt x="73238" y="115190"/>
                  </a:lnTo>
                  <a:lnTo>
                    <a:pt x="78552" y="83637"/>
                  </a:lnTo>
                  <a:close/>
                </a:path>
              </a:pathLst>
            </a:custGeom>
            <a:solidFill>
              <a:srgbClr val="000000"/>
            </a:solidFill>
            <a:ln w="25381"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902D0435-8ABE-4073-6161-9C8AE57556D3}"/>
                </a:ext>
              </a:extLst>
            </p:cNvPr>
            <p:cNvSpPr/>
            <p:nvPr>
              <p:custDataLst>
                <p:tags r:id="rId18"/>
              </p:custDataLst>
            </p:nvPr>
          </p:nvSpPr>
          <p:spPr>
            <a:xfrm>
              <a:off x="9266165" y="4322077"/>
              <a:ext cx="98436" cy="247666"/>
            </a:xfrm>
            <a:custGeom>
              <a:avLst/>
              <a:gdLst>
                <a:gd name="connsiteX0" fmla="*/ 97436 w 98436"/>
                <a:gd name="connsiteY0" fmla="*/ 9490 h 247666"/>
                <a:gd name="connsiteX1" fmla="*/ 98701 w 98436"/>
                <a:gd name="connsiteY1" fmla="*/ 5033 h 247666"/>
                <a:gd name="connsiteX2" fmla="*/ 93640 w 98436"/>
                <a:gd name="connsiteY2" fmla="*/ 79 h 247666"/>
                <a:gd name="connsiteX3" fmla="*/ 89338 w 98436"/>
                <a:gd name="connsiteY3" fmla="*/ 2308 h 247666"/>
                <a:gd name="connsiteX4" fmla="*/ 1530 w 98436"/>
                <a:gd name="connsiteY4" fmla="*/ 238335 h 247666"/>
                <a:gd name="connsiteX5" fmla="*/ 264 w 98436"/>
                <a:gd name="connsiteY5" fmla="*/ 242793 h 247666"/>
                <a:gd name="connsiteX6" fmla="*/ 5325 w 98436"/>
                <a:gd name="connsiteY6" fmla="*/ 247746 h 247666"/>
                <a:gd name="connsiteX7" fmla="*/ 10892 w 98436"/>
                <a:gd name="connsiteY7" fmla="*/ 241802 h 247666"/>
                <a:gd name="connsiteX8" fmla="*/ 97436 w 98436"/>
                <a:gd name="connsiteY8" fmla="*/ 9490 h 2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36" h="247666">
                  <a:moveTo>
                    <a:pt x="97436" y="9490"/>
                  </a:moveTo>
                  <a:cubicBezTo>
                    <a:pt x="98701" y="6271"/>
                    <a:pt x="98701" y="5280"/>
                    <a:pt x="98701" y="5033"/>
                  </a:cubicBezTo>
                  <a:cubicBezTo>
                    <a:pt x="98701" y="2308"/>
                    <a:pt x="96424" y="79"/>
                    <a:pt x="93640" y="79"/>
                  </a:cubicBezTo>
                  <a:cubicBezTo>
                    <a:pt x="91869" y="79"/>
                    <a:pt x="90097" y="822"/>
                    <a:pt x="89338" y="2308"/>
                  </a:cubicBezTo>
                  <a:lnTo>
                    <a:pt x="1530" y="238335"/>
                  </a:lnTo>
                  <a:cubicBezTo>
                    <a:pt x="264" y="241554"/>
                    <a:pt x="264" y="242545"/>
                    <a:pt x="264" y="242793"/>
                  </a:cubicBezTo>
                  <a:cubicBezTo>
                    <a:pt x="264" y="245517"/>
                    <a:pt x="2542" y="247746"/>
                    <a:pt x="5325" y="247746"/>
                  </a:cubicBezTo>
                  <a:cubicBezTo>
                    <a:pt x="8615" y="247746"/>
                    <a:pt x="9374" y="246013"/>
                    <a:pt x="10892" y="241802"/>
                  </a:cubicBezTo>
                  <a:lnTo>
                    <a:pt x="97436" y="9490"/>
                  </a:lnTo>
                  <a:close/>
                </a:path>
              </a:pathLst>
            </a:custGeom>
            <a:solidFill>
              <a:srgbClr val="000000"/>
            </a:solidFill>
            <a:ln w="25381"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843F79EC-E909-5B30-6241-EF83104AC4B0}"/>
                </a:ext>
              </a:extLst>
            </p:cNvPr>
            <p:cNvSpPr/>
            <p:nvPr>
              <p:custDataLst>
                <p:tags r:id="rId19"/>
              </p:custDataLst>
            </p:nvPr>
          </p:nvSpPr>
          <p:spPr>
            <a:xfrm>
              <a:off x="9389149" y="4398358"/>
              <a:ext cx="141961" cy="112193"/>
            </a:xfrm>
            <a:custGeom>
              <a:avLst/>
              <a:gdLst>
                <a:gd name="connsiteX0" fmla="*/ 110600 w 141961"/>
                <a:gd name="connsiteY0" fmla="*/ 51099 h 112193"/>
                <a:gd name="connsiteX1" fmla="*/ 68340 w 141961"/>
                <a:gd name="connsiteY1" fmla="*/ 79 h 112193"/>
                <a:gd name="connsiteX2" fmla="*/ 269 w 141961"/>
                <a:gd name="connsiteY2" fmla="*/ 70417 h 112193"/>
                <a:gd name="connsiteX3" fmla="*/ 41264 w 141961"/>
                <a:gd name="connsiteY3" fmla="*/ 112272 h 112193"/>
                <a:gd name="connsiteX4" fmla="*/ 94657 w 141961"/>
                <a:gd name="connsiteY4" fmla="*/ 91468 h 112193"/>
                <a:gd name="connsiteX5" fmla="*/ 117685 w 141961"/>
                <a:gd name="connsiteY5" fmla="*/ 112272 h 112193"/>
                <a:gd name="connsiteX6" fmla="*/ 138941 w 141961"/>
                <a:gd name="connsiteY6" fmla="*/ 94688 h 112193"/>
                <a:gd name="connsiteX7" fmla="*/ 135905 w 141961"/>
                <a:gd name="connsiteY7" fmla="*/ 92211 h 112193"/>
                <a:gd name="connsiteX8" fmla="*/ 132615 w 141961"/>
                <a:gd name="connsiteY8" fmla="*/ 94688 h 112193"/>
                <a:gd name="connsiteX9" fmla="*/ 118444 w 141961"/>
                <a:gd name="connsiteY9" fmla="*/ 106824 h 112193"/>
                <a:gd name="connsiteX10" fmla="*/ 110600 w 141961"/>
                <a:gd name="connsiteY10" fmla="*/ 81562 h 112193"/>
                <a:gd name="connsiteX11" fmla="*/ 113130 w 141961"/>
                <a:gd name="connsiteY11" fmla="*/ 72893 h 112193"/>
                <a:gd name="connsiteX12" fmla="*/ 142231 w 141961"/>
                <a:gd name="connsiteY12" fmla="*/ 14692 h 112193"/>
                <a:gd name="connsiteX13" fmla="*/ 139194 w 141961"/>
                <a:gd name="connsiteY13" fmla="*/ 12215 h 112193"/>
                <a:gd name="connsiteX14" fmla="*/ 135399 w 141961"/>
                <a:gd name="connsiteY14" fmla="*/ 17416 h 112193"/>
                <a:gd name="connsiteX15" fmla="*/ 110600 w 141961"/>
                <a:gd name="connsiteY15" fmla="*/ 66454 h 112193"/>
                <a:gd name="connsiteX16" fmla="*/ 110600 w 141961"/>
                <a:gd name="connsiteY16" fmla="*/ 51099 h 112193"/>
                <a:gd name="connsiteX17" fmla="*/ 93645 w 141961"/>
                <a:gd name="connsiteY17" fmla="*/ 85029 h 112193"/>
                <a:gd name="connsiteX18" fmla="*/ 41770 w 141961"/>
                <a:gd name="connsiteY18" fmla="*/ 106824 h 112193"/>
                <a:gd name="connsiteX19" fmla="*/ 18995 w 141961"/>
                <a:gd name="connsiteY19" fmla="*/ 79828 h 112193"/>
                <a:gd name="connsiteX20" fmla="*/ 33672 w 141961"/>
                <a:gd name="connsiteY20" fmla="*/ 28313 h 112193"/>
                <a:gd name="connsiteX21" fmla="*/ 68087 w 141961"/>
                <a:gd name="connsiteY21" fmla="*/ 5528 h 112193"/>
                <a:gd name="connsiteX22" fmla="*/ 93139 w 141961"/>
                <a:gd name="connsiteY22" fmla="*/ 57290 h 112193"/>
                <a:gd name="connsiteX23" fmla="*/ 93645 w 141961"/>
                <a:gd name="connsiteY23" fmla="*/ 85029 h 11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2193">
                  <a:moveTo>
                    <a:pt x="110600" y="51099"/>
                  </a:moveTo>
                  <a:cubicBezTo>
                    <a:pt x="110600" y="12215"/>
                    <a:pt x="87066" y="79"/>
                    <a:pt x="68340" y="79"/>
                  </a:cubicBezTo>
                  <a:cubicBezTo>
                    <a:pt x="33672" y="79"/>
                    <a:pt x="269" y="35496"/>
                    <a:pt x="269" y="70417"/>
                  </a:cubicBezTo>
                  <a:cubicBezTo>
                    <a:pt x="269" y="93450"/>
                    <a:pt x="15452" y="112272"/>
                    <a:pt x="41264" y="112272"/>
                  </a:cubicBezTo>
                  <a:cubicBezTo>
                    <a:pt x="57206" y="112272"/>
                    <a:pt x="75425" y="106576"/>
                    <a:pt x="94657" y="91468"/>
                  </a:cubicBezTo>
                  <a:cubicBezTo>
                    <a:pt x="97947" y="104595"/>
                    <a:pt x="106298" y="112272"/>
                    <a:pt x="117685" y="112272"/>
                  </a:cubicBezTo>
                  <a:cubicBezTo>
                    <a:pt x="131097" y="112272"/>
                    <a:pt x="138941" y="98651"/>
                    <a:pt x="138941" y="94688"/>
                  </a:cubicBezTo>
                  <a:cubicBezTo>
                    <a:pt x="138941" y="92954"/>
                    <a:pt x="137423" y="92211"/>
                    <a:pt x="135905" y="92211"/>
                  </a:cubicBezTo>
                  <a:cubicBezTo>
                    <a:pt x="134133" y="92211"/>
                    <a:pt x="133374" y="92954"/>
                    <a:pt x="132615" y="94688"/>
                  </a:cubicBezTo>
                  <a:cubicBezTo>
                    <a:pt x="128060" y="106824"/>
                    <a:pt x="118950" y="106824"/>
                    <a:pt x="118444" y="106824"/>
                  </a:cubicBezTo>
                  <a:cubicBezTo>
                    <a:pt x="110600" y="106824"/>
                    <a:pt x="110600" y="87506"/>
                    <a:pt x="110600" y="81562"/>
                  </a:cubicBezTo>
                  <a:cubicBezTo>
                    <a:pt x="110600" y="76361"/>
                    <a:pt x="110600" y="75865"/>
                    <a:pt x="113130" y="72893"/>
                  </a:cubicBezTo>
                  <a:cubicBezTo>
                    <a:pt x="136917" y="43669"/>
                    <a:pt x="142231" y="14939"/>
                    <a:pt x="142231" y="14692"/>
                  </a:cubicBezTo>
                  <a:cubicBezTo>
                    <a:pt x="142231" y="14196"/>
                    <a:pt x="141978" y="12215"/>
                    <a:pt x="139194" y="12215"/>
                  </a:cubicBezTo>
                  <a:cubicBezTo>
                    <a:pt x="136664" y="12215"/>
                    <a:pt x="136664" y="12958"/>
                    <a:pt x="135399" y="17416"/>
                  </a:cubicBezTo>
                  <a:cubicBezTo>
                    <a:pt x="130844" y="33019"/>
                    <a:pt x="122493" y="51842"/>
                    <a:pt x="110600" y="66454"/>
                  </a:cubicBezTo>
                  <a:lnTo>
                    <a:pt x="110600" y="51099"/>
                  </a:lnTo>
                  <a:close/>
                  <a:moveTo>
                    <a:pt x="93645" y="85029"/>
                  </a:moveTo>
                  <a:cubicBezTo>
                    <a:pt x="71377" y="104099"/>
                    <a:pt x="51892" y="106824"/>
                    <a:pt x="41770" y="106824"/>
                  </a:cubicBezTo>
                  <a:cubicBezTo>
                    <a:pt x="26587" y="106824"/>
                    <a:pt x="18995" y="95679"/>
                    <a:pt x="18995" y="79828"/>
                  </a:cubicBezTo>
                  <a:cubicBezTo>
                    <a:pt x="18995" y="67692"/>
                    <a:pt x="25574" y="40944"/>
                    <a:pt x="33672" y="28313"/>
                  </a:cubicBezTo>
                  <a:cubicBezTo>
                    <a:pt x="45565" y="10234"/>
                    <a:pt x="59230" y="5528"/>
                    <a:pt x="68087" y="5528"/>
                  </a:cubicBezTo>
                  <a:cubicBezTo>
                    <a:pt x="93139" y="5528"/>
                    <a:pt x="93139" y="37972"/>
                    <a:pt x="93139" y="57290"/>
                  </a:cubicBezTo>
                  <a:cubicBezTo>
                    <a:pt x="93139" y="66454"/>
                    <a:pt x="93139" y="80819"/>
                    <a:pt x="93645" y="85029"/>
                  </a:cubicBezTo>
                  <a:close/>
                </a:path>
              </a:pathLst>
            </a:custGeom>
            <a:solidFill>
              <a:srgbClr val="000000"/>
            </a:solidFill>
            <a:ln w="25381" cap="flat">
              <a:noFill/>
              <a:prstDash val="solid"/>
              <a:miter/>
            </a:ln>
          </p:spPr>
          <p:txBody>
            <a:bodyPr rtlCol="0" anchor="ctr"/>
            <a:lstStyle/>
            <a:p>
              <a:endParaRPr lang="en-CN"/>
            </a:p>
          </p:txBody>
        </p:sp>
        <p:sp>
          <p:nvSpPr>
            <p:cNvPr id="18556" name="Freeform 18555">
              <a:extLst>
                <a:ext uri="{FF2B5EF4-FFF2-40B4-BE49-F238E27FC236}">
                  <a16:creationId xmlns:a16="http://schemas.microsoft.com/office/drawing/2014/main" id="{6F84937D-126C-19A7-6F23-322AECCF29AA}"/>
                </a:ext>
              </a:extLst>
            </p:cNvPr>
            <p:cNvSpPr/>
            <p:nvPr>
              <p:custDataLst>
                <p:tags r:id="rId20"/>
              </p:custDataLst>
            </p:nvPr>
          </p:nvSpPr>
          <p:spPr>
            <a:xfrm>
              <a:off x="9550697" y="4223008"/>
              <a:ext cx="96159" cy="445552"/>
            </a:xfrm>
            <a:custGeom>
              <a:avLst/>
              <a:gdLst>
                <a:gd name="connsiteX0" fmla="*/ 96435 w 96159"/>
                <a:gd name="connsiteY0" fmla="*/ 222721 h 445552"/>
                <a:gd name="connsiteX1" fmla="*/ 29630 w 96159"/>
                <a:gd name="connsiteY1" fmla="*/ 20377 h 445552"/>
                <a:gd name="connsiteX2" fmla="*/ 10651 w 96159"/>
                <a:gd name="connsiteY2" fmla="*/ 1554 h 445552"/>
                <a:gd name="connsiteX3" fmla="*/ 5084 w 96159"/>
                <a:gd name="connsiteY3" fmla="*/ 68 h 445552"/>
                <a:gd name="connsiteX4" fmla="*/ 276 w 96159"/>
                <a:gd name="connsiteY4" fmla="*/ 2545 h 445552"/>
                <a:gd name="connsiteX5" fmla="*/ 1794 w 96159"/>
                <a:gd name="connsiteY5" fmla="*/ 5021 h 445552"/>
                <a:gd name="connsiteX6" fmla="*/ 39752 w 96159"/>
                <a:gd name="connsiteY6" fmla="*/ 54555 h 445552"/>
                <a:gd name="connsiteX7" fmla="*/ 77203 w 96159"/>
                <a:gd name="connsiteY7" fmla="*/ 222721 h 445552"/>
                <a:gd name="connsiteX8" fmla="*/ 1288 w 96159"/>
                <a:gd name="connsiteY8" fmla="*/ 441163 h 445552"/>
                <a:gd name="connsiteX9" fmla="*/ 276 w 96159"/>
                <a:gd name="connsiteY9" fmla="*/ 443144 h 445552"/>
                <a:gd name="connsiteX10" fmla="*/ 5084 w 96159"/>
                <a:gd name="connsiteY10" fmla="*/ 445621 h 445552"/>
                <a:gd name="connsiteX11" fmla="*/ 11157 w 96159"/>
                <a:gd name="connsiteY11" fmla="*/ 443640 h 445552"/>
                <a:gd name="connsiteX12" fmla="*/ 79734 w 96159"/>
                <a:gd name="connsiteY12" fmla="*/ 336648 h 445552"/>
                <a:gd name="connsiteX13" fmla="*/ 96435 w 96159"/>
                <a:gd name="connsiteY13" fmla="*/ 222721 h 44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59" h="445552">
                  <a:moveTo>
                    <a:pt x="96435" y="222721"/>
                  </a:moveTo>
                  <a:cubicBezTo>
                    <a:pt x="96435" y="151640"/>
                    <a:pt x="79481" y="76102"/>
                    <a:pt x="29630" y="20377"/>
                  </a:cubicBezTo>
                  <a:cubicBezTo>
                    <a:pt x="26087" y="16414"/>
                    <a:pt x="16724" y="6755"/>
                    <a:pt x="10651" y="1554"/>
                  </a:cubicBezTo>
                  <a:cubicBezTo>
                    <a:pt x="8879" y="68"/>
                    <a:pt x="8373" y="68"/>
                    <a:pt x="5084" y="68"/>
                  </a:cubicBezTo>
                  <a:cubicBezTo>
                    <a:pt x="2553" y="68"/>
                    <a:pt x="276" y="68"/>
                    <a:pt x="276" y="2545"/>
                  </a:cubicBezTo>
                  <a:cubicBezTo>
                    <a:pt x="276" y="3535"/>
                    <a:pt x="1288" y="4526"/>
                    <a:pt x="1794" y="5021"/>
                  </a:cubicBezTo>
                  <a:cubicBezTo>
                    <a:pt x="10398" y="13690"/>
                    <a:pt x="24062" y="27311"/>
                    <a:pt x="39752" y="54555"/>
                  </a:cubicBezTo>
                  <a:cubicBezTo>
                    <a:pt x="67081" y="102107"/>
                    <a:pt x="77203" y="163281"/>
                    <a:pt x="77203" y="222721"/>
                  </a:cubicBezTo>
                  <a:cubicBezTo>
                    <a:pt x="77203" y="330208"/>
                    <a:pt x="46837" y="395840"/>
                    <a:pt x="1288" y="441163"/>
                  </a:cubicBezTo>
                  <a:cubicBezTo>
                    <a:pt x="782" y="441658"/>
                    <a:pt x="276" y="442401"/>
                    <a:pt x="276" y="443144"/>
                  </a:cubicBezTo>
                  <a:cubicBezTo>
                    <a:pt x="276" y="445621"/>
                    <a:pt x="2553" y="445621"/>
                    <a:pt x="5084" y="445621"/>
                  </a:cubicBezTo>
                  <a:cubicBezTo>
                    <a:pt x="8373" y="445621"/>
                    <a:pt x="8879" y="445621"/>
                    <a:pt x="11157" y="443640"/>
                  </a:cubicBezTo>
                  <a:cubicBezTo>
                    <a:pt x="35197" y="423331"/>
                    <a:pt x="62273" y="388905"/>
                    <a:pt x="79734" y="336648"/>
                  </a:cubicBezTo>
                  <a:cubicBezTo>
                    <a:pt x="90868" y="302717"/>
                    <a:pt x="96435" y="262595"/>
                    <a:pt x="96435" y="222721"/>
                  </a:cubicBezTo>
                  <a:close/>
                </a:path>
              </a:pathLst>
            </a:custGeom>
            <a:solidFill>
              <a:srgbClr val="000000"/>
            </a:solidFill>
            <a:ln w="25381"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AA0039B6-286C-6383-C569-0EEE8B2B8EC5}"/>
                </a:ext>
              </a:extLst>
            </p:cNvPr>
            <p:cNvSpPr/>
            <p:nvPr>
              <p:custDataLst>
                <p:tags r:id="rId21"/>
              </p:custDataLst>
            </p:nvPr>
          </p:nvSpPr>
          <p:spPr>
            <a:xfrm>
              <a:off x="9711846" y="4236560"/>
              <a:ext cx="119743" cy="8494"/>
            </a:xfrm>
            <a:custGeom>
              <a:avLst/>
              <a:gdLst>
                <a:gd name="connsiteX0" fmla="*/ 112940 w 119743"/>
                <a:gd name="connsiteY0" fmla="*/ 8565 h 8494"/>
                <a:gd name="connsiteX1" fmla="*/ 120025 w 119743"/>
                <a:gd name="connsiteY1" fmla="*/ 4404 h 8494"/>
                <a:gd name="connsiteX2" fmla="*/ 112940 w 119743"/>
                <a:gd name="connsiteY2" fmla="*/ 70 h 8494"/>
                <a:gd name="connsiteX3" fmla="*/ 7367 w 119743"/>
                <a:gd name="connsiteY3" fmla="*/ 70 h 8494"/>
                <a:gd name="connsiteX4" fmla="*/ 282 w 119743"/>
                <a:gd name="connsiteY4" fmla="*/ 4231 h 8494"/>
                <a:gd name="connsiteX5" fmla="*/ 7367 w 119743"/>
                <a:gd name="connsiteY5" fmla="*/ 8565 h 8494"/>
                <a:gd name="connsiteX6" fmla="*/ 112940 w 119743"/>
                <a:gd name="connsiteY6" fmla="*/ 8565 h 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494">
                  <a:moveTo>
                    <a:pt x="112940" y="8565"/>
                  </a:moveTo>
                  <a:cubicBezTo>
                    <a:pt x="115774" y="8565"/>
                    <a:pt x="120025" y="8565"/>
                    <a:pt x="120025" y="4404"/>
                  </a:cubicBezTo>
                  <a:cubicBezTo>
                    <a:pt x="120025" y="70"/>
                    <a:pt x="115951" y="70"/>
                    <a:pt x="112940" y="70"/>
                  </a:cubicBezTo>
                  <a:lnTo>
                    <a:pt x="7367" y="70"/>
                  </a:lnTo>
                  <a:cubicBezTo>
                    <a:pt x="4533" y="70"/>
                    <a:pt x="282" y="70"/>
                    <a:pt x="282" y="4231"/>
                  </a:cubicBezTo>
                  <a:cubicBezTo>
                    <a:pt x="282" y="8565"/>
                    <a:pt x="4356" y="8565"/>
                    <a:pt x="7367" y="8565"/>
                  </a:cubicBezTo>
                  <a:lnTo>
                    <a:pt x="112940" y="8565"/>
                  </a:lnTo>
                  <a:close/>
                </a:path>
              </a:pathLst>
            </a:custGeom>
            <a:solidFill>
              <a:srgbClr val="000000"/>
            </a:solidFill>
            <a:ln w="25381"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39DCFC1C-13AD-A0BF-1A69-77C36BB306D7}"/>
                </a:ext>
              </a:extLst>
            </p:cNvPr>
            <p:cNvSpPr/>
            <p:nvPr>
              <p:custDataLst>
                <p:tags r:id="rId22"/>
              </p:custDataLst>
            </p:nvPr>
          </p:nvSpPr>
          <p:spPr>
            <a:xfrm>
              <a:off x="9894777" y="4152890"/>
              <a:ext cx="87935" cy="56096"/>
            </a:xfrm>
            <a:custGeom>
              <a:avLst/>
              <a:gdLst>
                <a:gd name="connsiteX0" fmla="*/ 69498 w 87935"/>
                <a:gd name="connsiteY0" fmla="*/ 37341 h 56096"/>
                <a:gd name="connsiteX1" fmla="*/ 86832 w 87935"/>
                <a:gd name="connsiteY1" fmla="*/ 7869 h 56096"/>
                <a:gd name="connsiteX2" fmla="*/ 84302 w 87935"/>
                <a:gd name="connsiteY2" fmla="*/ 6135 h 56096"/>
                <a:gd name="connsiteX3" fmla="*/ 81265 w 87935"/>
                <a:gd name="connsiteY3" fmla="*/ 9107 h 56096"/>
                <a:gd name="connsiteX4" fmla="*/ 69119 w 87935"/>
                <a:gd name="connsiteY4" fmla="*/ 31025 h 56096"/>
                <a:gd name="connsiteX5" fmla="*/ 68486 w 87935"/>
                <a:gd name="connsiteY5" fmla="*/ 24338 h 56096"/>
                <a:gd name="connsiteX6" fmla="*/ 40145 w 87935"/>
                <a:gd name="connsiteY6" fmla="*/ 67 h 56096"/>
                <a:gd name="connsiteX7" fmla="*/ 289 w 87935"/>
                <a:gd name="connsiteY7" fmla="*/ 33626 h 56096"/>
                <a:gd name="connsiteX8" fmla="*/ 26859 w 87935"/>
                <a:gd name="connsiteY8" fmla="*/ 56164 h 56096"/>
                <a:gd name="connsiteX9" fmla="*/ 59756 w 87935"/>
                <a:gd name="connsiteY9" fmla="*/ 45390 h 56096"/>
                <a:gd name="connsiteX10" fmla="*/ 74939 w 87935"/>
                <a:gd name="connsiteY10" fmla="*/ 56164 h 56096"/>
                <a:gd name="connsiteX11" fmla="*/ 88224 w 87935"/>
                <a:gd name="connsiteY11" fmla="*/ 47371 h 56096"/>
                <a:gd name="connsiteX12" fmla="*/ 85567 w 87935"/>
                <a:gd name="connsiteY12" fmla="*/ 45638 h 56096"/>
                <a:gd name="connsiteX13" fmla="*/ 82910 w 87935"/>
                <a:gd name="connsiteY13" fmla="*/ 47248 h 56096"/>
                <a:gd name="connsiteX14" fmla="*/ 75319 w 87935"/>
                <a:gd name="connsiteY14" fmla="*/ 51953 h 56096"/>
                <a:gd name="connsiteX15" fmla="*/ 69498 w 87935"/>
                <a:gd name="connsiteY15" fmla="*/ 37341 h 56096"/>
                <a:gd name="connsiteX16" fmla="*/ 58617 w 87935"/>
                <a:gd name="connsiteY16" fmla="*/ 40808 h 56096"/>
                <a:gd name="connsiteX17" fmla="*/ 27239 w 87935"/>
                <a:gd name="connsiteY17" fmla="*/ 51953 h 56096"/>
                <a:gd name="connsiteX18" fmla="*/ 11929 w 87935"/>
                <a:gd name="connsiteY18" fmla="*/ 37465 h 56096"/>
                <a:gd name="connsiteX19" fmla="*/ 20027 w 87935"/>
                <a:gd name="connsiteY19" fmla="*/ 13936 h 56096"/>
                <a:gd name="connsiteX20" fmla="*/ 39892 w 87935"/>
                <a:gd name="connsiteY20" fmla="*/ 4277 h 56096"/>
                <a:gd name="connsiteX21" fmla="*/ 57099 w 87935"/>
                <a:gd name="connsiteY21" fmla="*/ 24215 h 56096"/>
                <a:gd name="connsiteX22" fmla="*/ 58617 w 87935"/>
                <a:gd name="connsiteY22" fmla="*/ 40808 h 5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35" h="56096">
                  <a:moveTo>
                    <a:pt x="69498" y="37341"/>
                  </a:moveTo>
                  <a:cubicBezTo>
                    <a:pt x="80759" y="27558"/>
                    <a:pt x="86832" y="10593"/>
                    <a:pt x="86832" y="7869"/>
                  </a:cubicBezTo>
                  <a:cubicBezTo>
                    <a:pt x="86832" y="6135"/>
                    <a:pt x="85061" y="6135"/>
                    <a:pt x="84302" y="6135"/>
                  </a:cubicBezTo>
                  <a:cubicBezTo>
                    <a:pt x="82025" y="6135"/>
                    <a:pt x="81898" y="6506"/>
                    <a:pt x="81265" y="9107"/>
                  </a:cubicBezTo>
                  <a:cubicBezTo>
                    <a:pt x="78355" y="19261"/>
                    <a:pt x="72409" y="27187"/>
                    <a:pt x="69119" y="31025"/>
                  </a:cubicBezTo>
                  <a:cubicBezTo>
                    <a:pt x="68739" y="28177"/>
                    <a:pt x="68739" y="27930"/>
                    <a:pt x="68486" y="24338"/>
                  </a:cubicBezTo>
                  <a:cubicBezTo>
                    <a:pt x="66841" y="5887"/>
                    <a:pt x="51785" y="67"/>
                    <a:pt x="40145" y="67"/>
                  </a:cubicBezTo>
                  <a:cubicBezTo>
                    <a:pt x="19141" y="67"/>
                    <a:pt x="289" y="16908"/>
                    <a:pt x="289" y="33626"/>
                  </a:cubicBezTo>
                  <a:cubicBezTo>
                    <a:pt x="289" y="46133"/>
                    <a:pt x="10538" y="56164"/>
                    <a:pt x="26859" y="56164"/>
                  </a:cubicBezTo>
                  <a:cubicBezTo>
                    <a:pt x="33059" y="56164"/>
                    <a:pt x="45585" y="54925"/>
                    <a:pt x="59756" y="45390"/>
                  </a:cubicBezTo>
                  <a:cubicBezTo>
                    <a:pt x="61907" y="50839"/>
                    <a:pt x="66841" y="56164"/>
                    <a:pt x="74939" y="56164"/>
                  </a:cubicBezTo>
                  <a:cubicBezTo>
                    <a:pt x="83416" y="56164"/>
                    <a:pt x="88224" y="50220"/>
                    <a:pt x="88224" y="47371"/>
                  </a:cubicBezTo>
                  <a:cubicBezTo>
                    <a:pt x="88224" y="45638"/>
                    <a:pt x="86579" y="45638"/>
                    <a:pt x="85567" y="45638"/>
                  </a:cubicBezTo>
                  <a:cubicBezTo>
                    <a:pt x="84049" y="45638"/>
                    <a:pt x="83543" y="45638"/>
                    <a:pt x="82910" y="47248"/>
                  </a:cubicBezTo>
                  <a:cubicBezTo>
                    <a:pt x="81139" y="51458"/>
                    <a:pt x="76457" y="51953"/>
                    <a:pt x="75319" y="51953"/>
                  </a:cubicBezTo>
                  <a:cubicBezTo>
                    <a:pt x="72662" y="51953"/>
                    <a:pt x="70384" y="49724"/>
                    <a:pt x="69498" y="37341"/>
                  </a:cubicBezTo>
                  <a:close/>
                  <a:moveTo>
                    <a:pt x="58617" y="40808"/>
                  </a:moveTo>
                  <a:cubicBezTo>
                    <a:pt x="53683" y="44276"/>
                    <a:pt x="42042" y="51953"/>
                    <a:pt x="27239" y="51953"/>
                  </a:cubicBezTo>
                  <a:cubicBezTo>
                    <a:pt x="19394" y="51953"/>
                    <a:pt x="11929" y="48114"/>
                    <a:pt x="11929" y="37465"/>
                  </a:cubicBezTo>
                  <a:cubicBezTo>
                    <a:pt x="11929" y="33378"/>
                    <a:pt x="13701" y="21862"/>
                    <a:pt x="20027" y="13936"/>
                  </a:cubicBezTo>
                  <a:cubicBezTo>
                    <a:pt x="24329" y="8735"/>
                    <a:pt x="31920" y="4277"/>
                    <a:pt x="39892" y="4277"/>
                  </a:cubicBezTo>
                  <a:cubicBezTo>
                    <a:pt x="52797" y="4277"/>
                    <a:pt x="56087" y="16908"/>
                    <a:pt x="57099" y="24215"/>
                  </a:cubicBezTo>
                  <a:cubicBezTo>
                    <a:pt x="57479" y="26815"/>
                    <a:pt x="57732" y="33378"/>
                    <a:pt x="58617" y="40808"/>
                  </a:cubicBezTo>
                  <a:close/>
                </a:path>
              </a:pathLst>
            </a:custGeom>
            <a:solidFill>
              <a:srgbClr val="000000"/>
            </a:solidFill>
            <a:ln w="25381"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621C54C2-8C77-2AFE-4DE9-A7AF8AE5AE68}"/>
                </a:ext>
              </a:extLst>
            </p:cNvPr>
            <p:cNvSpPr/>
            <p:nvPr>
              <p:custDataLst>
                <p:tags r:id="rId23"/>
              </p:custDataLst>
            </p:nvPr>
          </p:nvSpPr>
          <p:spPr>
            <a:xfrm>
              <a:off x="10009070" y="4125028"/>
              <a:ext cx="105395" cy="103277"/>
            </a:xfrm>
            <a:custGeom>
              <a:avLst/>
              <a:gdLst>
                <a:gd name="connsiteX0" fmla="*/ 56597 w 105395"/>
                <a:gd name="connsiteY0" fmla="*/ 55173 h 103277"/>
                <a:gd name="connsiteX1" fmla="*/ 100628 w 105395"/>
                <a:gd name="connsiteY1" fmla="*/ 55173 h 103277"/>
                <a:gd name="connsiteX2" fmla="*/ 105689 w 105395"/>
                <a:gd name="connsiteY2" fmla="*/ 51706 h 103277"/>
                <a:gd name="connsiteX3" fmla="*/ 100628 w 105395"/>
                <a:gd name="connsiteY3" fmla="*/ 48238 h 103277"/>
                <a:gd name="connsiteX4" fmla="*/ 56597 w 105395"/>
                <a:gd name="connsiteY4" fmla="*/ 48238 h 103277"/>
                <a:gd name="connsiteX5" fmla="*/ 56597 w 105395"/>
                <a:gd name="connsiteY5" fmla="*/ 5144 h 103277"/>
                <a:gd name="connsiteX6" fmla="*/ 53055 w 105395"/>
                <a:gd name="connsiteY6" fmla="*/ 67 h 103277"/>
                <a:gd name="connsiteX7" fmla="*/ 49512 w 105395"/>
                <a:gd name="connsiteY7" fmla="*/ 5144 h 103277"/>
                <a:gd name="connsiteX8" fmla="*/ 49512 w 105395"/>
                <a:gd name="connsiteY8" fmla="*/ 48238 h 103277"/>
                <a:gd name="connsiteX9" fmla="*/ 5355 w 105395"/>
                <a:gd name="connsiteY9" fmla="*/ 48238 h 103277"/>
                <a:gd name="connsiteX10" fmla="*/ 294 w 105395"/>
                <a:gd name="connsiteY10" fmla="*/ 51706 h 103277"/>
                <a:gd name="connsiteX11" fmla="*/ 5355 w 105395"/>
                <a:gd name="connsiteY11" fmla="*/ 55173 h 103277"/>
                <a:gd name="connsiteX12" fmla="*/ 49512 w 105395"/>
                <a:gd name="connsiteY12" fmla="*/ 55173 h 103277"/>
                <a:gd name="connsiteX13" fmla="*/ 49512 w 105395"/>
                <a:gd name="connsiteY13" fmla="*/ 98267 h 103277"/>
                <a:gd name="connsiteX14" fmla="*/ 53055 w 105395"/>
                <a:gd name="connsiteY14" fmla="*/ 103344 h 103277"/>
                <a:gd name="connsiteX15" fmla="*/ 56597 w 105395"/>
                <a:gd name="connsiteY15" fmla="*/ 98267 h 103277"/>
                <a:gd name="connsiteX16" fmla="*/ 56597 w 105395"/>
                <a:gd name="connsiteY16" fmla="*/ 55173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395" h="103277">
                  <a:moveTo>
                    <a:pt x="56597" y="55173"/>
                  </a:moveTo>
                  <a:lnTo>
                    <a:pt x="100628" y="55173"/>
                  </a:lnTo>
                  <a:cubicBezTo>
                    <a:pt x="102273" y="55173"/>
                    <a:pt x="105689" y="55173"/>
                    <a:pt x="105689" y="51706"/>
                  </a:cubicBezTo>
                  <a:cubicBezTo>
                    <a:pt x="105689" y="48238"/>
                    <a:pt x="102273" y="48238"/>
                    <a:pt x="100628" y="48238"/>
                  </a:cubicBezTo>
                  <a:lnTo>
                    <a:pt x="56597" y="48238"/>
                  </a:lnTo>
                  <a:lnTo>
                    <a:pt x="56597" y="5144"/>
                  </a:lnTo>
                  <a:cubicBezTo>
                    <a:pt x="56597" y="3411"/>
                    <a:pt x="56597" y="67"/>
                    <a:pt x="53055" y="67"/>
                  </a:cubicBezTo>
                  <a:cubicBezTo>
                    <a:pt x="49512" y="67"/>
                    <a:pt x="49512" y="3411"/>
                    <a:pt x="49512" y="5144"/>
                  </a:cubicBezTo>
                  <a:lnTo>
                    <a:pt x="49512" y="48238"/>
                  </a:lnTo>
                  <a:lnTo>
                    <a:pt x="5355" y="48238"/>
                  </a:lnTo>
                  <a:cubicBezTo>
                    <a:pt x="3710" y="48238"/>
                    <a:pt x="294" y="48238"/>
                    <a:pt x="294" y="51706"/>
                  </a:cubicBezTo>
                  <a:cubicBezTo>
                    <a:pt x="294" y="55173"/>
                    <a:pt x="3710" y="55173"/>
                    <a:pt x="5355" y="55173"/>
                  </a:cubicBezTo>
                  <a:lnTo>
                    <a:pt x="49512" y="55173"/>
                  </a:lnTo>
                  <a:lnTo>
                    <a:pt x="49512" y="98267"/>
                  </a:lnTo>
                  <a:cubicBezTo>
                    <a:pt x="49512" y="100001"/>
                    <a:pt x="49512" y="103344"/>
                    <a:pt x="53055" y="103344"/>
                  </a:cubicBezTo>
                  <a:cubicBezTo>
                    <a:pt x="56597" y="103344"/>
                    <a:pt x="56597" y="100001"/>
                    <a:pt x="56597" y="98267"/>
                  </a:cubicBezTo>
                  <a:lnTo>
                    <a:pt x="56597" y="55173"/>
                  </a:lnTo>
                  <a:close/>
                </a:path>
              </a:pathLst>
            </a:custGeom>
            <a:solidFill>
              <a:srgbClr val="000000"/>
            </a:solidFill>
            <a:ln w="25381"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8F788586-270D-A08A-B592-789DC9431ABC}"/>
                </a:ext>
              </a:extLst>
            </p:cNvPr>
            <p:cNvSpPr/>
            <p:nvPr>
              <p:custDataLst>
                <p:tags r:id="rId24"/>
              </p:custDataLst>
            </p:nvPr>
          </p:nvSpPr>
          <p:spPr>
            <a:xfrm>
              <a:off x="10144933" y="4125151"/>
              <a:ext cx="52001" cy="82473"/>
            </a:xfrm>
            <a:custGeom>
              <a:avLst/>
              <a:gdLst>
                <a:gd name="connsiteX0" fmla="*/ 32563 w 52001"/>
                <a:gd name="connsiteY0" fmla="*/ 3782 h 82473"/>
                <a:gd name="connsiteX1" fmla="*/ 28008 w 52001"/>
                <a:gd name="connsiteY1" fmla="*/ 67 h 82473"/>
                <a:gd name="connsiteX2" fmla="*/ 2450 w 52001"/>
                <a:gd name="connsiteY2" fmla="*/ 7992 h 82473"/>
                <a:gd name="connsiteX3" fmla="*/ 299 w 52001"/>
                <a:gd name="connsiteY3" fmla="*/ 7992 h 82473"/>
                <a:gd name="connsiteX4" fmla="*/ 299 w 52001"/>
                <a:gd name="connsiteY4" fmla="*/ 13441 h 82473"/>
                <a:gd name="connsiteX5" fmla="*/ 2450 w 52001"/>
                <a:gd name="connsiteY5" fmla="*/ 13441 h 82473"/>
                <a:gd name="connsiteX6" fmla="*/ 20922 w 52001"/>
                <a:gd name="connsiteY6" fmla="*/ 9974 h 82473"/>
                <a:gd name="connsiteX7" fmla="*/ 20922 w 52001"/>
                <a:gd name="connsiteY7" fmla="*/ 71890 h 82473"/>
                <a:gd name="connsiteX8" fmla="*/ 7511 w 52001"/>
                <a:gd name="connsiteY8" fmla="*/ 77092 h 82473"/>
                <a:gd name="connsiteX9" fmla="*/ 1184 w 52001"/>
                <a:gd name="connsiteY9" fmla="*/ 77092 h 82473"/>
                <a:gd name="connsiteX10" fmla="*/ 1184 w 52001"/>
                <a:gd name="connsiteY10" fmla="*/ 82540 h 82473"/>
                <a:gd name="connsiteX11" fmla="*/ 26743 w 52001"/>
                <a:gd name="connsiteY11" fmla="*/ 82045 h 82473"/>
                <a:gd name="connsiteX12" fmla="*/ 52301 w 52001"/>
                <a:gd name="connsiteY12" fmla="*/ 82540 h 82473"/>
                <a:gd name="connsiteX13" fmla="*/ 52301 w 52001"/>
                <a:gd name="connsiteY13" fmla="*/ 77092 h 82473"/>
                <a:gd name="connsiteX14" fmla="*/ 45974 w 52001"/>
                <a:gd name="connsiteY14" fmla="*/ 77092 h 82473"/>
                <a:gd name="connsiteX15" fmla="*/ 32563 w 52001"/>
                <a:gd name="connsiteY15" fmla="*/ 71890 h 82473"/>
                <a:gd name="connsiteX16" fmla="*/ 32563 w 52001"/>
                <a:gd name="connsiteY16" fmla="*/ 3782 h 8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01" h="82473">
                  <a:moveTo>
                    <a:pt x="32563" y="3782"/>
                  </a:moveTo>
                  <a:cubicBezTo>
                    <a:pt x="32563" y="67"/>
                    <a:pt x="32183" y="67"/>
                    <a:pt x="28008" y="67"/>
                  </a:cubicBezTo>
                  <a:cubicBezTo>
                    <a:pt x="19024" y="7992"/>
                    <a:pt x="4980" y="7992"/>
                    <a:pt x="2450" y="7992"/>
                  </a:cubicBezTo>
                  <a:lnTo>
                    <a:pt x="299" y="7992"/>
                  </a:lnTo>
                  <a:lnTo>
                    <a:pt x="299" y="13441"/>
                  </a:lnTo>
                  <a:lnTo>
                    <a:pt x="2450" y="13441"/>
                  </a:lnTo>
                  <a:cubicBezTo>
                    <a:pt x="5360" y="13441"/>
                    <a:pt x="13584" y="13070"/>
                    <a:pt x="20922" y="9974"/>
                  </a:cubicBezTo>
                  <a:lnTo>
                    <a:pt x="20922" y="71890"/>
                  </a:lnTo>
                  <a:cubicBezTo>
                    <a:pt x="20922" y="75729"/>
                    <a:pt x="20922" y="77092"/>
                    <a:pt x="7511" y="77092"/>
                  </a:cubicBezTo>
                  <a:lnTo>
                    <a:pt x="1184" y="77092"/>
                  </a:lnTo>
                  <a:lnTo>
                    <a:pt x="1184" y="82540"/>
                  </a:lnTo>
                  <a:cubicBezTo>
                    <a:pt x="8143" y="82045"/>
                    <a:pt x="19404" y="82045"/>
                    <a:pt x="26743" y="82045"/>
                  </a:cubicBezTo>
                  <a:cubicBezTo>
                    <a:pt x="34081" y="82045"/>
                    <a:pt x="45342" y="82045"/>
                    <a:pt x="52301" y="82540"/>
                  </a:cubicBezTo>
                  <a:lnTo>
                    <a:pt x="52301" y="77092"/>
                  </a:lnTo>
                  <a:lnTo>
                    <a:pt x="45974" y="77092"/>
                  </a:lnTo>
                  <a:cubicBezTo>
                    <a:pt x="32563" y="77092"/>
                    <a:pt x="32563" y="75729"/>
                    <a:pt x="32563" y="71890"/>
                  </a:cubicBezTo>
                  <a:lnTo>
                    <a:pt x="32563" y="3782"/>
                  </a:lnTo>
                  <a:close/>
                </a:path>
              </a:pathLst>
            </a:custGeom>
            <a:solidFill>
              <a:srgbClr val="000000"/>
            </a:solidFill>
            <a:ln w="25381"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8CA77F0B-D86A-DEFE-BABA-7EBBBC74E6AC}"/>
                </a:ext>
              </a:extLst>
            </p:cNvPr>
            <p:cNvSpPr/>
            <p:nvPr>
              <p:custDataLst>
                <p:tags r:id="rId25"/>
              </p:custDataLst>
            </p:nvPr>
          </p:nvSpPr>
          <p:spPr>
            <a:xfrm>
              <a:off x="9881239" y="4236684"/>
              <a:ext cx="331709" cy="8420"/>
            </a:xfrm>
            <a:custGeom>
              <a:avLst/>
              <a:gdLst>
                <a:gd name="connsiteX0" fmla="*/ 0 w 331709"/>
                <a:gd name="connsiteY0" fmla="*/ 0 h 8420"/>
                <a:gd name="connsiteX1" fmla="*/ 331710 w 331709"/>
                <a:gd name="connsiteY1" fmla="*/ 0 h 8420"/>
                <a:gd name="connsiteX2" fmla="*/ 331710 w 331709"/>
                <a:gd name="connsiteY2" fmla="*/ 8420 h 8420"/>
                <a:gd name="connsiteX3" fmla="*/ 0 w 331709"/>
                <a:gd name="connsiteY3" fmla="*/ 8420 h 8420"/>
              </a:gdLst>
              <a:ahLst/>
              <a:cxnLst>
                <a:cxn ang="0">
                  <a:pos x="connsiteX0" y="connsiteY0"/>
                </a:cxn>
                <a:cxn ang="0">
                  <a:pos x="connsiteX1" y="connsiteY1"/>
                </a:cxn>
                <a:cxn ang="0">
                  <a:pos x="connsiteX2" y="connsiteY2"/>
                </a:cxn>
                <a:cxn ang="0">
                  <a:pos x="connsiteX3" y="connsiteY3"/>
                </a:cxn>
              </a:cxnLst>
              <a:rect l="l" t="t" r="r" b="b"/>
              <a:pathLst>
                <a:path w="331709" h="8420">
                  <a:moveTo>
                    <a:pt x="0" y="0"/>
                  </a:moveTo>
                  <a:lnTo>
                    <a:pt x="331710" y="0"/>
                  </a:lnTo>
                  <a:lnTo>
                    <a:pt x="331710" y="8420"/>
                  </a:lnTo>
                  <a:lnTo>
                    <a:pt x="0" y="8420"/>
                  </a:lnTo>
                  <a:close/>
                </a:path>
              </a:pathLst>
            </a:custGeom>
            <a:solidFill>
              <a:srgbClr val="000000"/>
            </a:solidFill>
            <a:ln w="25381"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2D61C4EE-3D26-1A28-1372-BB487C6C65E0}"/>
                </a:ext>
              </a:extLst>
            </p:cNvPr>
            <p:cNvSpPr/>
            <p:nvPr>
              <p:custDataLst>
                <p:tags r:id="rId26"/>
              </p:custDataLst>
            </p:nvPr>
          </p:nvSpPr>
          <p:spPr>
            <a:xfrm>
              <a:off x="10015553" y="4261438"/>
              <a:ext cx="63009" cy="82473"/>
            </a:xfrm>
            <a:custGeom>
              <a:avLst/>
              <a:gdLst>
                <a:gd name="connsiteX0" fmla="*/ 63304 w 63009"/>
                <a:gd name="connsiteY0" fmla="*/ 58646 h 82473"/>
                <a:gd name="connsiteX1" fmla="*/ 57990 w 63009"/>
                <a:gd name="connsiteY1" fmla="*/ 58646 h 82473"/>
                <a:gd name="connsiteX2" fmla="*/ 54320 w 63009"/>
                <a:gd name="connsiteY2" fmla="*/ 69915 h 82473"/>
                <a:gd name="connsiteX3" fmla="*/ 40782 w 63009"/>
                <a:gd name="connsiteY3" fmla="*/ 70658 h 82473"/>
                <a:gd name="connsiteX4" fmla="*/ 15983 w 63009"/>
                <a:gd name="connsiteY4" fmla="*/ 70658 h 82473"/>
                <a:gd name="connsiteX5" fmla="*/ 41288 w 63009"/>
                <a:gd name="connsiteY5" fmla="*/ 52702 h 82473"/>
                <a:gd name="connsiteX6" fmla="*/ 63304 w 63009"/>
                <a:gd name="connsiteY6" fmla="*/ 24715 h 82473"/>
                <a:gd name="connsiteX7" fmla="*/ 29901 w 63009"/>
                <a:gd name="connsiteY7" fmla="*/ 73 h 82473"/>
                <a:gd name="connsiteX8" fmla="*/ 294 w 63009"/>
                <a:gd name="connsiteY8" fmla="*/ 21867 h 82473"/>
                <a:gd name="connsiteX9" fmla="*/ 7632 w 63009"/>
                <a:gd name="connsiteY9" fmla="*/ 29421 h 82473"/>
                <a:gd name="connsiteX10" fmla="*/ 15097 w 63009"/>
                <a:gd name="connsiteY10" fmla="*/ 22115 h 82473"/>
                <a:gd name="connsiteX11" fmla="*/ 7885 w 63009"/>
                <a:gd name="connsiteY11" fmla="*/ 14809 h 82473"/>
                <a:gd name="connsiteX12" fmla="*/ 27244 w 63009"/>
                <a:gd name="connsiteY12" fmla="*/ 5521 h 82473"/>
                <a:gd name="connsiteX13" fmla="*/ 49765 w 63009"/>
                <a:gd name="connsiteY13" fmla="*/ 24839 h 82473"/>
                <a:gd name="connsiteX14" fmla="*/ 32684 w 63009"/>
                <a:gd name="connsiteY14" fmla="*/ 51216 h 82473"/>
                <a:gd name="connsiteX15" fmla="*/ 1812 w 63009"/>
                <a:gd name="connsiteY15" fmla="*/ 76849 h 82473"/>
                <a:gd name="connsiteX16" fmla="*/ 294 w 63009"/>
                <a:gd name="connsiteY16" fmla="*/ 78831 h 82473"/>
                <a:gd name="connsiteX17" fmla="*/ 294 w 63009"/>
                <a:gd name="connsiteY17" fmla="*/ 82546 h 82473"/>
                <a:gd name="connsiteX18" fmla="*/ 59128 w 63009"/>
                <a:gd name="connsiteY18" fmla="*/ 82546 h 82473"/>
                <a:gd name="connsiteX19" fmla="*/ 63304 w 63009"/>
                <a:gd name="connsiteY19" fmla="*/ 58646 h 8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9" h="82473">
                  <a:moveTo>
                    <a:pt x="63304" y="58646"/>
                  </a:moveTo>
                  <a:lnTo>
                    <a:pt x="57990" y="58646"/>
                  </a:lnTo>
                  <a:cubicBezTo>
                    <a:pt x="57610" y="60999"/>
                    <a:pt x="56345" y="68676"/>
                    <a:pt x="54320" y="69915"/>
                  </a:cubicBezTo>
                  <a:cubicBezTo>
                    <a:pt x="53308" y="70658"/>
                    <a:pt x="42680" y="70658"/>
                    <a:pt x="40782" y="70658"/>
                  </a:cubicBezTo>
                  <a:lnTo>
                    <a:pt x="15983" y="70658"/>
                  </a:lnTo>
                  <a:cubicBezTo>
                    <a:pt x="24334" y="64590"/>
                    <a:pt x="33697" y="57655"/>
                    <a:pt x="41288" y="52702"/>
                  </a:cubicBezTo>
                  <a:cubicBezTo>
                    <a:pt x="52675" y="45024"/>
                    <a:pt x="63304" y="37842"/>
                    <a:pt x="63304" y="24715"/>
                  </a:cubicBezTo>
                  <a:cubicBezTo>
                    <a:pt x="63304" y="8865"/>
                    <a:pt x="47994" y="73"/>
                    <a:pt x="29901" y="73"/>
                  </a:cubicBezTo>
                  <a:cubicBezTo>
                    <a:pt x="12820" y="73"/>
                    <a:pt x="294" y="9732"/>
                    <a:pt x="294" y="21867"/>
                  </a:cubicBezTo>
                  <a:cubicBezTo>
                    <a:pt x="294" y="28307"/>
                    <a:pt x="5861" y="29421"/>
                    <a:pt x="7632" y="29421"/>
                  </a:cubicBezTo>
                  <a:cubicBezTo>
                    <a:pt x="11049" y="29421"/>
                    <a:pt x="15097" y="27192"/>
                    <a:pt x="15097" y="22115"/>
                  </a:cubicBezTo>
                  <a:cubicBezTo>
                    <a:pt x="15097" y="17657"/>
                    <a:pt x="11808" y="15180"/>
                    <a:pt x="7885" y="14809"/>
                  </a:cubicBezTo>
                  <a:cubicBezTo>
                    <a:pt x="11428" y="9236"/>
                    <a:pt x="18767" y="5521"/>
                    <a:pt x="27244" y="5521"/>
                  </a:cubicBezTo>
                  <a:cubicBezTo>
                    <a:pt x="39517" y="5521"/>
                    <a:pt x="49765" y="12704"/>
                    <a:pt x="49765" y="24839"/>
                  </a:cubicBezTo>
                  <a:cubicBezTo>
                    <a:pt x="49765" y="35241"/>
                    <a:pt x="42427" y="43167"/>
                    <a:pt x="32684" y="51216"/>
                  </a:cubicBezTo>
                  <a:lnTo>
                    <a:pt x="1812" y="76849"/>
                  </a:lnTo>
                  <a:cubicBezTo>
                    <a:pt x="547" y="77964"/>
                    <a:pt x="420" y="77964"/>
                    <a:pt x="294" y="78831"/>
                  </a:cubicBezTo>
                  <a:lnTo>
                    <a:pt x="294" y="82546"/>
                  </a:lnTo>
                  <a:lnTo>
                    <a:pt x="59128" y="82546"/>
                  </a:lnTo>
                  <a:lnTo>
                    <a:pt x="63304" y="58646"/>
                  </a:lnTo>
                  <a:close/>
                </a:path>
              </a:pathLst>
            </a:custGeom>
            <a:solidFill>
              <a:srgbClr val="000000"/>
            </a:solidFill>
            <a:ln w="25381"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61E6127D-C591-F720-3615-F69B62E11F54}"/>
                </a:ext>
              </a:extLst>
            </p:cNvPr>
            <p:cNvSpPr/>
            <p:nvPr>
              <p:custDataLst>
                <p:tags r:id="rId27"/>
              </p:custDataLst>
            </p:nvPr>
          </p:nvSpPr>
          <p:spPr>
            <a:xfrm>
              <a:off x="7106747" y="4698531"/>
              <a:ext cx="3434561" cy="9906"/>
            </a:xfrm>
            <a:custGeom>
              <a:avLst/>
              <a:gdLst>
                <a:gd name="connsiteX0" fmla="*/ 0 w 3434561"/>
                <a:gd name="connsiteY0" fmla="*/ 0 h 9906"/>
                <a:gd name="connsiteX1" fmla="*/ 3434561 w 3434561"/>
                <a:gd name="connsiteY1" fmla="*/ 0 h 9906"/>
                <a:gd name="connsiteX2" fmla="*/ 3434561 w 3434561"/>
                <a:gd name="connsiteY2" fmla="*/ 9906 h 9906"/>
                <a:gd name="connsiteX3" fmla="*/ 0 w 3434561"/>
                <a:gd name="connsiteY3" fmla="*/ 9906 h 9906"/>
              </a:gdLst>
              <a:ahLst/>
              <a:cxnLst>
                <a:cxn ang="0">
                  <a:pos x="connsiteX0" y="connsiteY0"/>
                </a:cxn>
                <a:cxn ang="0">
                  <a:pos x="connsiteX1" y="connsiteY1"/>
                </a:cxn>
                <a:cxn ang="0">
                  <a:pos x="connsiteX2" y="connsiteY2"/>
                </a:cxn>
                <a:cxn ang="0">
                  <a:pos x="connsiteX3" y="connsiteY3"/>
                </a:cxn>
              </a:cxnLst>
              <a:rect l="l" t="t" r="r" b="b"/>
              <a:pathLst>
                <a:path w="3434561" h="9906">
                  <a:moveTo>
                    <a:pt x="0" y="0"/>
                  </a:moveTo>
                  <a:lnTo>
                    <a:pt x="3434561" y="0"/>
                  </a:lnTo>
                  <a:lnTo>
                    <a:pt x="3434561" y="9906"/>
                  </a:lnTo>
                  <a:lnTo>
                    <a:pt x="0" y="9906"/>
                  </a:lnTo>
                  <a:close/>
                </a:path>
              </a:pathLst>
            </a:custGeom>
            <a:solidFill>
              <a:srgbClr val="000000"/>
            </a:solidFill>
            <a:ln w="25381"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BD486CEF-60E3-792C-6ED0-262FF474AD48}"/>
                </a:ext>
              </a:extLst>
            </p:cNvPr>
            <p:cNvSpPr/>
            <p:nvPr>
              <p:custDataLst>
                <p:tags r:id="rId28"/>
              </p:custDataLst>
            </p:nvPr>
          </p:nvSpPr>
          <p:spPr>
            <a:xfrm>
              <a:off x="7120918" y="4935163"/>
              <a:ext cx="238627" cy="247666"/>
            </a:xfrm>
            <a:custGeom>
              <a:avLst/>
              <a:gdLst>
                <a:gd name="connsiteX0" fmla="*/ 92543 w 238627"/>
                <a:gd name="connsiteY0" fmla="*/ 132351 h 247666"/>
                <a:gd name="connsiteX1" fmla="*/ 2710 w 238627"/>
                <a:gd name="connsiteY1" fmla="*/ 241076 h 247666"/>
                <a:gd name="connsiteX2" fmla="*/ 433 w 238627"/>
                <a:gd name="connsiteY2" fmla="*/ 245039 h 247666"/>
                <a:gd name="connsiteX3" fmla="*/ 7265 w 238627"/>
                <a:gd name="connsiteY3" fmla="*/ 247763 h 247666"/>
                <a:gd name="connsiteX4" fmla="*/ 217045 w 238627"/>
                <a:gd name="connsiteY4" fmla="*/ 247763 h 247666"/>
                <a:gd name="connsiteX5" fmla="*/ 238807 w 238627"/>
                <a:gd name="connsiteY5" fmla="*/ 186094 h 247666"/>
                <a:gd name="connsiteX6" fmla="*/ 232481 w 238627"/>
                <a:gd name="connsiteY6" fmla="*/ 186094 h 247666"/>
                <a:gd name="connsiteX7" fmla="*/ 187691 w 238627"/>
                <a:gd name="connsiteY7" fmla="*/ 226959 h 247666"/>
                <a:gd name="connsiteX8" fmla="*/ 128983 w 238627"/>
                <a:gd name="connsiteY8" fmla="*/ 234142 h 247666"/>
                <a:gd name="connsiteX9" fmla="*/ 21436 w 238627"/>
                <a:gd name="connsiteY9" fmla="*/ 234142 h 247666"/>
                <a:gd name="connsiteX10" fmla="*/ 109245 w 238627"/>
                <a:gd name="connsiteY10" fmla="*/ 127893 h 247666"/>
                <a:gd name="connsiteX11" fmla="*/ 111522 w 238627"/>
                <a:gd name="connsiteY11" fmla="*/ 123930 h 247666"/>
                <a:gd name="connsiteX12" fmla="*/ 109751 w 238627"/>
                <a:gd name="connsiteY12" fmla="*/ 120463 h 247666"/>
                <a:gd name="connsiteX13" fmla="*/ 27509 w 238627"/>
                <a:gd name="connsiteY13" fmla="*/ 10003 h 247666"/>
                <a:gd name="connsiteX14" fmla="*/ 127718 w 238627"/>
                <a:gd name="connsiteY14" fmla="*/ 10003 h 247666"/>
                <a:gd name="connsiteX15" fmla="*/ 232481 w 238627"/>
                <a:gd name="connsiteY15" fmla="*/ 58050 h 247666"/>
                <a:gd name="connsiteX16" fmla="*/ 238807 w 238627"/>
                <a:gd name="connsiteY16" fmla="*/ 58050 h 247666"/>
                <a:gd name="connsiteX17" fmla="*/ 217045 w 238627"/>
                <a:gd name="connsiteY17" fmla="*/ 96 h 247666"/>
                <a:gd name="connsiteX18" fmla="*/ 7265 w 238627"/>
                <a:gd name="connsiteY18" fmla="*/ 96 h 247666"/>
                <a:gd name="connsiteX19" fmla="*/ 180 w 238627"/>
                <a:gd name="connsiteY19" fmla="*/ 8022 h 247666"/>
                <a:gd name="connsiteX20" fmla="*/ 92543 w 238627"/>
                <a:gd name="connsiteY20" fmla="*/ 132351 h 2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47666">
                  <a:moveTo>
                    <a:pt x="92543" y="132351"/>
                  </a:moveTo>
                  <a:lnTo>
                    <a:pt x="2710" y="241076"/>
                  </a:lnTo>
                  <a:cubicBezTo>
                    <a:pt x="686" y="243553"/>
                    <a:pt x="433" y="244048"/>
                    <a:pt x="433" y="245039"/>
                  </a:cubicBezTo>
                  <a:cubicBezTo>
                    <a:pt x="433" y="247763"/>
                    <a:pt x="2710" y="247763"/>
                    <a:pt x="7265" y="247763"/>
                  </a:cubicBezTo>
                  <a:lnTo>
                    <a:pt x="217045" y="247763"/>
                  </a:lnTo>
                  <a:lnTo>
                    <a:pt x="238807" y="186094"/>
                  </a:lnTo>
                  <a:lnTo>
                    <a:pt x="232481" y="186094"/>
                  </a:lnTo>
                  <a:cubicBezTo>
                    <a:pt x="226154" y="204669"/>
                    <a:pt x="209200" y="219777"/>
                    <a:pt x="187691" y="226959"/>
                  </a:cubicBezTo>
                  <a:cubicBezTo>
                    <a:pt x="183642" y="228198"/>
                    <a:pt x="166181" y="234142"/>
                    <a:pt x="128983" y="234142"/>
                  </a:cubicBezTo>
                  <a:lnTo>
                    <a:pt x="21436" y="234142"/>
                  </a:lnTo>
                  <a:lnTo>
                    <a:pt x="109245" y="127893"/>
                  </a:lnTo>
                  <a:cubicBezTo>
                    <a:pt x="111016" y="125664"/>
                    <a:pt x="111522" y="124921"/>
                    <a:pt x="111522" y="123930"/>
                  </a:cubicBezTo>
                  <a:cubicBezTo>
                    <a:pt x="111522" y="122939"/>
                    <a:pt x="111269" y="122692"/>
                    <a:pt x="109751" y="120463"/>
                  </a:cubicBezTo>
                  <a:lnTo>
                    <a:pt x="27509" y="10003"/>
                  </a:lnTo>
                  <a:lnTo>
                    <a:pt x="127718" y="10003"/>
                  </a:lnTo>
                  <a:cubicBezTo>
                    <a:pt x="156565" y="10003"/>
                    <a:pt x="214767" y="11737"/>
                    <a:pt x="232481" y="58050"/>
                  </a:cubicBezTo>
                  <a:lnTo>
                    <a:pt x="238807" y="58050"/>
                  </a:lnTo>
                  <a:lnTo>
                    <a:pt x="217045" y="96"/>
                  </a:lnTo>
                  <a:lnTo>
                    <a:pt x="7265" y="96"/>
                  </a:lnTo>
                  <a:cubicBezTo>
                    <a:pt x="433" y="96"/>
                    <a:pt x="180" y="344"/>
                    <a:pt x="180" y="8022"/>
                  </a:cubicBezTo>
                  <a:lnTo>
                    <a:pt x="92543" y="132351"/>
                  </a:lnTo>
                  <a:close/>
                </a:path>
              </a:pathLst>
            </a:custGeom>
            <a:solidFill>
              <a:srgbClr val="000000"/>
            </a:solidFill>
            <a:ln w="25381"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8C0C64B4-B4B6-7FF1-EB54-CFF0FBCEC8A9}"/>
                </a:ext>
              </a:extLst>
            </p:cNvPr>
            <p:cNvSpPr/>
            <p:nvPr>
              <p:custDataLst>
                <p:tags r:id="rId29"/>
              </p:custDataLst>
            </p:nvPr>
          </p:nvSpPr>
          <p:spPr>
            <a:xfrm>
              <a:off x="7387142" y="5074899"/>
              <a:ext cx="87150" cy="122050"/>
            </a:xfrm>
            <a:custGeom>
              <a:avLst/>
              <a:gdLst>
                <a:gd name="connsiteX0" fmla="*/ 42349 w 87150"/>
                <a:gd name="connsiteY0" fmla="*/ 5308 h 122050"/>
                <a:gd name="connsiteX1" fmla="*/ 43057 w 87150"/>
                <a:gd name="connsiteY1" fmla="*/ 2534 h 122050"/>
                <a:gd name="connsiteX2" fmla="*/ 40223 w 87150"/>
                <a:gd name="connsiteY2" fmla="*/ 107 h 122050"/>
                <a:gd name="connsiteX3" fmla="*/ 17550 w 87150"/>
                <a:gd name="connsiteY3" fmla="*/ 1840 h 122050"/>
                <a:gd name="connsiteX4" fmla="*/ 13653 w 87150"/>
                <a:gd name="connsiteY4" fmla="*/ 5828 h 122050"/>
                <a:gd name="connsiteX5" fmla="*/ 18258 w 87150"/>
                <a:gd name="connsiteY5" fmla="*/ 8255 h 122050"/>
                <a:gd name="connsiteX6" fmla="*/ 26761 w 87150"/>
                <a:gd name="connsiteY6" fmla="*/ 10856 h 122050"/>
                <a:gd name="connsiteX7" fmla="*/ 26052 w 87150"/>
                <a:gd name="connsiteY7" fmla="*/ 14670 h 122050"/>
                <a:gd name="connsiteX8" fmla="*/ 1076 w 87150"/>
                <a:gd name="connsiteY8" fmla="*/ 112795 h 122050"/>
                <a:gd name="connsiteX9" fmla="*/ 190 w 87150"/>
                <a:gd name="connsiteY9" fmla="*/ 116609 h 122050"/>
                <a:gd name="connsiteX10" fmla="*/ 6213 w 87150"/>
                <a:gd name="connsiteY10" fmla="*/ 122157 h 122050"/>
                <a:gd name="connsiteX11" fmla="*/ 14361 w 87150"/>
                <a:gd name="connsiteY11" fmla="*/ 114876 h 122050"/>
                <a:gd name="connsiteX12" fmla="*/ 23041 w 87150"/>
                <a:gd name="connsiteY12" fmla="*/ 81243 h 122050"/>
                <a:gd name="connsiteX13" fmla="*/ 45714 w 87150"/>
                <a:gd name="connsiteY13" fmla="*/ 95459 h 122050"/>
                <a:gd name="connsiteX14" fmla="*/ 45360 w 87150"/>
                <a:gd name="connsiteY14" fmla="*/ 98926 h 122050"/>
                <a:gd name="connsiteX15" fmla="*/ 44651 w 87150"/>
                <a:gd name="connsiteY15" fmla="*/ 104300 h 122050"/>
                <a:gd name="connsiteX16" fmla="*/ 63428 w 87150"/>
                <a:gd name="connsiteY16" fmla="*/ 122157 h 122050"/>
                <a:gd name="connsiteX17" fmla="*/ 85924 w 87150"/>
                <a:gd name="connsiteY17" fmla="*/ 95632 h 122050"/>
                <a:gd name="connsiteX18" fmla="*/ 83090 w 87150"/>
                <a:gd name="connsiteY18" fmla="*/ 93378 h 122050"/>
                <a:gd name="connsiteX19" fmla="*/ 79547 w 87150"/>
                <a:gd name="connsiteY19" fmla="*/ 97539 h 122050"/>
                <a:gd name="connsiteX20" fmla="*/ 63959 w 87150"/>
                <a:gd name="connsiteY20" fmla="*/ 117303 h 122050"/>
                <a:gd name="connsiteX21" fmla="*/ 57759 w 87150"/>
                <a:gd name="connsiteY21" fmla="*/ 108288 h 122050"/>
                <a:gd name="connsiteX22" fmla="*/ 58822 w 87150"/>
                <a:gd name="connsiteY22" fmla="*/ 100486 h 122050"/>
                <a:gd name="connsiteX23" fmla="*/ 59708 w 87150"/>
                <a:gd name="connsiteY23" fmla="*/ 95112 h 122050"/>
                <a:gd name="connsiteX24" fmla="*/ 31012 w 87150"/>
                <a:gd name="connsiteY24" fmla="*/ 76735 h 122050"/>
                <a:gd name="connsiteX25" fmla="*/ 45714 w 87150"/>
                <a:gd name="connsiteY25" fmla="*/ 65293 h 122050"/>
                <a:gd name="connsiteX26" fmla="*/ 73525 w 87150"/>
                <a:gd name="connsiteY26" fmla="*/ 48823 h 122050"/>
                <a:gd name="connsiteX27" fmla="*/ 79370 w 87150"/>
                <a:gd name="connsiteY27" fmla="*/ 51077 h 122050"/>
                <a:gd name="connsiteX28" fmla="*/ 70159 w 87150"/>
                <a:gd name="connsiteY28" fmla="*/ 60785 h 122050"/>
                <a:gd name="connsiteX29" fmla="*/ 77244 w 87150"/>
                <a:gd name="connsiteY29" fmla="*/ 67200 h 122050"/>
                <a:gd name="connsiteX30" fmla="*/ 87341 w 87150"/>
                <a:gd name="connsiteY30" fmla="*/ 56104 h 122050"/>
                <a:gd name="connsiteX31" fmla="*/ 73702 w 87150"/>
                <a:gd name="connsiteY31" fmla="*/ 43969 h 122050"/>
                <a:gd name="connsiteX32" fmla="*/ 45360 w 87150"/>
                <a:gd name="connsiteY32" fmla="*/ 59225 h 122050"/>
                <a:gd name="connsiteX33" fmla="*/ 24812 w 87150"/>
                <a:gd name="connsiteY33" fmla="*/ 74481 h 122050"/>
                <a:gd name="connsiteX34" fmla="*/ 42349 w 87150"/>
                <a:gd name="connsiteY34" fmla="*/ 5308 h 1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2050">
                  <a:moveTo>
                    <a:pt x="42349" y="5308"/>
                  </a:moveTo>
                  <a:cubicBezTo>
                    <a:pt x="42526" y="4961"/>
                    <a:pt x="43057" y="2707"/>
                    <a:pt x="43057" y="2534"/>
                  </a:cubicBezTo>
                  <a:cubicBezTo>
                    <a:pt x="43057" y="1667"/>
                    <a:pt x="42349" y="107"/>
                    <a:pt x="40223" y="107"/>
                  </a:cubicBezTo>
                  <a:cubicBezTo>
                    <a:pt x="36680" y="107"/>
                    <a:pt x="21978" y="1494"/>
                    <a:pt x="17550" y="1840"/>
                  </a:cubicBezTo>
                  <a:cubicBezTo>
                    <a:pt x="16133" y="2014"/>
                    <a:pt x="13653" y="2187"/>
                    <a:pt x="13653" y="5828"/>
                  </a:cubicBezTo>
                  <a:cubicBezTo>
                    <a:pt x="13653" y="8255"/>
                    <a:pt x="16133" y="8255"/>
                    <a:pt x="18258" y="8255"/>
                  </a:cubicBezTo>
                  <a:cubicBezTo>
                    <a:pt x="26761" y="8255"/>
                    <a:pt x="26761" y="9469"/>
                    <a:pt x="26761" y="10856"/>
                  </a:cubicBezTo>
                  <a:cubicBezTo>
                    <a:pt x="26761" y="12069"/>
                    <a:pt x="26406" y="13109"/>
                    <a:pt x="26052" y="14670"/>
                  </a:cubicBezTo>
                  <a:lnTo>
                    <a:pt x="1076" y="112795"/>
                  </a:lnTo>
                  <a:cubicBezTo>
                    <a:pt x="190" y="115916"/>
                    <a:pt x="190" y="116263"/>
                    <a:pt x="190" y="116609"/>
                  </a:cubicBezTo>
                  <a:cubicBezTo>
                    <a:pt x="190" y="119210"/>
                    <a:pt x="2316" y="122157"/>
                    <a:pt x="6213" y="122157"/>
                  </a:cubicBezTo>
                  <a:cubicBezTo>
                    <a:pt x="10996" y="122157"/>
                    <a:pt x="13298" y="118690"/>
                    <a:pt x="14361" y="114876"/>
                  </a:cubicBezTo>
                  <a:cubicBezTo>
                    <a:pt x="14715" y="114182"/>
                    <a:pt x="22332" y="83670"/>
                    <a:pt x="23041" y="81243"/>
                  </a:cubicBezTo>
                  <a:cubicBezTo>
                    <a:pt x="35617" y="82456"/>
                    <a:pt x="45714" y="86444"/>
                    <a:pt x="45714" y="95459"/>
                  </a:cubicBezTo>
                  <a:cubicBezTo>
                    <a:pt x="45714" y="96325"/>
                    <a:pt x="45714" y="97192"/>
                    <a:pt x="45360" y="98926"/>
                  </a:cubicBezTo>
                  <a:cubicBezTo>
                    <a:pt x="44651" y="101526"/>
                    <a:pt x="44651" y="102393"/>
                    <a:pt x="44651" y="104300"/>
                  </a:cubicBezTo>
                  <a:cubicBezTo>
                    <a:pt x="44651" y="116609"/>
                    <a:pt x="54925" y="122157"/>
                    <a:pt x="63428" y="122157"/>
                  </a:cubicBezTo>
                  <a:cubicBezTo>
                    <a:pt x="80610" y="122157"/>
                    <a:pt x="85924" y="95805"/>
                    <a:pt x="85924" y="95632"/>
                  </a:cubicBezTo>
                  <a:cubicBezTo>
                    <a:pt x="85924" y="93378"/>
                    <a:pt x="83621" y="93378"/>
                    <a:pt x="83090" y="93378"/>
                  </a:cubicBezTo>
                  <a:cubicBezTo>
                    <a:pt x="80610" y="93378"/>
                    <a:pt x="80433" y="94245"/>
                    <a:pt x="79547" y="97539"/>
                  </a:cubicBezTo>
                  <a:cubicBezTo>
                    <a:pt x="77421" y="104994"/>
                    <a:pt x="72639" y="117303"/>
                    <a:pt x="63959" y="117303"/>
                  </a:cubicBezTo>
                  <a:cubicBezTo>
                    <a:pt x="59177" y="117303"/>
                    <a:pt x="57759" y="112969"/>
                    <a:pt x="57759" y="108288"/>
                  </a:cubicBezTo>
                  <a:cubicBezTo>
                    <a:pt x="57759" y="105341"/>
                    <a:pt x="57759" y="104994"/>
                    <a:pt x="58822" y="100486"/>
                  </a:cubicBezTo>
                  <a:cubicBezTo>
                    <a:pt x="58999" y="99966"/>
                    <a:pt x="59708" y="97019"/>
                    <a:pt x="59708" y="95112"/>
                  </a:cubicBezTo>
                  <a:cubicBezTo>
                    <a:pt x="59708" y="79682"/>
                    <a:pt x="38452" y="77255"/>
                    <a:pt x="31012" y="76735"/>
                  </a:cubicBezTo>
                  <a:cubicBezTo>
                    <a:pt x="36149" y="73614"/>
                    <a:pt x="42703" y="67893"/>
                    <a:pt x="45714" y="65293"/>
                  </a:cubicBezTo>
                  <a:cubicBezTo>
                    <a:pt x="54748" y="56971"/>
                    <a:pt x="63605" y="48823"/>
                    <a:pt x="73525" y="48823"/>
                  </a:cubicBezTo>
                  <a:cubicBezTo>
                    <a:pt x="75650" y="48823"/>
                    <a:pt x="77953" y="49343"/>
                    <a:pt x="79370" y="51077"/>
                  </a:cubicBezTo>
                  <a:cubicBezTo>
                    <a:pt x="71753" y="52290"/>
                    <a:pt x="70159" y="58185"/>
                    <a:pt x="70159" y="60785"/>
                  </a:cubicBezTo>
                  <a:cubicBezTo>
                    <a:pt x="70159" y="64599"/>
                    <a:pt x="73170" y="67200"/>
                    <a:pt x="77244" y="67200"/>
                  </a:cubicBezTo>
                  <a:cubicBezTo>
                    <a:pt x="82027" y="67200"/>
                    <a:pt x="87341" y="63386"/>
                    <a:pt x="87341" y="56104"/>
                  </a:cubicBezTo>
                  <a:cubicBezTo>
                    <a:pt x="87341" y="50383"/>
                    <a:pt x="83090" y="43969"/>
                    <a:pt x="73702" y="43969"/>
                  </a:cubicBezTo>
                  <a:cubicBezTo>
                    <a:pt x="63605" y="43969"/>
                    <a:pt x="54394" y="51077"/>
                    <a:pt x="45360" y="59225"/>
                  </a:cubicBezTo>
                  <a:cubicBezTo>
                    <a:pt x="37920" y="66160"/>
                    <a:pt x="32075" y="71534"/>
                    <a:pt x="24812" y="74481"/>
                  </a:cubicBezTo>
                  <a:lnTo>
                    <a:pt x="42349" y="5308"/>
                  </a:lnTo>
                  <a:close/>
                </a:path>
              </a:pathLst>
            </a:custGeom>
            <a:solidFill>
              <a:srgbClr val="000000"/>
            </a:solidFill>
            <a:ln w="25381"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9EF56D65-38C6-E1C1-6C76-5A98B3C8FF42}"/>
                </a:ext>
              </a:extLst>
            </p:cNvPr>
            <p:cNvSpPr/>
            <p:nvPr>
              <p:custDataLst>
                <p:tags r:id="rId30"/>
              </p:custDataLst>
            </p:nvPr>
          </p:nvSpPr>
          <p:spPr>
            <a:xfrm>
              <a:off x="7497477" y="5076460"/>
              <a:ext cx="35047" cy="64517"/>
            </a:xfrm>
            <a:custGeom>
              <a:avLst/>
              <a:gdLst>
                <a:gd name="connsiteX0" fmla="*/ 33977 w 35047"/>
                <a:gd name="connsiteY0" fmla="*/ 11745 h 64517"/>
                <a:gd name="connsiteX1" fmla="*/ 35242 w 35047"/>
                <a:gd name="connsiteY1" fmla="*/ 7411 h 64517"/>
                <a:gd name="connsiteX2" fmla="*/ 27398 w 35047"/>
                <a:gd name="connsiteY2" fmla="*/ 105 h 64517"/>
                <a:gd name="connsiteX3" fmla="*/ 20186 w 35047"/>
                <a:gd name="connsiteY3" fmla="*/ 5801 h 64517"/>
                <a:gd name="connsiteX4" fmla="*/ 701 w 35047"/>
                <a:gd name="connsiteY4" fmla="*/ 59421 h 64517"/>
                <a:gd name="connsiteX5" fmla="*/ 195 w 35047"/>
                <a:gd name="connsiteY5" fmla="*/ 61402 h 64517"/>
                <a:gd name="connsiteX6" fmla="*/ 5635 w 35047"/>
                <a:gd name="connsiteY6" fmla="*/ 64622 h 64517"/>
                <a:gd name="connsiteX7" fmla="*/ 7786 w 35047"/>
                <a:gd name="connsiteY7" fmla="*/ 62517 h 64517"/>
                <a:gd name="connsiteX8" fmla="*/ 33977 w 35047"/>
                <a:gd name="connsiteY8" fmla="*/ 11745 h 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4517">
                  <a:moveTo>
                    <a:pt x="33977" y="11745"/>
                  </a:moveTo>
                  <a:cubicBezTo>
                    <a:pt x="34104" y="11621"/>
                    <a:pt x="35242" y="9269"/>
                    <a:pt x="35242" y="7411"/>
                  </a:cubicBezTo>
                  <a:cubicBezTo>
                    <a:pt x="35242" y="2953"/>
                    <a:pt x="31193" y="105"/>
                    <a:pt x="27398" y="105"/>
                  </a:cubicBezTo>
                  <a:cubicBezTo>
                    <a:pt x="22210" y="105"/>
                    <a:pt x="20818" y="3944"/>
                    <a:pt x="20186" y="5801"/>
                  </a:cubicBezTo>
                  <a:lnTo>
                    <a:pt x="701" y="59421"/>
                  </a:lnTo>
                  <a:cubicBezTo>
                    <a:pt x="195" y="60907"/>
                    <a:pt x="195" y="61279"/>
                    <a:pt x="195" y="61402"/>
                  </a:cubicBezTo>
                  <a:cubicBezTo>
                    <a:pt x="195" y="63384"/>
                    <a:pt x="5509" y="64622"/>
                    <a:pt x="5635" y="64622"/>
                  </a:cubicBezTo>
                  <a:cubicBezTo>
                    <a:pt x="6774" y="64622"/>
                    <a:pt x="7027" y="64003"/>
                    <a:pt x="7786" y="62517"/>
                  </a:cubicBezTo>
                  <a:lnTo>
                    <a:pt x="33977" y="11745"/>
                  </a:lnTo>
                  <a:close/>
                </a:path>
              </a:pathLst>
            </a:custGeom>
            <a:solidFill>
              <a:srgbClr val="000000"/>
            </a:solidFill>
            <a:ln w="25381"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95581E7A-9879-73F5-BB10-CC5113D93E4C}"/>
                </a:ext>
              </a:extLst>
            </p:cNvPr>
            <p:cNvSpPr/>
            <p:nvPr>
              <p:custDataLst>
                <p:tags r:id="rId31"/>
              </p:custDataLst>
            </p:nvPr>
          </p:nvSpPr>
          <p:spPr>
            <a:xfrm>
              <a:off x="7654533" y="4836095"/>
              <a:ext cx="96159" cy="445552"/>
            </a:xfrm>
            <a:custGeom>
              <a:avLst/>
              <a:gdLst>
                <a:gd name="connsiteX0" fmla="*/ 84972 w 96159"/>
                <a:gd name="connsiteY0" fmla="*/ 442921 h 445552"/>
                <a:gd name="connsiteX1" fmla="*/ 88008 w 96159"/>
                <a:gd name="connsiteY1" fmla="*/ 445646 h 445552"/>
                <a:gd name="connsiteX2" fmla="*/ 93575 w 96159"/>
                <a:gd name="connsiteY2" fmla="*/ 445646 h 445552"/>
                <a:gd name="connsiteX3" fmla="*/ 96359 w 96159"/>
                <a:gd name="connsiteY3" fmla="*/ 443169 h 445552"/>
                <a:gd name="connsiteX4" fmla="*/ 95347 w 96159"/>
                <a:gd name="connsiteY4" fmla="*/ 440940 h 445552"/>
                <a:gd name="connsiteX5" fmla="*/ 56883 w 96159"/>
                <a:gd name="connsiteY5" fmla="*/ 391159 h 445552"/>
                <a:gd name="connsiteX6" fmla="*/ 19431 w 96159"/>
                <a:gd name="connsiteY6" fmla="*/ 222993 h 445552"/>
                <a:gd name="connsiteX7" fmla="*/ 95600 w 96159"/>
                <a:gd name="connsiteY7" fmla="*/ 4551 h 445552"/>
                <a:gd name="connsiteX8" fmla="*/ 96359 w 96159"/>
                <a:gd name="connsiteY8" fmla="*/ 2569 h 445552"/>
                <a:gd name="connsiteX9" fmla="*/ 91551 w 96159"/>
                <a:gd name="connsiteY9" fmla="*/ 93 h 445552"/>
                <a:gd name="connsiteX10" fmla="*/ 85478 w 96159"/>
                <a:gd name="connsiteY10" fmla="*/ 2074 h 445552"/>
                <a:gd name="connsiteX11" fmla="*/ 16901 w 96159"/>
                <a:gd name="connsiteY11" fmla="*/ 109066 h 445552"/>
                <a:gd name="connsiteX12" fmla="*/ 200 w 96159"/>
                <a:gd name="connsiteY12" fmla="*/ 222745 h 445552"/>
                <a:gd name="connsiteX13" fmla="*/ 50810 w 96159"/>
                <a:gd name="connsiteY13" fmla="*/ 405276 h 445552"/>
                <a:gd name="connsiteX14" fmla="*/ 67005 w 96159"/>
                <a:gd name="connsiteY14" fmla="*/ 425337 h 445552"/>
                <a:gd name="connsiteX15" fmla="*/ 75103 w 96159"/>
                <a:gd name="connsiteY15" fmla="*/ 434005 h 445552"/>
                <a:gd name="connsiteX16" fmla="*/ 84972 w 96159"/>
                <a:gd name="connsiteY16" fmla="*/ 442921 h 44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59" h="445552">
                  <a:moveTo>
                    <a:pt x="84972" y="442921"/>
                  </a:moveTo>
                  <a:cubicBezTo>
                    <a:pt x="85478" y="443169"/>
                    <a:pt x="87755" y="445646"/>
                    <a:pt x="88008" y="445646"/>
                  </a:cubicBezTo>
                  <a:lnTo>
                    <a:pt x="93575" y="445646"/>
                  </a:lnTo>
                  <a:cubicBezTo>
                    <a:pt x="94335" y="445646"/>
                    <a:pt x="96359" y="445398"/>
                    <a:pt x="96359" y="443169"/>
                  </a:cubicBezTo>
                  <a:cubicBezTo>
                    <a:pt x="96359" y="442178"/>
                    <a:pt x="95853" y="441683"/>
                    <a:pt x="95347" y="440940"/>
                  </a:cubicBezTo>
                  <a:cubicBezTo>
                    <a:pt x="86237" y="432024"/>
                    <a:pt x="72572" y="418402"/>
                    <a:pt x="56883" y="391159"/>
                  </a:cubicBezTo>
                  <a:cubicBezTo>
                    <a:pt x="29553" y="343607"/>
                    <a:pt x="19431" y="282433"/>
                    <a:pt x="19431" y="222993"/>
                  </a:cubicBezTo>
                  <a:cubicBezTo>
                    <a:pt x="19431" y="113029"/>
                    <a:pt x="51316" y="48388"/>
                    <a:pt x="95600" y="4551"/>
                  </a:cubicBezTo>
                  <a:cubicBezTo>
                    <a:pt x="96359" y="3808"/>
                    <a:pt x="96359" y="3065"/>
                    <a:pt x="96359" y="2569"/>
                  </a:cubicBezTo>
                  <a:cubicBezTo>
                    <a:pt x="96359" y="93"/>
                    <a:pt x="94588" y="93"/>
                    <a:pt x="91551" y="93"/>
                  </a:cubicBezTo>
                  <a:cubicBezTo>
                    <a:pt x="88261" y="93"/>
                    <a:pt x="87755" y="93"/>
                    <a:pt x="85478" y="2074"/>
                  </a:cubicBezTo>
                  <a:cubicBezTo>
                    <a:pt x="61438" y="22383"/>
                    <a:pt x="34361" y="56809"/>
                    <a:pt x="16901" y="109066"/>
                  </a:cubicBezTo>
                  <a:cubicBezTo>
                    <a:pt x="6020" y="141758"/>
                    <a:pt x="200" y="181633"/>
                    <a:pt x="200" y="222745"/>
                  </a:cubicBezTo>
                  <a:cubicBezTo>
                    <a:pt x="200" y="281443"/>
                    <a:pt x="11081" y="347817"/>
                    <a:pt x="50810" y="405276"/>
                  </a:cubicBezTo>
                  <a:cubicBezTo>
                    <a:pt x="57642" y="414935"/>
                    <a:pt x="67005" y="425089"/>
                    <a:pt x="67005" y="425337"/>
                  </a:cubicBezTo>
                  <a:cubicBezTo>
                    <a:pt x="69536" y="428309"/>
                    <a:pt x="73078" y="432272"/>
                    <a:pt x="75103" y="434005"/>
                  </a:cubicBezTo>
                  <a:lnTo>
                    <a:pt x="84972" y="442921"/>
                  </a:lnTo>
                  <a:close/>
                </a:path>
              </a:pathLst>
            </a:custGeom>
            <a:solidFill>
              <a:srgbClr val="000000"/>
            </a:solidFill>
            <a:ln w="25381"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5E2C23B3-C49D-1244-3AAA-9BC790944B58}"/>
                </a:ext>
              </a:extLst>
            </p:cNvPr>
            <p:cNvSpPr/>
            <p:nvPr>
              <p:custDataLst>
                <p:tags r:id="rId32"/>
              </p:custDataLst>
            </p:nvPr>
          </p:nvSpPr>
          <p:spPr>
            <a:xfrm>
              <a:off x="7782633" y="4955969"/>
              <a:ext cx="83506" cy="164946"/>
            </a:xfrm>
            <a:custGeom>
              <a:avLst/>
              <a:gdLst>
                <a:gd name="connsiteX0" fmla="*/ 52081 w 83506"/>
                <a:gd name="connsiteY0" fmla="*/ 6543 h 164946"/>
                <a:gd name="connsiteX1" fmla="*/ 46261 w 83506"/>
                <a:gd name="connsiteY1" fmla="*/ 104 h 164946"/>
                <a:gd name="connsiteX2" fmla="*/ 206 w 83506"/>
                <a:gd name="connsiteY2" fmla="*/ 15955 h 164946"/>
                <a:gd name="connsiteX3" fmla="*/ 206 w 83506"/>
                <a:gd name="connsiteY3" fmla="*/ 23632 h 164946"/>
                <a:gd name="connsiteX4" fmla="*/ 33355 w 83506"/>
                <a:gd name="connsiteY4" fmla="*/ 17193 h 164946"/>
                <a:gd name="connsiteX5" fmla="*/ 33355 w 83506"/>
                <a:gd name="connsiteY5" fmla="*/ 145484 h 164946"/>
                <a:gd name="connsiteX6" fmla="*/ 9821 w 83506"/>
                <a:gd name="connsiteY6" fmla="*/ 157372 h 164946"/>
                <a:gd name="connsiteX7" fmla="*/ 1724 w 83506"/>
                <a:gd name="connsiteY7" fmla="*/ 157372 h 164946"/>
                <a:gd name="connsiteX8" fmla="*/ 1724 w 83506"/>
                <a:gd name="connsiteY8" fmla="*/ 165050 h 164946"/>
                <a:gd name="connsiteX9" fmla="*/ 42718 w 83506"/>
                <a:gd name="connsiteY9" fmla="*/ 164307 h 164946"/>
                <a:gd name="connsiteX10" fmla="*/ 83712 w 83506"/>
                <a:gd name="connsiteY10" fmla="*/ 165050 h 164946"/>
                <a:gd name="connsiteX11" fmla="*/ 83712 w 83506"/>
                <a:gd name="connsiteY11" fmla="*/ 157372 h 164946"/>
                <a:gd name="connsiteX12" fmla="*/ 75615 w 83506"/>
                <a:gd name="connsiteY12" fmla="*/ 157372 h 164946"/>
                <a:gd name="connsiteX13" fmla="*/ 52081 w 83506"/>
                <a:gd name="connsiteY13" fmla="*/ 145484 h 164946"/>
                <a:gd name="connsiteX14" fmla="*/ 52081 w 83506"/>
                <a:gd name="connsiteY14" fmla="*/ 6543 h 16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4946">
                  <a:moveTo>
                    <a:pt x="52081" y="6543"/>
                  </a:moveTo>
                  <a:cubicBezTo>
                    <a:pt x="52081" y="599"/>
                    <a:pt x="52081" y="104"/>
                    <a:pt x="46261" y="104"/>
                  </a:cubicBezTo>
                  <a:cubicBezTo>
                    <a:pt x="30572" y="15955"/>
                    <a:pt x="8303" y="15955"/>
                    <a:pt x="206" y="15955"/>
                  </a:cubicBezTo>
                  <a:lnTo>
                    <a:pt x="206" y="23632"/>
                  </a:lnTo>
                  <a:cubicBezTo>
                    <a:pt x="5267" y="23632"/>
                    <a:pt x="20197" y="23632"/>
                    <a:pt x="33355" y="17193"/>
                  </a:cubicBezTo>
                  <a:lnTo>
                    <a:pt x="33355" y="145484"/>
                  </a:lnTo>
                  <a:cubicBezTo>
                    <a:pt x="33355" y="154400"/>
                    <a:pt x="32596" y="157372"/>
                    <a:pt x="9821" y="157372"/>
                  </a:cubicBezTo>
                  <a:lnTo>
                    <a:pt x="1724" y="157372"/>
                  </a:lnTo>
                  <a:lnTo>
                    <a:pt x="1724" y="165050"/>
                  </a:lnTo>
                  <a:cubicBezTo>
                    <a:pt x="10581" y="164307"/>
                    <a:pt x="32596" y="164307"/>
                    <a:pt x="42718" y="164307"/>
                  </a:cubicBezTo>
                  <a:cubicBezTo>
                    <a:pt x="52840" y="164307"/>
                    <a:pt x="74856" y="164307"/>
                    <a:pt x="83712" y="165050"/>
                  </a:cubicBezTo>
                  <a:lnTo>
                    <a:pt x="83712" y="157372"/>
                  </a:lnTo>
                  <a:lnTo>
                    <a:pt x="75615" y="157372"/>
                  </a:lnTo>
                  <a:cubicBezTo>
                    <a:pt x="52840" y="157372"/>
                    <a:pt x="52081" y="154648"/>
                    <a:pt x="52081" y="145484"/>
                  </a:cubicBezTo>
                  <a:lnTo>
                    <a:pt x="52081" y="6543"/>
                  </a:lnTo>
                  <a:close/>
                </a:path>
              </a:pathLst>
            </a:custGeom>
            <a:solidFill>
              <a:srgbClr val="000000"/>
            </a:solidFill>
            <a:ln w="25381"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DD2ADE5B-7B34-8DF6-EE37-47F128F84185}"/>
                </a:ext>
              </a:extLst>
            </p:cNvPr>
            <p:cNvSpPr/>
            <p:nvPr>
              <p:custDataLst>
                <p:tags r:id="rId33"/>
              </p:custDataLst>
            </p:nvPr>
          </p:nvSpPr>
          <p:spPr>
            <a:xfrm>
              <a:off x="7957041" y="4976525"/>
              <a:ext cx="168278" cy="164946"/>
            </a:xfrm>
            <a:custGeom>
              <a:avLst/>
              <a:gdLst>
                <a:gd name="connsiteX0" fmla="*/ 89540 w 168278"/>
                <a:gd name="connsiteY0" fmla="*/ 87530 h 164946"/>
                <a:gd name="connsiteX1" fmla="*/ 160141 w 168278"/>
                <a:gd name="connsiteY1" fmla="*/ 87530 h 164946"/>
                <a:gd name="connsiteX2" fmla="*/ 168492 w 168278"/>
                <a:gd name="connsiteY2" fmla="*/ 82577 h 164946"/>
                <a:gd name="connsiteX3" fmla="*/ 160141 w 168278"/>
                <a:gd name="connsiteY3" fmla="*/ 77624 h 164946"/>
                <a:gd name="connsiteX4" fmla="*/ 89540 w 168278"/>
                <a:gd name="connsiteY4" fmla="*/ 77624 h 164946"/>
                <a:gd name="connsiteX5" fmla="*/ 89540 w 168278"/>
                <a:gd name="connsiteY5" fmla="*/ 8277 h 164946"/>
                <a:gd name="connsiteX6" fmla="*/ 84479 w 168278"/>
                <a:gd name="connsiteY6" fmla="*/ 104 h 164946"/>
                <a:gd name="connsiteX7" fmla="*/ 79418 w 168278"/>
                <a:gd name="connsiteY7" fmla="*/ 8277 h 164946"/>
                <a:gd name="connsiteX8" fmla="*/ 79418 w 168278"/>
                <a:gd name="connsiteY8" fmla="*/ 77624 h 164946"/>
                <a:gd name="connsiteX9" fmla="*/ 8563 w 168278"/>
                <a:gd name="connsiteY9" fmla="*/ 77624 h 164946"/>
                <a:gd name="connsiteX10" fmla="*/ 213 w 168278"/>
                <a:gd name="connsiteY10" fmla="*/ 82577 h 164946"/>
                <a:gd name="connsiteX11" fmla="*/ 8563 w 168278"/>
                <a:gd name="connsiteY11" fmla="*/ 87530 h 164946"/>
                <a:gd name="connsiteX12" fmla="*/ 79418 w 168278"/>
                <a:gd name="connsiteY12" fmla="*/ 87530 h 164946"/>
                <a:gd name="connsiteX13" fmla="*/ 79418 w 168278"/>
                <a:gd name="connsiteY13" fmla="*/ 156877 h 164946"/>
                <a:gd name="connsiteX14" fmla="*/ 84479 w 168278"/>
                <a:gd name="connsiteY14" fmla="*/ 165050 h 164946"/>
                <a:gd name="connsiteX15" fmla="*/ 89540 w 168278"/>
                <a:gd name="connsiteY15" fmla="*/ 156877 h 164946"/>
                <a:gd name="connsiteX16" fmla="*/ 89540 w 168278"/>
                <a:gd name="connsiteY16" fmla="*/ 87530 h 16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4946">
                  <a:moveTo>
                    <a:pt x="89540" y="87530"/>
                  </a:moveTo>
                  <a:lnTo>
                    <a:pt x="160141" y="87530"/>
                  </a:lnTo>
                  <a:cubicBezTo>
                    <a:pt x="163684" y="87530"/>
                    <a:pt x="168492" y="87530"/>
                    <a:pt x="168492" y="82577"/>
                  </a:cubicBezTo>
                  <a:cubicBezTo>
                    <a:pt x="168492" y="77624"/>
                    <a:pt x="163684" y="77624"/>
                    <a:pt x="160141" y="77624"/>
                  </a:cubicBezTo>
                  <a:lnTo>
                    <a:pt x="89540" y="77624"/>
                  </a:lnTo>
                  <a:lnTo>
                    <a:pt x="89540" y="8277"/>
                  </a:lnTo>
                  <a:cubicBezTo>
                    <a:pt x="89540" y="4809"/>
                    <a:pt x="89540" y="104"/>
                    <a:pt x="84479" y="104"/>
                  </a:cubicBezTo>
                  <a:cubicBezTo>
                    <a:pt x="79418" y="104"/>
                    <a:pt x="79418" y="4809"/>
                    <a:pt x="79418" y="8277"/>
                  </a:cubicBezTo>
                  <a:lnTo>
                    <a:pt x="79418" y="77624"/>
                  </a:lnTo>
                  <a:lnTo>
                    <a:pt x="8563" y="77624"/>
                  </a:lnTo>
                  <a:cubicBezTo>
                    <a:pt x="5021" y="77624"/>
                    <a:pt x="213" y="77624"/>
                    <a:pt x="213" y="82577"/>
                  </a:cubicBezTo>
                  <a:cubicBezTo>
                    <a:pt x="213" y="87530"/>
                    <a:pt x="5021" y="87530"/>
                    <a:pt x="8563" y="87530"/>
                  </a:cubicBezTo>
                  <a:lnTo>
                    <a:pt x="79418" y="87530"/>
                  </a:lnTo>
                  <a:lnTo>
                    <a:pt x="79418" y="156877"/>
                  </a:lnTo>
                  <a:cubicBezTo>
                    <a:pt x="79418" y="160344"/>
                    <a:pt x="79418" y="165050"/>
                    <a:pt x="84479" y="165050"/>
                  </a:cubicBezTo>
                  <a:cubicBezTo>
                    <a:pt x="89540" y="165050"/>
                    <a:pt x="89540" y="160344"/>
                    <a:pt x="89540" y="156877"/>
                  </a:cubicBezTo>
                  <a:lnTo>
                    <a:pt x="89540" y="87530"/>
                  </a:lnTo>
                  <a:close/>
                </a:path>
              </a:pathLst>
            </a:custGeom>
            <a:solidFill>
              <a:srgbClr val="000000"/>
            </a:solidFill>
            <a:ln w="25381"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2EFD2FEC-FC04-E478-0DFD-463511915664}"/>
                </a:ext>
              </a:extLst>
            </p:cNvPr>
            <p:cNvSpPr/>
            <p:nvPr>
              <p:custDataLst>
                <p:tags r:id="rId34"/>
              </p:custDataLst>
            </p:nvPr>
          </p:nvSpPr>
          <p:spPr>
            <a:xfrm>
              <a:off x="8229323" y="4935164"/>
              <a:ext cx="59467" cy="247666"/>
            </a:xfrm>
            <a:custGeom>
              <a:avLst/>
              <a:gdLst>
                <a:gd name="connsiteX0" fmla="*/ 10345 w 59467"/>
                <a:gd name="connsiteY0" fmla="*/ 8525 h 247666"/>
                <a:gd name="connsiteX1" fmla="*/ 5284 w 59467"/>
                <a:gd name="connsiteY1" fmla="*/ 104 h 247666"/>
                <a:gd name="connsiteX2" fmla="*/ 223 w 59467"/>
                <a:gd name="connsiteY2" fmla="*/ 9268 h 247666"/>
                <a:gd name="connsiteX3" fmla="*/ 223 w 59467"/>
                <a:gd name="connsiteY3" fmla="*/ 238607 h 247666"/>
                <a:gd name="connsiteX4" fmla="*/ 5284 w 59467"/>
                <a:gd name="connsiteY4" fmla="*/ 247771 h 247666"/>
                <a:gd name="connsiteX5" fmla="*/ 10345 w 59467"/>
                <a:gd name="connsiteY5" fmla="*/ 239350 h 247666"/>
                <a:gd name="connsiteX6" fmla="*/ 10345 w 59467"/>
                <a:gd name="connsiteY6" fmla="*/ 8525 h 247666"/>
                <a:gd name="connsiteX7" fmla="*/ 59690 w 59467"/>
                <a:gd name="connsiteY7" fmla="*/ 9268 h 247666"/>
                <a:gd name="connsiteX8" fmla="*/ 54629 w 59467"/>
                <a:gd name="connsiteY8" fmla="*/ 104 h 247666"/>
                <a:gd name="connsiteX9" fmla="*/ 49568 w 59467"/>
                <a:gd name="connsiteY9" fmla="*/ 8525 h 247666"/>
                <a:gd name="connsiteX10" fmla="*/ 49568 w 59467"/>
                <a:gd name="connsiteY10" fmla="*/ 239350 h 247666"/>
                <a:gd name="connsiteX11" fmla="*/ 54629 w 59467"/>
                <a:gd name="connsiteY11" fmla="*/ 247771 h 247666"/>
                <a:gd name="connsiteX12" fmla="*/ 59690 w 59467"/>
                <a:gd name="connsiteY12" fmla="*/ 238607 h 247666"/>
                <a:gd name="connsiteX13" fmla="*/ 59690 w 59467"/>
                <a:gd name="connsiteY13" fmla="*/ 9268 h 2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67" h="247666">
                  <a:moveTo>
                    <a:pt x="10345" y="8525"/>
                  </a:moveTo>
                  <a:cubicBezTo>
                    <a:pt x="10345" y="4562"/>
                    <a:pt x="10345" y="104"/>
                    <a:pt x="5284" y="104"/>
                  </a:cubicBezTo>
                  <a:cubicBezTo>
                    <a:pt x="223" y="104"/>
                    <a:pt x="223" y="5552"/>
                    <a:pt x="223" y="9268"/>
                  </a:cubicBezTo>
                  <a:lnTo>
                    <a:pt x="223" y="238607"/>
                  </a:lnTo>
                  <a:cubicBezTo>
                    <a:pt x="223" y="242570"/>
                    <a:pt x="223" y="247771"/>
                    <a:pt x="5284" y="247771"/>
                  </a:cubicBezTo>
                  <a:cubicBezTo>
                    <a:pt x="10345" y="247771"/>
                    <a:pt x="10345" y="243313"/>
                    <a:pt x="10345" y="239350"/>
                  </a:cubicBezTo>
                  <a:lnTo>
                    <a:pt x="10345" y="8525"/>
                  </a:lnTo>
                  <a:close/>
                  <a:moveTo>
                    <a:pt x="59690" y="9268"/>
                  </a:moveTo>
                  <a:cubicBezTo>
                    <a:pt x="59690" y="5305"/>
                    <a:pt x="59690" y="104"/>
                    <a:pt x="54629" y="104"/>
                  </a:cubicBezTo>
                  <a:cubicBezTo>
                    <a:pt x="49568" y="104"/>
                    <a:pt x="49568" y="4562"/>
                    <a:pt x="49568" y="8525"/>
                  </a:cubicBezTo>
                  <a:lnTo>
                    <a:pt x="49568" y="239350"/>
                  </a:lnTo>
                  <a:cubicBezTo>
                    <a:pt x="49568" y="243313"/>
                    <a:pt x="49568" y="247771"/>
                    <a:pt x="54629" y="247771"/>
                  </a:cubicBezTo>
                  <a:cubicBezTo>
                    <a:pt x="59690" y="247771"/>
                    <a:pt x="59690" y="242322"/>
                    <a:pt x="59690" y="238607"/>
                  </a:cubicBezTo>
                  <a:lnTo>
                    <a:pt x="59690" y="9268"/>
                  </a:lnTo>
                  <a:close/>
                </a:path>
              </a:pathLst>
            </a:custGeom>
            <a:solidFill>
              <a:srgbClr val="000000"/>
            </a:solidFill>
            <a:ln w="25381"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5AE61D6F-BCD6-CE04-CE28-7C13C3FF1FE5}"/>
                </a:ext>
              </a:extLst>
            </p:cNvPr>
            <p:cNvSpPr/>
            <p:nvPr>
              <p:custDataLst>
                <p:tags r:id="rId35"/>
              </p:custDataLst>
            </p:nvPr>
          </p:nvSpPr>
          <p:spPr>
            <a:xfrm>
              <a:off x="8333074" y="5008969"/>
              <a:ext cx="125513" cy="113926"/>
            </a:xfrm>
            <a:custGeom>
              <a:avLst/>
              <a:gdLst>
                <a:gd name="connsiteX0" fmla="*/ 50585 w 125513"/>
                <a:gd name="connsiteY0" fmla="*/ 27595 h 113926"/>
                <a:gd name="connsiteX1" fmla="*/ 60960 w 125513"/>
                <a:gd name="connsiteY1" fmla="*/ 27347 h 113926"/>
                <a:gd name="connsiteX2" fmla="*/ 93603 w 125513"/>
                <a:gd name="connsiteY2" fmla="*/ 25861 h 113926"/>
                <a:gd name="connsiteX3" fmla="*/ 56911 w 125513"/>
                <a:gd name="connsiteY3" fmla="*/ 55334 h 113926"/>
                <a:gd name="connsiteX4" fmla="*/ 228 w 125513"/>
                <a:gd name="connsiteY4" fmla="*/ 110563 h 113926"/>
                <a:gd name="connsiteX5" fmla="*/ 6048 w 125513"/>
                <a:gd name="connsiteY5" fmla="*/ 114031 h 113926"/>
                <a:gd name="connsiteX6" fmla="*/ 12121 w 125513"/>
                <a:gd name="connsiteY6" fmla="*/ 111306 h 113926"/>
                <a:gd name="connsiteX7" fmla="*/ 34643 w 125513"/>
                <a:gd name="connsiteY7" fmla="*/ 97189 h 113926"/>
                <a:gd name="connsiteX8" fmla="*/ 51091 w 125513"/>
                <a:gd name="connsiteY8" fmla="*/ 104124 h 113926"/>
                <a:gd name="connsiteX9" fmla="*/ 74878 w 125513"/>
                <a:gd name="connsiteY9" fmla="*/ 114031 h 113926"/>
                <a:gd name="connsiteX10" fmla="*/ 121692 w 125513"/>
                <a:gd name="connsiteY10" fmla="*/ 74404 h 113926"/>
                <a:gd name="connsiteX11" fmla="*/ 115619 w 125513"/>
                <a:gd name="connsiteY11" fmla="*/ 70937 h 113926"/>
                <a:gd name="connsiteX12" fmla="*/ 110305 w 125513"/>
                <a:gd name="connsiteY12" fmla="*/ 73166 h 113926"/>
                <a:gd name="connsiteX13" fmla="*/ 88542 w 125513"/>
                <a:gd name="connsiteY13" fmla="*/ 86044 h 113926"/>
                <a:gd name="connsiteX14" fmla="*/ 32112 w 125513"/>
                <a:gd name="connsiteY14" fmla="*/ 88521 h 113926"/>
                <a:gd name="connsiteX15" fmla="*/ 69058 w 125513"/>
                <a:gd name="connsiteY15" fmla="*/ 58801 h 113926"/>
                <a:gd name="connsiteX16" fmla="*/ 125741 w 125513"/>
                <a:gd name="connsiteY16" fmla="*/ 3571 h 113926"/>
                <a:gd name="connsiteX17" fmla="*/ 119921 w 125513"/>
                <a:gd name="connsiteY17" fmla="*/ 104 h 113926"/>
                <a:gd name="connsiteX18" fmla="*/ 114101 w 125513"/>
                <a:gd name="connsiteY18" fmla="*/ 2580 h 113926"/>
                <a:gd name="connsiteX19" fmla="*/ 97146 w 125513"/>
                <a:gd name="connsiteY19" fmla="*/ 16945 h 113926"/>
                <a:gd name="connsiteX20" fmla="*/ 79180 w 125513"/>
                <a:gd name="connsiteY20" fmla="*/ 9020 h 113926"/>
                <a:gd name="connsiteX21" fmla="*/ 57417 w 125513"/>
                <a:gd name="connsiteY21" fmla="*/ 104 h 113926"/>
                <a:gd name="connsiteX22" fmla="*/ 20725 w 125513"/>
                <a:gd name="connsiteY22" fmla="*/ 29824 h 113926"/>
                <a:gd name="connsiteX23" fmla="*/ 26798 w 125513"/>
                <a:gd name="connsiteY23" fmla="*/ 33291 h 113926"/>
                <a:gd name="connsiteX24" fmla="*/ 32618 w 125513"/>
                <a:gd name="connsiteY24" fmla="*/ 30072 h 113926"/>
                <a:gd name="connsiteX25" fmla="*/ 45524 w 125513"/>
                <a:gd name="connsiteY25" fmla="*/ 27595 h 113926"/>
                <a:gd name="connsiteX26" fmla="*/ 50585 w 125513"/>
                <a:gd name="connsiteY26" fmla="*/ 27595 h 11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13" h="113926">
                  <a:moveTo>
                    <a:pt x="50585" y="27595"/>
                  </a:moveTo>
                  <a:cubicBezTo>
                    <a:pt x="54128" y="27347"/>
                    <a:pt x="57417" y="27595"/>
                    <a:pt x="60960" y="27347"/>
                  </a:cubicBezTo>
                  <a:cubicBezTo>
                    <a:pt x="71082" y="26852"/>
                    <a:pt x="83481" y="26109"/>
                    <a:pt x="93603" y="25861"/>
                  </a:cubicBezTo>
                  <a:cubicBezTo>
                    <a:pt x="86518" y="32548"/>
                    <a:pt x="82469" y="36511"/>
                    <a:pt x="56911" y="55334"/>
                  </a:cubicBezTo>
                  <a:cubicBezTo>
                    <a:pt x="5795" y="93474"/>
                    <a:pt x="228" y="109573"/>
                    <a:pt x="228" y="110563"/>
                  </a:cubicBezTo>
                  <a:cubicBezTo>
                    <a:pt x="228" y="114031"/>
                    <a:pt x="3770" y="114031"/>
                    <a:pt x="6048" y="114031"/>
                  </a:cubicBezTo>
                  <a:cubicBezTo>
                    <a:pt x="10097" y="114031"/>
                    <a:pt x="10350" y="113783"/>
                    <a:pt x="12121" y="111306"/>
                  </a:cubicBezTo>
                  <a:cubicBezTo>
                    <a:pt x="21231" y="98923"/>
                    <a:pt x="30594" y="97189"/>
                    <a:pt x="34643" y="97189"/>
                  </a:cubicBezTo>
                  <a:cubicBezTo>
                    <a:pt x="41475" y="97189"/>
                    <a:pt x="47295" y="101400"/>
                    <a:pt x="51091" y="104124"/>
                  </a:cubicBezTo>
                  <a:cubicBezTo>
                    <a:pt x="58935" y="109573"/>
                    <a:pt x="65262" y="114031"/>
                    <a:pt x="74878" y="114031"/>
                  </a:cubicBezTo>
                  <a:cubicBezTo>
                    <a:pt x="103219" y="114031"/>
                    <a:pt x="121692" y="83815"/>
                    <a:pt x="121692" y="74404"/>
                  </a:cubicBezTo>
                  <a:cubicBezTo>
                    <a:pt x="121692" y="70937"/>
                    <a:pt x="117390" y="70937"/>
                    <a:pt x="115619" y="70937"/>
                  </a:cubicBezTo>
                  <a:cubicBezTo>
                    <a:pt x="113848" y="70937"/>
                    <a:pt x="111064" y="70937"/>
                    <a:pt x="110305" y="73166"/>
                  </a:cubicBezTo>
                  <a:cubicBezTo>
                    <a:pt x="108027" y="77871"/>
                    <a:pt x="105497" y="84063"/>
                    <a:pt x="88542" y="86044"/>
                  </a:cubicBezTo>
                  <a:cubicBezTo>
                    <a:pt x="87024" y="86292"/>
                    <a:pt x="37679" y="88273"/>
                    <a:pt x="32112" y="88521"/>
                  </a:cubicBezTo>
                  <a:cubicBezTo>
                    <a:pt x="39198" y="81834"/>
                    <a:pt x="43246" y="77871"/>
                    <a:pt x="69058" y="58801"/>
                  </a:cubicBezTo>
                  <a:cubicBezTo>
                    <a:pt x="120174" y="20660"/>
                    <a:pt x="125741" y="4562"/>
                    <a:pt x="125741" y="3571"/>
                  </a:cubicBezTo>
                  <a:cubicBezTo>
                    <a:pt x="125741" y="104"/>
                    <a:pt x="122198" y="104"/>
                    <a:pt x="119921" y="104"/>
                  </a:cubicBezTo>
                  <a:cubicBezTo>
                    <a:pt x="116125" y="104"/>
                    <a:pt x="115619" y="104"/>
                    <a:pt x="114101" y="2580"/>
                  </a:cubicBezTo>
                  <a:cubicBezTo>
                    <a:pt x="108027" y="11249"/>
                    <a:pt x="103219" y="16945"/>
                    <a:pt x="97146" y="16945"/>
                  </a:cubicBezTo>
                  <a:cubicBezTo>
                    <a:pt x="90567" y="16945"/>
                    <a:pt x="85000" y="12982"/>
                    <a:pt x="79180" y="9020"/>
                  </a:cubicBezTo>
                  <a:cubicBezTo>
                    <a:pt x="73106" y="4562"/>
                    <a:pt x="66780" y="104"/>
                    <a:pt x="57417" y="104"/>
                  </a:cubicBezTo>
                  <a:cubicBezTo>
                    <a:pt x="35149" y="104"/>
                    <a:pt x="20725" y="22146"/>
                    <a:pt x="20725" y="29824"/>
                  </a:cubicBezTo>
                  <a:cubicBezTo>
                    <a:pt x="20725" y="33291"/>
                    <a:pt x="24774" y="33291"/>
                    <a:pt x="26798" y="33291"/>
                  </a:cubicBezTo>
                  <a:cubicBezTo>
                    <a:pt x="29075" y="33291"/>
                    <a:pt x="31859" y="33291"/>
                    <a:pt x="32618" y="30072"/>
                  </a:cubicBezTo>
                  <a:cubicBezTo>
                    <a:pt x="36161" y="28338"/>
                    <a:pt x="37932" y="28090"/>
                    <a:pt x="45524" y="27595"/>
                  </a:cubicBezTo>
                  <a:lnTo>
                    <a:pt x="50585" y="27595"/>
                  </a:lnTo>
                  <a:close/>
                </a:path>
              </a:pathLst>
            </a:custGeom>
            <a:solidFill>
              <a:srgbClr val="000000"/>
            </a:solidFill>
            <a:ln w="25381"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F24E7893-4462-8F46-1063-F373AD95EED5}"/>
                </a:ext>
              </a:extLst>
            </p:cNvPr>
            <p:cNvSpPr/>
            <p:nvPr>
              <p:custDataLst>
                <p:tags r:id="rId36"/>
              </p:custDataLst>
            </p:nvPr>
          </p:nvSpPr>
          <p:spPr>
            <a:xfrm>
              <a:off x="8471238" y="5081610"/>
              <a:ext cx="108229" cy="78188"/>
            </a:xfrm>
            <a:custGeom>
              <a:avLst/>
              <a:gdLst>
                <a:gd name="connsiteX0" fmla="*/ 13518 w 108229"/>
                <a:gd name="connsiteY0" fmla="*/ 65638 h 78188"/>
                <a:gd name="connsiteX1" fmla="*/ 11747 w 108229"/>
                <a:gd name="connsiteY1" fmla="*/ 72746 h 78188"/>
                <a:gd name="connsiteX2" fmla="*/ 17770 w 108229"/>
                <a:gd name="connsiteY2" fmla="*/ 78294 h 78188"/>
                <a:gd name="connsiteX3" fmla="*/ 24678 w 108229"/>
                <a:gd name="connsiteY3" fmla="*/ 74480 h 78188"/>
                <a:gd name="connsiteX4" fmla="*/ 27866 w 108229"/>
                <a:gd name="connsiteY4" fmla="*/ 63731 h 78188"/>
                <a:gd name="connsiteX5" fmla="*/ 31763 w 108229"/>
                <a:gd name="connsiteY5" fmla="*/ 48128 h 78188"/>
                <a:gd name="connsiteX6" fmla="*/ 34775 w 108229"/>
                <a:gd name="connsiteY6" fmla="*/ 36512 h 78188"/>
                <a:gd name="connsiteX7" fmla="*/ 42214 w 108229"/>
                <a:gd name="connsiteY7" fmla="*/ 20909 h 78188"/>
                <a:gd name="connsiteX8" fmla="*/ 68785 w 108229"/>
                <a:gd name="connsiteY8" fmla="*/ 4960 h 78188"/>
                <a:gd name="connsiteX9" fmla="*/ 79236 w 108229"/>
                <a:gd name="connsiteY9" fmla="*/ 17095 h 78188"/>
                <a:gd name="connsiteX10" fmla="*/ 68785 w 108229"/>
                <a:gd name="connsiteY10" fmla="*/ 54022 h 78188"/>
                <a:gd name="connsiteX11" fmla="*/ 66128 w 108229"/>
                <a:gd name="connsiteY11" fmla="*/ 63384 h 78188"/>
                <a:gd name="connsiteX12" fmla="*/ 82956 w 108229"/>
                <a:gd name="connsiteY12" fmla="*/ 78294 h 78188"/>
                <a:gd name="connsiteX13" fmla="*/ 108463 w 108229"/>
                <a:gd name="connsiteY13" fmla="*/ 51769 h 78188"/>
                <a:gd name="connsiteX14" fmla="*/ 105629 w 108229"/>
                <a:gd name="connsiteY14" fmla="*/ 49515 h 78188"/>
                <a:gd name="connsiteX15" fmla="*/ 102263 w 108229"/>
                <a:gd name="connsiteY15" fmla="*/ 52462 h 78188"/>
                <a:gd name="connsiteX16" fmla="*/ 83487 w 108229"/>
                <a:gd name="connsiteY16" fmla="*/ 73440 h 78188"/>
                <a:gd name="connsiteX17" fmla="*/ 79059 w 108229"/>
                <a:gd name="connsiteY17" fmla="*/ 67372 h 78188"/>
                <a:gd name="connsiteX18" fmla="*/ 83133 w 108229"/>
                <a:gd name="connsiteY18" fmla="*/ 53329 h 78188"/>
                <a:gd name="connsiteX19" fmla="*/ 92521 w 108229"/>
                <a:gd name="connsiteY19" fmla="*/ 19869 h 78188"/>
                <a:gd name="connsiteX20" fmla="*/ 69493 w 108229"/>
                <a:gd name="connsiteY20" fmla="*/ 105 h 78188"/>
                <a:gd name="connsiteX21" fmla="*/ 39557 w 108229"/>
                <a:gd name="connsiteY21" fmla="*/ 15882 h 78188"/>
                <a:gd name="connsiteX22" fmla="*/ 20604 w 108229"/>
                <a:gd name="connsiteY22" fmla="*/ 105 h 78188"/>
                <a:gd name="connsiteX23" fmla="*/ 6610 w 108229"/>
                <a:gd name="connsiteY23" fmla="*/ 9467 h 78188"/>
                <a:gd name="connsiteX24" fmla="*/ 233 w 108229"/>
                <a:gd name="connsiteY24" fmla="*/ 26630 h 78188"/>
                <a:gd name="connsiteX25" fmla="*/ 3244 w 108229"/>
                <a:gd name="connsiteY25" fmla="*/ 28884 h 78188"/>
                <a:gd name="connsiteX26" fmla="*/ 7141 w 108229"/>
                <a:gd name="connsiteY26" fmla="*/ 23683 h 78188"/>
                <a:gd name="connsiteX27" fmla="*/ 20072 w 108229"/>
                <a:gd name="connsiteY27" fmla="*/ 4960 h 78188"/>
                <a:gd name="connsiteX28" fmla="*/ 25918 w 108229"/>
                <a:gd name="connsiteY28" fmla="*/ 13455 h 78188"/>
                <a:gd name="connsiteX29" fmla="*/ 23084 w 108229"/>
                <a:gd name="connsiteY29" fmla="*/ 27844 h 78188"/>
                <a:gd name="connsiteX30" fmla="*/ 19187 w 108229"/>
                <a:gd name="connsiteY30" fmla="*/ 43447 h 78188"/>
                <a:gd name="connsiteX31" fmla="*/ 13518 w 108229"/>
                <a:gd name="connsiteY31" fmla="*/ 65638 h 7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8188">
                  <a:moveTo>
                    <a:pt x="13518" y="65638"/>
                  </a:moveTo>
                  <a:cubicBezTo>
                    <a:pt x="12810" y="67892"/>
                    <a:pt x="11747" y="72226"/>
                    <a:pt x="11747" y="72746"/>
                  </a:cubicBezTo>
                  <a:cubicBezTo>
                    <a:pt x="11747" y="76560"/>
                    <a:pt x="14935" y="78294"/>
                    <a:pt x="17770" y="78294"/>
                  </a:cubicBezTo>
                  <a:cubicBezTo>
                    <a:pt x="20958" y="78294"/>
                    <a:pt x="23792" y="76040"/>
                    <a:pt x="24678" y="74480"/>
                  </a:cubicBezTo>
                  <a:cubicBezTo>
                    <a:pt x="25564" y="72919"/>
                    <a:pt x="26981" y="67372"/>
                    <a:pt x="27866" y="63731"/>
                  </a:cubicBezTo>
                  <a:cubicBezTo>
                    <a:pt x="28752" y="60437"/>
                    <a:pt x="30701" y="52462"/>
                    <a:pt x="31763" y="48128"/>
                  </a:cubicBezTo>
                  <a:cubicBezTo>
                    <a:pt x="32826" y="44314"/>
                    <a:pt x="33889" y="40500"/>
                    <a:pt x="34775" y="36512"/>
                  </a:cubicBezTo>
                  <a:cubicBezTo>
                    <a:pt x="36723" y="29404"/>
                    <a:pt x="37077" y="28017"/>
                    <a:pt x="42214" y="20909"/>
                  </a:cubicBezTo>
                  <a:cubicBezTo>
                    <a:pt x="47174" y="13975"/>
                    <a:pt x="55500" y="4960"/>
                    <a:pt x="68785" y="4960"/>
                  </a:cubicBezTo>
                  <a:cubicBezTo>
                    <a:pt x="79059" y="4960"/>
                    <a:pt x="79236" y="13801"/>
                    <a:pt x="79236" y="17095"/>
                  </a:cubicBezTo>
                  <a:cubicBezTo>
                    <a:pt x="79236" y="27497"/>
                    <a:pt x="71619" y="46741"/>
                    <a:pt x="68785" y="54022"/>
                  </a:cubicBezTo>
                  <a:cubicBezTo>
                    <a:pt x="66836" y="58877"/>
                    <a:pt x="66128" y="60437"/>
                    <a:pt x="66128" y="63384"/>
                  </a:cubicBezTo>
                  <a:cubicBezTo>
                    <a:pt x="66128" y="72573"/>
                    <a:pt x="73922" y="78294"/>
                    <a:pt x="82956" y="78294"/>
                  </a:cubicBezTo>
                  <a:cubicBezTo>
                    <a:pt x="100669" y="78294"/>
                    <a:pt x="108463" y="54369"/>
                    <a:pt x="108463" y="51769"/>
                  </a:cubicBezTo>
                  <a:cubicBezTo>
                    <a:pt x="108463" y="49515"/>
                    <a:pt x="106160" y="49515"/>
                    <a:pt x="105629" y="49515"/>
                  </a:cubicBezTo>
                  <a:cubicBezTo>
                    <a:pt x="103149" y="49515"/>
                    <a:pt x="102972" y="50555"/>
                    <a:pt x="102263" y="52462"/>
                  </a:cubicBezTo>
                  <a:cubicBezTo>
                    <a:pt x="98189" y="66331"/>
                    <a:pt x="90572" y="73440"/>
                    <a:pt x="83487" y="73440"/>
                  </a:cubicBezTo>
                  <a:cubicBezTo>
                    <a:pt x="79767" y="73440"/>
                    <a:pt x="79059" y="71012"/>
                    <a:pt x="79059" y="67372"/>
                  </a:cubicBezTo>
                  <a:cubicBezTo>
                    <a:pt x="79059" y="63384"/>
                    <a:pt x="79944" y="61130"/>
                    <a:pt x="83133" y="53329"/>
                  </a:cubicBezTo>
                  <a:cubicBezTo>
                    <a:pt x="85258" y="47955"/>
                    <a:pt x="92521" y="29578"/>
                    <a:pt x="92521" y="19869"/>
                  </a:cubicBezTo>
                  <a:cubicBezTo>
                    <a:pt x="92521" y="3053"/>
                    <a:pt x="78881" y="105"/>
                    <a:pt x="69493" y="105"/>
                  </a:cubicBezTo>
                  <a:cubicBezTo>
                    <a:pt x="54791" y="105"/>
                    <a:pt x="44871" y="8947"/>
                    <a:pt x="39557" y="15882"/>
                  </a:cubicBezTo>
                  <a:cubicBezTo>
                    <a:pt x="38317" y="3919"/>
                    <a:pt x="27866" y="105"/>
                    <a:pt x="20604" y="105"/>
                  </a:cubicBezTo>
                  <a:cubicBezTo>
                    <a:pt x="12987" y="105"/>
                    <a:pt x="8913" y="5480"/>
                    <a:pt x="6610" y="9467"/>
                  </a:cubicBezTo>
                  <a:cubicBezTo>
                    <a:pt x="2713" y="15882"/>
                    <a:pt x="233" y="25764"/>
                    <a:pt x="233" y="26630"/>
                  </a:cubicBezTo>
                  <a:cubicBezTo>
                    <a:pt x="233" y="28884"/>
                    <a:pt x="2713" y="28884"/>
                    <a:pt x="3244" y="28884"/>
                  </a:cubicBezTo>
                  <a:cubicBezTo>
                    <a:pt x="5724" y="28884"/>
                    <a:pt x="5902" y="28364"/>
                    <a:pt x="7141" y="23683"/>
                  </a:cubicBezTo>
                  <a:cubicBezTo>
                    <a:pt x="9799" y="13455"/>
                    <a:pt x="13164" y="4960"/>
                    <a:pt x="20072" y="4960"/>
                  </a:cubicBezTo>
                  <a:cubicBezTo>
                    <a:pt x="24678" y="4960"/>
                    <a:pt x="25918" y="8774"/>
                    <a:pt x="25918" y="13455"/>
                  </a:cubicBezTo>
                  <a:cubicBezTo>
                    <a:pt x="25918" y="16749"/>
                    <a:pt x="24324" y="23163"/>
                    <a:pt x="23084" y="27844"/>
                  </a:cubicBezTo>
                  <a:cubicBezTo>
                    <a:pt x="21844" y="32525"/>
                    <a:pt x="20072" y="39633"/>
                    <a:pt x="19187" y="43447"/>
                  </a:cubicBezTo>
                  <a:lnTo>
                    <a:pt x="13518" y="65638"/>
                  </a:lnTo>
                  <a:close/>
                </a:path>
              </a:pathLst>
            </a:custGeom>
            <a:solidFill>
              <a:srgbClr val="000000"/>
            </a:solidFill>
            <a:ln w="25381"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BB949475-A937-A386-CE76-8FD59232BDC9}"/>
                </a:ext>
              </a:extLst>
            </p:cNvPr>
            <p:cNvSpPr/>
            <p:nvPr>
              <p:custDataLst>
                <p:tags r:id="rId37"/>
              </p:custDataLst>
            </p:nvPr>
          </p:nvSpPr>
          <p:spPr>
            <a:xfrm>
              <a:off x="8677892" y="5054045"/>
              <a:ext cx="154614" cy="9906"/>
            </a:xfrm>
            <a:custGeom>
              <a:avLst/>
              <a:gdLst>
                <a:gd name="connsiteX0" fmla="*/ 145998 w 154614"/>
                <a:gd name="connsiteY0" fmla="*/ 10011 h 9906"/>
                <a:gd name="connsiteX1" fmla="*/ 154855 w 154614"/>
                <a:gd name="connsiteY1" fmla="*/ 5057 h 9906"/>
                <a:gd name="connsiteX2" fmla="*/ 145998 w 154614"/>
                <a:gd name="connsiteY2" fmla="*/ 104 h 9906"/>
                <a:gd name="connsiteX3" fmla="*/ 9098 w 154614"/>
                <a:gd name="connsiteY3" fmla="*/ 104 h 9906"/>
                <a:gd name="connsiteX4" fmla="*/ 241 w 154614"/>
                <a:gd name="connsiteY4" fmla="*/ 5057 h 9906"/>
                <a:gd name="connsiteX5" fmla="*/ 9098 w 154614"/>
                <a:gd name="connsiteY5" fmla="*/ 10011 h 9906"/>
                <a:gd name="connsiteX6" fmla="*/ 145998 w 154614"/>
                <a:gd name="connsiteY6" fmla="*/ 10011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906">
                  <a:moveTo>
                    <a:pt x="145998" y="10011"/>
                  </a:moveTo>
                  <a:cubicBezTo>
                    <a:pt x="150300" y="10011"/>
                    <a:pt x="154855" y="10011"/>
                    <a:pt x="154855" y="5057"/>
                  </a:cubicBezTo>
                  <a:cubicBezTo>
                    <a:pt x="154855" y="104"/>
                    <a:pt x="150300" y="104"/>
                    <a:pt x="145998" y="104"/>
                  </a:cubicBezTo>
                  <a:lnTo>
                    <a:pt x="9098" y="104"/>
                  </a:lnTo>
                  <a:cubicBezTo>
                    <a:pt x="4796" y="104"/>
                    <a:pt x="241" y="104"/>
                    <a:pt x="241" y="5057"/>
                  </a:cubicBezTo>
                  <a:cubicBezTo>
                    <a:pt x="241" y="10011"/>
                    <a:pt x="4796" y="10011"/>
                    <a:pt x="9098" y="10011"/>
                  </a:cubicBezTo>
                  <a:lnTo>
                    <a:pt x="145998" y="10011"/>
                  </a:lnTo>
                  <a:close/>
                </a:path>
              </a:pathLst>
            </a:custGeom>
            <a:solidFill>
              <a:srgbClr val="000000"/>
            </a:solidFill>
            <a:ln w="25381"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2C3860C7-FD22-0E7A-6A4A-40BAD382DCDC}"/>
                </a:ext>
              </a:extLst>
            </p:cNvPr>
            <p:cNvSpPr/>
            <p:nvPr>
              <p:custDataLst>
                <p:tags r:id="rId38"/>
              </p:custDataLst>
            </p:nvPr>
          </p:nvSpPr>
          <p:spPr>
            <a:xfrm>
              <a:off x="8917531" y="5011446"/>
              <a:ext cx="137153" cy="162964"/>
            </a:xfrm>
            <a:custGeom>
              <a:avLst/>
              <a:gdLst>
                <a:gd name="connsiteX0" fmla="*/ 51114 w 137153"/>
                <a:gd name="connsiteY0" fmla="*/ 22642 h 162964"/>
                <a:gd name="connsiteX1" fmla="*/ 54910 w 137153"/>
                <a:gd name="connsiteY1" fmla="*/ 6791 h 162964"/>
                <a:gd name="connsiteX2" fmla="*/ 47571 w 137153"/>
                <a:gd name="connsiteY2" fmla="*/ 104 h 162964"/>
                <a:gd name="connsiteX3" fmla="*/ 37449 w 137153"/>
                <a:gd name="connsiteY3" fmla="*/ 9020 h 162964"/>
                <a:gd name="connsiteX4" fmla="*/ 1010 w 137153"/>
                <a:gd name="connsiteY4" fmla="*/ 152419 h 162964"/>
                <a:gd name="connsiteX5" fmla="*/ 251 w 137153"/>
                <a:gd name="connsiteY5" fmla="*/ 156382 h 162964"/>
                <a:gd name="connsiteX6" fmla="*/ 7336 w 137153"/>
                <a:gd name="connsiteY6" fmla="*/ 163069 h 162964"/>
                <a:gd name="connsiteX7" fmla="*/ 16193 w 137153"/>
                <a:gd name="connsiteY7" fmla="*/ 157868 h 162964"/>
                <a:gd name="connsiteX8" fmla="*/ 30111 w 137153"/>
                <a:gd name="connsiteY8" fmla="*/ 104619 h 162964"/>
                <a:gd name="connsiteX9" fmla="*/ 54657 w 137153"/>
                <a:gd name="connsiteY9" fmla="*/ 112297 h 162964"/>
                <a:gd name="connsiteX10" fmla="*/ 88313 w 137153"/>
                <a:gd name="connsiteY10" fmla="*/ 94217 h 162964"/>
                <a:gd name="connsiteX11" fmla="*/ 111087 w 137153"/>
                <a:gd name="connsiteY11" fmla="*/ 112297 h 162964"/>
                <a:gd name="connsiteX12" fmla="*/ 129813 w 137153"/>
                <a:gd name="connsiteY12" fmla="*/ 98675 h 162964"/>
                <a:gd name="connsiteX13" fmla="*/ 137404 w 137153"/>
                <a:gd name="connsiteY13" fmla="*/ 74156 h 162964"/>
                <a:gd name="connsiteX14" fmla="*/ 134368 w 137153"/>
                <a:gd name="connsiteY14" fmla="*/ 71680 h 162964"/>
                <a:gd name="connsiteX15" fmla="*/ 130825 w 137153"/>
                <a:gd name="connsiteY15" fmla="*/ 76138 h 162964"/>
                <a:gd name="connsiteX16" fmla="*/ 111593 w 137153"/>
                <a:gd name="connsiteY16" fmla="*/ 106848 h 162964"/>
                <a:gd name="connsiteX17" fmla="*/ 104002 w 137153"/>
                <a:gd name="connsiteY17" fmla="*/ 95456 h 162964"/>
                <a:gd name="connsiteX18" fmla="*/ 109063 w 137153"/>
                <a:gd name="connsiteY18" fmla="*/ 69698 h 162964"/>
                <a:gd name="connsiteX19" fmla="*/ 116148 w 137153"/>
                <a:gd name="connsiteY19" fmla="*/ 42950 h 162964"/>
                <a:gd name="connsiteX20" fmla="*/ 120450 w 137153"/>
                <a:gd name="connsiteY20" fmla="*/ 26109 h 162964"/>
                <a:gd name="connsiteX21" fmla="*/ 124246 w 137153"/>
                <a:gd name="connsiteY21" fmla="*/ 9515 h 162964"/>
                <a:gd name="connsiteX22" fmla="*/ 116907 w 137153"/>
                <a:gd name="connsiteY22" fmla="*/ 2828 h 162964"/>
                <a:gd name="connsiteX23" fmla="*/ 107038 w 137153"/>
                <a:gd name="connsiteY23" fmla="*/ 11497 h 162964"/>
                <a:gd name="connsiteX24" fmla="*/ 95145 w 137153"/>
                <a:gd name="connsiteY24" fmla="*/ 57810 h 162964"/>
                <a:gd name="connsiteX25" fmla="*/ 88566 w 137153"/>
                <a:gd name="connsiteY25" fmla="*/ 83072 h 162964"/>
                <a:gd name="connsiteX26" fmla="*/ 55669 w 137153"/>
                <a:gd name="connsiteY26" fmla="*/ 106848 h 162964"/>
                <a:gd name="connsiteX27" fmla="*/ 36943 w 137153"/>
                <a:gd name="connsiteY27" fmla="*/ 85301 h 162964"/>
                <a:gd name="connsiteX28" fmla="*/ 40486 w 137153"/>
                <a:gd name="connsiteY28" fmla="*/ 64250 h 162964"/>
                <a:gd name="connsiteX29" fmla="*/ 51114 w 137153"/>
                <a:gd name="connsiteY29" fmla="*/ 22642 h 1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53" h="162964">
                  <a:moveTo>
                    <a:pt x="51114" y="22642"/>
                  </a:moveTo>
                  <a:cubicBezTo>
                    <a:pt x="52379" y="17441"/>
                    <a:pt x="54910" y="8029"/>
                    <a:pt x="54910" y="6791"/>
                  </a:cubicBezTo>
                  <a:cubicBezTo>
                    <a:pt x="54910" y="2580"/>
                    <a:pt x="51873" y="104"/>
                    <a:pt x="47571" y="104"/>
                  </a:cubicBezTo>
                  <a:cubicBezTo>
                    <a:pt x="46812" y="104"/>
                    <a:pt x="39727" y="351"/>
                    <a:pt x="37449" y="9020"/>
                  </a:cubicBezTo>
                  <a:lnTo>
                    <a:pt x="1010" y="152419"/>
                  </a:lnTo>
                  <a:cubicBezTo>
                    <a:pt x="251" y="155391"/>
                    <a:pt x="251" y="155886"/>
                    <a:pt x="251" y="156382"/>
                  </a:cubicBezTo>
                  <a:cubicBezTo>
                    <a:pt x="251" y="160097"/>
                    <a:pt x="3034" y="163069"/>
                    <a:pt x="7336" y="163069"/>
                  </a:cubicBezTo>
                  <a:cubicBezTo>
                    <a:pt x="12650" y="163069"/>
                    <a:pt x="15687" y="158611"/>
                    <a:pt x="16193" y="157868"/>
                  </a:cubicBezTo>
                  <a:cubicBezTo>
                    <a:pt x="17205" y="155639"/>
                    <a:pt x="20495" y="142760"/>
                    <a:pt x="30111" y="104619"/>
                  </a:cubicBezTo>
                  <a:cubicBezTo>
                    <a:pt x="38208" y="111306"/>
                    <a:pt x="49596" y="112297"/>
                    <a:pt x="54657" y="112297"/>
                  </a:cubicBezTo>
                  <a:cubicBezTo>
                    <a:pt x="72370" y="112297"/>
                    <a:pt x="82239" y="101152"/>
                    <a:pt x="88313" y="94217"/>
                  </a:cubicBezTo>
                  <a:cubicBezTo>
                    <a:pt x="90590" y="105362"/>
                    <a:pt x="99953" y="112297"/>
                    <a:pt x="111087" y="112297"/>
                  </a:cubicBezTo>
                  <a:cubicBezTo>
                    <a:pt x="119944" y="112297"/>
                    <a:pt x="125764" y="106601"/>
                    <a:pt x="129813" y="98675"/>
                  </a:cubicBezTo>
                  <a:cubicBezTo>
                    <a:pt x="134115" y="89759"/>
                    <a:pt x="137404" y="74652"/>
                    <a:pt x="137404" y="74156"/>
                  </a:cubicBezTo>
                  <a:cubicBezTo>
                    <a:pt x="137404" y="71680"/>
                    <a:pt x="135127" y="71680"/>
                    <a:pt x="134368" y="71680"/>
                  </a:cubicBezTo>
                  <a:cubicBezTo>
                    <a:pt x="131837" y="71680"/>
                    <a:pt x="131584" y="72670"/>
                    <a:pt x="130825" y="76138"/>
                  </a:cubicBezTo>
                  <a:cubicBezTo>
                    <a:pt x="126523" y="92236"/>
                    <a:pt x="121968" y="106848"/>
                    <a:pt x="111593" y="106848"/>
                  </a:cubicBezTo>
                  <a:cubicBezTo>
                    <a:pt x="104761" y="106848"/>
                    <a:pt x="104002" y="100409"/>
                    <a:pt x="104002" y="95456"/>
                  </a:cubicBezTo>
                  <a:cubicBezTo>
                    <a:pt x="104002" y="90007"/>
                    <a:pt x="107038" y="78367"/>
                    <a:pt x="109063" y="69698"/>
                  </a:cubicBezTo>
                  <a:lnTo>
                    <a:pt x="116148" y="42950"/>
                  </a:lnTo>
                  <a:cubicBezTo>
                    <a:pt x="116907" y="39235"/>
                    <a:pt x="119438" y="29824"/>
                    <a:pt x="120450" y="26109"/>
                  </a:cubicBezTo>
                  <a:cubicBezTo>
                    <a:pt x="121715" y="20413"/>
                    <a:pt x="124246" y="11001"/>
                    <a:pt x="124246" y="9515"/>
                  </a:cubicBezTo>
                  <a:cubicBezTo>
                    <a:pt x="124246" y="5057"/>
                    <a:pt x="120703" y="2828"/>
                    <a:pt x="116907" y="2828"/>
                  </a:cubicBezTo>
                  <a:cubicBezTo>
                    <a:pt x="115642" y="2828"/>
                    <a:pt x="109063" y="3076"/>
                    <a:pt x="107038" y="11497"/>
                  </a:cubicBezTo>
                  <a:lnTo>
                    <a:pt x="95145" y="57810"/>
                  </a:lnTo>
                  <a:cubicBezTo>
                    <a:pt x="92108" y="70194"/>
                    <a:pt x="89325" y="80596"/>
                    <a:pt x="88566" y="83072"/>
                  </a:cubicBezTo>
                  <a:cubicBezTo>
                    <a:pt x="88313" y="84311"/>
                    <a:pt x="76166" y="106848"/>
                    <a:pt x="55669" y="106848"/>
                  </a:cubicBezTo>
                  <a:cubicBezTo>
                    <a:pt x="43016" y="106848"/>
                    <a:pt x="36943" y="98675"/>
                    <a:pt x="36943" y="85301"/>
                  </a:cubicBezTo>
                  <a:cubicBezTo>
                    <a:pt x="36943" y="78119"/>
                    <a:pt x="38715" y="71184"/>
                    <a:pt x="40486" y="64250"/>
                  </a:cubicBezTo>
                  <a:lnTo>
                    <a:pt x="51114" y="22642"/>
                  </a:lnTo>
                  <a:close/>
                </a:path>
              </a:pathLst>
            </a:custGeom>
            <a:solidFill>
              <a:srgbClr val="000000"/>
            </a:solidFill>
            <a:ln w="25381"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CE98DC45-6155-8404-33DE-49F7A7410BCF}"/>
                </a:ext>
              </a:extLst>
            </p:cNvPr>
            <p:cNvSpPr/>
            <p:nvPr>
              <p:custDataLst>
                <p:tags r:id="rId39"/>
              </p:custDataLst>
            </p:nvPr>
          </p:nvSpPr>
          <p:spPr>
            <a:xfrm>
              <a:off x="9075700" y="5037748"/>
              <a:ext cx="87150" cy="122050"/>
            </a:xfrm>
            <a:custGeom>
              <a:avLst/>
              <a:gdLst>
                <a:gd name="connsiteX0" fmla="*/ 42415 w 87150"/>
                <a:gd name="connsiteY0" fmla="*/ 5306 h 122050"/>
                <a:gd name="connsiteX1" fmla="*/ 43124 w 87150"/>
                <a:gd name="connsiteY1" fmla="*/ 2532 h 122050"/>
                <a:gd name="connsiteX2" fmla="*/ 40289 w 87150"/>
                <a:gd name="connsiteY2" fmla="*/ 105 h 122050"/>
                <a:gd name="connsiteX3" fmla="*/ 17616 w 87150"/>
                <a:gd name="connsiteY3" fmla="*/ 1839 h 122050"/>
                <a:gd name="connsiteX4" fmla="*/ 13719 w 87150"/>
                <a:gd name="connsiteY4" fmla="*/ 5826 h 122050"/>
                <a:gd name="connsiteX5" fmla="*/ 18325 w 87150"/>
                <a:gd name="connsiteY5" fmla="*/ 8254 h 122050"/>
                <a:gd name="connsiteX6" fmla="*/ 26827 w 87150"/>
                <a:gd name="connsiteY6" fmla="*/ 10854 h 122050"/>
                <a:gd name="connsiteX7" fmla="*/ 26119 w 87150"/>
                <a:gd name="connsiteY7" fmla="*/ 14668 h 122050"/>
                <a:gd name="connsiteX8" fmla="*/ 1142 w 87150"/>
                <a:gd name="connsiteY8" fmla="*/ 112794 h 122050"/>
                <a:gd name="connsiteX9" fmla="*/ 257 w 87150"/>
                <a:gd name="connsiteY9" fmla="*/ 116608 h 122050"/>
                <a:gd name="connsiteX10" fmla="*/ 6279 w 87150"/>
                <a:gd name="connsiteY10" fmla="*/ 122156 h 122050"/>
                <a:gd name="connsiteX11" fmla="*/ 14428 w 87150"/>
                <a:gd name="connsiteY11" fmla="*/ 114874 h 122050"/>
                <a:gd name="connsiteX12" fmla="*/ 23107 w 87150"/>
                <a:gd name="connsiteY12" fmla="*/ 81241 h 122050"/>
                <a:gd name="connsiteX13" fmla="*/ 45781 w 87150"/>
                <a:gd name="connsiteY13" fmla="*/ 95457 h 122050"/>
                <a:gd name="connsiteX14" fmla="*/ 45426 w 87150"/>
                <a:gd name="connsiteY14" fmla="*/ 98924 h 122050"/>
                <a:gd name="connsiteX15" fmla="*/ 44718 w 87150"/>
                <a:gd name="connsiteY15" fmla="*/ 104299 h 122050"/>
                <a:gd name="connsiteX16" fmla="*/ 63494 w 87150"/>
                <a:gd name="connsiteY16" fmla="*/ 122156 h 122050"/>
                <a:gd name="connsiteX17" fmla="*/ 85990 w 87150"/>
                <a:gd name="connsiteY17" fmla="*/ 95630 h 122050"/>
                <a:gd name="connsiteX18" fmla="*/ 83156 w 87150"/>
                <a:gd name="connsiteY18" fmla="*/ 93377 h 122050"/>
                <a:gd name="connsiteX19" fmla="*/ 79614 w 87150"/>
                <a:gd name="connsiteY19" fmla="*/ 97538 h 122050"/>
                <a:gd name="connsiteX20" fmla="*/ 64026 w 87150"/>
                <a:gd name="connsiteY20" fmla="*/ 117301 h 122050"/>
                <a:gd name="connsiteX21" fmla="*/ 57826 w 87150"/>
                <a:gd name="connsiteY21" fmla="*/ 108286 h 122050"/>
                <a:gd name="connsiteX22" fmla="*/ 58889 w 87150"/>
                <a:gd name="connsiteY22" fmla="*/ 100485 h 122050"/>
                <a:gd name="connsiteX23" fmla="*/ 59774 w 87150"/>
                <a:gd name="connsiteY23" fmla="*/ 95110 h 122050"/>
                <a:gd name="connsiteX24" fmla="*/ 31078 w 87150"/>
                <a:gd name="connsiteY24" fmla="*/ 76733 h 122050"/>
                <a:gd name="connsiteX25" fmla="*/ 45781 w 87150"/>
                <a:gd name="connsiteY25" fmla="*/ 65291 h 122050"/>
                <a:gd name="connsiteX26" fmla="*/ 73591 w 87150"/>
                <a:gd name="connsiteY26" fmla="*/ 48821 h 122050"/>
                <a:gd name="connsiteX27" fmla="*/ 79436 w 87150"/>
                <a:gd name="connsiteY27" fmla="*/ 51075 h 122050"/>
                <a:gd name="connsiteX28" fmla="*/ 70225 w 87150"/>
                <a:gd name="connsiteY28" fmla="*/ 60784 h 122050"/>
                <a:gd name="connsiteX29" fmla="*/ 77311 w 87150"/>
                <a:gd name="connsiteY29" fmla="*/ 67198 h 122050"/>
                <a:gd name="connsiteX30" fmla="*/ 87408 w 87150"/>
                <a:gd name="connsiteY30" fmla="*/ 56103 h 122050"/>
                <a:gd name="connsiteX31" fmla="*/ 73768 w 87150"/>
                <a:gd name="connsiteY31" fmla="*/ 43967 h 122050"/>
                <a:gd name="connsiteX32" fmla="*/ 45426 w 87150"/>
                <a:gd name="connsiteY32" fmla="*/ 59223 h 122050"/>
                <a:gd name="connsiteX33" fmla="*/ 24879 w 87150"/>
                <a:gd name="connsiteY33" fmla="*/ 74480 h 122050"/>
                <a:gd name="connsiteX34" fmla="*/ 42415 w 87150"/>
                <a:gd name="connsiteY34" fmla="*/ 5306 h 1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2050">
                  <a:moveTo>
                    <a:pt x="42415" y="5306"/>
                  </a:moveTo>
                  <a:cubicBezTo>
                    <a:pt x="42592" y="4960"/>
                    <a:pt x="43124" y="2706"/>
                    <a:pt x="43124" y="2532"/>
                  </a:cubicBezTo>
                  <a:cubicBezTo>
                    <a:pt x="43124" y="1666"/>
                    <a:pt x="42415" y="105"/>
                    <a:pt x="40289" y="105"/>
                  </a:cubicBezTo>
                  <a:cubicBezTo>
                    <a:pt x="36747" y="105"/>
                    <a:pt x="22044" y="1492"/>
                    <a:pt x="17616" y="1839"/>
                  </a:cubicBezTo>
                  <a:cubicBezTo>
                    <a:pt x="16199" y="2012"/>
                    <a:pt x="13719" y="2186"/>
                    <a:pt x="13719" y="5826"/>
                  </a:cubicBezTo>
                  <a:cubicBezTo>
                    <a:pt x="13719" y="8254"/>
                    <a:pt x="16199" y="8254"/>
                    <a:pt x="18325" y="8254"/>
                  </a:cubicBezTo>
                  <a:cubicBezTo>
                    <a:pt x="26827" y="8254"/>
                    <a:pt x="26827" y="9467"/>
                    <a:pt x="26827" y="10854"/>
                  </a:cubicBezTo>
                  <a:cubicBezTo>
                    <a:pt x="26827" y="12068"/>
                    <a:pt x="26473" y="13108"/>
                    <a:pt x="26119" y="14668"/>
                  </a:cubicBezTo>
                  <a:lnTo>
                    <a:pt x="1142" y="112794"/>
                  </a:lnTo>
                  <a:cubicBezTo>
                    <a:pt x="257" y="115914"/>
                    <a:pt x="257" y="116261"/>
                    <a:pt x="257" y="116608"/>
                  </a:cubicBezTo>
                  <a:cubicBezTo>
                    <a:pt x="257" y="119208"/>
                    <a:pt x="2382" y="122156"/>
                    <a:pt x="6279" y="122156"/>
                  </a:cubicBezTo>
                  <a:cubicBezTo>
                    <a:pt x="11062" y="122156"/>
                    <a:pt x="13365" y="118688"/>
                    <a:pt x="14428" y="114874"/>
                  </a:cubicBezTo>
                  <a:cubicBezTo>
                    <a:pt x="14782" y="114181"/>
                    <a:pt x="22399" y="83668"/>
                    <a:pt x="23107" y="81241"/>
                  </a:cubicBezTo>
                  <a:cubicBezTo>
                    <a:pt x="35684" y="82455"/>
                    <a:pt x="45781" y="86442"/>
                    <a:pt x="45781" y="95457"/>
                  </a:cubicBezTo>
                  <a:cubicBezTo>
                    <a:pt x="45781" y="96324"/>
                    <a:pt x="45781" y="97191"/>
                    <a:pt x="45426" y="98924"/>
                  </a:cubicBezTo>
                  <a:cubicBezTo>
                    <a:pt x="44718" y="101525"/>
                    <a:pt x="44718" y="102392"/>
                    <a:pt x="44718" y="104299"/>
                  </a:cubicBezTo>
                  <a:cubicBezTo>
                    <a:pt x="44718" y="116608"/>
                    <a:pt x="54992" y="122156"/>
                    <a:pt x="63494" y="122156"/>
                  </a:cubicBezTo>
                  <a:cubicBezTo>
                    <a:pt x="80676" y="122156"/>
                    <a:pt x="85990" y="95804"/>
                    <a:pt x="85990" y="95630"/>
                  </a:cubicBezTo>
                  <a:cubicBezTo>
                    <a:pt x="85990" y="93377"/>
                    <a:pt x="83688" y="93377"/>
                    <a:pt x="83156" y="93377"/>
                  </a:cubicBezTo>
                  <a:cubicBezTo>
                    <a:pt x="80676" y="93377"/>
                    <a:pt x="80499" y="94244"/>
                    <a:pt x="79614" y="97538"/>
                  </a:cubicBezTo>
                  <a:cubicBezTo>
                    <a:pt x="77488" y="104992"/>
                    <a:pt x="72705" y="117301"/>
                    <a:pt x="64026" y="117301"/>
                  </a:cubicBezTo>
                  <a:cubicBezTo>
                    <a:pt x="59243" y="117301"/>
                    <a:pt x="57826" y="112967"/>
                    <a:pt x="57826" y="108286"/>
                  </a:cubicBezTo>
                  <a:cubicBezTo>
                    <a:pt x="57826" y="105339"/>
                    <a:pt x="57826" y="104992"/>
                    <a:pt x="58889" y="100485"/>
                  </a:cubicBezTo>
                  <a:cubicBezTo>
                    <a:pt x="59066" y="99965"/>
                    <a:pt x="59774" y="97017"/>
                    <a:pt x="59774" y="95110"/>
                  </a:cubicBezTo>
                  <a:cubicBezTo>
                    <a:pt x="59774" y="79681"/>
                    <a:pt x="38518" y="77254"/>
                    <a:pt x="31078" y="76733"/>
                  </a:cubicBezTo>
                  <a:cubicBezTo>
                    <a:pt x="36215" y="73613"/>
                    <a:pt x="42769" y="67892"/>
                    <a:pt x="45781" y="65291"/>
                  </a:cubicBezTo>
                  <a:cubicBezTo>
                    <a:pt x="54815" y="56970"/>
                    <a:pt x="63671" y="48821"/>
                    <a:pt x="73591" y="48821"/>
                  </a:cubicBezTo>
                  <a:cubicBezTo>
                    <a:pt x="75717" y="48821"/>
                    <a:pt x="78019" y="49342"/>
                    <a:pt x="79436" y="51075"/>
                  </a:cubicBezTo>
                  <a:cubicBezTo>
                    <a:pt x="71820" y="52289"/>
                    <a:pt x="70225" y="58183"/>
                    <a:pt x="70225" y="60784"/>
                  </a:cubicBezTo>
                  <a:cubicBezTo>
                    <a:pt x="70225" y="64598"/>
                    <a:pt x="73237" y="67198"/>
                    <a:pt x="77311" y="67198"/>
                  </a:cubicBezTo>
                  <a:cubicBezTo>
                    <a:pt x="82093" y="67198"/>
                    <a:pt x="87408" y="63384"/>
                    <a:pt x="87408" y="56103"/>
                  </a:cubicBezTo>
                  <a:cubicBezTo>
                    <a:pt x="87408" y="50382"/>
                    <a:pt x="83156" y="43967"/>
                    <a:pt x="73768" y="43967"/>
                  </a:cubicBezTo>
                  <a:cubicBezTo>
                    <a:pt x="63671" y="43967"/>
                    <a:pt x="54460" y="51075"/>
                    <a:pt x="45426" y="59223"/>
                  </a:cubicBezTo>
                  <a:cubicBezTo>
                    <a:pt x="37987" y="66158"/>
                    <a:pt x="32141" y="71532"/>
                    <a:pt x="24879" y="74480"/>
                  </a:cubicBezTo>
                  <a:lnTo>
                    <a:pt x="42415" y="5306"/>
                  </a:lnTo>
                  <a:close/>
                </a:path>
              </a:pathLst>
            </a:custGeom>
            <a:solidFill>
              <a:srgbClr val="000000"/>
            </a:solidFill>
            <a:ln w="25381"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7BC5876D-30D1-7AAE-12FC-AFA9007C5B64}"/>
                </a:ext>
              </a:extLst>
            </p:cNvPr>
            <p:cNvSpPr/>
            <p:nvPr>
              <p:custDataLst>
                <p:tags r:id="rId40"/>
              </p:custDataLst>
            </p:nvPr>
          </p:nvSpPr>
          <p:spPr>
            <a:xfrm>
              <a:off x="9186035" y="5039308"/>
              <a:ext cx="35047" cy="64517"/>
            </a:xfrm>
            <a:custGeom>
              <a:avLst/>
              <a:gdLst>
                <a:gd name="connsiteX0" fmla="*/ 34043 w 35047"/>
                <a:gd name="connsiteY0" fmla="*/ 11744 h 64517"/>
                <a:gd name="connsiteX1" fmla="*/ 35309 w 35047"/>
                <a:gd name="connsiteY1" fmla="*/ 7410 h 64517"/>
                <a:gd name="connsiteX2" fmla="*/ 27464 w 35047"/>
                <a:gd name="connsiteY2" fmla="*/ 103 h 64517"/>
                <a:gd name="connsiteX3" fmla="*/ 20252 w 35047"/>
                <a:gd name="connsiteY3" fmla="*/ 5800 h 64517"/>
                <a:gd name="connsiteX4" fmla="*/ 767 w 35047"/>
                <a:gd name="connsiteY4" fmla="*/ 59420 h 64517"/>
                <a:gd name="connsiteX5" fmla="*/ 261 w 35047"/>
                <a:gd name="connsiteY5" fmla="*/ 61401 h 64517"/>
                <a:gd name="connsiteX6" fmla="*/ 5702 w 35047"/>
                <a:gd name="connsiteY6" fmla="*/ 64621 h 64517"/>
                <a:gd name="connsiteX7" fmla="*/ 7853 w 35047"/>
                <a:gd name="connsiteY7" fmla="*/ 62515 h 64517"/>
                <a:gd name="connsiteX8" fmla="*/ 34043 w 35047"/>
                <a:gd name="connsiteY8" fmla="*/ 11744 h 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4517">
                  <a:moveTo>
                    <a:pt x="34043" y="11744"/>
                  </a:moveTo>
                  <a:cubicBezTo>
                    <a:pt x="34170" y="11620"/>
                    <a:pt x="35309" y="9267"/>
                    <a:pt x="35309" y="7410"/>
                  </a:cubicBezTo>
                  <a:cubicBezTo>
                    <a:pt x="35309" y="2951"/>
                    <a:pt x="31260" y="103"/>
                    <a:pt x="27464" y="103"/>
                  </a:cubicBezTo>
                  <a:cubicBezTo>
                    <a:pt x="22277" y="103"/>
                    <a:pt x="20885" y="3942"/>
                    <a:pt x="20252" y="5800"/>
                  </a:cubicBezTo>
                  <a:lnTo>
                    <a:pt x="767" y="59420"/>
                  </a:lnTo>
                  <a:cubicBezTo>
                    <a:pt x="261" y="60906"/>
                    <a:pt x="261" y="61277"/>
                    <a:pt x="261" y="61401"/>
                  </a:cubicBezTo>
                  <a:cubicBezTo>
                    <a:pt x="261" y="63382"/>
                    <a:pt x="5575" y="64621"/>
                    <a:pt x="5702" y="64621"/>
                  </a:cubicBezTo>
                  <a:cubicBezTo>
                    <a:pt x="6841" y="64621"/>
                    <a:pt x="7094" y="64001"/>
                    <a:pt x="7853" y="62515"/>
                  </a:cubicBezTo>
                  <a:lnTo>
                    <a:pt x="34043" y="11744"/>
                  </a:lnTo>
                  <a:close/>
                </a:path>
              </a:pathLst>
            </a:custGeom>
            <a:solidFill>
              <a:srgbClr val="000000"/>
            </a:solidFill>
            <a:ln w="25381"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5B0EA0A0-1FEB-0DD0-8E77-3467FDB599D5}"/>
                </a:ext>
              </a:extLst>
            </p:cNvPr>
            <p:cNvSpPr/>
            <p:nvPr>
              <p:custDataLst>
                <p:tags r:id="rId41"/>
              </p:custDataLst>
            </p:nvPr>
          </p:nvSpPr>
          <p:spPr>
            <a:xfrm>
              <a:off x="9288770" y="4935164"/>
              <a:ext cx="59467" cy="247666"/>
            </a:xfrm>
            <a:custGeom>
              <a:avLst/>
              <a:gdLst>
                <a:gd name="connsiteX0" fmla="*/ 10386 w 59467"/>
                <a:gd name="connsiteY0" fmla="*/ 8525 h 247666"/>
                <a:gd name="connsiteX1" fmla="*/ 5325 w 59467"/>
                <a:gd name="connsiteY1" fmla="*/ 104 h 247666"/>
                <a:gd name="connsiteX2" fmla="*/ 264 w 59467"/>
                <a:gd name="connsiteY2" fmla="*/ 9268 h 247666"/>
                <a:gd name="connsiteX3" fmla="*/ 264 w 59467"/>
                <a:gd name="connsiteY3" fmla="*/ 238607 h 247666"/>
                <a:gd name="connsiteX4" fmla="*/ 5325 w 59467"/>
                <a:gd name="connsiteY4" fmla="*/ 247771 h 247666"/>
                <a:gd name="connsiteX5" fmla="*/ 10386 w 59467"/>
                <a:gd name="connsiteY5" fmla="*/ 239350 h 247666"/>
                <a:gd name="connsiteX6" fmla="*/ 10386 w 59467"/>
                <a:gd name="connsiteY6" fmla="*/ 8525 h 247666"/>
                <a:gd name="connsiteX7" fmla="*/ 59731 w 59467"/>
                <a:gd name="connsiteY7" fmla="*/ 9268 h 247666"/>
                <a:gd name="connsiteX8" fmla="*/ 54670 w 59467"/>
                <a:gd name="connsiteY8" fmla="*/ 104 h 247666"/>
                <a:gd name="connsiteX9" fmla="*/ 49609 w 59467"/>
                <a:gd name="connsiteY9" fmla="*/ 8525 h 247666"/>
                <a:gd name="connsiteX10" fmla="*/ 49609 w 59467"/>
                <a:gd name="connsiteY10" fmla="*/ 239350 h 247666"/>
                <a:gd name="connsiteX11" fmla="*/ 54670 w 59467"/>
                <a:gd name="connsiteY11" fmla="*/ 247771 h 247666"/>
                <a:gd name="connsiteX12" fmla="*/ 59731 w 59467"/>
                <a:gd name="connsiteY12" fmla="*/ 238607 h 247666"/>
                <a:gd name="connsiteX13" fmla="*/ 59731 w 59467"/>
                <a:gd name="connsiteY13" fmla="*/ 9268 h 2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67" h="247666">
                  <a:moveTo>
                    <a:pt x="10386" y="8525"/>
                  </a:moveTo>
                  <a:cubicBezTo>
                    <a:pt x="10386" y="4562"/>
                    <a:pt x="10386" y="104"/>
                    <a:pt x="5325" y="104"/>
                  </a:cubicBezTo>
                  <a:cubicBezTo>
                    <a:pt x="264" y="104"/>
                    <a:pt x="264" y="5552"/>
                    <a:pt x="264" y="9268"/>
                  </a:cubicBezTo>
                  <a:lnTo>
                    <a:pt x="264" y="238607"/>
                  </a:lnTo>
                  <a:cubicBezTo>
                    <a:pt x="264" y="242570"/>
                    <a:pt x="264" y="247771"/>
                    <a:pt x="5325" y="247771"/>
                  </a:cubicBezTo>
                  <a:cubicBezTo>
                    <a:pt x="10386" y="247771"/>
                    <a:pt x="10386" y="243313"/>
                    <a:pt x="10386" y="239350"/>
                  </a:cubicBezTo>
                  <a:lnTo>
                    <a:pt x="10386" y="8525"/>
                  </a:lnTo>
                  <a:close/>
                  <a:moveTo>
                    <a:pt x="59731" y="9268"/>
                  </a:moveTo>
                  <a:cubicBezTo>
                    <a:pt x="59731" y="5305"/>
                    <a:pt x="59731" y="104"/>
                    <a:pt x="54670" y="104"/>
                  </a:cubicBezTo>
                  <a:cubicBezTo>
                    <a:pt x="49609" y="104"/>
                    <a:pt x="49609" y="4562"/>
                    <a:pt x="49609" y="8525"/>
                  </a:cubicBezTo>
                  <a:lnTo>
                    <a:pt x="49609" y="239350"/>
                  </a:lnTo>
                  <a:cubicBezTo>
                    <a:pt x="49609" y="243313"/>
                    <a:pt x="49609" y="247771"/>
                    <a:pt x="54670" y="247771"/>
                  </a:cubicBezTo>
                  <a:cubicBezTo>
                    <a:pt x="59731" y="247771"/>
                    <a:pt x="59731" y="242322"/>
                    <a:pt x="59731" y="238607"/>
                  </a:cubicBezTo>
                  <a:lnTo>
                    <a:pt x="59731" y="9268"/>
                  </a:lnTo>
                  <a:close/>
                </a:path>
              </a:pathLst>
            </a:custGeom>
            <a:solidFill>
              <a:srgbClr val="000000"/>
            </a:solidFill>
            <a:ln w="25381"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A27E8507-C766-2250-54E5-8D952D800CF7}"/>
                </a:ext>
              </a:extLst>
            </p:cNvPr>
            <p:cNvSpPr/>
            <p:nvPr>
              <p:custDataLst>
                <p:tags r:id="rId42"/>
              </p:custDataLst>
            </p:nvPr>
          </p:nvSpPr>
          <p:spPr>
            <a:xfrm>
              <a:off x="9393053" y="4881277"/>
              <a:ext cx="78293" cy="115115"/>
            </a:xfrm>
            <a:custGeom>
              <a:avLst/>
              <a:gdLst>
                <a:gd name="connsiteX0" fmla="*/ 78563 w 78293"/>
                <a:gd name="connsiteY0" fmla="*/ 83662 h 115115"/>
                <a:gd name="connsiteX1" fmla="*/ 72541 w 78293"/>
                <a:gd name="connsiteY1" fmla="*/ 83662 h 115115"/>
                <a:gd name="connsiteX2" fmla="*/ 67935 w 78293"/>
                <a:gd name="connsiteY2" fmla="*/ 99438 h 115115"/>
                <a:gd name="connsiteX3" fmla="*/ 50399 w 78293"/>
                <a:gd name="connsiteY3" fmla="*/ 100478 h 115115"/>
                <a:gd name="connsiteX4" fmla="*/ 17806 w 78293"/>
                <a:gd name="connsiteY4" fmla="*/ 100478 h 115115"/>
                <a:gd name="connsiteX5" fmla="*/ 53233 w 78293"/>
                <a:gd name="connsiteY5" fmla="*/ 71353 h 115115"/>
                <a:gd name="connsiteX6" fmla="*/ 78563 w 78293"/>
                <a:gd name="connsiteY6" fmla="*/ 33905 h 115115"/>
                <a:gd name="connsiteX7" fmla="*/ 37114 w 78293"/>
                <a:gd name="connsiteY7" fmla="*/ 99 h 115115"/>
                <a:gd name="connsiteX8" fmla="*/ 269 w 78293"/>
                <a:gd name="connsiteY8" fmla="*/ 31131 h 115115"/>
                <a:gd name="connsiteX9" fmla="*/ 9658 w 78293"/>
                <a:gd name="connsiteY9" fmla="*/ 40840 h 115115"/>
                <a:gd name="connsiteX10" fmla="*/ 19046 w 78293"/>
                <a:gd name="connsiteY10" fmla="*/ 31652 h 115115"/>
                <a:gd name="connsiteX11" fmla="*/ 8595 w 78293"/>
                <a:gd name="connsiteY11" fmla="*/ 22463 h 115115"/>
                <a:gd name="connsiteX12" fmla="*/ 34457 w 78293"/>
                <a:gd name="connsiteY12" fmla="*/ 6340 h 115115"/>
                <a:gd name="connsiteX13" fmla="*/ 61381 w 78293"/>
                <a:gd name="connsiteY13" fmla="*/ 33905 h 115115"/>
                <a:gd name="connsiteX14" fmla="*/ 44730 w 78293"/>
                <a:gd name="connsiteY14" fmla="*/ 67192 h 115115"/>
                <a:gd name="connsiteX15" fmla="*/ 2041 w 78293"/>
                <a:gd name="connsiteY15" fmla="*/ 108453 h 115115"/>
                <a:gd name="connsiteX16" fmla="*/ 269 w 78293"/>
                <a:gd name="connsiteY16" fmla="*/ 115214 h 115115"/>
                <a:gd name="connsiteX17" fmla="*/ 73249 w 78293"/>
                <a:gd name="connsiteY17" fmla="*/ 115214 h 115115"/>
                <a:gd name="connsiteX18" fmla="*/ 78563 w 78293"/>
                <a:gd name="connsiteY18" fmla="*/ 83662 h 11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5115">
                  <a:moveTo>
                    <a:pt x="78563" y="83662"/>
                  </a:moveTo>
                  <a:lnTo>
                    <a:pt x="72541" y="83662"/>
                  </a:lnTo>
                  <a:cubicBezTo>
                    <a:pt x="72009" y="87476"/>
                    <a:pt x="70238" y="97704"/>
                    <a:pt x="67935" y="99438"/>
                  </a:cubicBezTo>
                  <a:cubicBezTo>
                    <a:pt x="66518" y="100478"/>
                    <a:pt x="52879" y="100478"/>
                    <a:pt x="50399" y="100478"/>
                  </a:cubicBezTo>
                  <a:lnTo>
                    <a:pt x="17806" y="100478"/>
                  </a:lnTo>
                  <a:cubicBezTo>
                    <a:pt x="36405" y="84355"/>
                    <a:pt x="42605" y="79501"/>
                    <a:pt x="53233" y="71353"/>
                  </a:cubicBezTo>
                  <a:cubicBezTo>
                    <a:pt x="66341" y="61124"/>
                    <a:pt x="78563" y="50375"/>
                    <a:pt x="78563" y="33905"/>
                  </a:cubicBezTo>
                  <a:cubicBezTo>
                    <a:pt x="78563" y="12928"/>
                    <a:pt x="59787" y="99"/>
                    <a:pt x="37114" y="99"/>
                  </a:cubicBezTo>
                  <a:cubicBezTo>
                    <a:pt x="15149" y="99"/>
                    <a:pt x="269" y="15182"/>
                    <a:pt x="269" y="31131"/>
                  </a:cubicBezTo>
                  <a:cubicBezTo>
                    <a:pt x="269" y="39973"/>
                    <a:pt x="7886" y="40840"/>
                    <a:pt x="9658" y="40840"/>
                  </a:cubicBezTo>
                  <a:cubicBezTo>
                    <a:pt x="13909" y="40840"/>
                    <a:pt x="19046" y="37893"/>
                    <a:pt x="19046" y="31652"/>
                  </a:cubicBezTo>
                  <a:cubicBezTo>
                    <a:pt x="19046" y="28531"/>
                    <a:pt x="17806" y="22463"/>
                    <a:pt x="8595" y="22463"/>
                  </a:cubicBezTo>
                  <a:cubicBezTo>
                    <a:pt x="14086" y="10154"/>
                    <a:pt x="26131" y="6340"/>
                    <a:pt x="34457" y="6340"/>
                  </a:cubicBezTo>
                  <a:cubicBezTo>
                    <a:pt x="52170" y="6340"/>
                    <a:pt x="61381" y="19863"/>
                    <a:pt x="61381" y="33905"/>
                  </a:cubicBezTo>
                  <a:cubicBezTo>
                    <a:pt x="61381" y="48988"/>
                    <a:pt x="50399" y="60951"/>
                    <a:pt x="44730" y="67192"/>
                  </a:cubicBezTo>
                  <a:lnTo>
                    <a:pt x="2041" y="108453"/>
                  </a:lnTo>
                  <a:cubicBezTo>
                    <a:pt x="269" y="110013"/>
                    <a:pt x="269" y="110360"/>
                    <a:pt x="269" y="115214"/>
                  </a:cubicBezTo>
                  <a:lnTo>
                    <a:pt x="73249" y="115214"/>
                  </a:lnTo>
                  <a:lnTo>
                    <a:pt x="78563" y="83662"/>
                  </a:lnTo>
                  <a:close/>
                </a:path>
              </a:pathLst>
            </a:custGeom>
            <a:solidFill>
              <a:srgbClr val="000000"/>
            </a:solidFill>
            <a:ln w="25381"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8945FFC3-AD11-73DE-987F-0354FE37CCC5}"/>
                </a:ext>
              </a:extLst>
            </p:cNvPr>
            <p:cNvSpPr/>
            <p:nvPr>
              <p:custDataLst>
                <p:tags r:id="rId43"/>
              </p:custDataLst>
            </p:nvPr>
          </p:nvSpPr>
          <p:spPr>
            <a:xfrm>
              <a:off x="9551507" y="4935164"/>
              <a:ext cx="98436" cy="247666"/>
            </a:xfrm>
            <a:custGeom>
              <a:avLst/>
              <a:gdLst>
                <a:gd name="connsiteX0" fmla="*/ 97447 w 98436"/>
                <a:gd name="connsiteY0" fmla="*/ 9515 h 247666"/>
                <a:gd name="connsiteX1" fmla="*/ 98712 w 98436"/>
                <a:gd name="connsiteY1" fmla="*/ 5057 h 247666"/>
                <a:gd name="connsiteX2" fmla="*/ 93651 w 98436"/>
                <a:gd name="connsiteY2" fmla="*/ 104 h 247666"/>
                <a:gd name="connsiteX3" fmla="*/ 89349 w 98436"/>
                <a:gd name="connsiteY3" fmla="*/ 2333 h 247666"/>
                <a:gd name="connsiteX4" fmla="*/ 1541 w 98436"/>
                <a:gd name="connsiteY4" fmla="*/ 238359 h 247666"/>
                <a:gd name="connsiteX5" fmla="*/ 275 w 98436"/>
                <a:gd name="connsiteY5" fmla="*/ 242817 h 247666"/>
                <a:gd name="connsiteX6" fmla="*/ 5337 w 98436"/>
                <a:gd name="connsiteY6" fmla="*/ 247771 h 247666"/>
                <a:gd name="connsiteX7" fmla="*/ 10904 w 98436"/>
                <a:gd name="connsiteY7" fmla="*/ 241827 h 247666"/>
                <a:gd name="connsiteX8" fmla="*/ 97447 w 98436"/>
                <a:gd name="connsiteY8" fmla="*/ 9515 h 2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36" h="247666">
                  <a:moveTo>
                    <a:pt x="97447" y="9515"/>
                  </a:moveTo>
                  <a:cubicBezTo>
                    <a:pt x="98712" y="6295"/>
                    <a:pt x="98712" y="5305"/>
                    <a:pt x="98712" y="5057"/>
                  </a:cubicBezTo>
                  <a:cubicBezTo>
                    <a:pt x="98712" y="2333"/>
                    <a:pt x="96435" y="104"/>
                    <a:pt x="93651" y="104"/>
                  </a:cubicBezTo>
                  <a:cubicBezTo>
                    <a:pt x="91880" y="104"/>
                    <a:pt x="90109" y="847"/>
                    <a:pt x="89349" y="2333"/>
                  </a:cubicBezTo>
                  <a:lnTo>
                    <a:pt x="1541" y="238359"/>
                  </a:lnTo>
                  <a:cubicBezTo>
                    <a:pt x="275" y="241579"/>
                    <a:pt x="275" y="242570"/>
                    <a:pt x="275" y="242817"/>
                  </a:cubicBezTo>
                  <a:cubicBezTo>
                    <a:pt x="275" y="245542"/>
                    <a:pt x="2553" y="247771"/>
                    <a:pt x="5337" y="247771"/>
                  </a:cubicBezTo>
                  <a:cubicBezTo>
                    <a:pt x="8626" y="247771"/>
                    <a:pt x="9385" y="246037"/>
                    <a:pt x="10904" y="241827"/>
                  </a:cubicBezTo>
                  <a:lnTo>
                    <a:pt x="97447" y="9515"/>
                  </a:lnTo>
                  <a:close/>
                </a:path>
              </a:pathLst>
            </a:custGeom>
            <a:solidFill>
              <a:srgbClr val="000000"/>
            </a:solidFill>
            <a:ln w="25381"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4869E37E-1B12-C51B-ABD1-C8B5BE4201FD}"/>
                </a:ext>
              </a:extLst>
            </p:cNvPr>
            <p:cNvSpPr/>
            <p:nvPr>
              <p:custDataLst>
                <p:tags r:id="rId44"/>
              </p:custDataLst>
            </p:nvPr>
          </p:nvSpPr>
          <p:spPr>
            <a:xfrm>
              <a:off x="9674490" y="5011446"/>
              <a:ext cx="141961" cy="112193"/>
            </a:xfrm>
            <a:custGeom>
              <a:avLst/>
              <a:gdLst>
                <a:gd name="connsiteX0" fmla="*/ 110611 w 141961"/>
                <a:gd name="connsiteY0" fmla="*/ 51123 h 112193"/>
                <a:gd name="connsiteX1" fmla="*/ 68351 w 141961"/>
                <a:gd name="connsiteY1" fmla="*/ 104 h 112193"/>
                <a:gd name="connsiteX2" fmla="*/ 280 w 141961"/>
                <a:gd name="connsiteY2" fmla="*/ 70441 h 112193"/>
                <a:gd name="connsiteX3" fmla="*/ 41275 w 141961"/>
                <a:gd name="connsiteY3" fmla="*/ 112297 h 112193"/>
                <a:gd name="connsiteX4" fmla="*/ 94669 w 141961"/>
                <a:gd name="connsiteY4" fmla="*/ 91493 h 112193"/>
                <a:gd name="connsiteX5" fmla="*/ 117696 w 141961"/>
                <a:gd name="connsiteY5" fmla="*/ 112297 h 112193"/>
                <a:gd name="connsiteX6" fmla="*/ 138952 w 141961"/>
                <a:gd name="connsiteY6" fmla="*/ 94713 h 112193"/>
                <a:gd name="connsiteX7" fmla="*/ 135916 w 141961"/>
                <a:gd name="connsiteY7" fmla="*/ 92236 h 112193"/>
                <a:gd name="connsiteX8" fmla="*/ 132626 w 141961"/>
                <a:gd name="connsiteY8" fmla="*/ 94713 h 112193"/>
                <a:gd name="connsiteX9" fmla="*/ 118455 w 141961"/>
                <a:gd name="connsiteY9" fmla="*/ 106848 h 112193"/>
                <a:gd name="connsiteX10" fmla="*/ 110611 w 141961"/>
                <a:gd name="connsiteY10" fmla="*/ 81586 h 112193"/>
                <a:gd name="connsiteX11" fmla="*/ 113141 w 141961"/>
                <a:gd name="connsiteY11" fmla="*/ 72918 h 112193"/>
                <a:gd name="connsiteX12" fmla="*/ 142242 w 141961"/>
                <a:gd name="connsiteY12" fmla="*/ 14716 h 112193"/>
                <a:gd name="connsiteX13" fmla="*/ 139206 w 141961"/>
                <a:gd name="connsiteY13" fmla="*/ 12239 h 112193"/>
                <a:gd name="connsiteX14" fmla="*/ 135410 w 141961"/>
                <a:gd name="connsiteY14" fmla="*/ 17441 h 112193"/>
                <a:gd name="connsiteX15" fmla="*/ 110611 w 141961"/>
                <a:gd name="connsiteY15" fmla="*/ 66479 h 112193"/>
                <a:gd name="connsiteX16" fmla="*/ 110611 w 141961"/>
                <a:gd name="connsiteY16" fmla="*/ 51123 h 112193"/>
                <a:gd name="connsiteX17" fmla="*/ 93656 w 141961"/>
                <a:gd name="connsiteY17" fmla="*/ 85054 h 112193"/>
                <a:gd name="connsiteX18" fmla="*/ 41781 w 141961"/>
                <a:gd name="connsiteY18" fmla="*/ 106848 h 112193"/>
                <a:gd name="connsiteX19" fmla="*/ 19006 w 141961"/>
                <a:gd name="connsiteY19" fmla="*/ 79853 h 112193"/>
                <a:gd name="connsiteX20" fmla="*/ 33683 w 141961"/>
                <a:gd name="connsiteY20" fmla="*/ 28338 h 112193"/>
                <a:gd name="connsiteX21" fmla="*/ 68098 w 141961"/>
                <a:gd name="connsiteY21" fmla="*/ 5552 h 112193"/>
                <a:gd name="connsiteX22" fmla="*/ 93150 w 141961"/>
                <a:gd name="connsiteY22" fmla="*/ 57315 h 112193"/>
                <a:gd name="connsiteX23" fmla="*/ 93656 w 141961"/>
                <a:gd name="connsiteY23" fmla="*/ 85054 h 11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2193">
                  <a:moveTo>
                    <a:pt x="110611" y="51123"/>
                  </a:moveTo>
                  <a:cubicBezTo>
                    <a:pt x="110611" y="12239"/>
                    <a:pt x="87077" y="104"/>
                    <a:pt x="68351" y="104"/>
                  </a:cubicBezTo>
                  <a:cubicBezTo>
                    <a:pt x="33683" y="104"/>
                    <a:pt x="280" y="35520"/>
                    <a:pt x="280" y="70441"/>
                  </a:cubicBezTo>
                  <a:cubicBezTo>
                    <a:pt x="280" y="93474"/>
                    <a:pt x="15464" y="112297"/>
                    <a:pt x="41275" y="112297"/>
                  </a:cubicBezTo>
                  <a:cubicBezTo>
                    <a:pt x="57217" y="112297"/>
                    <a:pt x="75437" y="106601"/>
                    <a:pt x="94669" y="91493"/>
                  </a:cubicBezTo>
                  <a:cubicBezTo>
                    <a:pt x="97958" y="104619"/>
                    <a:pt x="106309" y="112297"/>
                    <a:pt x="117696" y="112297"/>
                  </a:cubicBezTo>
                  <a:cubicBezTo>
                    <a:pt x="131108" y="112297"/>
                    <a:pt x="138952" y="98675"/>
                    <a:pt x="138952" y="94713"/>
                  </a:cubicBezTo>
                  <a:cubicBezTo>
                    <a:pt x="138952" y="92979"/>
                    <a:pt x="137434" y="92236"/>
                    <a:pt x="135916" y="92236"/>
                  </a:cubicBezTo>
                  <a:cubicBezTo>
                    <a:pt x="134145" y="92236"/>
                    <a:pt x="133385" y="92979"/>
                    <a:pt x="132626" y="94713"/>
                  </a:cubicBezTo>
                  <a:cubicBezTo>
                    <a:pt x="128071" y="106848"/>
                    <a:pt x="118961" y="106848"/>
                    <a:pt x="118455" y="106848"/>
                  </a:cubicBezTo>
                  <a:cubicBezTo>
                    <a:pt x="110611" y="106848"/>
                    <a:pt x="110611" y="87530"/>
                    <a:pt x="110611" y="81586"/>
                  </a:cubicBezTo>
                  <a:cubicBezTo>
                    <a:pt x="110611" y="76385"/>
                    <a:pt x="110611" y="75890"/>
                    <a:pt x="113141" y="72918"/>
                  </a:cubicBezTo>
                  <a:cubicBezTo>
                    <a:pt x="136928" y="43693"/>
                    <a:pt x="142242" y="14964"/>
                    <a:pt x="142242" y="14716"/>
                  </a:cubicBezTo>
                  <a:cubicBezTo>
                    <a:pt x="142242" y="14221"/>
                    <a:pt x="141989" y="12239"/>
                    <a:pt x="139206" y="12239"/>
                  </a:cubicBezTo>
                  <a:cubicBezTo>
                    <a:pt x="136675" y="12239"/>
                    <a:pt x="136675" y="12982"/>
                    <a:pt x="135410" y="17441"/>
                  </a:cubicBezTo>
                  <a:cubicBezTo>
                    <a:pt x="130855" y="33044"/>
                    <a:pt x="122504" y="51866"/>
                    <a:pt x="110611" y="66479"/>
                  </a:cubicBezTo>
                  <a:lnTo>
                    <a:pt x="110611" y="51123"/>
                  </a:lnTo>
                  <a:close/>
                  <a:moveTo>
                    <a:pt x="93656" y="85054"/>
                  </a:moveTo>
                  <a:cubicBezTo>
                    <a:pt x="71388" y="104124"/>
                    <a:pt x="51903" y="106848"/>
                    <a:pt x="41781" y="106848"/>
                  </a:cubicBezTo>
                  <a:cubicBezTo>
                    <a:pt x="26598" y="106848"/>
                    <a:pt x="19006" y="95703"/>
                    <a:pt x="19006" y="79853"/>
                  </a:cubicBezTo>
                  <a:cubicBezTo>
                    <a:pt x="19006" y="67717"/>
                    <a:pt x="25586" y="40969"/>
                    <a:pt x="33683" y="28338"/>
                  </a:cubicBezTo>
                  <a:cubicBezTo>
                    <a:pt x="45577" y="10258"/>
                    <a:pt x="59241" y="5552"/>
                    <a:pt x="68098" y="5552"/>
                  </a:cubicBezTo>
                  <a:cubicBezTo>
                    <a:pt x="93150" y="5552"/>
                    <a:pt x="93150" y="37997"/>
                    <a:pt x="93150" y="57315"/>
                  </a:cubicBezTo>
                  <a:cubicBezTo>
                    <a:pt x="93150" y="66479"/>
                    <a:pt x="93150" y="80843"/>
                    <a:pt x="93656" y="85054"/>
                  </a:cubicBezTo>
                  <a:close/>
                </a:path>
              </a:pathLst>
            </a:custGeom>
            <a:solidFill>
              <a:srgbClr val="000000"/>
            </a:solidFill>
            <a:ln w="25381"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FD78132F-8BB1-F0F7-8CDC-A87F78F3EB6E}"/>
                </a:ext>
              </a:extLst>
            </p:cNvPr>
            <p:cNvSpPr/>
            <p:nvPr>
              <p:custDataLst>
                <p:tags r:id="rId45"/>
              </p:custDataLst>
            </p:nvPr>
          </p:nvSpPr>
          <p:spPr>
            <a:xfrm>
              <a:off x="9836039" y="4836095"/>
              <a:ext cx="96159" cy="445552"/>
            </a:xfrm>
            <a:custGeom>
              <a:avLst/>
              <a:gdLst>
                <a:gd name="connsiteX0" fmla="*/ 96446 w 96159"/>
                <a:gd name="connsiteY0" fmla="*/ 222745 h 445552"/>
                <a:gd name="connsiteX1" fmla="*/ 29641 w 96159"/>
                <a:gd name="connsiteY1" fmla="*/ 20401 h 445552"/>
                <a:gd name="connsiteX2" fmla="*/ 10662 w 96159"/>
                <a:gd name="connsiteY2" fmla="*/ 1579 h 445552"/>
                <a:gd name="connsiteX3" fmla="*/ 5095 w 96159"/>
                <a:gd name="connsiteY3" fmla="*/ 93 h 445552"/>
                <a:gd name="connsiteX4" fmla="*/ 287 w 96159"/>
                <a:gd name="connsiteY4" fmla="*/ 2569 h 445552"/>
                <a:gd name="connsiteX5" fmla="*/ 1805 w 96159"/>
                <a:gd name="connsiteY5" fmla="*/ 5046 h 445552"/>
                <a:gd name="connsiteX6" fmla="*/ 39763 w 96159"/>
                <a:gd name="connsiteY6" fmla="*/ 54580 h 445552"/>
                <a:gd name="connsiteX7" fmla="*/ 77214 w 96159"/>
                <a:gd name="connsiteY7" fmla="*/ 222745 h 445552"/>
                <a:gd name="connsiteX8" fmla="*/ 1299 w 96159"/>
                <a:gd name="connsiteY8" fmla="*/ 441188 h 445552"/>
                <a:gd name="connsiteX9" fmla="*/ 287 w 96159"/>
                <a:gd name="connsiteY9" fmla="*/ 443169 h 445552"/>
                <a:gd name="connsiteX10" fmla="*/ 5095 w 96159"/>
                <a:gd name="connsiteY10" fmla="*/ 445646 h 445552"/>
                <a:gd name="connsiteX11" fmla="*/ 11168 w 96159"/>
                <a:gd name="connsiteY11" fmla="*/ 443664 h 445552"/>
                <a:gd name="connsiteX12" fmla="*/ 79745 w 96159"/>
                <a:gd name="connsiteY12" fmla="*/ 336672 h 445552"/>
                <a:gd name="connsiteX13" fmla="*/ 96446 w 96159"/>
                <a:gd name="connsiteY13" fmla="*/ 222745 h 44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59" h="445552">
                  <a:moveTo>
                    <a:pt x="96446" y="222745"/>
                  </a:moveTo>
                  <a:cubicBezTo>
                    <a:pt x="96446" y="151665"/>
                    <a:pt x="79492" y="76127"/>
                    <a:pt x="29641" y="20401"/>
                  </a:cubicBezTo>
                  <a:cubicBezTo>
                    <a:pt x="26098" y="16439"/>
                    <a:pt x="16735" y="6780"/>
                    <a:pt x="10662" y="1579"/>
                  </a:cubicBezTo>
                  <a:cubicBezTo>
                    <a:pt x="8891" y="93"/>
                    <a:pt x="8385" y="93"/>
                    <a:pt x="5095" y="93"/>
                  </a:cubicBezTo>
                  <a:cubicBezTo>
                    <a:pt x="2564" y="93"/>
                    <a:pt x="287" y="93"/>
                    <a:pt x="287" y="2569"/>
                  </a:cubicBezTo>
                  <a:cubicBezTo>
                    <a:pt x="287" y="3560"/>
                    <a:pt x="1299" y="4551"/>
                    <a:pt x="1805" y="5046"/>
                  </a:cubicBezTo>
                  <a:cubicBezTo>
                    <a:pt x="10409" y="13714"/>
                    <a:pt x="24074" y="27336"/>
                    <a:pt x="39763" y="54580"/>
                  </a:cubicBezTo>
                  <a:cubicBezTo>
                    <a:pt x="67092" y="102132"/>
                    <a:pt x="77214" y="163305"/>
                    <a:pt x="77214" y="222745"/>
                  </a:cubicBezTo>
                  <a:cubicBezTo>
                    <a:pt x="77214" y="330233"/>
                    <a:pt x="46848" y="395865"/>
                    <a:pt x="1299" y="441188"/>
                  </a:cubicBezTo>
                  <a:cubicBezTo>
                    <a:pt x="793" y="441683"/>
                    <a:pt x="287" y="442426"/>
                    <a:pt x="287" y="443169"/>
                  </a:cubicBezTo>
                  <a:cubicBezTo>
                    <a:pt x="287" y="445646"/>
                    <a:pt x="2564" y="445646"/>
                    <a:pt x="5095" y="445646"/>
                  </a:cubicBezTo>
                  <a:cubicBezTo>
                    <a:pt x="8385" y="445646"/>
                    <a:pt x="8891" y="445646"/>
                    <a:pt x="11168" y="443664"/>
                  </a:cubicBezTo>
                  <a:cubicBezTo>
                    <a:pt x="35208" y="423356"/>
                    <a:pt x="62284" y="388930"/>
                    <a:pt x="79745" y="336672"/>
                  </a:cubicBezTo>
                  <a:cubicBezTo>
                    <a:pt x="90879" y="302742"/>
                    <a:pt x="96446" y="262620"/>
                    <a:pt x="96446" y="222745"/>
                  </a:cubicBezTo>
                  <a:close/>
                </a:path>
              </a:pathLst>
            </a:custGeom>
            <a:solidFill>
              <a:srgbClr val="000000"/>
            </a:solidFill>
            <a:ln w="25381"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8A01705C-3883-39B4-ADB3-4C84D211AA15}"/>
                </a:ext>
              </a:extLst>
            </p:cNvPr>
            <p:cNvSpPr/>
            <p:nvPr>
              <p:custDataLst>
                <p:tags r:id="rId46"/>
              </p:custDataLst>
            </p:nvPr>
          </p:nvSpPr>
          <p:spPr>
            <a:xfrm>
              <a:off x="9997188" y="4849648"/>
              <a:ext cx="119743" cy="8494"/>
            </a:xfrm>
            <a:custGeom>
              <a:avLst/>
              <a:gdLst>
                <a:gd name="connsiteX0" fmla="*/ 112951 w 119743"/>
                <a:gd name="connsiteY0" fmla="*/ 8590 h 8494"/>
                <a:gd name="connsiteX1" fmla="*/ 120037 w 119743"/>
                <a:gd name="connsiteY1" fmla="*/ 4429 h 8494"/>
                <a:gd name="connsiteX2" fmla="*/ 112951 w 119743"/>
                <a:gd name="connsiteY2" fmla="*/ 95 h 8494"/>
                <a:gd name="connsiteX3" fmla="*/ 7378 w 119743"/>
                <a:gd name="connsiteY3" fmla="*/ 95 h 8494"/>
                <a:gd name="connsiteX4" fmla="*/ 293 w 119743"/>
                <a:gd name="connsiteY4" fmla="*/ 4256 h 8494"/>
                <a:gd name="connsiteX5" fmla="*/ 7378 w 119743"/>
                <a:gd name="connsiteY5" fmla="*/ 8590 h 8494"/>
                <a:gd name="connsiteX6" fmla="*/ 112951 w 119743"/>
                <a:gd name="connsiteY6" fmla="*/ 8590 h 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494">
                  <a:moveTo>
                    <a:pt x="112951" y="8590"/>
                  </a:moveTo>
                  <a:cubicBezTo>
                    <a:pt x="115785" y="8590"/>
                    <a:pt x="120037" y="8590"/>
                    <a:pt x="120037" y="4429"/>
                  </a:cubicBezTo>
                  <a:cubicBezTo>
                    <a:pt x="120037" y="95"/>
                    <a:pt x="115962" y="95"/>
                    <a:pt x="112951" y="95"/>
                  </a:cubicBezTo>
                  <a:lnTo>
                    <a:pt x="7378" y="95"/>
                  </a:lnTo>
                  <a:cubicBezTo>
                    <a:pt x="4544" y="95"/>
                    <a:pt x="293" y="95"/>
                    <a:pt x="293" y="4256"/>
                  </a:cubicBezTo>
                  <a:cubicBezTo>
                    <a:pt x="293" y="8590"/>
                    <a:pt x="4367" y="8590"/>
                    <a:pt x="7378" y="8590"/>
                  </a:cubicBezTo>
                  <a:lnTo>
                    <a:pt x="112951" y="8590"/>
                  </a:lnTo>
                  <a:close/>
                </a:path>
              </a:pathLst>
            </a:custGeom>
            <a:solidFill>
              <a:srgbClr val="000000"/>
            </a:solidFill>
            <a:ln w="25381"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ED1A4B31-6F51-4791-8608-079D48D169F8}"/>
                </a:ext>
              </a:extLst>
            </p:cNvPr>
            <p:cNvSpPr/>
            <p:nvPr>
              <p:custDataLst>
                <p:tags r:id="rId47"/>
              </p:custDataLst>
            </p:nvPr>
          </p:nvSpPr>
          <p:spPr>
            <a:xfrm>
              <a:off x="10180119" y="4765978"/>
              <a:ext cx="87935" cy="56096"/>
            </a:xfrm>
            <a:custGeom>
              <a:avLst/>
              <a:gdLst>
                <a:gd name="connsiteX0" fmla="*/ 69510 w 87935"/>
                <a:gd name="connsiteY0" fmla="*/ 37366 h 56096"/>
                <a:gd name="connsiteX1" fmla="*/ 86844 w 87935"/>
                <a:gd name="connsiteY1" fmla="*/ 7893 h 56096"/>
                <a:gd name="connsiteX2" fmla="*/ 84313 w 87935"/>
                <a:gd name="connsiteY2" fmla="*/ 6160 h 56096"/>
                <a:gd name="connsiteX3" fmla="*/ 81277 w 87935"/>
                <a:gd name="connsiteY3" fmla="*/ 9132 h 56096"/>
                <a:gd name="connsiteX4" fmla="*/ 69130 w 87935"/>
                <a:gd name="connsiteY4" fmla="*/ 31050 h 56096"/>
                <a:gd name="connsiteX5" fmla="*/ 68498 w 87935"/>
                <a:gd name="connsiteY5" fmla="*/ 24363 h 56096"/>
                <a:gd name="connsiteX6" fmla="*/ 40156 w 87935"/>
                <a:gd name="connsiteY6" fmla="*/ 92 h 56096"/>
                <a:gd name="connsiteX7" fmla="*/ 300 w 87935"/>
                <a:gd name="connsiteY7" fmla="*/ 33651 h 56096"/>
                <a:gd name="connsiteX8" fmla="*/ 26871 w 87935"/>
                <a:gd name="connsiteY8" fmla="*/ 56188 h 56096"/>
                <a:gd name="connsiteX9" fmla="*/ 59767 w 87935"/>
                <a:gd name="connsiteY9" fmla="*/ 45415 h 56096"/>
                <a:gd name="connsiteX10" fmla="*/ 74950 w 87935"/>
                <a:gd name="connsiteY10" fmla="*/ 56188 h 56096"/>
                <a:gd name="connsiteX11" fmla="*/ 88236 w 87935"/>
                <a:gd name="connsiteY11" fmla="*/ 47396 h 56096"/>
                <a:gd name="connsiteX12" fmla="*/ 85578 w 87935"/>
                <a:gd name="connsiteY12" fmla="*/ 45662 h 56096"/>
                <a:gd name="connsiteX13" fmla="*/ 82921 w 87935"/>
                <a:gd name="connsiteY13" fmla="*/ 47272 h 56096"/>
                <a:gd name="connsiteX14" fmla="*/ 75330 w 87935"/>
                <a:gd name="connsiteY14" fmla="*/ 51978 h 56096"/>
                <a:gd name="connsiteX15" fmla="*/ 69510 w 87935"/>
                <a:gd name="connsiteY15" fmla="*/ 37366 h 56096"/>
                <a:gd name="connsiteX16" fmla="*/ 58629 w 87935"/>
                <a:gd name="connsiteY16" fmla="*/ 40833 h 56096"/>
                <a:gd name="connsiteX17" fmla="*/ 27250 w 87935"/>
                <a:gd name="connsiteY17" fmla="*/ 51978 h 56096"/>
                <a:gd name="connsiteX18" fmla="*/ 11941 w 87935"/>
                <a:gd name="connsiteY18" fmla="*/ 37489 h 56096"/>
                <a:gd name="connsiteX19" fmla="*/ 20038 w 87935"/>
                <a:gd name="connsiteY19" fmla="*/ 13961 h 56096"/>
                <a:gd name="connsiteX20" fmla="*/ 39903 w 87935"/>
                <a:gd name="connsiteY20" fmla="*/ 4302 h 56096"/>
                <a:gd name="connsiteX21" fmla="*/ 57110 w 87935"/>
                <a:gd name="connsiteY21" fmla="*/ 24239 h 56096"/>
                <a:gd name="connsiteX22" fmla="*/ 58629 w 87935"/>
                <a:gd name="connsiteY22" fmla="*/ 40833 h 5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35" h="56096">
                  <a:moveTo>
                    <a:pt x="69510" y="37366"/>
                  </a:moveTo>
                  <a:cubicBezTo>
                    <a:pt x="80771" y="27583"/>
                    <a:pt x="86844" y="10618"/>
                    <a:pt x="86844" y="7893"/>
                  </a:cubicBezTo>
                  <a:cubicBezTo>
                    <a:pt x="86844" y="6160"/>
                    <a:pt x="85072" y="6160"/>
                    <a:pt x="84313" y="6160"/>
                  </a:cubicBezTo>
                  <a:cubicBezTo>
                    <a:pt x="82036" y="6160"/>
                    <a:pt x="81909" y="6531"/>
                    <a:pt x="81277" y="9132"/>
                  </a:cubicBezTo>
                  <a:cubicBezTo>
                    <a:pt x="78367" y="19286"/>
                    <a:pt x="72420" y="27211"/>
                    <a:pt x="69130" y="31050"/>
                  </a:cubicBezTo>
                  <a:cubicBezTo>
                    <a:pt x="68751" y="28202"/>
                    <a:pt x="68751" y="27954"/>
                    <a:pt x="68498" y="24363"/>
                  </a:cubicBezTo>
                  <a:cubicBezTo>
                    <a:pt x="66853" y="5912"/>
                    <a:pt x="51796" y="92"/>
                    <a:pt x="40156" y="92"/>
                  </a:cubicBezTo>
                  <a:cubicBezTo>
                    <a:pt x="19153" y="92"/>
                    <a:pt x="300" y="16933"/>
                    <a:pt x="300" y="33651"/>
                  </a:cubicBezTo>
                  <a:cubicBezTo>
                    <a:pt x="300" y="46158"/>
                    <a:pt x="10549" y="56188"/>
                    <a:pt x="26871" y="56188"/>
                  </a:cubicBezTo>
                  <a:cubicBezTo>
                    <a:pt x="33070" y="56188"/>
                    <a:pt x="45596" y="54950"/>
                    <a:pt x="59767" y="45415"/>
                  </a:cubicBezTo>
                  <a:cubicBezTo>
                    <a:pt x="61918" y="50863"/>
                    <a:pt x="66853" y="56188"/>
                    <a:pt x="74950" y="56188"/>
                  </a:cubicBezTo>
                  <a:cubicBezTo>
                    <a:pt x="83428" y="56188"/>
                    <a:pt x="88236" y="50244"/>
                    <a:pt x="88236" y="47396"/>
                  </a:cubicBezTo>
                  <a:cubicBezTo>
                    <a:pt x="88236" y="45662"/>
                    <a:pt x="86591" y="45662"/>
                    <a:pt x="85578" y="45662"/>
                  </a:cubicBezTo>
                  <a:cubicBezTo>
                    <a:pt x="84060" y="45662"/>
                    <a:pt x="83554" y="45662"/>
                    <a:pt x="82921" y="47272"/>
                  </a:cubicBezTo>
                  <a:cubicBezTo>
                    <a:pt x="81150" y="51483"/>
                    <a:pt x="76469" y="51978"/>
                    <a:pt x="75330" y="51978"/>
                  </a:cubicBezTo>
                  <a:cubicBezTo>
                    <a:pt x="72673" y="51978"/>
                    <a:pt x="70395" y="49749"/>
                    <a:pt x="69510" y="37366"/>
                  </a:cubicBezTo>
                  <a:close/>
                  <a:moveTo>
                    <a:pt x="58629" y="40833"/>
                  </a:moveTo>
                  <a:cubicBezTo>
                    <a:pt x="53694" y="44300"/>
                    <a:pt x="42054" y="51978"/>
                    <a:pt x="27250" y="51978"/>
                  </a:cubicBezTo>
                  <a:cubicBezTo>
                    <a:pt x="19406" y="51978"/>
                    <a:pt x="11941" y="48139"/>
                    <a:pt x="11941" y="37489"/>
                  </a:cubicBezTo>
                  <a:cubicBezTo>
                    <a:pt x="11941" y="33403"/>
                    <a:pt x="13712" y="21886"/>
                    <a:pt x="20038" y="13961"/>
                  </a:cubicBezTo>
                  <a:cubicBezTo>
                    <a:pt x="24340" y="8760"/>
                    <a:pt x="31932" y="4302"/>
                    <a:pt x="39903" y="4302"/>
                  </a:cubicBezTo>
                  <a:cubicBezTo>
                    <a:pt x="52808" y="4302"/>
                    <a:pt x="56098" y="16933"/>
                    <a:pt x="57110" y="24239"/>
                  </a:cubicBezTo>
                  <a:cubicBezTo>
                    <a:pt x="57490" y="26840"/>
                    <a:pt x="57743" y="33403"/>
                    <a:pt x="58629" y="40833"/>
                  </a:cubicBezTo>
                  <a:close/>
                </a:path>
              </a:pathLst>
            </a:custGeom>
            <a:solidFill>
              <a:srgbClr val="000000"/>
            </a:solidFill>
            <a:ln w="25381"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5DDDBC33-DD45-34B3-4440-98AC049FE17D}"/>
                </a:ext>
              </a:extLst>
            </p:cNvPr>
            <p:cNvSpPr/>
            <p:nvPr>
              <p:custDataLst>
                <p:tags r:id="rId48"/>
              </p:custDataLst>
            </p:nvPr>
          </p:nvSpPr>
          <p:spPr>
            <a:xfrm>
              <a:off x="10294412" y="4738115"/>
              <a:ext cx="105395" cy="103277"/>
            </a:xfrm>
            <a:custGeom>
              <a:avLst/>
              <a:gdLst>
                <a:gd name="connsiteX0" fmla="*/ 56609 w 105395"/>
                <a:gd name="connsiteY0" fmla="*/ 55198 h 103277"/>
                <a:gd name="connsiteX1" fmla="*/ 100640 w 105395"/>
                <a:gd name="connsiteY1" fmla="*/ 55198 h 103277"/>
                <a:gd name="connsiteX2" fmla="*/ 105701 w 105395"/>
                <a:gd name="connsiteY2" fmla="*/ 51730 h 103277"/>
                <a:gd name="connsiteX3" fmla="*/ 100640 w 105395"/>
                <a:gd name="connsiteY3" fmla="*/ 48263 h 103277"/>
                <a:gd name="connsiteX4" fmla="*/ 56609 w 105395"/>
                <a:gd name="connsiteY4" fmla="*/ 48263 h 103277"/>
                <a:gd name="connsiteX5" fmla="*/ 56609 w 105395"/>
                <a:gd name="connsiteY5" fmla="*/ 5169 h 103277"/>
                <a:gd name="connsiteX6" fmla="*/ 53066 w 105395"/>
                <a:gd name="connsiteY6" fmla="*/ 92 h 103277"/>
                <a:gd name="connsiteX7" fmla="*/ 49523 w 105395"/>
                <a:gd name="connsiteY7" fmla="*/ 5169 h 103277"/>
                <a:gd name="connsiteX8" fmla="*/ 49523 w 105395"/>
                <a:gd name="connsiteY8" fmla="*/ 48263 h 103277"/>
                <a:gd name="connsiteX9" fmla="*/ 5366 w 105395"/>
                <a:gd name="connsiteY9" fmla="*/ 48263 h 103277"/>
                <a:gd name="connsiteX10" fmla="*/ 305 w 105395"/>
                <a:gd name="connsiteY10" fmla="*/ 51730 h 103277"/>
                <a:gd name="connsiteX11" fmla="*/ 5366 w 105395"/>
                <a:gd name="connsiteY11" fmla="*/ 55198 h 103277"/>
                <a:gd name="connsiteX12" fmla="*/ 49523 w 105395"/>
                <a:gd name="connsiteY12" fmla="*/ 55198 h 103277"/>
                <a:gd name="connsiteX13" fmla="*/ 49523 w 105395"/>
                <a:gd name="connsiteY13" fmla="*/ 98292 h 103277"/>
                <a:gd name="connsiteX14" fmla="*/ 53066 w 105395"/>
                <a:gd name="connsiteY14" fmla="*/ 103369 h 103277"/>
                <a:gd name="connsiteX15" fmla="*/ 56609 w 105395"/>
                <a:gd name="connsiteY15" fmla="*/ 98292 h 103277"/>
                <a:gd name="connsiteX16" fmla="*/ 56609 w 105395"/>
                <a:gd name="connsiteY16" fmla="*/ 55198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395" h="103277">
                  <a:moveTo>
                    <a:pt x="56609" y="55198"/>
                  </a:moveTo>
                  <a:lnTo>
                    <a:pt x="100640" y="55198"/>
                  </a:lnTo>
                  <a:cubicBezTo>
                    <a:pt x="102284" y="55198"/>
                    <a:pt x="105701" y="55198"/>
                    <a:pt x="105701" y="51730"/>
                  </a:cubicBezTo>
                  <a:cubicBezTo>
                    <a:pt x="105701" y="48263"/>
                    <a:pt x="102284" y="48263"/>
                    <a:pt x="100640" y="48263"/>
                  </a:cubicBezTo>
                  <a:lnTo>
                    <a:pt x="56609" y="48263"/>
                  </a:lnTo>
                  <a:lnTo>
                    <a:pt x="56609" y="5169"/>
                  </a:lnTo>
                  <a:cubicBezTo>
                    <a:pt x="56609" y="3435"/>
                    <a:pt x="56609" y="92"/>
                    <a:pt x="53066" y="92"/>
                  </a:cubicBezTo>
                  <a:cubicBezTo>
                    <a:pt x="49523" y="92"/>
                    <a:pt x="49523" y="3435"/>
                    <a:pt x="49523" y="5169"/>
                  </a:cubicBezTo>
                  <a:lnTo>
                    <a:pt x="49523" y="48263"/>
                  </a:lnTo>
                  <a:lnTo>
                    <a:pt x="5366" y="48263"/>
                  </a:lnTo>
                  <a:cubicBezTo>
                    <a:pt x="3721" y="48263"/>
                    <a:pt x="305" y="48263"/>
                    <a:pt x="305" y="51730"/>
                  </a:cubicBezTo>
                  <a:cubicBezTo>
                    <a:pt x="305" y="55198"/>
                    <a:pt x="3721" y="55198"/>
                    <a:pt x="5366" y="55198"/>
                  </a:cubicBezTo>
                  <a:lnTo>
                    <a:pt x="49523" y="55198"/>
                  </a:lnTo>
                  <a:lnTo>
                    <a:pt x="49523" y="98292"/>
                  </a:lnTo>
                  <a:cubicBezTo>
                    <a:pt x="49523" y="100025"/>
                    <a:pt x="49523" y="103369"/>
                    <a:pt x="53066" y="103369"/>
                  </a:cubicBezTo>
                  <a:cubicBezTo>
                    <a:pt x="56609" y="103369"/>
                    <a:pt x="56609" y="100025"/>
                    <a:pt x="56609" y="98292"/>
                  </a:cubicBezTo>
                  <a:lnTo>
                    <a:pt x="56609" y="55198"/>
                  </a:lnTo>
                  <a:close/>
                </a:path>
              </a:pathLst>
            </a:custGeom>
            <a:solidFill>
              <a:srgbClr val="000000"/>
            </a:solidFill>
            <a:ln w="25381"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D3CA50FC-D6D5-BB7D-5CF7-C3E8CD8B5CFD}"/>
                </a:ext>
              </a:extLst>
            </p:cNvPr>
            <p:cNvSpPr/>
            <p:nvPr>
              <p:custDataLst>
                <p:tags r:id="rId49"/>
              </p:custDataLst>
            </p:nvPr>
          </p:nvSpPr>
          <p:spPr>
            <a:xfrm>
              <a:off x="10430275" y="4738239"/>
              <a:ext cx="52001" cy="82473"/>
            </a:xfrm>
            <a:custGeom>
              <a:avLst/>
              <a:gdLst>
                <a:gd name="connsiteX0" fmla="*/ 32574 w 52001"/>
                <a:gd name="connsiteY0" fmla="*/ 3807 h 82473"/>
                <a:gd name="connsiteX1" fmla="*/ 28019 w 52001"/>
                <a:gd name="connsiteY1" fmla="*/ 92 h 82473"/>
                <a:gd name="connsiteX2" fmla="*/ 2461 w 52001"/>
                <a:gd name="connsiteY2" fmla="*/ 8017 h 82473"/>
                <a:gd name="connsiteX3" fmla="*/ 310 w 52001"/>
                <a:gd name="connsiteY3" fmla="*/ 8017 h 82473"/>
                <a:gd name="connsiteX4" fmla="*/ 310 w 52001"/>
                <a:gd name="connsiteY4" fmla="*/ 13466 h 82473"/>
                <a:gd name="connsiteX5" fmla="*/ 2461 w 52001"/>
                <a:gd name="connsiteY5" fmla="*/ 13466 h 82473"/>
                <a:gd name="connsiteX6" fmla="*/ 20934 w 52001"/>
                <a:gd name="connsiteY6" fmla="*/ 9998 h 82473"/>
                <a:gd name="connsiteX7" fmla="*/ 20934 w 52001"/>
                <a:gd name="connsiteY7" fmla="*/ 71915 h 82473"/>
                <a:gd name="connsiteX8" fmla="*/ 7522 w 52001"/>
                <a:gd name="connsiteY8" fmla="*/ 77116 h 82473"/>
                <a:gd name="connsiteX9" fmla="*/ 1196 w 52001"/>
                <a:gd name="connsiteY9" fmla="*/ 77116 h 82473"/>
                <a:gd name="connsiteX10" fmla="*/ 1196 w 52001"/>
                <a:gd name="connsiteY10" fmla="*/ 82565 h 82473"/>
                <a:gd name="connsiteX11" fmla="*/ 26754 w 52001"/>
                <a:gd name="connsiteY11" fmla="*/ 82070 h 82473"/>
                <a:gd name="connsiteX12" fmla="*/ 52312 w 52001"/>
                <a:gd name="connsiteY12" fmla="*/ 82565 h 82473"/>
                <a:gd name="connsiteX13" fmla="*/ 52312 w 52001"/>
                <a:gd name="connsiteY13" fmla="*/ 77116 h 82473"/>
                <a:gd name="connsiteX14" fmla="*/ 45986 w 52001"/>
                <a:gd name="connsiteY14" fmla="*/ 77116 h 82473"/>
                <a:gd name="connsiteX15" fmla="*/ 32574 w 52001"/>
                <a:gd name="connsiteY15" fmla="*/ 71915 h 82473"/>
                <a:gd name="connsiteX16" fmla="*/ 32574 w 52001"/>
                <a:gd name="connsiteY16" fmla="*/ 3807 h 8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01" h="82473">
                  <a:moveTo>
                    <a:pt x="32574" y="3807"/>
                  </a:moveTo>
                  <a:cubicBezTo>
                    <a:pt x="32574" y="92"/>
                    <a:pt x="32194" y="92"/>
                    <a:pt x="28019" y="92"/>
                  </a:cubicBezTo>
                  <a:cubicBezTo>
                    <a:pt x="19036" y="8017"/>
                    <a:pt x="4991" y="8017"/>
                    <a:pt x="2461" y="8017"/>
                  </a:cubicBezTo>
                  <a:lnTo>
                    <a:pt x="310" y="8017"/>
                  </a:lnTo>
                  <a:lnTo>
                    <a:pt x="310" y="13466"/>
                  </a:lnTo>
                  <a:lnTo>
                    <a:pt x="2461" y="13466"/>
                  </a:lnTo>
                  <a:cubicBezTo>
                    <a:pt x="5371" y="13466"/>
                    <a:pt x="13595" y="13094"/>
                    <a:pt x="20934" y="9998"/>
                  </a:cubicBezTo>
                  <a:lnTo>
                    <a:pt x="20934" y="71915"/>
                  </a:lnTo>
                  <a:cubicBezTo>
                    <a:pt x="20934" y="75754"/>
                    <a:pt x="20934" y="77116"/>
                    <a:pt x="7522" y="77116"/>
                  </a:cubicBezTo>
                  <a:lnTo>
                    <a:pt x="1196" y="77116"/>
                  </a:lnTo>
                  <a:lnTo>
                    <a:pt x="1196" y="82565"/>
                  </a:lnTo>
                  <a:cubicBezTo>
                    <a:pt x="8155" y="82070"/>
                    <a:pt x="19415" y="82070"/>
                    <a:pt x="26754" y="82070"/>
                  </a:cubicBezTo>
                  <a:cubicBezTo>
                    <a:pt x="34092" y="82070"/>
                    <a:pt x="45353" y="82070"/>
                    <a:pt x="52312" y="82565"/>
                  </a:cubicBezTo>
                  <a:lnTo>
                    <a:pt x="52312" y="77116"/>
                  </a:lnTo>
                  <a:lnTo>
                    <a:pt x="45986" y="77116"/>
                  </a:lnTo>
                  <a:cubicBezTo>
                    <a:pt x="32574" y="77116"/>
                    <a:pt x="32574" y="75754"/>
                    <a:pt x="32574" y="71915"/>
                  </a:cubicBezTo>
                  <a:lnTo>
                    <a:pt x="32574" y="3807"/>
                  </a:lnTo>
                  <a:close/>
                </a:path>
              </a:pathLst>
            </a:custGeom>
            <a:solidFill>
              <a:srgbClr val="000000"/>
            </a:solidFill>
            <a:ln w="25381"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C789DBA4-21BE-5197-377D-4F7F94959DFE}"/>
                </a:ext>
              </a:extLst>
            </p:cNvPr>
            <p:cNvSpPr/>
            <p:nvPr>
              <p:custDataLst>
                <p:tags r:id="rId50"/>
              </p:custDataLst>
            </p:nvPr>
          </p:nvSpPr>
          <p:spPr>
            <a:xfrm>
              <a:off x="10166581" y="4849772"/>
              <a:ext cx="331709" cy="8420"/>
            </a:xfrm>
            <a:custGeom>
              <a:avLst/>
              <a:gdLst>
                <a:gd name="connsiteX0" fmla="*/ 0 w 331709"/>
                <a:gd name="connsiteY0" fmla="*/ 0 h 8420"/>
                <a:gd name="connsiteX1" fmla="*/ 331709 w 331709"/>
                <a:gd name="connsiteY1" fmla="*/ 0 h 8420"/>
                <a:gd name="connsiteX2" fmla="*/ 331709 w 331709"/>
                <a:gd name="connsiteY2" fmla="*/ 8420 h 8420"/>
                <a:gd name="connsiteX3" fmla="*/ 0 w 331709"/>
                <a:gd name="connsiteY3" fmla="*/ 8420 h 8420"/>
              </a:gdLst>
              <a:ahLst/>
              <a:cxnLst>
                <a:cxn ang="0">
                  <a:pos x="connsiteX0" y="connsiteY0"/>
                </a:cxn>
                <a:cxn ang="0">
                  <a:pos x="connsiteX1" y="connsiteY1"/>
                </a:cxn>
                <a:cxn ang="0">
                  <a:pos x="connsiteX2" y="connsiteY2"/>
                </a:cxn>
                <a:cxn ang="0">
                  <a:pos x="connsiteX3" y="connsiteY3"/>
                </a:cxn>
              </a:cxnLst>
              <a:rect l="l" t="t" r="r" b="b"/>
              <a:pathLst>
                <a:path w="331709" h="8420">
                  <a:moveTo>
                    <a:pt x="0" y="0"/>
                  </a:moveTo>
                  <a:lnTo>
                    <a:pt x="331709" y="0"/>
                  </a:lnTo>
                  <a:lnTo>
                    <a:pt x="331709" y="8420"/>
                  </a:lnTo>
                  <a:lnTo>
                    <a:pt x="0" y="8420"/>
                  </a:lnTo>
                  <a:close/>
                </a:path>
              </a:pathLst>
            </a:custGeom>
            <a:solidFill>
              <a:srgbClr val="000000"/>
            </a:solidFill>
            <a:ln w="25381"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F59E1339-5889-1109-EEB4-DBE3754E8019}"/>
                </a:ext>
              </a:extLst>
            </p:cNvPr>
            <p:cNvSpPr/>
            <p:nvPr>
              <p:custDataLst>
                <p:tags r:id="rId51"/>
              </p:custDataLst>
            </p:nvPr>
          </p:nvSpPr>
          <p:spPr>
            <a:xfrm>
              <a:off x="10300895" y="4874526"/>
              <a:ext cx="63009" cy="82473"/>
            </a:xfrm>
            <a:custGeom>
              <a:avLst/>
              <a:gdLst>
                <a:gd name="connsiteX0" fmla="*/ 63315 w 63009"/>
                <a:gd name="connsiteY0" fmla="*/ 58670 h 82473"/>
                <a:gd name="connsiteX1" fmla="*/ 58001 w 63009"/>
                <a:gd name="connsiteY1" fmla="*/ 58670 h 82473"/>
                <a:gd name="connsiteX2" fmla="*/ 54332 w 63009"/>
                <a:gd name="connsiteY2" fmla="*/ 69939 h 82473"/>
                <a:gd name="connsiteX3" fmla="*/ 40793 w 63009"/>
                <a:gd name="connsiteY3" fmla="*/ 70682 h 82473"/>
                <a:gd name="connsiteX4" fmla="*/ 15994 w 63009"/>
                <a:gd name="connsiteY4" fmla="*/ 70682 h 82473"/>
                <a:gd name="connsiteX5" fmla="*/ 41299 w 63009"/>
                <a:gd name="connsiteY5" fmla="*/ 52726 h 82473"/>
                <a:gd name="connsiteX6" fmla="*/ 63315 w 63009"/>
                <a:gd name="connsiteY6" fmla="*/ 24740 h 82473"/>
                <a:gd name="connsiteX7" fmla="*/ 29912 w 63009"/>
                <a:gd name="connsiteY7" fmla="*/ 97 h 82473"/>
                <a:gd name="connsiteX8" fmla="*/ 305 w 63009"/>
                <a:gd name="connsiteY8" fmla="*/ 21892 h 82473"/>
                <a:gd name="connsiteX9" fmla="*/ 7644 w 63009"/>
                <a:gd name="connsiteY9" fmla="*/ 29446 h 82473"/>
                <a:gd name="connsiteX10" fmla="*/ 15109 w 63009"/>
                <a:gd name="connsiteY10" fmla="*/ 22140 h 82473"/>
                <a:gd name="connsiteX11" fmla="*/ 7897 w 63009"/>
                <a:gd name="connsiteY11" fmla="*/ 14833 h 82473"/>
                <a:gd name="connsiteX12" fmla="*/ 27255 w 63009"/>
                <a:gd name="connsiteY12" fmla="*/ 5546 h 82473"/>
                <a:gd name="connsiteX13" fmla="*/ 49777 w 63009"/>
                <a:gd name="connsiteY13" fmla="*/ 24864 h 82473"/>
                <a:gd name="connsiteX14" fmla="*/ 32696 w 63009"/>
                <a:gd name="connsiteY14" fmla="*/ 51240 h 82473"/>
                <a:gd name="connsiteX15" fmla="*/ 1823 w 63009"/>
                <a:gd name="connsiteY15" fmla="*/ 76874 h 82473"/>
                <a:gd name="connsiteX16" fmla="*/ 305 w 63009"/>
                <a:gd name="connsiteY16" fmla="*/ 78855 h 82473"/>
                <a:gd name="connsiteX17" fmla="*/ 305 w 63009"/>
                <a:gd name="connsiteY17" fmla="*/ 82570 h 82473"/>
                <a:gd name="connsiteX18" fmla="*/ 59139 w 63009"/>
                <a:gd name="connsiteY18" fmla="*/ 82570 h 82473"/>
                <a:gd name="connsiteX19" fmla="*/ 63315 w 63009"/>
                <a:gd name="connsiteY19" fmla="*/ 58670 h 8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9" h="82473">
                  <a:moveTo>
                    <a:pt x="63315" y="58670"/>
                  </a:moveTo>
                  <a:lnTo>
                    <a:pt x="58001" y="58670"/>
                  </a:lnTo>
                  <a:cubicBezTo>
                    <a:pt x="57621" y="61023"/>
                    <a:pt x="56356" y="68701"/>
                    <a:pt x="54332" y="69939"/>
                  </a:cubicBezTo>
                  <a:cubicBezTo>
                    <a:pt x="53319" y="70682"/>
                    <a:pt x="42691" y="70682"/>
                    <a:pt x="40793" y="70682"/>
                  </a:cubicBezTo>
                  <a:lnTo>
                    <a:pt x="15994" y="70682"/>
                  </a:lnTo>
                  <a:cubicBezTo>
                    <a:pt x="24345" y="64614"/>
                    <a:pt x="33708" y="57680"/>
                    <a:pt x="41299" y="52726"/>
                  </a:cubicBezTo>
                  <a:cubicBezTo>
                    <a:pt x="52687" y="45049"/>
                    <a:pt x="63315" y="37866"/>
                    <a:pt x="63315" y="24740"/>
                  </a:cubicBezTo>
                  <a:cubicBezTo>
                    <a:pt x="63315" y="8889"/>
                    <a:pt x="48005" y="97"/>
                    <a:pt x="29912" y="97"/>
                  </a:cubicBezTo>
                  <a:cubicBezTo>
                    <a:pt x="12831" y="97"/>
                    <a:pt x="305" y="9756"/>
                    <a:pt x="305" y="21892"/>
                  </a:cubicBezTo>
                  <a:cubicBezTo>
                    <a:pt x="305" y="28331"/>
                    <a:pt x="5872" y="29446"/>
                    <a:pt x="7644" y="29446"/>
                  </a:cubicBezTo>
                  <a:cubicBezTo>
                    <a:pt x="11060" y="29446"/>
                    <a:pt x="15109" y="27217"/>
                    <a:pt x="15109" y="22140"/>
                  </a:cubicBezTo>
                  <a:cubicBezTo>
                    <a:pt x="15109" y="17682"/>
                    <a:pt x="11819" y="15205"/>
                    <a:pt x="7897" y="14833"/>
                  </a:cubicBezTo>
                  <a:cubicBezTo>
                    <a:pt x="11439" y="9261"/>
                    <a:pt x="18778" y="5546"/>
                    <a:pt x="27255" y="5546"/>
                  </a:cubicBezTo>
                  <a:cubicBezTo>
                    <a:pt x="39528" y="5546"/>
                    <a:pt x="49777" y="12728"/>
                    <a:pt x="49777" y="24864"/>
                  </a:cubicBezTo>
                  <a:cubicBezTo>
                    <a:pt x="49777" y="35266"/>
                    <a:pt x="42438" y="43191"/>
                    <a:pt x="32696" y="51240"/>
                  </a:cubicBezTo>
                  <a:lnTo>
                    <a:pt x="1823" y="76874"/>
                  </a:lnTo>
                  <a:cubicBezTo>
                    <a:pt x="558" y="77988"/>
                    <a:pt x="432" y="77988"/>
                    <a:pt x="305" y="78855"/>
                  </a:cubicBezTo>
                  <a:lnTo>
                    <a:pt x="305" y="82570"/>
                  </a:lnTo>
                  <a:lnTo>
                    <a:pt x="59139" y="82570"/>
                  </a:lnTo>
                  <a:lnTo>
                    <a:pt x="63315" y="58670"/>
                  </a:lnTo>
                  <a:close/>
                </a:path>
              </a:pathLst>
            </a:custGeom>
            <a:solidFill>
              <a:srgbClr val="000000"/>
            </a:solidFill>
            <a:ln w="25381" cap="flat">
              <a:noFill/>
              <a:prstDash val="solid"/>
              <a:miter/>
            </a:ln>
          </p:spPr>
          <p:txBody>
            <a:bodyPr rtlCol="0" anchor="ctr"/>
            <a:lstStyle/>
            <a:p>
              <a:endParaRPr lang="en-CN"/>
            </a:p>
          </p:txBody>
        </p:sp>
      </p:grpSp>
    </p:spTree>
    <p:extLst>
      <p:ext uri="{BB962C8B-B14F-4D97-AF65-F5344CB8AC3E}">
        <p14:creationId xmlns:p14="http://schemas.microsoft.com/office/powerpoint/2010/main" val="2324144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关系抽取评价方法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78</a:t>
            </a:fld>
            <a:endParaRPr lang="zh-CN" altLang="en-US"/>
          </a:p>
        </p:txBody>
      </p:sp>
      <p:sp>
        <p:nvSpPr>
          <p:cNvPr id="6" name="TextBox 5">
            <a:extLst>
              <a:ext uri="{FF2B5EF4-FFF2-40B4-BE49-F238E27FC236}">
                <a16:creationId xmlns:a16="http://schemas.microsoft.com/office/drawing/2014/main" id="{5F7512EF-CFE0-C657-100E-5E0898FF079F}"/>
              </a:ext>
            </a:extLst>
          </p:cNvPr>
          <p:cNvSpPr txBox="1"/>
          <p:nvPr/>
        </p:nvSpPr>
        <p:spPr>
          <a:xfrm>
            <a:off x="265215" y="950584"/>
            <a:ext cx="11681361" cy="3161828"/>
          </a:xfrm>
          <a:prstGeom prst="rect">
            <a:avLst/>
          </a:prstGeom>
          <a:noFill/>
        </p:spPr>
        <p:txBody>
          <a:bodyPr wrap="square">
            <a:spAutoFit/>
          </a:bodyPr>
          <a:lstStyle/>
          <a:p>
            <a:pPr>
              <a:lnSpc>
                <a:spcPct val="130000"/>
              </a:lnSpc>
              <a:spcBef>
                <a:spcPts val="1200"/>
              </a:spcBef>
            </a:pPr>
            <a:r>
              <a:rPr lang="zh-CN" altLang="en-US" sz="2000" i="0" dirty="0">
                <a:effectLst/>
                <a:latin typeface="Microsoft YaHei" panose="020B0503020204020204" pitchFamily="34" charset="-122"/>
                <a:ea typeface="Microsoft YaHei" panose="020B0503020204020204" pitchFamily="34" charset="-122"/>
              </a:rPr>
              <a:t>针对</a:t>
            </a:r>
            <a:r>
              <a:rPr lang="zh-CN" altLang="en-US" sz="2000" b="1" i="0" dirty="0">
                <a:solidFill>
                  <a:srgbClr val="0070C0"/>
                </a:solidFill>
                <a:effectLst/>
                <a:latin typeface="Microsoft YaHei" panose="020B0503020204020204" pitchFamily="34" charset="-122"/>
                <a:ea typeface="Microsoft YaHei" panose="020B0503020204020204" pitchFamily="34" charset="-122"/>
              </a:rPr>
              <a:t>预先定义的关系类型</a:t>
            </a:r>
            <a:r>
              <a:rPr lang="zh-CN" altLang="en-US" sz="2000" i="0" dirty="0">
                <a:effectLst/>
                <a:latin typeface="Microsoft YaHei" panose="020B0503020204020204" pitchFamily="34" charset="-122"/>
                <a:ea typeface="Microsoft YaHei" panose="020B0503020204020204" pitchFamily="34" charset="-122"/>
              </a:rPr>
              <a:t>，通常采用的评价指标与命名实体识别一样，包括</a:t>
            </a:r>
            <a:r>
              <a:rPr lang="zh-CN" altLang="en-US" sz="2000" b="1" i="0" dirty="0">
                <a:effectLst/>
                <a:latin typeface="Microsoft YaHei" panose="020B0503020204020204" pitchFamily="34" charset="-122"/>
                <a:ea typeface="Microsoft YaHei" panose="020B0503020204020204" pitchFamily="34" charset="-122"/>
              </a:rPr>
              <a:t>精确率（</a:t>
            </a:r>
            <a:r>
              <a:rPr lang="en-US" altLang="zh-CN" sz="2000" b="1" i="0" dirty="0">
                <a:effectLst/>
                <a:latin typeface="Microsoft YaHei" panose="020B0503020204020204" pitchFamily="34" charset="-122"/>
                <a:ea typeface="Microsoft YaHei" panose="020B0503020204020204" pitchFamily="34" charset="-122"/>
              </a:rPr>
              <a:t>Precision</a:t>
            </a:r>
            <a:r>
              <a:rPr lang="zh-CN" altLang="en-US" sz="2000" b="1" i="0" dirty="0">
                <a:effectLst/>
                <a:latin typeface="Microsoft YaHei" panose="020B0503020204020204" pitchFamily="34" charset="-122"/>
                <a:ea typeface="Microsoft YaHei" panose="020B0503020204020204" pitchFamily="34" charset="-122"/>
              </a:rPr>
              <a:t>，</a:t>
            </a:r>
            <a:r>
              <a:rPr lang="en-US" altLang="zh-CN" sz="2000" b="1" i="0" dirty="0">
                <a:effectLst/>
                <a:latin typeface="Microsoft YaHei" panose="020B0503020204020204" pitchFamily="34" charset="-122"/>
                <a:ea typeface="Microsoft YaHei" panose="020B0503020204020204" pitchFamily="34" charset="-122"/>
              </a:rPr>
              <a:t>P</a:t>
            </a:r>
            <a:r>
              <a:rPr lang="zh-CN" altLang="en-US" sz="2000" b="1" i="0" dirty="0">
                <a:effectLst/>
                <a:latin typeface="Microsoft YaHei" panose="020B0503020204020204" pitchFamily="34" charset="-122"/>
                <a:ea typeface="Microsoft YaHei" panose="020B0503020204020204" pitchFamily="34" charset="-122"/>
              </a:rPr>
              <a:t>）、召回率（</a:t>
            </a:r>
            <a:r>
              <a:rPr lang="en-US" altLang="zh-CN" sz="2000" b="1" i="0" dirty="0">
                <a:effectLst/>
                <a:latin typeface="Microsoft YaHei" panose="020B0503020204020204" pitchFamily="34" charset="-122"/>
                <a:ea typeface="Microsoft YaHei" panose="020B0503020204020204" pitchFamily="34" charset="-122"/>
              </a:rPr>
              <a:t>Recall</a:t>
            </a:r>
            <a:r>
              <a:rPr lang="zh-CN" altLang="en-US" sz="2000" b="1" i="0" dirty="0">
                <a:effectLst/>
                <a:latin typeface="Microsoft YaHei" panose="020B0503020204020204" pitchFamily="34" charset="-122"/>
                <a:ea typeface="Microsoft YaHei" panose="020B0503020204020204" pitchFamily="34" charset="-122"/>
              </a:rPr>
              <a:t>，</a:t>
            </a:r>
            <a:r>
              <a:rPr lang="en-US" altLang="zh-CN" sz="2000" b="1" i="0" dirty="0">
                <a:effectLst/>
                <a:latin typeface="Microsoft YaHei" panose="020B0503020204020204" pitchFamily="34" charset="-122"/>
                <a:ea typeface="Microsoft YaHei" panose="020B0503020204020204" pitchFamily="34" charset="-122"/>
              </a:rPr>
              <a:t>R</a:t>
            </a:r>
            <a:r>
              <a:rPr lang="zh-CN" altLang="en-US" sz="2000" b="1" i="0" dirty="0">
                <a:effectLst/>
                <a:latin typeface="Microsoft YaHei" panose="020B0503020204020204" pitchFamily="34" charset="-122"/>
                <a:ea typeface="Microsoft YaHei" panose="020B0503020204020204" pitchFamily="34" charset="-122"/>
              </a:rPr>
              <a:t>）、</a:t>
            </a:r>
            <a:r>
              <a:rPr lang="en-US" altLang="zh-CN" sz="2000" b="1" i="0" dirty="0">
                <a:effectLst/>
                <a:latin typeface="Microsoft YaHei" panose="020B0503020204020204" pitchFamily="34" charset="-122"/>
                <a:ea typeface="Microsoft YaHei" panose="020B0503020204020204" pitchFamily="34" charset="-122"/>
              </a:rPr>
              <a:t>F</a:t>
            </a:r>
            <a:r>
              <a:rPr lang="zh-CN" altLang="en-US" sz="2000" b="1" i="0" dirty="0">
                <a:effectLst/>
                <a:latin typeface="Microsoft YaHei" panose="020B0503020204020204" pitchFamily="34" charset="-122"/>
                <a:ea typeface="Microsoft YaHei" panose="020B0503020204020204" pitchFamily="34" charset="-122"/>
              </a:rPr>
              <a:t>值（</a:t>
            </a:r>
            <a:r>
              <a:rPr lang="en-US" altLang="zh-CN" sz="2000" b="1" i="0" dirty="0">
                <a:effectLst/>
                <a:latin typeface="Microsoft YaHei" panose="020B0503020204020204" pitchFamily="34" charset="-122"/>
                <a:ea typeface="Microsoft YaHei" panose="020B0503020204020204" pitchFamily="34" charset="-122"/>
              </a:rPr>
              <a:t>F-Measure</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等指标对不同类型关系进行评价，也可以利用</a:t>
            </a:r>
            <a:r>
              <a:rPr lang="zh-CN" altLang="en-US" sz="2000" b="1" i="0" dirty="0">
                <a:effectLst/>
                <a:latin typeface="Microsoft YaHei" panose="020B0503020204020204" pitchFamily="34" charset="-122"/>
                <a:ea typeface="Microsoft YaHei" panose="020B0503020204020204" pitchFamily="34" charset="-122"/>
              </a:rPr>
              <a:t>准确率（</a:t>
            </a:r>
            <a:r>
              <a:rPr lang="en-US" altLang="zh-CN" sz="2000" b="1" i="0" dirty="0">
                <a:effectLst/>
                <a:latin typeface="Microsoft YaHei" panose="020B0503020204020204" pitchFamily="34" charset="-122"/>
                <a:ea typeface="Microsoft YaHei" panose="020B0503020204020204" pitchFamily="34" charset="-122"/>
              </a:rPr>
              <a:t>Accuracy</a:t>
            </a:r>
            <a:r>
              <a:rPr lang="zh-CN" altLang="en-US" sz="2000" b="1" i="0" dirty="0">
                <a:effectLst/>
                <a:latin typeface="Microsoft YaHei" panose="020B0503020204020204" pitchFamily="34" charset="-122"/>
                <a:ea typeface="Microsoft YaHei" panose="020B0503020204020204" pitchFamily="34" charset="-122"/>
              </a:rPr>
              <a:t>）、微平均</a:t>
            </a:r>
            <a:r>
              <a:rPr lang="en-US" altLang="zh-CN" sz="2000" b="1" i="0" dirty="0">
                <a:effectLst/>
                <a:latin typeface="Microsoft YaHei" panose="020B0503020204020204" pitchFamily="34" charset="-122"/>
                <a:ea typeface="Microsoft YaHei" panose="020B0503020204020204" pitchFamily="34" charset="-122"/>
              </a:rPr>
              <a:t>F1</a:t>
            </a:r>
            <a:r>
              <a:rPr lang="zh-CN" altLang="en-US" sz="2000" b="1" i="0" dirty="0">
                <a:effectLst/>
                <a:latin typeface="Microsoft YaHei" panose="020B0503020204020204" pitchFamily="34" charset="-122"/>
                <a:ea typeface="Microsoft YaHei" panose="020B0503020204020204" pitchFamily="34" charset="-122"/>
              </a:rPr>
              <a:t>（</a:t>
            </a:r>
            <a:r>
              <a:rPr lang="en-US" altLang="zh-CN" sz="2000" b="1" i="0" dirty="0">
                <a:effectLst/>
                <a:latin typeface="Microsoft YaHei" panose="020B0503020204020204" pitchFamily="34" charset="-122"/>
                <a:ea typeface="Microsoft YaHei" panose="020B0503020204020204" pitchFamily="34" charset="-122"/>
              </a:rPr>
              <a:t>Micro-F1</a:t>
            </a:r>
            <a:r>
              <a:rPr lang="zh-CN" altLang="en-US" sz="2000" b="1" i="0" dirty="0">
                <a:effectLst/>
                <a:latin typeface="Microsoft YaHei" panose="020B0503020204020204" pitchFamily="34" charset="-122"/>
                <a:ea typeface="Microsoft YaHei" panose="020B0503020204020204" pitchFamily="34" charset="-122"/>
              </a:rPr>
              <a:t>）、微平均精度（</a:t>
            </a:r>
            <a:r>
              <a:rPr lang="en-US" altLang="zh-CN" sz="2000" b="1" i="0" dirty="0">
                <a:effectLst/>
                <a:latin typeface="Microsoft YaHei" panose="020B0503020204020204" pitchFamily="34" charset="-122"/>
                <a:ea typeface="Microsoft YaHei" panose="020B0503020204020204" pitchFamily="34" charset="-122"/>
              </a:rPr>
              <a:t>Micro-P</a:t>
            </a:r>
            <a:r>
              <a:rPr lang="zh-CN" altLang="en-US" sz="2000" b="1" i="0" dirty="0">
                <a:effectLst/>
                <a:latin typeface="Microsoft YaHei" panose="020B0503020204020204" pitchFamily="34" charset="-122"/>
                <a:ea typeface="Microsoft YaHei" panose="020B0503020204020204" pitchFamily="34" charset="-122"/>
              </a:rPr>
              <a:t>）、微平均召回（</a:t>
            </a:r>
            <a:r>
              <a:rPr lang="en-US" altLang="zh-CN" sz="2000" b="1" i="0" dirty="0">
                <a:effectLst/>
                <a:latin typeface="Microsoft YaHei" panose="020B0503020204020204" pitchFamily="34" charset="-122"/>
                <a:ea typeface="Microsoft YaHei" panose="020B0503020204020204" pitchFamily="34" charset="-122"/>
              </a:rPr>
              <a:t>Micro-R</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等对整体抽取效果进行评价。</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而对于</a:t>
            </a:r>
            <a:r>
              <a:rPr lang="zh-CN" altLang="en-US" sz="2000" b="1" dirty="0">
                <a:solidFill>
                  <a:srgbClr val="0070C0"/>
                </a:solidFill>
                <a:latin typeface="Microsoft YaHei" panose="020B0503020204020204" pitchFamily="34" charset="-122"/>
                <a:ea typeface="Microsoft YaHei" panose="020B0503020204020204" pitchFamily="34" charset="-122"/>
              </a:rPr>
              <a:t>开放关系抽取</a:t>
            </a:r>
            <a:r>
              <a:rPr lang="zh-CN" altLang="en-US" sz="2000" dirty="0">
                <a:latin typeface="Microsoft YaHei" panose="020B0503020204020204" pitchFamily="34" charset="-122"/>
                <a:ea typeface="Microsoft YaHei" panose="020B0503020204020204" pitchFamily="34" charset="-122"/>
              </a:rPr>
              <a:t>，常用的评价指标有</a:t>
            </a:r>
            <a:r>
              <a:rPr lang="en-US" altLang="zh-CN" sz="2000" b="1" dirty="0">
                <a:latin typeface="Microsoft YaHei" panose="020B0503020204020204" pitchFamily="34" charset="-122"/>
                <a:ea typeface="Microsoft YaHei" panose="020B0503020204020204" pitchFamily="34" charset="-122"/>
              </a:rPr>
              <a:t>V-measure</a:t>
            </a:r>
            <a:r>
              <a:rPr lang="zh-CN" altLang="en-US" sz="2000" b="1" dirty="0">
                <a:latin typeface="Microsoft YaHei" panose="020B0503020204020204" pitchFamily="34" charset="-122"/>
                <a:ea typeface="Microsoft YaHei" panose="020B0503020204020204" pitchFamily="34" charset="-122"/>
              </a:rPr>
              <a:t>、调整兰德系数（</a:t>
            </a:r>
            <a:r>
              <a:rPr lang="en-US" altLang="zh-CN" sz="2000" b="1" dirty="0">
                <a:latin typeface="Microsoft YaHei" panose="020B0503020204020204" pitchFamily="34" charset="-122"/>
                <a:ea typeface="Microsoft YaHei" panose="020B0503020204020204" pitchFamily="34" charset="-122"/>
              </a:rPr>
              <a:t>ARI</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等。</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V-measure</a:t>
            </a:r>
            <a:r>
              <a:rPr lang="zh-CN" altLang="en-US" sz="2000" dirty="0">
                <a:latin typeface="Microsoft YaHei" panose="020B0503020204020204" pitchFamily="34" charset="-122"/>
                <a:ea typeface="Microsoft YaHei" panose="020B0503020204020204" pitchFamily="34" charset="-122"/>
              </a:rPr>
              <a:t>是聚类任务中常用的评价指标，其基于两个类别之间的条件熵计算类别之间的同质性和完整性。</a:t>
            </a:r>
            <a:r>
              <a:rPr lang="en-US" altLang="zh-CN" sz="2000" dirty="0">
                <a:latin typeface="Microsoft YaHei" panose="020B0503020204020204" pitchFamily="34" charset="-122"/>
                <a:ea typeface="Microsoft YaHei" panose="020B0503020204020204" pitchFamily="34" charset="-122"/>
              </a:rPr>
              <a:t>ARI</a:t>
            </a:r>
            <a:r>
              <a:rPr lang="zh-CN" altLang="en-US" sz="2000" dirty="0">
                <a:latin typeface="Microsoft YaHei" panose="020B0503020204020204" pitchFamily="34" charset="-122"/>
                <a:ea typeface="Microsoft YaHei" panose="020B0503020204020204" pitchFamily="34" charset="-122"/>
              </a:rPr>
              <a:t>是聚类任务中描述簇类相似度的指标。</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092359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关系抽取语料库</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79</a:t>
            </a:fld>
            <a:endParaRPr lang="zh-CN" altLang="en-US"/>
          </a:p>
        </p:txBody>
      </p:sp>
      <p:pic>
        <p:nvPicPr>
          <p:cNvPr id="4" name="Picture 3">
            <a:extLst>
              <a:ext uri="{FF2B5EF4-FFF2-40B4-BE49-F238E27FC236}">
                <a16:creationId xmlns:a16="http://schemas.microsoft.com/office/drawing/2014/main" id="{3CB07938-E417-1823-3424-11C5F3B4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575" y="1596552"/>
            <a:ext cx="9505083" cy="3009488"/>
          </a:xfrm>
          <a:prstGeom prst="rect">
            <a:avLst/>
          </a:prstGeom>
        </p:spPr>
      </p:pic>
    </p:spTree>
    <p:extLst>
      <p:ext uri="{BB962C8B-B14F-4D97-AF65-F5344CB8AC3E}">
        <p14:creationId xmlns:p14="http://schemas.microsoft.com/office/powerpoint/2010/main" val="355657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信息抽取概述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023345"/>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信息抽取包含</a:t>
            </a:r>
            <a:r>
              <a:rPr lang="en-US" altLang="zh-CN" sz="2000" b="1" dirty="0">
                <a:latin typeface="Microsoft YaHei" panose="020B0503020204020204" pitchFamily="34" charset="-122"/>
                <a:ea typeface="Microsoft YaHei" panose="020B0503020204020204" pitchFamily="34" charset="-122"/>
              </a:rPr>
              <a:t>:</a:t>
            </a: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命名实体识别（</a:t>
            </a:r>
            <a:r>
              <a:rPr lang="en-US" altLang="zh-CN" dirty="0">
                <a:latin typeface="Microsoft YaHei" panose="020B0503020204020204" pitchFamily="34" charset="-122"/>
                <a:ea typeface="Microsoft YaHei" panose="020B0503020204020204" pitchFamily="34" charset="-122"/>
              </a:rPr>
              <a:t>Named Entity Recognition</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NER</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关系抽取（</a:t>
            </a:r>
            <a:r>
              <a:rPr lang="en-US" altLang="zh-CN" dirty="0">
                <a:latin typeface="Microsoft YaHei" panose="020B0503020204020204" pitchFamily="34" charset="-122"/>
                <a:ea typeface="Microsoft YaHei" panose="020B0503020204020204" pitchFamily="34" charset="-122"/>
              </a:rPr>
              <a:t>Relation Extraction</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RE</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事件抽取（</a:t>
            </a:r>
            <a:r>
              <a:rPr lang="en-US" altLang="zh-CN" dirty="0">
                <a:latin typeface="Microsoft YaHei" panose="020B0503020204020204" pitchFamily="34" charset="-122"/>
                <a:ea typeface="Microsoft YaHei" panose="020B0503020204020204" pitchFamily="34" charset="-122"/>
              </a:rPr>
              <a:t>Event Extraction</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时间表达式识别（</a:t>
            </a:r>
            <a:r>
              <a:rPr lang="en-US" altLang="zh-CN" dirty="0">
                <a:latin typeface="Microsoft YaHei" panose="020B0503020204020204" pitchFamily="34" charset="-122"/>
                <a:ea typeface="Microsoft YaHei" panose="020B0503020204020204" pitchFamily="34" charset="-122"/>
              </a:rPr>
              <a:t>Temporal Expression</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实体归一化（</a:t>
            </a:r>
            <a:r>
              <a:rPr lang="en-US" altLang="zh-CN" dirty="0">
                <a:latin typeface="Microsoft YaHei" panose="020B0503020204020204" pitchFamily="34" charset="-122"/>
                <a:ea typeface="Microsoft YaHei" panose="020B0503020204020204" pitchFamily="34" charset="-122"/>
              </a:rPr>
              <a:t>Entity Normalization</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模板填充（</a:t>
            </a:r>
            <a:r>
              <a:rPr lang="en-US" altLang="zh-CN" dirty="0">
                <a:latin typeface="Microsoft YaHei" panose="020B0503020204020204" pitchFamily="34" charset="-122"/>
                <a:ea typeface="Microsoft YaHei" panose="020B0503020204020204" pitchFamily="34" charset="-122"/>
              </a:rPr>
              <a:t>Template Filling</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话题检测于跟踪（</a:t>
            </a:r>
            <a:r>
              <a:rPr lang="en-US" altLang="zh-CN" dirty="0">
                <a:latin typeface="Microsoft YaHei" panose="020B0503020204020204" pitchFamily="34" charset="-122"/>
                <a:ea typeface="Microsoft YaHei" panose="020B0503020204020204" pitchFamily="34" charset="-122"/>
              </a:rPr>
              <a:t>Topic Detection and Tracking</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TDT </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103399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797828" y="3983357"/>
            <a:ext cx="5459908"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80</a:t>
            </a:fld>
            <a:endParaRPr lang="zh-CN" altLang="en-US"/>
          </a:p>
        </p:txBody>
      </p:sp>
      <p:grpSp>
        <p:nvGrpSpPr>
          <p:cNvPr id="22" name="组合 7">
            <a:extLst>
              <a:ext uri="{FF2B5EF4-FFF2-40B4-BE49-F238E27FC236}">
                <a16:creationId xmlns:a16="http://schemas.microsoft.com/office/drawing/2014/main" id="{D9043446-0BE7-A608-F488-5254A6A1DE6D}"/>
              </a:ext>
            </a:extLst>
          </p:cNvPr>
          <p:cNvGrpSpPr>
            <a:grpSpLocks/>
          </p:cNvGrpSpPr>
          <p:nvPr/>
        </p:nvGrpSpPr>
        <p:grpSpPr bwMode="auto">
          <a:xfrm>
            <a:off x="2359024" y="2099923"/>
            <a:ext cx="3736976" cy="534629"/>
            <a:chOff x="1129" y="-1"/>
            <a:chExt cx="5407385" cy="535340"/>
          </a:xfrm>
        </p:grpSpPr>
        <p:sp>
          <p:nvSpPr>
            <p:cNvPr id="23" name="矩形 11">
              <a:extLst>
                <a:ext uri="{FF2B5EF4-FFF2-40B4-BE49-F238E27FC236}">
                  <a16:creationId xmlns:a16="http://schemas.microsoft.com/office/drawing/2014/main" id="{7BAD54F0-7EF1-9F72-D2F9-10DFD874B92C}"/>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24" name="Rectangle 6">
              <a:extLst>
                <a:ext uri="{FF2B5EF4-FFF2-40B4-BE49-F238E27FC236}">
                  <a16:creationId xmlns:a16="http://schemas.microsoft.com/office/drawing/2014/main" id="{69001E94-FD4E-A7FD-25D0-C7D1D351E2CC}"/>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信息抽取概述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5" name="组合 8">
            <a:extLst>
              <a:ext uri="{FF2B5EF4-FFF2-40B4-BE49-F238E27FC236}">
                <a16:creationId xmlns:a16="http://schemas.microsoft.com/office/drawing/2014/main" id="{4103C2ED-567C-BFE8-B5AB-D906D3999A6D}"/>
              </a:ext>
            </a:extLst>
          </p:cNvPr>
          <p:cNvGrpSpPr>
            <a:grpSpLocks/>
          </p:cNvGrpSpPr>
          <p:nvPr/>
        </p:nvGrpSpPr>
        <p:grpSpPr bwMode="auto">
          <a:xfrm>
            <a:off x="844548" y="2099924"/>
            <a:ext cx="1328550" cy="488950"/>
            <a:chOff x="0" y="0"/>
            <a:chExt cx="1328685" cy="489600"/>
          </a:xfrm>
        </p:grpSpPr>
        <p:sp>
          <p:nvSpPr>
            <p:cNvPr id="26" name="矩形 9">
              <a:extLst>
                <a:ext uri="{FF2B5EF4-FFF2-40B4-BE49-F238E27FC236}">
                  <a16:creationId xmlns:a16="http://schemas.microsoft.com/office/drawing/2014/main" id="{9DDD2EFE-31A3-90B6-446B-1D5F7864573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文本框 10">
              <a:extLst>
                <a:ext uri="{FF2B5EF4-FFF2-40B4-BE49-F238E27FC236}">
                  <a16:creationId xmlns:a16="http://schemas.microsoft.com/office/drawing/2014/main" id="{E35706C2-F967-B59E-0C2D-C78DB709AF20}"/>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14">
            <a:extLst>
              <a:ext uri="{FF2B5EF4-FFF2-40B4-BE49-F238E27FC236}">
                <a16:creationId xmlns:a16="http://schemas.microsoft.com/office/drawing/2014/main" id="{08EEFEA4-5E22-CD60-C246-266F1E52C90A}"/>
              </a:ext>
            </a:extLst>
          </p:cNvPr>
          <p:cNvGrpSpPr>
            <a:grpSpLocks/>
          </p:cNvGrpSpPr>
          <p:nvPr/>
        </p:nvGrpSpPr>
        <p:grpSpPr bwMode="auto">
          <a:xfrm>
            <a:off x="2362199" y="2797027"/>
            <a:ext cx="3733800" cy="488950"/>
            <a:chOff x="1129" y="0"/>
            <a:chExt cx="5402789" cy="489600"/>
          </a:xfrm>
        </p:grpSpPr>
        <p:sp>
          <p:nvSpPr>
            <p:cNvPr id="29" name="矩形 18">
              <a:extLst>
                <a:ext uri="{FF2B5EF4-FFF2-40B4-BE49-F238E27FC236}">
                  <a16:creationId xmlns:a16="http://schemas.microsoft.com/office/drawing/2014/main" id="{E01C7552-F3ED-B3CC-7867-3FDF68D24458}"/>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0" name="Rectangle 6">
              <a:extLst>
                <a:ext uri="{FF2B5EF4-FFF2-40B4-BE49-F238E27FC236}">
                  <a16:creationId xmlns:a16="http://schemas.microsoft.com/office/drawing/2014/main" id="{4190EE76-775F-ABD5-1402-49E5E6FFCF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命名实体识别</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1" name="组合 15">
            <a:extLst>
              <a:ext uri="{FF2B5EF4-FFF2-40B4-BE49-F238E27FC236}">
                <a16:creationId xmlns:a16="http://schemas.microsoft.com/office/drawing/2014/main" id="{D76A9B3D-62D5-3EF4-F422-618F55A8D62B}"/>
              </a:ext>
            </a:extLst>
          </p:cNvPr>
          <p:cNvGrpSpPr>
            <a:grpSpLocks/>
          </p:cNvGrpSpPr>
          <p:nvPr/>
        </p:nvGrpSpPr>
        <p:grpSpPr bwMode="auto">
          <a:xfrm>
            <a:off x="847724" y="2797027"/>
            <a:ext cx="1328550" cy="488950"/>
            <a:chOff x="0" y="0"/>
            <a:chExt cx="1328685" cy="489600"/>
          </a:xfrm>
        </p:grpSpPr>
        <p:sp>
          <p:nvSpPr>
            <p:cNvPr id="32" name="矩形 16">
              <a:extLst>
                <a:ext uri="{FF2B5EF4-FFF2-40B4-BE49-F238E27FC236}">
                  <a16:creationId xmlns:a16="http://schemas.microsoft.com/office/drawing/2014/main" id="{D16EBA66-01BA-891E-0FA3-50B6DC03D0B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 name="文本框 17">
              <a:extLst>
                <a:ext uri="{FF2B5EF4-FFF2-40B4-BE49-F238E27FC236}">
                  <a16:creationId xmlns:a16="http://schemas.microsoft.com/office/drawing/2014/main" id="{B68F891F-F31D-09CA-06BF-A751861B7CB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34" name="组合 21">
            <a:extLst>
              <a:ext uri="{FF2B5EF4-FFF2-40B4-BE49-F238E27FC236}">
                <a16:creationId xmlns:a16="http://schemas.microsoft.com/office/drawing/2014/main" id="{C6609680-5EC5-06CF-9A1C-16810D6D1A0B}"/>
              </a:ext>
            </a:extLst>
          </p:cNvPr>
          <p:cNvGrpSpPr>
            <a:grpSpLocks/>
          </p:cNvGrpSpPr>
          <p:nvPr/>
        </p:nvGrpSpPr>
        <p:grpSpPr bwMode="auto">
          <a:xfrm>
            <a:off x="2359024" y="3457427"/>
            <a:ext cx="3733800" cy="488950"/>
            <a:chOff x="1129" y="0"/>
            <a:chExt cx="5402789" cy="489600"/>
          </a:xfrm>
        </p:grpSpPr>
        <p:sp>
          <p:nvSpPr>
            <p:cNvPr id="35" name="矩形 25">
              <a:extLst>
                <a:ext uri="{FF2B5EF4-FFF2-40B4-BE49-F238E27FC236}">
                  <a16:creationId xmlns:a16="http://schemas.microsoft.com/office/drawing/2014/main" id="{1DCE6714-7B7C-0C5C-A0C1-8E1DCBF85C80}"/>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6" name="Rectangle 6">
              <a:extLst>
                <a:ext uri="{FF2B5EF4-FFF2-40B4-BE49-F238E27FC236}">
                  <a16:creationId xmlns:a16="http://schemas.microsoft.com/office/drawing/2014/main" id="{47B5E542-4A27-D93C-7374-902CD19E1F63}"/>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关系抽取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7" name="组合 22">
            <a:extLst>
              <a:ext uri="{FF2B5EF4-FFF2-40B4-BE49-F238E27FC236}">
                <a16:creationId xmlns:a16="http://schemas.microsoft.com/office/drawing/2014/main" id="{667B7187-F764-A684-1A91-D024F7ABADB7}"/>
              </a:ext>
            </a:extLst>
          </p:cNvPr>
          <p:cNvGrpSpPr>
            <a:grpSpLocks/>
          </p:cNvGrpSpPr>
          <p:nvPr/>
        </p:nvGrpSpPr>
        <p:grpSpPr bwMode="auto">
          <a:xfrm>
            <a:off x="844549" y="3457427"/>
            <a:ext cx="1328550" cy="488950"/>
            <a:chOff x="0" y="0"/>
            <a:chExt cx="1328685" cy="489600"/>
          </a:xfrm>
        </p:grpSpPr>
        <p:sp>
          <p:nvSpPr>
            <p:cNvPr id="38" name="矩形 23">
              <a:extLst>
                <a:ext uri="{FF2B5EF4-FFF2-40B4-BE49-F238E27FC236}">
                  <a16:creationId xmlns:a16="http://schemas.microsoft.com/office/drawing/2014/main" id="{CE23945D-9CA1-88D7-A2E0-AAE34188C803}"/>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 name="文本框 24">
              <a:extLst>
                <a:ext uri="{FF2B5EF4-FFF2-40B4-BE49-F238E27FC236}">
                  <a16:creationId xmlns:a16="http://schemas.microsoft.com/office/drawing/2014/main" id="{364ED525-5055-178E-4E6F-9EB97AF8FB24}"/>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40" name="组合 21">
            <a:extLst>
              <a:ext uri="{FF2B5EF4-FFF2-40B4-BE49-F238E27FC236}">
                <a16:creationId xmlns:a16="http://schemas.microsoft.com/office/drawing/2014/main" id="{CE79DD25-0F8C-C262-62AD-AFFE94A10406}"/>
              </a:ext>
            </a:extLst>
          </p:cNvPr>
          <p:cNvGrpSpPr>
            <a:grpSpLocks/>
          </p:cNvGrpSpPr>
          <p:nvPr/>
        </p:nvGrpSpPr>
        <p:grpSpPr bwMode="auto">
          <a:xfrm>
            <a:off x="2359024" y="4117827"/>
            <a:ext cx="3733800" cy="488950"/>
            <a:chOff x="1129" y="0"/>
            <a:chExt cx="5402789" cy="489600"/>
          </a:xfrm>
        </p:grpSpPr>
        <p:sp>
          <p:nvSpPr>
            <p:cNvPr id="41" name="矩形 25">
              <a:extLst>
                <a:ext uri="{FF2B5EF4-FFF2-40B4-BE49-F238E27FC236}">
                  <a16:creationId xmlns:a16="http://schemas.microsoft.com/office/drawing/2014/main" id="{A5490EB0-DB6C-B8AA-BEC0-674CF552F11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42" name="Rectangle 6">
              <a:extLst>
                <a:ext uri="{FF2B5EF4-FFF2-40B4-BE49-F238E27FC236}">
                  <a16:creationId xmlns:a16="http://schemas.microsoft.com/office/drawing/2014/main" id="{FA83CF80-77B3-7281-C988-9B9261BF4B2F}"/>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事件抽取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43" name="组合 22">
            <a:extLst>
              <a:ext uri="{FF2B5EF4-FFF2-40B4-BE49-F238E27FC236}">
                <a16:creationId xmlns:a16="http://schemas.microsoft.com/office/drawing/2014/main" id="{F75B0BA6-2245-63A4-B41E-138694AD935C}"/>
              </a:ext>
            </a:extLst>
          </p:cNvPr>
          <p:cNvGrpSpPr>
            <a:grpSpLocks/>
          </p:cNvGrpSpPr>
          <p:nvPr/>
        </p:nvGrpSpPr>
        <p:grpSpPr bwMode="auto">
          <a:xfrm>
            <a:off x="844549" y="4117827"/>
            <a:ext cx="1328550" cy="488950"/>
            <a:chOff x="0" y="0"/>
            <a:chExt cx="1328685" cy="489600"/>
          </a:xfrm>
        </p:grpSpPr>
        <p:sp>
          <p:nvSpPr>
            <p:cNvPr id="44" name="矩形 23">
              <a:extLst>
                <a:ext uri="{FF2B5EF4-FFF2-40B4-BE49-F238E27FC236}">
                  <a16:creationId xmlns:a16="http://schemas.microsoft.com/office/drawing/2014/main" id="{58AC6BF6-C5DF-7F66-F299-93CE9B554594}"/>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 name="文本框 24">
              <a:extLst>
                <a:ext uri="{FF2B5EF4-FFF2-40B4-BE49-F238E27FC236}">
                  <a16:creationId xmlns:a16="http://schemas.microsoft.com/office/drawing/2014/main" id="{E6918CB4-2B78-E8A1-B425-3FF0A44C4E9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86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事件抽取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81</a:t>
            </a:fld>
            <a:endParaRPr lang="zh-CN" altLang="en-US"/>
          </a:p>
        </p:txBody>
      </p:sp>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1653722"/>
          </a:xfrm>
          <a:prstGeom prst="rect">
            <a:avLst/>
          </a:prstGeom>
          <a:noFill/>
        </p:spPr>
        <p:txBody>
          <a:bodyPr wrap="square">
            <a:spAutoFit/>
          </a:bodyPr>
          <a:lstStyle/>
          <a:p>
            <a:pPr>
              <a:lnSpc>
                <a:spcPct val="130000"/>
              </a:lnSpc>
            </a:pPr>
            <a:r>
              <a:rPr lang="en-CN" sz="2000" b="1" dirty="0">
                <a:solidFill>
                  <a:srgbClr val="0070C0"/>
                </a:solidFill>
                <a:latin typeface="Microsoft YaHei" panose="020B0503020204020204" pitchFamily="34" charset="-122"/>
                <a:ea typeface="Microsoft YaHei" panose="020B0503020204020204" pitchFamily="34" charset="-122"/>
              </a:rPr>
              <a:t>事件抽取（Event Extraction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目标是从文本中发现特定类型事件，并抽取该事件所涉及的时间、地点、人物等元素。事件抽取任务可以为问答系统、文本摘要以及各类语言理解任务提供有效的结构化信息。根据美国国家标准技术研究所（NIST）组织的ACE（Automatic Content Extraction）项目给出的定义，事件由</a:t>
            </a:r>
            <a:r>
              <a:rPr lang="en-CN" sz="2000" b="1" dirty="0">
                <a:latin typeface="Microsoft YaHei" panose="020B0503020204020204" pitchFamily="34" charset="-122"/>
                <a:ea typeface="Microsoft YaHei" panose="020B0503020204020204" pitchFamily="34" charset="-122"/>
              </a:rPr>
              <a:t>事件触发词（Trigger）</a:t>
            </a:r>
            <a:r>
              <a:rPr lang="en-CN" sz="2000" dirty="0">
                <a:latin typeface="Microsoft YaHei" panose="020B0503020204020204" pitchFamily="34" charset="-122"/>
                <a:ea typeface="Microsoft YaHei" panose="020B0503020204020204" pitchFamily="34" charset="-122"/>
              </a:rPr>
              <a:t>以及</a:t>
            </a:r>
            <a:r>
              <a:rPr lang="en-CN" sz="2000" b="1" dirty="0">
                <a:latin typeface="Microsoft YaHei" panose="020B0503020204020204" pitchFamily="34" charset="-122"/>
                <a:ea typeface="Microsoft YaHei" panose="020B0503020204020204" pitchFamily="34" charset="-122"/>
              </a:rPr>
              <a:t>事件论元（Argument，也称事件元素）</a:t>
            </a:r>
            <a:r>
              <a:rPr lang="en-CN" sz="2000" dirty="0">
                <a:latin typeface="Microsoft YaHei" panose="020B0503020204020204" pitchFamily="34" charset="-122"/>
                <a:ea typeface="Microsoft YaHei" panose="020B0503020204020204" pitchFamily="34" charset="-122"/>
              </a:rPr>
              <a:t>组成。</a:t>
            </a:r>
          </a:p>
        </p:txBody>
      </p:sp>
      <p:sp>
        <p:nvSpPr>
          <p:cNvPr id="7" name="TextBox 6">
            <a:extLst>
              <a:ext uri="{FF2B5EF4-FFF2-40B4-BE49-F238E27FC236}">
                <a16:creationId xmlns:a16="http://schemas.microsoft.com/office/drawing/2014/main" id="{BABC27AD-CEAD-C491-F2AF-9EFD8B48C2AA}"/>
              </a:ext>
            </a:extLst>
          </p:cNvPr>
          <p:cNvSpPr txBox="1"/>
          <p:nvPr/>
        </p:nvSpPr>
        <p:spPr>
          <a:xfrm>
            <a:off x="710087" y="2899301"/>
            <a:ext cx="11181071" cy="2854051"/>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例如：</a:t>
            </a:r>
            <a:r>
              <a:rPr lang="en-US" altLang="zh-CN" sz="2000" b="0" i="0" dirty="0">
                <a:effectLst/>
                <a:latin typeface="KaiTi_GB2312" panose="02010609030101010101" pitchFamily="49" charset="-122"/>
                <a:ea typeface="KaiTi_GB2312" panose="02010609030101010101" pitchFamily="49" charset="-122"/>
              </a:rPr>
              <a:t>2022 </a:t>
            </a:r>
            <a:r>
              <a:rPr lang="zh-CN" altLang="en-US" sz="2000" b="0" i="0" dirty="0">
                <a:effectLst/>
                <a:latin typeface="KaiTi_GB2312" panose="02010609030101010101" pitchFamily="49" charset="-122"/>
                <a:ea typeface="KaiTi_GB2312" panose="02010609030101010101" pitchFamily="49" charset="-122"/>
              </a:rPr>
              <a:t>年卡塔尔世界杯（</a:t>
            </a:r>
            <a:r>
              <a:rPr lang="en-US" sz="2000" b="0" i="0" dirty="0">
                <a:effectLst/>
                <a:latin typeface="KaiTi_GB2312" panose="02010609030101010101" pitchFamily="49" charset="-122"/>
                <a:ea typeface="KaiTi_GB2312" panose="02010609030101010101" pitchFamily="49" charset="-122"/>
              </a:rPr>
              <a:t>FIFA World Cup Qatar 2022）</a:t>
            </a:r>
            <a:r>
              <a:rPr lang="zh-CN" altLang="en-US" sz="2000" b="0" i="0" dirty="0">
                <a:effectLst/>
                <a:latin typeface="KaiTi_GB2312" panose="02010609030101010101" pitchFamily="49" charset="-122"/>
                <a:ea typeface="KaiTi_GB2312" panose="02010609030101010101" pitchFamily="49" charset="-122"/>
              </a:rPr>
              <a:t>是第二十二届国际足联世界杯足球赛，在当地时间 </a:t>
            </a:r>
            <a:r>
              <a:rPr lang="en-US" altLang="zh-CN" sz="2000" b="0" i="0" dirty="0">
                <a:effectLst/>
                <a:latin typeface="KaiTi_GB2312" panose="02010609030101010101" pitchFamily="49" charset="-122"/>
                <a:ea typeface="KaiTi_GB2312" panose="02010609030101010101" pitchFamily="49" charset="-122"/>
              </a:rPr>
              <a:t>2022 </a:t>
            </a:r>
            <a:r>
              <a:rPr lang="zh-CN" altLang="en-US" sz="2000" b="0" i="0" dirty="0">
                <a:effectLst/>
                <a:latin typeface="KaiTi_GB2312" panose="02010609030101010101" pitchFamily="49" charset="-122"/>
                <a:ea typeface="KaiTi_GB2312" panose="02010609030101010101" pitchFamily="49" charset="-122"/>
              </a:rPr>
              <a:t>年 </a:t>
            </a:r>
            <a:r>
              <a:rPr lang="en-US" altLang="zh-CN" sz="2000" b="0" i="0" dirty="0">
                <a:effectLst/>
                <a:latin typeface="KaiTi_GB2312" panose="02010609030101010101" pitchFamily="49" charset="-122"/>
                <a:ea typeface="KaiTi_GB2312" panose="02010609030101010101" pitchFamily="49" charset="-122"/>
              </a:rPr>
              <a:t>11 </a:t>
            </a:r>
            <a:r>
              <a:rPr lang="zh-CN" altLang="en-US" sz="2000" b="0" i="0" dirty="0">
                <a:effectLst/>
                <a:latin typeface="KaiTi_GB2312" panose="02010609030101010101" pitchFamily="49" charset="-122"/>
                <a:ea typeface="KaiTi_GB2312" panose="02010609030101010101" pitchFamily="49" charset="-122"/>
              </a:rPr>
              <a:t>月 </a:t>
            </a:r>
            <a:r>
              <a:rPr lang="en-US" altLang="zh-CN" sz="2000" b="0" i="0" dirty="0">
                <a:effectLst/>
                <a:latin typeface="KaiTi_GB2312" panose="02010609030101010101" pitchFamily="49" charset="-122"/>
                <a:ea typeface="KaiTi_GB2312" panose="02010609030101010101" pitchFamily="49" charset="-122"/>
              </a:rPr>
              <a:t>20 </a:t>
            </a:r>
            <a:r>
              <a:rPr lang="zh-CN" altLang="en-US" sz="2000" b="0" i="0" dirty="0">
                <a:effectLst/>
                <a:latin typeface="KaiTi_GB2312" panose="02010609030101010101" pitchFamily="49" charset="-122"/>
                <a:ea typeface="KaiTi_GB2312" panose="02010609030101010101" pitchFamily="49" charset="-122"/>
              </a:rPr>
              <a:t>日到 </a:t>
            </a:r>
            <a:r>
              <a:rPr lang="en-US" altLang="zh-CN" sz="2000" b="0" i="0" dirty="0">
                <a:effectLst/>
                <a:latin typeface="KaiTi_GB2312" panose="02010609030101010101" pitchFamily="49" charset="-122"/>
                <a:ea typeface="KaiTi_GB2312" panose="02010609030101010101" pitchFamily="49" charset="-122"/>
              </a:rPr>
              <a:t>12 </a:t>
            </a:r>
            <a:r>
              <a:rPr lang="zh-CN" altLang="en-US" sz="2000" b="0" i="0" dirty="0">
                <a:effectLst/>
                <a:latin typeface="KaiTi_GB2312" panose="02010609030101010101" pitchFamily="49" charset="-122"/>
                <a:ea typeface="KaiTi_GB2312" panose="02010609030101010101" pitchFamily="49" charset="-122"/>
              </a:rPr>
              <a:t>月 </a:t>
            </a:r>
            <a:r>
              <a:rPr lang="en-US" altLang="zh-CN" sz="2000" b="0" i="0" dirty="0">
                <a:effectLst/>
                <a:latin typeface="KaiTi_GB2312" panose="02010609030101010101" pitchFamily="49" charset="-122"/>
                <a:ea typeface="KaiTi_GB2312" panose="02010609030101010101" pitchFamily="49" charset="-122"/>
              </a:rPr>
              <a:t>18 </a:t>
            </a:r>
            <a:r>
              <a:rPr lang="zh-CN" altLang="en-US" sz="2000" b="0" i="0" dirty="0">
                <a:effectLst/>
                <a:latin typeface="KaiTi_GB2312" panose="02010609030101010101" pitchFamily="49" charset="-122"/>
                <a:ea typeface="KaiTi_GB2312" panose="02010609030101010101" pitchFamily="49" charset="-122"/>
              </a:rPr>
              <a:t>日间在卡塔尔国内 </a:t>
            </a:r>
            <a:r>
              <a:rPr lang="en-US" altLang="zh-CN" sz="2000" b="0" i="0" dirty="0">
                <a:effectLst/>
                <a:latin typeface="KaiTi_GB2312" panose="02010609030101010101" pitchFamily="49" charset="-122"/>
                <a:ea typeface="KaiTi_GB2312" panose="02010609030101010101" pitchFamily="49" charset="-122"/>
              </a:rPr>
              <a:t>5 </a:t>
            </a:r>
            <a:r>
              <a:rPr lang="zh-CN" altLang="en-US" sz="2000" b="0" i="0" dirty="0">
                <a:effectLst/>
                <a:latin typeface="KaiTi_GB2312" panose="02010609030101010101" pitchFamily="49" charset="-122"/>
                <a:ea typeface="KaiTi_GB2312" panose="02010609030101010101" pitchFamily="49" charset="-122"/>
              </a:rPr>
              <a:t>个城市的 </a:t>
            </a:r>
            <a:r>
              <a:rPr lang="en-US" altLang="zh-CN" sz="2000" b="0" i="0" dirty="0">
                <a:effectLst/>
                <a:latin typeface="KaiTi_GB2312" panose="02010609030101010101" pitchFamily="49" charset="-122"/>
                <a:ea typeface="KaiTi_GB2312" panose="02010609030101010101" pitchFamily="49" charset="-122"/>
              </a:rPr>
              <a:t>8 </a:t>
            </a:r>
            <a:r>
              <a:rPr lang="zh-CN" altLang="en-US" sz="2000" b="0" i="0" dirty="0">
                <a:effectLst/>
                <a:latin typeface="KaiTi_GB2312" panose="02010609030101010101" pitchFamily="49" charset="-122"/>
                <a:ea typeface="KaiTi_GB2312" panose="02010609030101010101" pitchFamily="49" charset="-122"/>
              </a:rPr>
              <a:t>座球场举行。</a:t>
            </a:r>
            <a:br>
              <a:rPr lang="zh-CN" altLang="en-US" sz="2000" dirty="0">
                <a:latin typeface="KaiTi_GB2312" panose="02010609030101010101" pitchFamily="49" charset="-122"/>
                <a:ea typeface="KaiTi_GB2312" panose="02010609030101010101" pitchFamily="49" charset="-122"/>
              </a:rPr>
            </a:br>
            <a:r>
              <a:rPr lang="zh-CN" altLang="en-US" sz="2000" dirty="0">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事件类型：</a:t>
            </a:r>
            <a:r>
              <a:rPr lang="zh-CN" altLang="en-US" sz="2000" b="0" i="0" dirty="0">
                <a:effectLst/>
                <a:latin typeface="KaiTi_GB2312" panose="02010609030101010101" pitchFamily="49" charset="-122"/>
                <a:ea typeface="KaiTi_GB2312" panose="02010609030101010101" pitchFamily="49" charset="-122"/>
              </a:rPr>
              <a:t>体育赛事</a:t>
            </a:r>
            <a:br>
              <a:rPr lang="zh-CN" alt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触发词：</a:t>
            </a:r>
            <a:r>
              <a:rPr lang="zh-CN" altLang="en-US" sz="2000" b="0" i="0" dirty="0">
                <a:effectLst/>
                <a:latin typeface="KaiTi_GB2312" panose="02010609030101010101" pitchFamily="49" charset="-122"/>
                <a:ea typeface="KaiTi_GB2312" panose="02010609030101010101" pitchFamily="49" charset="-122"/>
              </a:rPr>
              <a:t>举行</a:t>
            </a:r>
            <a:br>
              <a:rPr lang="zh-CN" alt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赛事名称：</a:t>
            </a:r>
            <a:r>
              <a:rPr lang="zh-CN" altLang="en-US" sz="2000" dirty="0">
                <a:latin typeface="KaiTi_GB2312" panose="02010609030101010101" pitchFamily="49" charset="-122"/>
                <a:ea typeface="KaiTi_GB2312" panose="02010609030101010101" pitchFamily="49" charset="-122"/>
              </a:rPr>
              <a:t>第二十二届国际足联世界杯足球赛</a:t>
            </a:r>
            <a:br>
              <a:rPr lang="zh-CN" altLang="en-US" sz="2000" dirty="0">
                <a:latin typeface="KaiTi_GB2312" panose="02010609030101010101" pitchFamily="49" charset="-122"/>
                <a:ea typeface="KaiTi_GB2312" panose="02010609030101010101" pitchFamily="49" charset="-122"/>
              </a:rPr>
            </a:br>
            <a:r>
              <a:rPr lang="zh-CN" altLang="en-US" sz="2000" dirty="0">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时间：</a:t>
            </a:r>
            <a:r>
              <a:rPr lang="en-US" altLang="zh-CN" sz="2000" dirty="0">
                <a:latin typeface="KaiTi_GB2312" panose="02010609030101010101" pitchFamily="49" charset="-122"/>
                <a:ea typeface="KaiTi_GB2312" panose="02010609030101010101" pitchFamily="49" charset="-122"/>
              </a:rPr>
              <a:t>2022 </a:t>
            </a:r>
            <a:r>
              <a:rPr lang="zh-CN" altLang="en-US" sz="2000" dirty="0">
                <a:latin typeface="KaiTi_GB2312" panose="02010609030101010101" pitchFamily="49" charset="-122"/>
                <a:ea typeface="KaiTi_GB2312" panose="02010609030101010101" pitchFamily="49" charset="-122"/>
              </a:rPr>
              <a:t>年 </a:t>
            </a:r>
            <a:r>
              <a:rPr lang="en-US" altLang="zh-CN" sz="2000" dirty="0">
                <a:latin typeface="KaiTi_GB2312" panose="02010609030101010101" pitchFamily="49" charset="-122"/>
                <a:ea typeface="KaiTi_GB2312" panose="02010609030101010101" pitchFamily="49" charset="-122"/>
              </a:rPr>
              <a:t>11 </a:t>
            </a:r>
            <a:r>
              <a:rPr lang="zh-CN" altLang="en-US" sz="2000" dirty="0">
                <a:latin typeface="KaiTi_GB2312" panose="02010609030101010101" pitchFamily="49" charset="-122"/>
                <a:ea typeface="KaiTi_GB2312" panose="02010609030101010101" pitchFamily="49" charset="-122"/>
              </a:rPr>
              <a:t>月 </a:t>
            </a:r>
            <a:r>
              <a:rPr lang="en-US" altLang="zh-CN" sz="2000" dirty="0">
                <a:latin typeface="KaiTi_GB2312" panose="02010609030101010101" pitchFamily="49" charset="-122"/>
                <a:ea typeface="KaiTi_GB2312" panose="02010609030101010101" pitchFamily="49" charset="-122"/>
              </a:rPr>
              <a:t>20 </a:t>
            </a:r>
            <a:r>
              <a:rPr lang="zh-CN" altLang="en-US" sz="2000" dirty="0">
                <a:latin typeface="KaiTi_GB2312" panose="02010609030101010101" pitchFamily="49" charset="-122"/>
                <a:ea typeface="KaiTi_GB2312" panose="02010609030101010101" pitchFamily="49" charset="-122"/>
              </a:rPr>
              <a:t>日到 </a:t>
            </a:r>
            <a:r>
              <a:rPr lang="en-US" altLang="zh-CN" sz="2000" dirty="0">
                <a:latin typeface="KaiTi_GB2312" panose="02010609030101010101" pitchFamily="49" charset="-122"/>
                <a:ea typeface="KaiTi_GB2312" panose="02010609030101010101" pitchFamily="49" charset="-122"/>
              </a:rPr>
              <a:t>12 </a:t>
            </a:r>
            <a:r>
              <a:rPr lang="zh-CN" altLang="en-US" sz="2000" dirty="0">
                <a:latin typeface="KaiTi_GB2312" panose="02010609030101010101" pitchFamily="49" charset="-122"/>
                <a:ea typeface="KaiTi_GB2312" panose="02010609030101010101" pitchFamily="49" charset="-122"/>
              </a:rPr>
              <a:t>月 </a:t>
            </a:r>
            <a:r>
              <a:rPr lang="en-US" altLang="zh-CN" sz="2000" dirty="0">
                <a:latin typeface="KaiTi_GB2312" panose="02010609030101010101" pitchFamily="49" charset="-122"/>
                <a:ea typeface="KaiTi_GB2312" panose="02010609030101010101" pitchFamily="49" charset="-122"/>
              </a:rPr>
              <a:t>18 </a:t>
            </a:r>
            <a:r>
              <a:rPr lang="zh-CN" altLang="en-US" sz="2000" dirty="0">
                <a:latin typeface="KaiTi_GB2312" panose="02010609030101010101" pitchFamily="49" charset="-122"/>
                <a:ea typeface="KaiTi_GB2312" panose="02010609030101010101" pitchFamily="49" charset="-122"/>
              </a:rPr>
              <a:t>日</a:t>
            </a:r>
            <a:br>
              <a:rPr lang="zh-CN" altLang="en-US" sz="2000" dirty="0">
                <a:latin typeface="KaiTi_GB2312" panose="02010609030101010101" pitchFamily="49" charset="-122"/>
                <a:ea typeface="KaiTi_GB2312" panose="02010609030101010101" pitchFamily="49" charset="-122"/>
              </a:rPr>
            </a:br>
            <a:r>
              <a:rPr lang="zh-CN" altLang="en-US" sz="2000" dirty="0">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地点：</a:t>
            </a:r>
            <a:r>
              <a:rPr lang="zh-CN" altLang="en-US" sz="2000" dirty="0">
                <a:latin typeface="KaiTi_GB2312" panose="02010609030101010101" pitchFamily="49" charset="-122"/>
                <a:ea typeface="KaiTi_GB2312" panose="02010609030101010101" pitchFamily="49" charset="-122"/>
              </a:rPr>
              <a:t>卡塔尔</a:t>
            </a:r>
            <a:endParaRPr lang="en-CN" sz="20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5779494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限定域事件抽取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82</a:t>
            </a:fld>
            <a:endParaRPr lang="zh-CN" altLang="en-US"/>
          </a:p>
        </p:txBody>
      </p:sp>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229787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限定域事件抽取需要</a:t>
            </a:r>
            <a:r>
              <a:rPr lang="zh-CN" altLang="en-US" sz="2000" b="1" dirty="0">
                <a:latin typeface="Microsoft YaHei" panose="020B0503020204020204" pitchFamily="34" charset="-122"/>
                <a:ea typeface="Microsoft YaHei" panose="020B0503020204020204" pitchFamily="34" charset="-122"/>
              </a:rPr>
              <a:t>预先定义事件类型以及与之对应的事件论元</a:t>
            </a:r>
            <a:r>
              <a:rPr lang="zh-CN" altLang="en-US" sz="2000" dirty="0">
                <a:latin typeface="Microsoft YaHei" panose="020B0503020204020204" pitchFamily="34" charset="-122"/>
                <a:ea typeface="Microsoft YaHei" panose="020B0503020204020204" pitchFamily="34" charset="-122"/>
              </a:rPr>
              <a:t>，抽取算法的目标就是从包含事件的文本中</a:t>
            </a:r>
            <a:r>
              <a:rPr lang="zh-CN" altLang="en-US" sz="2000" b="1" dirty="0">
                <a:latin typeface="Microsoft YaHei" panose="020B0503020204020204" pitchFamily="34" charset="-122"/>
                <a:ea typeface="Microsoft YaHei" panose="020B0503020204020204" pitchFamily="34" charset="-122"/>
              </a:rPr>
              <a:t>识别特定类型的事件并提取相应的事件论元。</a:t>
            </a:r>
            <a:endParaRPr lang="en-US" altLang="zh-CN" sz="2000" b="1"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事件类型</a:t>
            </a:r>
            <a:r>
              <a:rPr lang="zh-CN" altLang="en-US" dirty="0">
                <a:latin typeface="Microsoft YaHei" panose="020B0503020204020204" pitchFamily="34" charset="-122"/>
                <a:ea typeface="Microsoft YaHei" panose="020B0503020204020204" pitchFamily="34" charset="-122"/>
              </a:rPr>
              <a:t>是标识事件的类别，如“会议”、“袭击”等。</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事件触发词</a:t>
            </a:r>
            <a:r>
              <a:rPr lang="zh-CN" altLang="en-US" dirty="0">
                <a:latin typeface="Microsoft YaHei" panose="020B0503020204020204" pitchFamily="34" charset="-122"/>
                <a:ea typeface="Microsoft YaHei" panose="020B0503020204020204" pitchFamily="34" charset="-122"/>
              </a:rPr>
              <a:t>是指最清楚和明显地表达事件发生的主要词，如“击打”、“结婚”等。</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事件论元</a:t>
            </a:r>
            <a:r>
              <a:rPr lang="zh-CN" altLang="en-US" dirty="0">
                <a:latin typeface="Microsoft YaHei" panose="020B0503020204020204" pitchFamily="34" charset="-122"/>
                <a:ea typeface="Microsoft YaHei" panose="020B0503020204020204" pitchFamily="34" charset="-122"/>
              </a:rPr>
              <a:t>是指事件中涉及的参与者，一般为实体、时间等。</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论元角色</a:t>
            </a:r>
            <a:r>
              <a:rPr lang="zh-CN" altLang="en-US" dirty="0">
                <a:latin typeface="Microsoft YaHei" panose="020B0503020204020204" pitchFamily="34" charset="-122"/>
                <a:ea typeface="Microsoft YaHei" panose="020B0503020204020204" pitchFamily="34" charset="-122"/>
              </a:rPr>
              <a:t>（也称元素角色）是指事件论元在事件中所扮演的角色。</a:t>
            </a:r>
            <a:endParaRPr lang="en-CN"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C04FF784-7929-7DB5-654B-76AEDB668A97}"/>
              </a:ext>
            </a:extLst>
          </p:cNvPr>
          <p:cNvSpPr txBox="1"/>
          <p:nvPr/>
        </p:nvSpPr>
        <p:spPr>
          <a:xfrm>
            <a:off x="400792" y="3563209"/>
            <a:ext cx="10821390" cy="2053832"/>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例如：句子</a:t>
            </a:r>
            <a:r>
              <a:rPr lang="en-CN" sz="2000" dirty="0">
                <a:latin typeface="KaiTi_GB2312" panose="02010609030101010101" pitchFamily="49" charset="-122"/>
                <a:ea typeface="KaiTi_GB2312" panose="02010609030101010101" pitchFamily="49" charset="-122"/>
              </a:rPr>
              <a:t> “小明2022年在上海与小李举行婚礼”</a:t>
            </a:r>
            <a:r>
              <a:rPr lang="en-CN" sz="2000" dirty="0">
                <a:latin typeface="Microsoft YaHei" panose="020B0503020204020204" pitchFamily="34" charset="-122"/>
                <a:ea typeface="Microsoft YaHei" panose="020B0503020204020204" pitchFamily="34" charset="-122"/>
              </a:rPr>
              <a:t>中，</a:t>
            </a:r>
          </a:p>
          <a:p>
            <a:pPr>
              <a:lnSpc>
                <a:spcPct val="130000"/>
              </a:lnSpc>
            </a:pP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事件触发词“举行婚礼”可以得到事件类型为“结婚”事件，</a:t>
            </a:r>
          </a:p>
          <a:p>
            <a:pPr>
              <a:lnSpc>
                <a:spcPct val="130000"/>
              </a:lnSpc>
            </a:pP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事件论元</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人物“小明”和“小李”</a:t>
            </a:r>
            <a:r>
              <a:rPr lang="en-US" altLang="zh-CN" sz="2000" dirty="0">
                <a:latin typeface="Microsoft YaHei" panose="020B0503020204020204" pitchFamily="34" charset="-122"/>
                <a:ea typeface="Microsoft YaHei" panose="020B0503020204020204" pitchFamily="34" charset="-122"/>
              </a:rPr>
              <a:t>--&gt;</a:t>
            </a:r>
            <a:r>
              <a:rPr lang="zh-CN" altLang="en-US" sz="2000" dirty="0">
                <a:latin typeface="Microsoft YaHei" panose="020B0503020204020204" pitchFamily="34" charset="-122"/>
                <a:ea typeface="Microsoft YaHei" panose="020B0503020204020204" pitchFamily="34" charset="-122"/>
              </a:rPr>
              <a:t> 论元角色：结婚时间</a:t>
            </a:r>
            <a:endParaRPr lang="en-CN"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时间“2022年”、地点“上海</a:t>
            </a:r>
            <a:r>
              <a:rPr lang="en-US" altLang="zh-CN" sz="2000" dirty="0">
                <a:latin typeface="Microsoft YaHei" panose="020B0503020204020204" pitchFamily="34" charset="-122"/>
                <a:ea typeface="Microsoft YaHei" panose="020B0503020204020204" pitchFamily="34" charset="-122"/>
              </a:rPr>
              <a:t> --&gt;</a:t>
            </a:r>
            <a:r>
              <a:rPr lang="zh-CN" altLang="en-US" sz="2000" dirty="0">
                <a:latin typeface="Microsoft YaHei" panose="020B0503020204020204" pitchFamily="34" charset="-122"/>
                <a:ea typeface="Microsoft YaHei" panose="020B0503020204020204" pitchFamily="34" charset="-122"/>
              </a:rPr>
              <a:t> 论元角色：</a:t>
            </a:r>
            <a:r>
              <a:rPr lang="en-CN" sz="2000" dirty="0">
                <a:latin typeface="Microsoft YaHei" panose="020B0503020204020204" pitchFamily="34" charset="-122"/>
                <a:ea typeface="Microsoft YaHei" panose="020B0503020204020204" pitchFamily="34" charset="-122"/>
              </a:rPr>
              <a:t>结婚地点</a:t>
            </a:r>
          </a:p>
        </p:txBody>
      </p:sp>
    </p:spTree>
    <p:extLst>
      <p:ext uri="{BB962C8B-B14F-4D97-AF65-F5344CB8AC3E}">
        <p14:creationId xmlns:p14="http://schemas.microsoft.com/office/powerpoint/2010/main" val="4057298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限定域事件抽取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83</a:t>
            </a:fld>
            <a:endParaRPr lang="zh-CN" altLang="en-US"/>
          </a:p>
        </p:txBody>
      </p:sp>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269798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[368]</a:t>
            </a:r>
            <a:r>
              <a:rPr lang="zh-CN" altLang="en-US" sz="2000" dirty="0">
                <a:latin typeface="Microsoft YaHei" panose="020B0503020204020204" pitchFamily="34" charset="-122"/>
                <a:ea typeface="Microsoft YaHei" panose="020B0503020204020204" pitchFamily="34" charset="-122"/>
              </a:rPr>
              <a:t>提出了</a:t>
            </a:r>
            <a:r>
              <a:rPr lang="zh-CN" altLang="en-US" sz="2000" b="1" dirty="0">
                <a:latin typeface="Microsoft YaHei" panose="020B0503020204020204" pitchFamily="34" charset="-122"/>
                <a:ea typeface="Microsoft YaHei" panose="020B0503020204020204" pitchFamily="34" charset="-122"/>
              </a:rPr>
              <a:t>将事件抽取任务分解成一系列的分类子任务</a:t>
            </a:r>
            <a:r>
              <a:rPr lang="zh-CN" altLang="en-US" sz="2000" dirty="0">
                <a:latin typeface="Microsoft YaHei" panose="020B0503020204020204" pitchFamily="34" charset="-122"/>
                <a:ea typeface="Microsoft YaHei" panose="020B0503020204020204" pitchFamily="34" charset="-122"/>
              </a:rPr>
              <a:t>的方法，并针对不同子任务提出了特征构建方法，在基于记忆的分类算法以及最大熵分类算法上分别进行验证。</a:t>
            </a:r>
            <a:endParaRPr lang="en-US" altLang="zh-CN"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该方法将事件抽取任务转换为以下四个子任务：</a:t>
            </a:r>
            <a:endParaRPr lang="en-US" altLang="zh-CN" sz="2000" dirty="0">
              <a:latin typeface="Microsoft YaHei" panose="020B0503020204020204" pitchFamily="34" charset="-122"/>
              <a:ea typeface="Microsoft YaHei" panose="020B0503020204020204" pitchFamily="34" charset="-122"/>
            </a:endParaRPr>
          </a:p>
          <a:p>
            <a:pPr marL="742950" lvl="1" indent="-285750">
              <a:lnSpc>
                <a:spcPct val="130000"/>
              </a:lnSpc>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触发词识别</a:t>
            </a:r>
            <a:r>
              <a:rPr lang="zh-CN" altLang="en-US" dirty="0">
                <a:latin typeface="Microsoft YaHei" panose="020B0503020204020204" pitchFamily="34" charset="-122"/>
                <a:ea typeface="Microsoft YaHei" panose="020B0503020204020204" pitchFamily="34" charset="-122"/>
              </a:rPr>
              <a:t>：从文本中识别触发词，并根据触发词确定事件提及（</a:t>
            </a:r>
            <a:r>
              <a:rPr lang="en-US" dirty="0">
                <a:latin typeface="Microsoft YaHei" panose="020B0503020204020204" pitchFamily="34" charset="-122"/>
                <a:ea typeface="Microsoft YaHei" panose="020B0503020204020204" pitchFamily="34" charset="-122"/>
              </a:rPr>
              <a:t>Event Mention）</a:t>
            </a:r>
            <a:r>
              <a:rPr lang="zh-CN" altLang="en-US" dirty="0">
                <a:latin typeface="Microsoft YaHei" panose="020B0503020204020204" pitchFamily="34" charset="-122"/>
                <a:ea typeface="Microsoft YaHei" panose="020B0503020204020204" pitchFamily="34" charset="-122"/>
              </a:rPr>
              <a:t>类型；</a:t>
            </a:r>
          </a:p>
          <a:p>
            <a:pPr marL="742950" lvl="1" indent="-285750">
              <a:lnSpc>
                <a:spcPct val="130000"/>
              </a:lnSpc>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论元识别</a:t>
            </a:r>
            <a:r>
              <a:rPr lang="zh-CN" altLang="en-US" dirty="0">
                <a:latin typeface="Microsoft YaHei" panose="020B0503020204020204" pitchFamily="34" charset="-122"/>
                <a:ea typeface="Microsoft YaHei" panose="020B0503020204020204" pitchFamily="34" charset="-122"/>
              </a:rPr>
              <a:t>：针对每个事件提及，从文本中识别事件提及的相关论元，包括实体、时间等；</a:t>
            </a:r>
          </a:p>
          <a:p>
            <a:pPr marL="742950" lvl="1" indent="-285750">
              <a:lnSpc>
                <a:spcPct val="130000"/>
              </a:lnSpc>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属性分配</a:t>
            </a:r>
            <a:r>
              <a:rPr lang="zh-CN" altLang="en-US" dirty="0">
                <a:latin typeface="Microsoft YaHei" panose="020B0503020204020204" pitchFamily="34" charset="-122"/>
                <a:ea typeface="Microsoft YaHei" panose="020B0503020204020204" pitchFamily="34" charset="-122"/>
              </a:rPr>
              <a:t>：确定每个事件提及的模态、极性、概括性和时态等属性；</a:t>
            </a:r>
          </a:p>
          <a:p>
            <a:pPr marL="742950" lvl="1" indent="-285750">
              <a:lnSpc>
                <a:spcPct val="130000"/>
              </a:lnSpc>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事件共指</a:t>
            </a:r>
            <a:r>
              <a:rPr lang="zh-CN" altLang="en-US" dirty="0">
                <a:latin typeface="Microsoft YaHei" panose="020B0503020204020204" pitchFamily="34" charset="-122"/>
                <a:ea typeface="Microsoft YaHei" panose="020B0503020204020204" pitchFamily="34" charset="-122"/>
              </a:rPr>
              <a:t>：确定从文本发现的事件提及是否为同一事件。</a:t>
            </a:r>
            <a:endParaRPr lang="en-CN"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FB6280C3-6A81-FFBD-226E-477B56F1E9BC}"/>
              </a:ext>
            </a:extLst>
          </p:cNvPr>
          <p:cNvSpPr txBox="1"/>
          <p:nvPr/>
        </p:nvSpPr>
        <p:spPr>
          <a:xfrm>
            <a:off x="300842" y="4019338"/>
            <a:ext cx="11590316"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对于以上子任务，文献</a:t>
            </a:r>
            <a:r>
              <a:rPr lang="en-US" altLang="zh-CN" sz="2000" dirty="0">
                <a:latin typeface="Microsoft YaHei" panose="020B0503020204020204" pitchFamily="34" charset="-122"/>
                <a:ea typeface="Microsoft YaHei" panose="020B0503020204020204" pitchFamily="34" charset="-122"/>
              </a:rPr>
              <a:t>[368]</a:t>
            </a:r>
            <a:r>
              <a:rPr lang="en-CN" sz="2000" dirty="0">
                <a:latin typeface="Microsoft YaHei" panose="020B0503020204020204" pitchFamily="34" charset="-122"/>
                <a:ea typeface="Microsoft YaHei" panose="020B0503020204020204" pitchFamily="34" charset="-122"/>
              </a:rPr>
              <a:t>采用流水线处理框架，</a:t>
            </a:r>
            <a:r>
              <a:rPr lang="en-CN" sz="2000" b="1" dirty="0">
                <a:latin typeface="Microsoft YaHei" panose="020B0503020204020204" pitchFamily="34" charset="-122"/>
                <a:ea typeface="Microsoft YaHei" panose="020B0503020204020204" pitchFamily="34" charset="-122"/>
              </a:rPr>
              <a:t>其中触发词识别独立于其他任务</a:t>
            </a:r>
            <a:r>
              <a:rPr lang="en-CN" sz="2000" dirty="0">
                <a:latin typeface="Microsoft YaHei" panose="020B0503020204020204" pitchFamily="34" charset="-122"/>
                <a:ea typeface="Microsoft YaHei" panose="020B0503020204020204" pitchFamily="34" charset="-122"/>
              </a:rPr>
              <a:t>，</a:t>
            </a:r>
            <a:r>
              <a:rPr lang="en-CN" sz="2000" b="1" dirty="0">
                <a:latin typeface="Microsoft YaHei" panose="020B0503020204020204" pitchFamily="34" charset="-122"/>
                <a:ea typeface="Microsoft YaHei" panose="020B0503020204020204" pitchFamily="34" charset="-122"/>
              </a:rPr>
              <a:t>论元识别和属性分配任务依赖于触发词识别的结果</a:t>
            </a:r>
            <a:r>
              <a:rPr lang="en-CN" sz="2000" dirty="0">
                <a:latin typeface="Microsoft YaHei" panose="020B0503020204020204" pitchFamily="34" charset="-122"/>
                <a:ea typeface="Microsoft YaHei" panose="020B0503020204020204" pitchFamily="34" charset="-122"/>
              </a:rPr>
              <a:t>，在这三个子任务都处理完成后，进行事件共指判断。</a:t>
            </a:r>
          </a:p>
        </p:txBody>
      </p:sp>
    </p:spTree>
    <p:extLst>
      <p:ext uri="{BB962C8B-B14F-4D97-AF65-F5344CB8AC3E}">
        <p14:creationId xmlns:p14="http://schemas.microsoft.com/office/powerpoint/2010/main" val="1255948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4353821"/>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针对事件触发词识别，由于在事件描述中，触发词往往由明显的单个词语组成，在</a:t>
            </a:r>
            <a:r>
              <a:rPr lang="en-US" altLang="zh-CN" sz="2000" dirty="0">
                <a:latin typeface="Microsoft YaHei" panose="020B0503020204020204" pitchFamily="34" charset="-122"/>
                <a:ea typeface="Microsoft YaHei" panose="020B0503020204020204" pitchFamily="34" charset="-122"/>
              </a:rPr>
              <a:t>ACE2005</a:t>
            </a:r>
            <a:r>
              <a:rPr lang="zh-CN" altLang="en-US" sz="2000" dirty="0">
                <a:latin typeface="Microsoft YaHei" panose="020B0503020204020204" pitchFamily="34" charset="-122"/>
                <a:ea typeface="Microsoft YaHei" panose="020B0503020204020204" pitchFamily="34" charset="-122"/>
              </a:rPr>
              <a:t>数据集中，就有超过</a:t>
            </a:r>
            <a:r>
              <a:rPr lang="en-US" altLang="zh-CN" sz="2000" dirty="0">
                <a:latin typeface="Microsoft YaHei" panose="020B0503020204020204" pitchFamily="34" charset="-122"/>
                <a:ea typeface="Microsoft YaHei" panose="020B0503020204020204" pitchFamily="34" charset="-122"/>
              </a:rPr>
              <a:t>95%</a:t>
            </a:r>
            <a:r>
              <a:rPr lang="zh-CN" altLang="en-US" sz="2000" dirty="0">
                <a:latin typeface="Microsoft YaHei" panose="020B0503020204020204" pitchFamily="34" charset="-122"/>
                <a:ea typeface="Microsoft YaHei" panose="020B0503020204020204" pitchFamily="34" charset="-122"/>
              </a:rPr>
              <a:t>的触发词都为单个单词，所以可以将</a:t>
            </a:r>
            <a:r>
              <a:rPr lang="zh-CN" altLang="en-US" sz="2000" b="1" dirty="0">
                <a:latin typeface="Microsoft YaHei" panose="020B0503020204020204" pitchFamily="34" charset="-122"/>
                <a:ea typeface="Microsoft YaHei" panose="020B0503020204020204" pitchFamily="34" charset="-122"/>
              </a:rPr>
              <a:t>触发词识别转换为词分类任务</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但是，由于文本中词语的数量非常多，逐个分类会非常影响触发词的提取效率，并且这种情况下正负例比例相差过于巨大。因此，需要根据一些规则对词语进行预先过滤。</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由于触发词词性通常是由名词、动词、形容词组成，所以</a:t>
            </a:r>
            <a:r>
              <a:rPr lang="zh-CN" altLang="en-US" b="1" dirty="0">
                <a:latin typeface="Microsoft YaHei" panose="020B0503020204020204" pitchFamily="34" charset="-122"/>
                <a:ea typeface="Microsoft YaHei" panose="020B0503020204020204" pitchFamily="34" charset="-122"/>
              </a:rPr>
              <a:t>可以利用词性信息对词语进行预先筛选</a:t>
            </a:r>
            <a:r>
              <a:rPr lang="zh-CN" altLang="en-US" dirty="0">
                <a:latin typeface="Microsoft YaHei" panose="020B0503020204020204" pitchFamily="34" charset="-122"/>
                <a:ea typeface="Microsoft YaHei" panose="020B0503020204020204" pitchFamily="34" charset="-122"/>
              </a:rPr>
              <a:t>。使用词性标注算法获得输入文本中词语的词性信息后，再对相应词性的词进行分类。</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b="1" dirty="0">
                <a:latin typeface="Microsoft YaHei" panose="020B0503020204020204" pitchFamily="34" charset="-122"/>
                <a:ea typeface="Microsoft YaHei" panose="020B0503020204020204" pitchFamily="34" charset="-122"/>
              </a:rPr>
              <a:t>触发词识别主要由两个阶段组成</a:t>
            </a:r>
            <a:r>
              <a:rPr lang="zh-CN" altLang="en-US"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(1) </a:t>
            </a:r>
            <a:r>
              <a:rPr lang="zh-CN" altLang="en-US" b="1" dirty="0">
                <a:latin typeface="Microsoft YaHei" panose="020B0503020204020204" pitchFamily="34" charset="-122"/>
                <a:ea typeface="Microsoft YaHei" panose="020B0503020204020204" pitchFamily="34" charset="-122"/>
              </a:rPr>
              <a:t>采用二分类分类器</a:t>
            </a:r>
            <a:r>
              <a:rPr lang="zh-CN" altLang="en-US" dirty="0">
                <a:latin typeface="Microsoft YaHei" panose="020B0503020204020204" pitchFamily="34" charset="-122"/>
                <a:ea typeface="Microsoft YaHei" panose="020B0503020204020204" pitchFamily="34" charset="-122"/>
              </a:rPr>
              <a:t>，将经过词性标注筛选后的词依次输入在训练集中训好的二分类分类器中，</a:t>
            </a:r>
            <a:r>
              <a:rPr lang="zh-CN" altLang="en-US" b="1" dirty="0">
                <a:latin typeface="Microsoft YaHei" panose="020B0503020204020204" pitchFamily="34" charset="-122"/>
                <a:ea typeface="Microsoft YaHei" panose="020B0503020204020204" pitchFamily="34" charset="-122"/>
              </a:rPr>
              <a:t>判断该词是否为触发词</a:t>
            </a:r>
            <a:r>
              <a:rPr lang="zh-CN" altLang="en-US"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(2) </a:t>
            </a:r>
            <a:r>
              <a:rPr lang="zh-CN" altLang="en-US" b="1" dirty="0">
                <a:latin typeface="Microsoft YaHei" panose="020B0503020204020204" pitchFamily="34" charset="-122"/>
                <a:ea typeface="Microsoft YaHei" panose="020B0503020204020204" pitchFamily="34" charset="-122"/>
              </a:rPr>
              <a:t>采用多分类模型判断候选触发词的类型</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在事件论元识别方面，事件论元识别可以简化为一个</a:t>
            </a:r>
            <a:r>
              <a:rPr lang="zh-CN" altLang="en-US" b="1" dirty="0">
                <a:latin typeface="Microsoft YaHei" panose="020B0503020204020204" pitchFamily="34" charset="-122"/>
                <a:ea typeface="Microsoft YaHei" panose="020B0503020204020204" pitchFamily="34" charset="-122"/>
              </a:rPr>
              <a:t>成对分类（</a:t>
            </a:r>
            <a:r>
              <a:rPr lang="en-US" b="1" dirty="0">
                <a:latin typeface="Microsoft YaHei" panose="020B0503020204020204" pitchFamily="34" charset="-122"/>
                <a:ea typeface="Microsoft YaHei" panose="020B0503020204020204" pitchFamily="34" charset="-122"/>
              </a:rPr>
              <a:t>Pair Classification）</a:t>
            </a:r>
            <a:r>
              <a:rPr lang="zh-CN" altLang="en-US" b="1" dirty="0">
                <a:latin typeface="Microsoft YaHei" panose="020B0503020204020204" pitchFamily="34" charset="-122"/>
                <a:ea typeface="Microsoft YaHei" panose="020B0503020204020204" pitchFamily="34" charset="-122"/>
              </a:rPr>
              <a:t>任务</a:t>
            </a:r>
            <a:r>
              <a:rPr lang="zh-CN" altLang="en-US" dirty="0">
                <a:latin typeface="Microsoft YaHei" panose="020B0503020204020204" pitchFamily="34" charset="-122"/>
                <a:ea typeface="Microsoft YaHei" panose="020B0503020204020204" pitchFamily="34" charset="-122"/>
              </a:rPr>
              <a:t>，将</a:t>
            </a:r>
            <a:r>
              <a:rPr lang="zh-CN" altLang="en-US" b="1" dirty="0">
                <a:latin typeface="Microsoft YaHei" panose="020B0503020204020204" pitchFamily="34" charset="-122"/>
                <a:ea typeface="Microsoft YaHei" panose="020B0503020204020204" pitchFamily="34" charset="-122"/>
              </a:rPr>
              <a:t>包含事件描述的句子与同句中的事件论元内容组成待分类对</a:t>
            </a:r>
            <a:r>
              <a:rPr lang="zh-CN" altLang="en-US" dirty="0">
                <a:latin typeface="Microsoft YaHei" panose="020B0503020204020204" pitchFamily="34" charset="-122"/>
                <a:ea typeface="Microsoft YaHei" panose="020B0503020204020204" pitchFamily="34" charset="-122"/>
              </a:rPr>
              <a:t>，再利用分类模型判断论元角色。</a:t>
            </a:r>
            <a:endParaRPr lang="en-CN" dirty="0">
              <a:latin typeface="Microsoft YaHei" panose="020B0503020204020204" pitchFamily="34" charset="-122"/>
              <a:ea typeface="Microsoft YaHei" panose="020B0503020204020204" pitchFamily="34" charset="-122"/>
            </a:endParaRP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93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限定域事件抽取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基于分类的事件抽取方法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84</a:t>
            </a:fld>
            <a:endParaRPr lang="zh-CN" altLang="en-US"/>
          </a:p>
        </p:txBody>
      </p:sp>
    </p:spTree>
    <p:extLst>
      <p:ext uri="{BB962C8B-B14F-4D97-AF65-F5344CB8AC3E}">
        <p14:creationId xmlns:p14="http://schemas.microsoft.com/office/powerpoint/2010/main" val="20882386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1731564"/>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采用流水线框架，将事件抽取分解为多个子任务的模式容易造成</a:t>
            </a:r>
            <a:r>
              <a:rPr lang="zh-CN" altLang="en-US" sz="2000" b="1" dirty="0">
                <a:latin typeface="Microsoft YaHei" panose="020B0503020204020204" pitchFamily="34" charset="-122"/>
                <a:ea typeface="Microsoft YaHei" panose="020B0503020204020204" pitchFamily="34" charset="-122"/>
              </a:rPr>
              <a:t>错误传递的问题</a:t>
            </a:r>
            <a:r>
              <a:rPr lang="zh-CN" altLang="en-US" sz="2000" dirty="0">
                <a:latin typeface="Microsoft YaHei" panose="020B0503020204020204" pitchFamily="34" charset="-122"/>
                <a:ea typeface="Microsoft YaHei" panose="020B0503020204020204" pitchFamily="34" charset="-122"/>
              </a:rPr>
              <a:t>，同时传统机器学习方法还需要依赖预先设计好的语言工具来提取句子中的词汇和上下文特征。</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基于神经网络的联合事件抽取方法需要自主地</a:t>
            </a:r>
            <a:r>
              <a:rPr lang="zh-CN" altLang="en-US" b="1" dirty="0">
                <a:latin typeface="Microsoft YaHei" panose="020B0503020204020204" pitchFamily="34" charset="-122"/>
                <a:ea typeface="Microsoft YaHei" panose="020B0503020204020204" pitchFamily="34" charset="-122"/>
              </a:rPr>
              <a:t>标记事件触发词的位置</a:t>
            </a:r>
            <a:r>
              <a:rPr lang="zh-CN" altLang="en-US"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并对标记出的事件类别进行预测</a:t>
            </a:r>
            <a:r>
              <a:rPr lang="zh-CN" altLang="en-US" dirty="0">
                <a:latin typeface="Microsoft YaHei" panose="020B0503020204020204" pitchFamily="34" charset="-122"/>
                <a:ea typeface="Microsoft YaHei" panose="020B0503020204020204" pitchFamily="34" charset="-122"/>
              </a:rPr>
              <a:t>。这种改进有助于消除模型对预处理的过度依赖以及流水线架构的错误传递问题问题，并获取更加通用的事件抽取模型。</a:t>
            </a:r>
            <a:endParaRPr lang="en-CN" dirty="0">
              <a:latin typeface="Microsoft YaHei" panose="020B0503020204020204" pitchFamily="34" charset="-122"/>
              <a:ea typeface="Microsoft YaHei" panose="020B0503020204020204" pitchFamily="34" charset="-122"/>
            </a:endParaRP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限定域事件抽取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基于循环神经网络的联合事件抽取方法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85</a:t>
            </a:fld>
            <a:endParaRPr lang="zh-CN" altLang="en-US"/>
          </a:p>
        </p:txBody>
      </p:sp>
      <p:sp>
        <p:nvSpPr>
          <p:cNvPr id="6" name="TextBox 5">
            <a:extLst>
              <a:ext uri="{FF2B5EF4-FFF2-40B4-BE49-F238E27FC236}">
                <a16:creationId xmlns:a16="http://schemas.microsoft.com/office/drawing/2014/main" id="{8238D6B4-3354-95E2-43CC-3A4863EC7BEB}"/>
              </a:ext>
            </a:extLst>
          </p:cNvPr>
          <p:cNvSpPr txBox="1"/>
          <p:nvPr/>
        </p:nvSpPr>
        <p:spPr>
          <a:xfrm>
            <a:off x="300841" y="2694763"/>
            <a:ext cx="11752614" cy="453394"/>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JRNN方法，使用循环神经网络（RNN）来获取句子中不同事件触发词和事件论元间的长距离依赖关系</a:t>
            </a:r>
          </a:p>
        </p:txBody>
      </p:sp>
      <p:pic>
        <p:nvPicPr>
          <p:cNvPr id="8" name="Picture 7">
            <a:extLst>
              <a:ext uri="{FF2B5EF4-FFF2-40B4-BE49-F238E27FC236}">
                <a16:creationId xmlns:a16="http://schemas.microsoft.com/office/drawing/2014/main" id="{C744EDB1-6CF1-3680-3204-47C09F6BB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448" y="3263900"/>
            <a:ext cx="5359400" cy="3594100"/>
          </a:xfrm>
          <a:prstGeom prst="rect">
            <a:avLst/>
          </a:prstGeom>
        </p:spPr>
      </p:pic>
    </p:spTree>
    <p:extLst>
      <p:ext uri="{BB962C8B-B14F-4D97-AF65-F5344CB8AC3E}">
        <p14:creationId xmlns:p14="http://schemas.microsoft.com/office/powerpoint/2010/main" val="34976020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3119637"/>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编码层由句子编码层和基于</a:t>
            </a:r>
            <a:r>
              <a:rPr lang="en-US" altLang="zh-CN"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的特征编码层两部分构成，以图中的句子“</a:t>
            </a:r>
            <a:r>
              <a:rPr lang="en-US" altLang="zh-CN" sz="2000" dirty="0">
                <a:latin typeface="Microsoft YaHei" panose="020B0503020204020204" pitchFamily="34" charset="-122"/>
                <a:ea typeface="Microsoft YaHei" panose="020B0503020204020204" pitchFamily="34" charset="-122"/>
              </a:rPr>
              <a:t>A man died when a tank fired in Baghdad”</a:t>
            </a:r>
            <a:r>
              <a:rPr lang="zh-CN" altLang="en-US" sz="2000" dirty="0">
                <a:latin typeface="Microsoft YaHei" panose="020B0503020204020204" pitchFamily="34" charset="-122"/>
                <a:ea typeface="Microsoft YaHei" panose="020B0503020204020204" pitchFamily="34" charset="-122"/>
              </a:rPr>
              <a:t>为例，在句子编码层中，输入文本被转化成由三个向量的拼接而成的编码结果：</a:t>
            </a:r>
          </a:p>
          <a:p>
            <a:pPr marL="914400" lvl="1" indent="-457200">
              <a:lnSpc>
                <a:spcPct val="130000"/>
              </a:lnSpc>
              <a:spcBef>
                <a:spcPts val="1200"/>
              </a:spcBef>
              <a:buFont typeface="+mj-lt"/>
              <a:buAutoNum type="arabicPeriod"/>
            </a:pPr>
            <a:r>
              <a:rPr lang="zh-CN" altLang="en-US" b="1" dirty="0">
                <a:latin typeface="Microsoft YaHei" panose="020B0503020204020204" pitchFamily="34" charset="-122"/>
                <a:ea typeface="Microsoft YaHei" panose="020B0503020204020204" pitchFamily="34" charset="-122"/>
              </a:rPr>
              <a:t>词编码（</a:t>
            </a:r>
            <a:r>
              <a:rPr lang="en-US" altLang="zh-CN" b="1" dirty="0">
                <a:latin typeface="Microsoft YaHei" panose="020B0503020204020204" pitchFamily="34" charset="-122"/>
                <a:ea typeface="Microsoft YaHei" panose="020B0503020204020204" pitchFamily="34" charset="-122"/>
              </a:rPr>
              <a:t>Word Embedding</a:t>
            </a:r>
            <a:r>
              <a:rPr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：使用预训练的词嵌入表来获取每个词的向量表示</a:t>
            </a:r>
          </a:p>
          <a:p>
            <a:pPr marL="914400" lvl="1" indent="-457200">
              <a:lnSpc>
                <a:spcPct val="130000"/>
              </a:lnSpc>
              <a:spcBef>
                <a:spcPts val="1200"/>
              </a:spcBef>
              <a:buFont typeface="+mj-lt"/>
              <a:buAutoNum type="arabicPeriod"/>
            </a:pPr>
            <a:r>
              <a:rPr lang="zh-CN" altLang="en-US" b="1" dirty="0">
                <a:latin typeface="Microsoft YaHei" panose="020B0503020204020204" pitchFamily="34" charset="-122"/>
                <a:ea typeface="Microsoft YaHei" panose="020B0503020204020204" pitchFamily="34" charset="-122"/>
              </a:rPr>
              <a:t>实体类型编码（</a:t>
            </a:r>
            <a:r>
              <a:rPr lang="en-US" altLang="zh-CN" b="1" dirty="0">
                <a:latin typeface="Microsoft YaHei" panose="020B0503020204020204" pitchFamily="34" charset="-122"/>
                <a:ea typeface="Microsoft YaHei" panose="020B0503020204020204" pitchFamily="34" charset="-122"/>
              </a:rPr>
              <a:t>Entity Type Embedding</a:t>
            </a:r>
            <a:r>
              <a:rPr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：通过查找预训练的实体类型嵌入表，使用</a:t>
            </a:r>
            <a:r>
              <a:rPr lang="en-US" altLang="zh-CN" dirty="0">
                <a:latin typeface="Microsoft YaHei" panose="020B0503020204020204" pitchFamily="34" charset="-122"/>
                <a:ea typeface="Microsoft YaHei" panose="020B0503020204020204" pitchFamily="34" charset="-122"/>
              </a:rPr>
              <a:t>BIO</a:t>
            </a:r>
            <a:r>
              <a:rPr lang="zh-CN" altLang="en-US" dirty="0">
                <a:latin typeface="Microsoft YaHei" panose="020B0503020204020204" pitchFamily="34" charset="-122"/>
                <a:ea typeface="Microsoft YaHei" panose="020B0503020204020204" pitchFamily="34" charset="-122"/>
              </a:rPr>
              <a:t>注释模式来提供当前词的实体信息</a:t>
            </a:r>
          </a:p>
          <a:p>
            <a:pPr marL="914400" lvl="1" indent="-457200">
              <a:lnSpc>
                <a:spcPct val="130000"/>
              </a:lnSpc>
              <a:spcBef>
                <a:spcPts val="1200"/>
              </a:spcBef>
              <a:buFont typeface="+mj-lt"/>
              <a:buAutoNum type="arabicPeriod"/>
            </a:pPr>
            <a:r>
              <a:rPr lang="zh-CN" altLang="en-US" b="1" dirty="0">
                <a:latin typeface="Microsoft YaHei" panose="020B0503020204020204" pitchFamily="34" charset="-122"/>
                <a:ea typeface="Microsoft YaHei" panose="020B0503020204020204" pitchFamily="34" charset="-122"/>
              </a:rPr>
              <a:t>依存关系编码（</a:t>
            </a:r>
            <a:r>
              <a:rPr lang="en-US" altLang="zh-CN" b="1" dirty="0">
                <a:latin typeface="Microsoft YaHei" panose="020B0503020204020204" pitchFamily="34" charset="-122"/>
                <a:ea typeface="Microsoft YaHei" panose="020B0503020204020204" pitchFamily="34" charset="-122"/>
              </a:rPr>
              <a:t>Dependency Relation Embedding</a:t>
            </a:r>
            <a:r>
              <a:rPr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：使用训练得到的依存句法树获取某个词相对于其他词的依赖关系特征</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限定域事件抽取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基于循环神经网络的联合事件抽取方法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86</a:t>
            </a:fld>
            <a:endParaRPr lang="zh-CN" altLang="en-US"/>
          </a:p>
        </p:txBody>
      </p:sp>
      <p:sp>
        <p:nvSpPr>
          <p:cNvPr id="4" name="TextBox 3">
            <a:extLst>
              <a:ext uri="{FF2B5EF4-FFF2-40B4-BE49-F238E27FC236}">
                <a16:creationId xmlns:a16="http://schemas.microsoft.com/office/drawing/2014/main" id="{918050D0-0127-2573-DA2E-A23F9A8BA11F}"/>
              </a:ext>
            </a:extLst>
          </p:cNvPr>
          <p:cNvSpPr txBox="1"/>
          <p:nvPr/>
        </p:nvSpPr>
        <p:spPr>
          <a:xfrm>
            <a:off x="300841" y="4425864"/>
            <a:ext cx="11716988" cy="125361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为了在模型的预测层中联合预测触发词和论元角色，</a:t>
            </a:r>
            <a:r>
              <a:rPr lang="en-US" sz="2000" dirty="0">
                <a:latin typeface="Microsoft YaHei" panose="020B0503020204020204" pitchFamily="34" charset="-122"/>
                <a:ea typeface="Microsoft YaHei" panose="020B0503020204020204" pitchFamily="34" charset="-122"/>
              </a:rPr>
              <a:t>JRNN </a:t>
            </a:r>
            <a:r>
              <a:rPr lang="zh-CN" altLang="en-US" sz="2000" dirty="0">
                <a:latin typeface="Microsoft YaHei" panose="020B0503020204020204" pitchFamily="34" charset="-122"/>
                <a:ea typeface="Microsoft YaHei" panose="020B0503020204020204" pitchFamily="34" charset="-122"/>
              </a:rPr>
              <a:t>利用额外的记忆向量来编码触发词标签和论元角色之间的依赖关系：使用二元记忆向量      </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记录触发词之间的关联关系；使用二元记忆矩阵           来记录论元间的关联关系；使用记忆矩阵               来记录触发词和论元之间的关联关系</a:t>
            </a:r>
            <a:r>
              <a:rPr lang="zh-CN" altLang="en-US" b="0" i="0" dirty="0">
                <a:effectLst/>
                <a:latin typeface="Times New Roman" panose="02020603050405020304" pitchFamily="18" charset="0"/>
              </a:rPr>
              <a:t>。</a:t>
            </a:r>
            <a:endParaRPr lang="en-CN" dirty="0"/>
          </a:p>
        </p:txBody>
      </p:sp>
      <p:grpSp>
        <p:nvGrpSpPr>
          <p:cNvPr id="16" name="Group 15" descr="\documentclass{article}&#10;\usepackage{amsmath,bm}&#10;\pagestyle{empty}&#10;\begin{document}&#10;&#10;$\bm{G}_i^{trg}$&#10;&#10;&#10;\end{document}" title="IguanaTex Vector Display">
            <a:extLst>
              <a:ext uri="{FF2B5EF4-FFF2-40B4-BE49-F238E27FC236}">
                <a16:creationId xmlns:a16="http://schemas.microsoft.com/office/drawing/2014/main" id="{B5F2B291-A6AD-E49C-5FF0-86AAF28E674A}"/>
              </a:ext>
            </a:extLst>
          </p:cNvPr>
          <p:cNvGrpSpPr>
            <a:grpSpLocks noChangeAspect="1"/>
          </p:cNvGrpSpPr>
          <p:nvPr>
            <p:custDataLst>
              <p:tags r:id="rId1"/>
            </p:custDataLst>
          </p:nvPr>
        </p:nvGrpSpPr>
        <p:grpSpPr>
          <a:xfrm>
            <a:off x="5318826" y="4900359"/>
            <a:ext cx="481263" cy="304621"/>
            <a:chOff x="4502410" y="3901907"/>
            <a:chExt cx="481263" cy="304621"/>
          </a:xfrm>
        </p:grpSpPr>
        <p:sp>
          <p:nvSpPr>
            <p:cNvPr id="11" name="Freeform 10">
              <a:extLst>
                <a:ext uri="{FF2B5EF4-FFF2-40B4-BE49-F238E27FC236}">
                  <a16:creationId xmlns:a16="http://schemas.microsoft.com/office/drawing/2014/main" id="{D7B0A893-85E1-B153-7E87-A387081D8EDE}"/>
                </a:ext>
              </a:extLst>
            </p:cNvPr>
            <p:cNvSpPr/>
            <p:nvPr>
              <p:custDataLst>
                <p:tags r:id="rId18"/>
              </p:custDataLst>
            </p:nvPr>
          </p:nvSpPr>
          <p:spPr>
            <a:xfrm>
              <a:off x="4502410" y="3956326"/>
              <a:ext cx="202187" cy="182196"/>
            </a:xfrm>
            <a:custGeom>
              <a:avLst/>
              <a:gdLst>
                <a:gd name="connsiteX0" fmla="*/ 172151 w 202187"/>
                <a:gd name="connsiteY0" fmla="*/ 124817 h 182196"/>
                <a:gd name="connsiteX1" fmla="*/ 175188 w 202187"/>
                <a:gd name="connsiteY1" fmla="*/ 120515 h 182196"/>
                <a:gd name="connsiteX2" fmla="*/ 184804 w 202187"/>
                <a:gd name="connsiteY2" fmla="*/ 120009 h 182196"/>
                <a:gd name="connsiteX3" fmla="*/ 195179 w 202187"/>
                <a:gd name="connsiteY3" fmla="*/ 112670 h 182196"/>
                <a:gd name="connsiteX4" fmla="*/ 189865 w 202187"/>
                <a:gd name="connsiteY4" fmla="*/ 108116 h 182196"/>
                <a:gd name="connsiteX5" fmla="*/ 172658 w 202187"/>
                <a:gd name="connsiteY5" fmla="*/ 108622 h 182196"/>
                <a:gd name="connsiteX6" fmla="*/ 155703 w 202187"/>
                <a:gd name="connsiteY6" fmla="*/ 108875 h 182196"/>
                <a:gd name="connsiteX7" fmla="*/ 110660 w 202187"/>
                <a:gd name="connsiteY7" fmla="*/ 108116 h 182196"/>
                <a:gd name="connsiteX8" fmla="*/ 102815 w 202187"/>
                <a:gd name="connsiteY8" fmla="*/ 115454 h 182196"/>
                <a:gd name="connsiteX9" fmla="*/ 111419 w 202187"/>
                <a:gd name="connsiteY9" fmla="*/ 120009 h 182196"/>
                <a:gd name="connsiteX10" fmla="*/ 120782 w 202187"/>
                <a:gd name="connsiteY10" fmla="*/ 120009 h 182196"/>
                <a:gd name="connsiteX11" fmla="*/ 137483 w 202187"/>
                <a:gd name="connsiteY11" fmla="*/ 121527 h 182196"/>
                <a:gd name="connsiteX12" fmla="*/ 135712 w 202187"/>
                <a:gd name="connsiteY12" fmla="*/ 128360 h 182196"/>
                <a:gd name="connsiteX13" fmla="*/ 131157 w 202187"/>
                <a:gd name="connsiteY13" fmla="*/ 146579 h 182196"/>
                <a:gd name="connsiteX14" fmla="*/ 90669 w 202187"/>
                <a:gd name="connsiteY14" fmla="*/ 170366 h 182196"/>
                <a:gd name="connsiteX15" fmla="*/ 48916 w 202187"/>
                <a:gd name="connsiteY15" fmla="*/ 157714 h 182196"/>
                <a:gd name="connsiteX16" fmla="*/ 35504 w 202187"/>
                <a:gd name="connsiteY16" fmla="*/ 123552 h 182196"/>
                <a:gd name="connsiteX17" fmla="*/ 65364 w 202187"/>
                <a:gd name="connsiteY17" fmla="*/ 39033 h 182196"/>
                <a:gd name="connsiteX18" fmla="*/ 130145 w 202187"/>
                <a:gd name="connsiteY18" fmla="*/ 11956 h 182196"/>
                <a:gd name="connsiteX19" fmla="*/ 173923 w 202187"/>
                <a:gd name="connsiteY19" fmla="*/ 57252 h 182196"/>
                <a:gd name="connsiteX20" fmla="*/ 173164 w 202187"/>
                <a:gd name="connsiteY20" fmla="*/ 66362 h 182196"/>
                <a:gd name="connsiteX21" fmla="*/ 179996 w 202187"/>
                <a:gd name="connsiteY21" fmla="*/ 70158 h 182196"/>
                <a:gd name="connsiteX22" fmla="*/ 187081 w 202187"/>
                <a:gd name="connsiteY22" fmla="*/ 64591 h 182196"/>
                <a:gd name="connsiteX23" fmla="*/ 201505 w 202187"/>
                <a:gd name="connsiteY23" fmla="*/ 7654 h 182196"/>
                <a:gd name="connsiteX24" fmla="*/ 202265 w 202187"/>
                <a:gd name="connsiteY24" fmla="*/ 3605 h 182196"/>
                <a:gd name="connsiteX25" fmla="*/ 195938 w 202187"/>
                <a:gd name="connsiteY25" fmla="*/ 63 h 182196"/>
                <a:gd name="connsiteX26" fmla="*/ 172404 w 202187"/>
                <a:gd name="connsiteY26" fmla="*/ 18282 h 182196"/>
                <a:gd name="connsiteX27" fmla="*/ 126096 w 202187"/>
                <a:gd name="connsiteY27" fmla="*/ 63 h 182196"/>
                <a:gd name="connsiteX28" fmla="*/ 77 w 202187"/>
                <a:gd name="connsiteY28" fmla="*/ 113936 h 182196"/>
                <a:gd name="connsiteX29" fmla="*/ 82824 w 202187"/>
                <a:gd name="connsiteY29" fmla="*/ 182260 h 182196"/>
                <a:gd name="connsiteX30" fmla="*/ 135206 w 202187"/>
                <a:gd name="connsiteY30" fmla="*/ 164799 h 182196"/>
                <a:gd name="connsiteX31" fmla="*/ 156209 w 202187"/>
                <a:gd name="connsiteY31" fmla="*/ 177958 h 182196"/>
                <a:gd name="connsiteX32" fmla="*/ 160258 w 202187"/>
                <a:gd name="connsiteY32" fmla="*/ 172137 h 182196"/>
                <a:gd name="connsiteX33" fmla="*/ 172151 w 202187"/>
                <a:gd name="connsiteY33" fmla="*/ 124817 h 1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2187" h="182196">
                  <a:moveTo>
                    <a:pt x="172151" y="124817"/>
                  </a:moveTo>
                  <a:cubicBezTo>
                    <a:pt x="173164" y="121021"/>
                    <a:pt x="173417" y="120768"/>
                    <a:pt x="175188" y="120515"/>
                  </a:cubicBezTo>
                  <a:cubicBezTo>
                    <a:pt x="178225" y="120009"/>
                    <a:pt x="181767" y="120009"/>
                    <a:pt x="184804" y="120009"/>
                  </a:cubicBezTo>
                  <a:cubicBezTo>
                    <a:pt x="191130" y="120009"/>
                    <a:pt x="195179" y="120009"/>
                    <a:pt x="195179" y="112670"/>
                  </a:cubicBezTo>
                  <a:cubicBezTo>
                    <a:pt x="195179" y="111405"/>
                    <a:pt x="194420" y="108116"/>
                    <a:pt x="189865" y="108116"/>
                  </a:cubicBezTo>
                  <a:cubicBezTo>
                    <a:pt x="184298" y="108116"/>
                    <a:pt x="178478" y="108622"/>
                    <a:pt x="172658" y="108622"/>
                  </a:cubicBezTo>
                  <a:cubicBezTo>
                    <a:pt x="167090" y="108622"/>
                    <a:pt x="161270" y="108875"/>
                    <a:pt x="155703" y="108875"/>
                  </a:cubicBezTo>
                  <a:cubicBezTo>
                    <a:pt x="145581" y="108875"/>
                    <a:pt x="120782" y="108116"/>
                    <a:pt x="110660" y="108116"/>
                  </a:cubicBezTo>
                  <a:cubicBezTo>
                    <a:pt x="107623" y="108116"/>
                    <a:pt x="102815" y="108116"/>
                    <a:pt x="102815" y="115454"/>
                  </a:cubicBezTo>
                  <a:cubicBezTo>
                    <a:pt x="102815" y="120009"/>
                    <a:pt x="107370" y="120009"/>
                    <a:pt x="111419" y="120009"/>
                  </a:cubicBezTo>
                  <a:lnTo>
                    <a:pt x="120782" y="120009"/>
                  </a:lnTo>
                  <a:cubicBezTo>
                    <a:pt x="123566" y="120009"/>
                    <a:pt x="137483" y="120009"/>
                    <a:pt x="137483" y="121527"/>
                  </a:cubicBezTo>
                  <a:cubicBezTo>
                    <a:pt x="137483" y="121780"/>
                    <a:pt x="137483" y="122286"/>
                    <a:pt x="135712" y="128360"/>
                  </a:cubicBezTo>
                  <a:cubicBezTo>
                    <a:pt x="135459" y="130131"/>
                    <a:pt x="131410" y="146326"/>
                    <a:pt x="131157" y="146579"/>
                  </a:cubicBezTo>
                  <a:cubicBezTo>
                    <a:pt x="126855" y="163787"/>
                    <a:pt x="106611" y="170366"/>
                    <a:pt x="90669" y="170366"/>
                  </a:cubicBezTo>
                  <a:cubicBezTo>
                    <a:pt x="75992" y="170366"/>
                    <a:pt x="60809" y="167330"/>
                    <a:pt x="48916" y="157714"/>
                  </a:cubicBezTo>
                  <a:cubicBezTo>
                    <a:pt x="35504" y="146579"/>
                    <a:pt x="35504" y="129119"/>
                    <a:pt x="35504" y="123552"/>
                  </a:cubicBezTo>
                  <a:cubicBezTo>
                    <a:pt x="35504" y="111911"/>
                    <a:pt x="40818" y="66615"/>
                    <a:pt x="65364" y="39033"/>
                  </a:cubicBezTo>
                  <a:cubicBezTo>
                    <a:pt x="80041" y="22584"/>
                    <a:pt x="104334" y="11956"/>
                    <a:pt x="130145" y="11956"/>
                  </a:cubicBezTo>
                  <a:cubicBezTo>
                    <a:pt x="162029" y="11956"/>
                    <a:pt x="173923" y="36502"/>
                    <a:pt x="173923" y="57252"/>
                  </a:cubicBezTo>
                  <a:cubicBezTo>
                    <a:pt x="173923" y="60036"/>
                    <a:pt x="173164" y="63832"/>
                    <a:pt x="173164" y="66362"/>
                  </a:cubicBezTo>
                  <a:cubicBezTo>
                    <a:pt x="173164" y="70158"/>
                    <a:pt x="176453" y="70158"/>
                    <a:pt x="179996" y="70158"/>
                  </a:cubicBezTo>
                  <a:cubicBezTo>
                    <a:pt x="185563" y="70158"/>
                    <a:pt x="185816" y="69905"/>
                    <a:pt x="187081" y="64591"/>
                  </a:cubicBezTo>
                  <a:lnTo>
                    <a:pt x="201505" y="7654"/>
                  </a:lnTo>
                  <a:cubicBezTo>
                    <a:pt x="201758" y="6389"/>
                    <a:pt x="202265" y="5124"/>
                    <a:pt x="202265" y="3605"/>
                  </a:cubicBezTo>
                  <a:cubicBezTo>
                    <a:pt x="202265" y="63"/>
                    <a:pt x="198722" y="63"/>
                    <a:pt x="195938" y="63"/>
                  </a:cubicBezTo>
                  <a:lnTo>
                    <a:pt x="172404" y="18282"/>
                  </a:lnTo>
                  <a:cubicBezTo>
                    <a:pt x="167343" y="13221"/>
                    <a:pt x="154185" y="63"/>
                    <a:pt x="126096" y="63"/>
                  </a:cubicBezTo>
                  <a:cubicBezTo>
                    <a:pt x="45120" y="63"/>
                    <a:pt x="77" y="62060"/>
                    <a:pt x="77" y="113936"/>
                  </a:cubicBezTo>
                  <a:cubicBezTo>
                    <a:pt x="77" y="160244"/>
                    <a:pt x="35757" y="182260"/>
                    <a:pt x="82824" y="182260"/>
                  </a:cubicBezTo>
                  <a:cubicBezTo>
                    <a:pt x="109395" y="182260"/>
                    <a:pt x="127108" y="173403"/>
                    <a:pt x="135206" y="164799"/>
                  </a:cubicBezTo>
                  <a:cubicBezTo>
                    <a:pt x="141532" y="171378"/>
                    <a:pt x="154438" y="177958"/>
                    <a:pt x="156209" y="177958"/>
                  </a:cubicBezTo>
                  <a:cubicBezTo>
                    <a:pt x="158740" y="177958"/>
                    <a:pt x="159246" y="175933"/>
                    <a:pt x="160258" y="172137"/>
                  </a:cubicBezTo>
                  <a:lnTo>
                    <a:pt x="172151" y="124817"/>
                  </a:lnTo>
                  <a:close/>
                </a:path>
              </a:pathLst>
            </a:custGeom>
            <a:solidFill>
              <a:srgbClr val="000000"/>
            </a:solidFill>
            <a:ln w="25241"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288F65E1-C05F-B5F7-7EC9-B1268B3AF92D}"/>
                </a:ext>
              </a:extLst>
            </p:cNvPr>
            <p:cNvSpPr/>
            <p:nvPr>
              <p:custDataLst>
                <p:tags r:id="rId19"/>
              </p:custDataLst>
            </p:nvPr>
          </p:nvSpPr>
          <p:spPr>
            <a:xfrm>
              <a:off x="4720321" y="3901907"/>
              <a:ext cx="59871" cy="112481"/>
            </a:xfrm>
            <a:custGeom>
              <a:avLst/>
              <a:gdLst>
                <a:gd name="connsiteX0" fmla="*/ 36221 w 59871"/>
                <a:gd name="connsiteY0" fmla="*/ 40799 h 112481"/>
                <a:gd name="connsiteX1" fmla="*/ 54289 w 59871"/>
                <a:gd name="connsiteY1" fmla="*/ 40799 h 112481"/>
                <a:gd name="connsiteX2" fmla="*/ 59957 w 59871"/>
                <a:gd name="connsiteY2" fmla="*/ 36902 h 112481"/>
                <a:gd name="connsiteX3" fmla="*/ 54643 w 59871"/>
                <a:gd name="connsiteY3" fmla="*/ 34422 h 112481"/>
                <a:gd name="connsiteX4" fmla="*/ 37815 w 59871"/>
                <a:gd name="connsiteY4" fmla="*/ 34422 h 112481"/>
                <a:gd name="connsiteX5" fmla="*/ 44369 w 59871"/>
                <a:gd name="connsiteY5" fmla="*/ 8206 h 112481"/>
                <a:gd name="connsiteX6" fmla="*/ 44901 w 59871"/>
                <a:gd name="connsiteY6" fmla="*/ 5726 h 112481"/>
                <a:gd name="connsiteX7" fmla="*/ 38878 w 59871"/>
                <a:gd name="connsiteY7" fmla="*/ 58 h 112481"/>
                <a:gd name="connsiteX8" fmla="*/ 30553 w 59871"/>
                <a:gd name="connsiteY8" fmla="*/ 7675 h 112481"/>
                <a:gd name="connsiteX9" fmla="*/ 23822 w 59871"/>
                <a:gd name="connsiteY9" fmla="*/ 34422 h 112481"/>
                <a:gd name="connsiteX10" fmla="*/ 5754 w 59871"/>
                <a:gd name="connsiteY10" fmla="*/ 34422 h 112481"/>
                <a:gd name="connsiteX11" fmla="*/ 86 w 59871"/>
                <a:gd name="connsiteY11" fmla="*/ 38319 h 112481"/>
                <a:gd name="connsiteX12" fmla="*/ 5400 w 59871"/>
                <a:gd name="connsiteY12" fmla="*/ 40799 h 112481"/>
                <a:gd name="connsiteX13" fmla="*/ 22228 w 59871"/>
                <a:gd name="connsiteY13" fmla="*/ 40799 h 112481"/>
                <a:gd name="connsiteX14" fmla="*/ 11777 w 59871"/>
                <a:gd name="connsiteY14" fmla="*/ 82603 h 112481"/>
                <a:gd name="connsiteX15" fmla="*/ 9119 w 59871"/>
                <a:gd name="connsiteY15" fmla="*/ 95711 h 112481"/>
                <a:gd name="connsiteX16" fmla="*/ 28073 w 59871"/>
                <a:gd name="connsiteY16" fmla="*/ 112539 h 112481"/>
                <a:gd name="connsiteX17" fmla="*/ 58895 w 59871"/>
                <a:gd name="connsiteY17" fmla="*/ 85437 h 112481"/>
                <a:gd name="connsiteX18" fmla="*/ 56060 w 59871"/>
                <a:gd name="connsiteY18" fmla="*/ 83135 h 112481"/>
                <a:gd name="connsiteX19" fmla="*/ 52341 w 59871"/>
                <a:gd name="connsiteY19" fmla="*/ 86500 h 112481"/>
                <a:gd name="connsiteX20" fmla="*/ 28604 w 59871"/>
                <a:gd name="connsiteY20" fmla="*/ 107579 h 112481"/>
                <a:gd name="connsiteX21" fmla="*/ 22405 w 59871"/>
                <a:gd name="connsiteY21" fmla="*/ 98900 h 112481"/>
                <a:gd name="connsiteX22" fmla="*/ 23467 w 59871"/>
                <a:gd name="connsiteY22" fmla="*/ 91637 h 112481"/>
                <a:gd name="connsiteX23" fmla="*/ 36221 w 59871"/>
                <a:gd name="connsiteY23" fmla="*/ 40799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21" y="40799"/>
                  </a:moveTo>
                  <a:lnTo>
                    <a:pt x="54289" y="40799"/>
                  </a:lnTo>
                  <a:cubicBezTo>
                    <a:pt x="57655" y="40799"/>
                    <a:pt x="59957" y="40799"/>
                    <a:pt x="59957" y="36902"/>
                  </a:cubicBezTo>
                  <a:cubicBezTo>
                    <a:pt x="59957" y="34422"/>
                    <a:pt x="57655" y="34422"/>
                    <a:pt x="54643" y="34422"/>
                  </a:cubicBezTo>
                  <a:lnTo>
                    <a:pt x="37815" y="34422"/>
                  </a:lnTo>
                  <a:lnTo>
                    <a:pt x="44369" y="8206"/>
                  </a:lnTo>
                  <a:cubicBezTo>
                    <a:pt x="44547" y="7321"/>
                    <a:pt x="44901" y="6435"/>
                    <a:pt x="44901" y="5726"/>
                  </a:cubicBezTo>
                  <a:cubicBezTo>
                    <a:pt x="44901" y="2538"/>
                    <a:pt x="42421" y="58"/>
                    <a:pt x="38878" y="58"/>
                  </a:cubicBezTo>
                  <a:cubicBezTo>
                    <a:pt x="34450" y="58"/>
                    <a:pt x="31793" y="3069"/>
                    <a:pt x="30553" y="7675"/>
                  </a:cubicBezTo>
                  <a:cubicBezTo>
                    <a:pt x="29313" y="12103"/>
                    <a:pt x="31616" y="3601"/>
                    <a:pt x="23822" y="34422"/>
                  </a:cubicBezTo>
                  <a:lnTo>
                    <a:pt x="5754" y="34422"/>
                  </a:lnTo>
                  <a:cubicBezTo>
                    <a:pt x="2388" y="34422"/>
                    <a:pt x="86" y="34422"/>
                    <a:pt x="86" y="38319"/>
                  </a:cubicBezTo>
                  <a:cubicBezTo>
                    <a:pt x="86" y="40799"/>
                    <a:pt x="2211" y="40799"/>
                    <a:pt x="5400" y="40799"/>
                  </a:cubicBezTo>
                  <a:lnTo>
                    <a:pt x="22228" y="40799"/>
                  </a:lnTo>
                  <a:lnTo>
                    <a:pt x="11777" y="82603"/>
                  </a:lnTo>
                  <a:cubicBezTo>
                    <a:pt x="10714" y="87032"/>
                    <a:pt x="9119" y="93409"/>
                    <a:pt x="9119" y="95711"/>
                  </a:cubicBezTo>
                  <a:cubicBezTo>
                    <a:pt x="9119" y="106162"/>
                    <a:pt x="17976" y="112539"/>
                    <a:pt x="28073" y="112539"/>
                  </a:cubicBezTo>
                  <a:cubicBezTo>
                    <a:pt x="47735" y="112539"/>
                    <a:pt x="58895" y="87740"/>
                    <a:pt x="58895" y="85437"/>
                  </a:cubicBezTo>
                  <a:cubicBezTo>
                    <a:pt x="58895" y="83135"/>
                    <a:pt x="56592" y="83135"/>
                    <a:pt x="56060" y="83135"/>
                  </a:cubicBezTo>
                  <a:cubicBezTo>
                    <a:pt x="53935" y="83135"/>
                    <a:pt x="53758" y="83489"/>
                    <a:pt x="52341" y="86500"/>
                  </a:cubicBezTo>
                  <a:cubicBezTo>
                    <a:pt x="47381" y="97660"/>
                    <a:pt x="38347" y="107579"/>
                    <a:pt x="28604" y="107579"/>
                  </a:cubicBezTo>
                  <a:cubicBezTo>
                    <a:pt x="24885" y="107579"/>
                    <a:pt x="22405" y="105277"/>
                    <a:pt x="22405" y="98900"/>
                  </a:cubicBezTo>
                  <a:cubicBezTo>
                    <a:pt x="22405" y="97128"/>
                    <a:pt x="23113" y="93409"/>
                    <a:pt x="23467" y="91637"/>
                  </a:cubicBezTo>
                  <a:lnTo>
                    <a:pt x="36221" y="40799"/>
                  </a:lnTo>
                  <a:close/>
                </a:path>
              </a:pathLst>
            </a:custGeom>
            <a:solidFill>
              <a:srgbClr val="000000"/>
            </a:solidFill>
            <a:ln w="25241"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07F0D921-9073-A160-D5F7-EBB97E194CA6}"/>
                </a:ext>
              </a:extLst>
            </p:cNvPr>
            <p:cNvSpPr/>
            <p:nvPr>
              <p:custDataLst>
                <p:tags r:id="rId20"/>
              </p:custDataLst>
            </p:nvPr>
          </p:nvSpPr>
          <p:spPr>
            <a:xfrm>
              <a:off x="4797650" y="3934500"/>
              <a:ext cx="82368" cy="79888"/>
            </a:xfrm>
            <a:custGeom>
              <a:avLst/>
              <a:gdLst>
                <a:gd name="connsiteX0" fmla="*/ 33390 w 82368"/>
                <a:gd name="connsiteY0" fmla="*/ 42393 h 79888"/>
                <a:gd name="connsiteX1" fmla="*/ 37996 w 82368"/>
                <a:gd name="connsiteY1" fmla="*/ 24503 h 79888"/>
                <a:gd name="connsiteX2" fmla="*/ 49155 w 82368"/>
                <a:gd name="connsiteY2" fmla="*/ 9978 h 79888"/>
                <a:gd name="connsiteX3" fmla="*/ 63503 w 82368"/>
                <a:gd name="connsiteY3" fmla="*/ 5018 h 79888"/>
                <a:gd name="connsiteX4" fmla="*/ 73246 w 82368"/>
                <a:gd name="connsiteY4" fmla="*/ 7498 h 79888"/>
                <a:gd name="connsiteX5" fmla="*/ 65452 w 82368"/>
                <a:gd name="connsiteY5" fmla="*/ 17240 h 79888"/>
                <a:gd name="connsiteX6" fmla="*/ 72537 w 82368"/>
                <a:gd name="connsiteY6" fmla="*/ 23794 h 79888"/>
                <a:gd name="connsiteX7" fmla="*/ 82457 w 82368"/>
                <a:gd name="connsiteY7" fmla="*/ 12989 h 79888"/>
                <a:gd name="connsiteX8" fmla="*/ 63680 w 82368"/>
                <a:gd name="connsiteY8" fmla="*/ 58 h 79888"/>
                <a:gd name="connsiteX9" fmla="*/ 38704 w 82368"/>
                <a:gd name="connsiteY9" fmla="*/ 12635 h 79888"/>
                <a:gd name="connsiteX10" fmla="*/ 20459 w 82368"/>
                <a:gd name="connsiteY10" fmla="*/ 58 h 79888"/>
                <a:gd name="connsiteX11" fmla="*/ 6643 w 82368"/>
                <a:gd name="connsiteY11" fmla="*/ 9092 h 79888"/>
                <a:gd name="connsiteX12" fmla="*/ 89 w 82368"/>
                <a:gd name="connsiteY12" fmla="*/ 27160 h 79888"/>
                <a:gd name="connsiteX13" fmla="*/ 3100 w 82368"/>
                <a:gd name="connsiteY13" fmla="*/ 29463 h 79888"/>
                <a:gd name="connsiteX14" fmla="*/ 6997 w 82368"/>
                <a:gd name="connsiteY14" fmla="*/ 24148 h 79888"/>
                <a:gd name="connsiteX15" fmla="*/ 19928 w 82368"/>
                <a:gd name="connsiteY15" fmla="*/ 5018 h 79888"/>
                <a:gd name="connsiteX16" fmla="*/ 25773 w 82368"/>
                <a:gd name="connsiteY16" fmla="*/ 13697 h 79888"/>
                <a:gd name="connsiteX17" fmla="*/ 22939 w 82368"/>
                <a:gd name="connsiteY17" fmla="*/ 28400 h 79888"/>
                <a:gd name="connsiteX18" fmla="*/ 19042 w 82368"/>
                <a:gd name="connsiteY18" fmla="*/ 44342 h 79888"/>
                <a:gd name="connsiteX19" fmla="*/ 13374 w 82368"/>
                <a:gd name="connsiteY19" fmla="*/ 67015 h 79888"/>
                <a:gd name="connsiteX20" fmla="*/ 11602 w 82368"/>
                <a:gd name="connsiteY20" fmla="*/ 74278 h 79888"/>
                <a:gd name="connsiteX21" fmla="*/ 17625 w 82368"/>
                <a:gd name="connsiteY21" fmla="*/ 79946 h 79888"/>
                <a:gd name="connsiteX22" fmla="*/ 25242 w 82368"/>
                <a:gd name="connsiteY22" fmla="*/ 74809 h 79888"/>
                <a:gd name="connsiteX23" fmla="*/ 28607 w 82368"/>
                <a:gd name="connsiteY23" fmla="*/ 61524 h 79888"/>
                <a:gd name="connsiteX24" fmla="*/ 33390 w 82368"/>
                <a:gd name="connsiteY24" fmla="*/ 4239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368" h="79888">
                  <a:moveTo>
                    <a:pt x="33390" y="42393"/>
                  </a:moveTo>
                  <a:cubicBezTo>
                    <a:pt x="33567" y="41331"/>
                    <a:pt x="37641" y="25388"/>
                    <a:pt x="37996" y="24503"/>
                  </a:cubicBezTo>
                  <a:cubicBezTo>
                    <a:pt x="38350" y="23086"/>
                    <a:pt x="43487" y="14229"/>
                    <a:pt x="49155" y="9978"/>
                  </a:cubicBezTo>
                  <a:cubicBezTo>
                    <a:pt x="51104" y="8561"/>
                    <a:pt x="55886" y="5018"/>
                    <a:pt x="63503" y="5018"/>
                  </a:cubicBezTo>
                  <a:cubicBezTo>
                    <a:pt x="65275" y="5018"/>
                    <a:pt x="69703" y="5195"/>
                    <a:pt x="73246" y="7498"/>
                  </a:cubicBezTo>
                  <a:cubicBezTo>
                    <a:pt x="67577" y="9092"/>
                    <a:pt x="65452" y="14052"/>
                    <a:pt x="65452" y="17240"/>
                  </a:cubicBezTo>
                  <a:cubicBezTo>
                    <a:pt x="65452" y="21137"/>
                    <a:pt x="68463" y="23794"/>
                    <a:pt x="72537" y="23794"/>
                  </a:cubicBezTo>
                  <a:cubicBezTo>
                    <a:pt x="76611" y="23794"/>
                    <a:pt x="82457" y="20429"/>
                    <a:pt x="82457" y="12989"/>
                  </a:cubicBezTo>
                  <a:cubicBezTo>
                    <a:pt x="82457" y="3778"/>
                    <a:pt x="72714" y="58"/>
                    <a:pt x="63680" y="58"/>
                  </a:cubicBezTo>
                  <a:cubicBezTo>
                    <a:pt x="54469" y="58"/>
                    <a:pt x="46498" y="3778"/>
                    <a:pt x="38704" y="12635"/>
                  </a:cubicBezTo>
                  <a:cubicBezTo>
                    <a:pt x="35516" y="1829"/>
                    <a:pt x="24710" y="58"/>
                    <a:pt x="20459" y="58"/>
                  </a:cubicBezTo>
                  <a:cubicBezTo>
                    <a:pt x="13905" y="58"/>
                    <a:pt x="9477" y="4132"/>
                    <a:pt x="6643" y="9092"/>
                  </a:cubicBezTo>
                  <a:cubicBezTo>
                    <a:pt x="2568" y="16000"/>
                    <a:pt x="89" y="26274"/>
                    <a:pt x="89" y="27160"/>
                  </a:cubicBezTo>
                  <a:cubicBezTo>
                    <a:pt x="89" y="29463"/>
                    <a:pt x="2568" y="29463"/>
                    <a:pt x="3100" y="29463"/>
                  </a:cubicBezTo>
                  <a:cubicBezTo>
                    <a:pt x="5580" y="29463"/>
                    <a:pt x="5757" y="28931"/>
                    <a:pt x="6997" y="24148"/>
                  </a:cubicBezTo>
                  <a:cubicBezTo>
                    <a:pt x="9654" y="13343"/>
                    <a:pt x="13019" y="5018"/>
                    <a:pt x="19928" y="5018"/>
                  </a:cubicBezTo>
                  <a:cubicBezTo>
                    <a:pt x="24533" y="5018"/>
                    <a:pt x="25773" y="8915"/>
                    <a:pt x="25773" y="13697"/>
                  </a:cubicBezTo>
                  <a:cubicBezTo>
                    <a:pt x="25773" y="17063"/>
                    <a:pt x="24179" y="23617"/>
                    <a:pt x="22939" y="28400"/>
                  </a:cubicBezTo>
                  <a:cubicBezTo>
                    <a:pt x="21699" y="33182"/>
                    <a:pt x="19928" y="40445"/>
                    <a:pt x="19042" y="44342"/>
                  </a:cubicBezTo>
                  <a:lnTo>
                    <a:pt x="13374" y="67015"/>
                  </a:lnTo>
                  <a:cubicBezTo>
                    <a:pt x="12665" y="69318"/>
                    <a:pt x="11602" y="73746"/>
                    <a:pt x="11602" y="74278"/>
                  </a:cubicBezTo>
                  <a:cubicBezTo>
                    <a:pt x="11602" y="78175"/>
                    <a:pt x="14791" y="79946"/>
                    <a:pt x="17625" y="79946"/>
                  </a:cubicBezTo>
                  <a:cubicBezTo>
                    <a:pt x="20282" y="79946"/>
                    <a:pt x="23825" y="78352"/>
                    <a:pt x="25242" y="74809"/>
                  </a:cubicBezTo>
                  <a:cubicBezTo>
                    <a:pt x="25596" y="73746"/>
                    <a:pt x="27545" y="65952"/>
                    <a:pt x="28607" y="61524"/>
                  </a:cubicBezTo>
                  <a:lnTo>
                    <a:pt x="33390" y="42393"/>
                  </a:lnTo>
                  <a:close/>
                </a:path>
              </a:pathLst>
            </a:custGeom>
            <a:solidFill>
              <a:srgbClr val="000000"/>
            </a:solidFill>
            <a:ln w="25241"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E7698620-A8E9-31B9-A093-156FB254FCB4}"/>
                </a:ext>
              </a:extLst>
            </p:cNvPr>
            <p:cNvSpPr/>
            <p:nvPr>
              <p:custDataLst>
                <p:tags r:id="rId21"/>
              </p:custDataLst>
            </p:nvPr>
          </p:nvSpPr>
          <p:spPr>
            <a:xfrm>
              <a:off x="4896346" y="3934500"/>
              <a:ext cx="87327" cy="114252"/>
            </a:xfrm>
            <a:custGeom>
              <a:avLst/>
              <a:gdLst>
                <a:gd name="connsiteX0" fmla="*/ 86712 w 87327"/>
                <a:gd name="connsiteY0" fmla="*/ 12812 h 114252"/>
                <a:gd name="connsiteX1" fmla="*/ 87420 w 87327"/>
                <a:gd name="connsiteY1" fmla="*/ 9092 h 114252"/>
                <a:gd name="connsiteX2" fmla="*/ 81398 w 87327"/>
                <a:gd name="connsiteY2" fmla="*/ 3424 h 114252"/>
                <a:gd name="connsiteX3" fmla="*/ 73250 w 87327"/>
                <a:gd name="connsiteY3" fmla="*/ 10155 h 114252"/>
                <a:gd name="connsiteX4" fmla="*/ 55005 w 87327"/>
                <a:gd name="connsiteY4" fmla="*/ 58 h 114252"/>
                <a:gd name="connsiteX5" fmla="*/ 9658 w 87327"/>
                <a:gd name="connsiteY5" fmla="*/ 49125 h 114252"/>
                <a:gd name="connsiteX6" fmla="*/ 36582 w 87327"/>
                <a:gd name="connsiteY6" fmla="*/ 78175 h 114252"/>
                <a:gd name="connsiteX7" fmla="*/ 58724 w 87327"/>
                <a:gd name="connsiteY7" fmla="*/ 68610 h 114252"/>
                <a:gd name="connsiteX8" fmla="*/ 54827 w 87327"/>
                <a:gd name="connsiteY8" fmla="*/ 84552 h 114252"/>
                <a:gd name="connsiteX9" fmla="*/ 44908 w 87327"/>
                <a:gd name="connsiteY9" fmla="*/ 102797 h 114252"/>
                <a:gd name="connsiteX10" fmla="*/ 25069 w 87327"/>
                <a:gd name="connsiteY10" fmla="*/ 109351 h 114252"/>
                <a:gd name="connsiteX11" fmla="*/ 11429 w 87327"/>
                <a:gd name="connsiteY11" fmla="*/ 108111 h 114252"/>
                <a:gd name="connsiteX12" fmla="*/ 17098 w 87327"/>
                <a:gd name="connsiteY12" fmla="*/ 99254 h 114252"/>
                <a:gd name="connsiteX13" fmla="*/ 10189 w 87327"/>
                <a:gd name="connsiteY13" fmla="*/ 92700 h 114252"/>
                <a:gd name="connsiteX14" fmla="*/ 92 w 87327"/>
                <a:gd name="connsiteY14" fmla="*/ 103505 h 114252"/>
                <a:gd name="connsiteX15" fmla="*/ 25246 w 87327"/>
                <a:gd name="connsiteY15" fmla="*/ 114311 h 114252"/>
                <a:gd name="connsiteX16" fmla="*/ 67404 w 87327"/>
                <a:gd name="connsiteY16" fmla="*/ 90043 h 114252"/>
                <a:gd name="connsiteX17" fmla="*/ 86712 w 87327"/>
                <a:gd name="connsiteY17" fmla="*/ 12812 h 114252"/>
                <a:gd name="connsiteX18" fmla="*/ 62267 w 87327"/>
                <a:gd name="connsiteY18" fmla="*/ 54616 h 114252"/>
                <a:gd name="connsiteX19" fmla="*/ 58547 w 87327"/>
                <a:gd name="connsiteY19" fmla="*/ 61170 h 114252"/>
                <a:gd name="connsiteX20" fmla="*/ 37114 w 87327"/>
                <a:gd name="connsiteY20" fmla="*/ 73215 h 114252"/>
                <a:gd name="connsiteX21" fmla="*/ 23829 w 87327"/>
                <a:gd name="connsiteY21" fmla="*/ 56387 h 114252"/>
                <a:gd name="connsiteX22" fmla="*/ 33217 w 87327"/>
                <a:gd name="connsiteY22" fmla="*/ 20960 h 114252"/>
                <a:gd name="connsiteX23" fmla="*/ 55005 w 87327"/>
                <a:gd name="connsiteY23" fmla="*/ 5018 h 114252"/>
                <a:gd name="connsiteX24" fmla="*/ 70770 w 87327"/>
                <a:gd name="connsiteY24" fmla="*/ 20074 h 114252"/>
                <a:gd name="connsiteX25" fmla="*/ 70238 w 87327"/>
                <a:gd name="connsiteY25" fmla="*/ 22731 h 114252"/>
                <a:gd name="connsiteX26" fmla="*/ 62267 w 87327"/>
                <a:gd name="connsiteY26" fmla="*/ 54616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327" h="114252">
                  <a:moveTo>
                    <a:pt x="86712" y="12812"/>
                  </a:moveTo>
                  <a:cubicBezTo>
                    <a:pt x="87420" y="10155"/>
                    <a:pt x="87420" y="9269"/>
                    <a:pt x="87420" y="9092"/>
                  </a:cubicBezTo>
                  <a:cubicBezTo>
                    <a:pt x="87420" y="5195"/>
                    <a:pt x="84232" y="3424"/>
                    <a:pt x="81398" y="3424"/>
                  </a:cubicBezTo>
                  <a:cubicBezTo>
                    <a:pt x="77324" y="3424"/>
                    <a:pt x="73958" y="6789"/>
                    <a:pt x="73250" y="10155"/>
                  </a:cubicBezTo>
                  <a:cubicBezTo>
                    <a:pt x="70238" y="5372"/>
                    <a:pt x="64216" y="58"/>
                    <a:pt x="55005" y="58"/>
                  </a:cubicBezTo>
                  <a:cubicBezTo>
                    <a:pt x="32863" y="58"/>
                    <a:pt x="9658" y="23794"/>
                    <a:pt x="9658" y="49125"/>
                  </a:cubicBezTo>
                  <a:cubicBezTo>
                    <a:pt x="9658" y="67370"/>
                    <a:pt x="22057" y="78175"/>
                    <a:pt x="36582" y="78175"/>
                  </a:cubicBezTo>
                  <a:cubicBezTo>
                    <a:pt x="44731" y="78175"/>
                    <a:pt x="52525" y="74101"/>
                    <a:pt x="58724" y="68610"/>
                  </a:cubicBezTo>
                  <a:lnTo>
                    <a:pt x="54827" y="84552"/>
                  </a:lnTo>
                  <a:cubicBezTo>
                    <a:pt x="52879" y="91991"/>
                    <a:pt x="51639" y="96774"/>
                    <a:pt x="44908" y="102797"/>
                  </a:cubicBezTo>
                  <a:cubicBezTo>
                    <a:pt x="37114" y="109351"/>
                    <a:pt x="29497" y="109351"/>
                    <a:pt x="25069" y="109351"/>
                  </a:cubicBezTo>
                  <a:cubicBezTo>
                    <a:pt x="16920" y="109351"/>
                    <a:pt x="14618" y="108819"/>
                    <a:pt x="11429" y="108111"/>
                  </a:cubicBezTo>
                  <a:cubicBezTo>
                    <a:pt x="15858" y="105985"/>
                    <a:pt x="17098" y="101734"/>
                    <a:pt x="17098" y="99254"/>
                  </a:cubicBezTo>
                  <a:cubicBezTo>
                    <a:pt x="17098" y="95003"/>
                    <a:pt x="13732" y="92700"/>
                    <a:pt x="10189" y="92700"/>
                  </a:cubicBezTo>
                  <a:cubicBezTo>
                    <a:pt x="5229" y="92700"/>
                    <a:pt x="92" y="96774"/>
                    <a:pt x="92" y="103505"/>
                  </a:cubicBezTo>
                  <a:cubicBezTo>
                    <a:pt x="92" y="114133"/>
                    <a:pt x="15326" y="114311"/>
                    <a:pt x="25246" y="114311"/>
                  </a:cubicBezTo>
                  <a:cubicBezTo>
                    <a:pt x="53056" y="114311"/>
                    <a:pt x="64924" y="100140"/>
                    <a:pt x="67404" y="90043"/>
                  </a:cubicBezTo>
                  <a:lnTo>
                    <a:pt x="86712" y="12812"/>
                  </a:lnTo>
                  <a:close/>
                  <a:moveTo>
                    <a:pt x="62267" y="54616"/>
                  </a:moveTo>
                  <a:cubicBezTo>
                    <a:pt x="61559" y="57273"/>
                    <a:pt x="61559" y="57627"/>
                    <a:pt x="58547" y="61170"/>
                  </a:cubicBezTo>
                  <a:cubicBezTo>
                    <a:pt x="52348" y="68610"/>
                    <a:pt x="43845" y="73215"/>
                    <a:pt x="37114" y="73215"/>
                  </a:cubicBezTo>
                  <a:cubicBezTo>
                    <a:pt x="28080" y="73215"/>
                    <a:pt x="23829" y="65598"/>
                    <a:pt x="23829" y="56387"/>
                  </a:cubicBezTo>
                  <a:cubicBezTo>
                    <a:pt x="23829" y="48593"/>
                    <a:pt x="28611" y="28754"/>
                    <a:pt x="33217" y="20960"/>
                  </a:cubicBezTo>
                  <a:cubicBezTo>
                    <a:pt x="40657" y="8561"/>
                    <a:pt x="48982" y="5018"/>
                    <a:pt x="55005" y="5018"/>
                  </a:cubicBezTo>
                  <a:cubicBezTo>
                    <a:pt x="67404" y="5018"/>
                    <a:pt x="70770" y="18303"/>
                    <a:pt x="70770" y="20074"/>
                  </a:cubicBezTo>
                  <a:cubicBezTo>
                    <a:pt x="70770" y="20429"/>
                    <a:pt x="70770" y="20783"/>
                    <a:pt x="70238" y="22731"/>
                  </a:cubicBezTo>
                  <a:lnTo>
                    <a:pt x="62267" y="54616"/>
                  </a:lnTo>
                  <a:close/>
                </a:path>
              </a:pathLst>
            </a:custGeom>
            <a:solidFill>
              <a:srgbClr val="000000"/>
            </a:solidFill>
            <a:ln w="25241"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4EA97FD9-EFAF-1AE3-C421-9585DE602556}"/>
                </a:ext>
              </a:extLst>
            </p:cNvPr>
            <p:cNvSpPr/>
            <p:nvPr>
              <p:custDataLst>
                <p:tags r:id="rId22"/>
              </p:custDataLst>
            </p:nvPr>
          </p:nvSpPr>
          <p:spPr>
            <a:xfrm>
              <a:off x="4721207" y="4087316"/>
              <a:ext cx="53672" cy="119212"/>
            </a:xfrm>
            <a:custGeom>
              <a:avLst/>
              <a:gdLst>
                <a:gd name="connsiteX0" fmla="*/ 49152 w 53672"/>
                <a:gd name="connsiteY0" fmla="*/ 6797 h 119212"/>
                <a:gd name="connsiteX1" fmla="*/ 42067 w 53672"/>
                <a:gd name="connsiteY1" fmla="*/ 66 h 119212"/>
                <a:gd name="connsiteX2" fmla="*/ 32147 w 53672"/>
                <a:gd name="connsiteY2" fmla="*/ 9808 h 119212"/>
                <a:gd name="connsiteX3" fmla="*/ 39233 w 53672"/>
                <a:gd name="connsiteY3" fmla="*/ 16539 h 119212"/>
                <a:gd name="connsiteX4" fmla="*/ 49152 w 53672"/>
                <a:gd name="connsiteY4" fmla="*/ 6797 h 119212"/>
                <a:gd name="connsiteX5" fmla="*/ 13016 w 53672"/>
                <a:gd name="connsiteY5" fmla="*/ 96782 h 119212"/>
                <a:gd name="connsiteX6" fmla="*/ 11422 w 53672"/>
                <a:gd name="connsiteY6" fmla="*/ 104221 h 119212"/>
                <a:gd name="connsiteX7" fmla="*/ 28250 w 53672"/>
                <a:gd name="connsiteY7" fmla="*/ 119278 h 119212"/>
                <a:gd name="connsiteX8" fmla="*/ 53758 w 53672"/>
                <a:gd name="connsiteY8" fmla="*/ 92176 h 119212"/>
                <a:gd name="connsiteX9" fmla="*/ 50923 w 53672"/>
                <a:gd name="connsiteY9" fmla="*/ 89873 h 119212"/>
                <a:gd name="connsiteX10" fmla="*/ 47558 w 53672"/>
                <a:gd name="connsiteY10" fmla="*/ 92885 h 119212"/>
                <a:gd name="connsiteX11" fmla="*/ 28782 w 53672"/>
                <a:gd name="connsiteY11" fmla="*/ 114318 h 119212"/>
                <a:gd name="connsiteX12" fmla="*/ 24353 w 53672"/>
                <a:gd name="connsiteY12" fmla="*/ 108118 h 119212"/>
                <a:gd name="connsiteX13" fmla="*/ 27187 w 53672"/>
                <a:gd name="connsiteY13" fmla="*/ 96782 h 119212"/>
                <a:gd name="connsiteX14" fmla="*/ 32856 w 53672"/>
                <a:gd name="connsiteY14" fmla="*/ 82611 h 119212"/>
                <a:gd name="connsiteX15" fmla="*/ 41535 w 53672"/>
                <a:gd name="connsiteY15" fmla="*/ 60115 h 119212"/>
                <a:gd name="connsiteX16" fmla="*/ 42598 w 53672"/>
                <a:gd name="connsiteY16" fmla="*/ 54446 h 119212"/>
                <a:gd name="connsiteX17" fmla="*/ 25770 w 53672"/>
                <a:gd name="connsiteY17" fmla="*/ 39390 h 119212"/>
                <a:gd name="connsiteX18" fmla="*/ 86 w 53672"/>
                <a:gd name="connsiteY18" fmla="*/ 66491 h 119212"/>
                <a:gd name="connsiteX19" fmla="*/ 3097 w 53672"/>
                <a:gd name="connsiteY19" fmla="*/ 68794 h 119212"/>
                <a:gd name="connsiteX20" fmla="*/ 6285 w 53672"/>
                <a:gd name="connsiteY20" fmla="*/ 65960 h 119212"/>
                <a:gd name="connsiteX21" fmla="*/ 25239 w 53672"/>
                <a:gd name="connsiteY21" fmla="*/ 44349 h 119212"/>
                <a:gd name="connsiteX22" fmla="*/ 29667 w 53672"/>
                <a:gd name="connsiteY22" fmla="*/ 50549 h 119212"/>
                <a:gd name="connsiteX23" fmla="*/ 24176 w 53672"/>
                <a:gd name="connsiteY23" fmla="*/ 68263 h 119212"/>
                <a:gd name="connsiteX24" fmla="*/ 13016 w 53672"/>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2" y="6797"/>
                  </a:moveTo>
                  <a:cubicBezTo>
                    <a:pt x="49152" y="3963"/>
                    <a:pt x="47027" y="66"/>
                    <a:pt x="42067" y="66"/>
                  </a:cubicBezTo>
                  <a:cubicBezTo>
                    <a:pt x="37284" y="66"/>
                    <a:pt x="32147" y="4671"/>
                    <a:pt x="32147" y="9808"/>
                  </a:cubicBezTo>
                  <a:cubicBezTo>
                    <a:pt x="32147" y="12819"/>
                    <a:pt x="34450" y="16539"/>
                    <a:pt x="39233" y="16539"/>
                  </a:cubicBezTo>
                  <a:cubicBezTo>
                    <a:pt x="44369" y="16539"/>
                    <a:pt x="49152" y="11579"/>
                    <a:pt x="49152" y="6797"/>
                  </a:cubicBezTo>
                  <a:close/>
                  <a:moveTo>
                    <a:pt x="13016" y="96782"/>
                  </a:moveTo>
                  <a:cubicBezTo>
                    <a:pt x="12308" y="99084"/>
                    <a:pt x="11422" y="101210"/>
                    <a:pt x="11422" y="104221"/>
                  </a:cubicBezTo>
                  <a:cubicBezTo>
                    <a:pt x="11422" y="112547"/>
                    <a:pt x="18508" y="119278"/>
                    <a:pt x="28250" y="119278"/>
                  </a:cubicBezTo>
                  <a:cubicBezTo>
                    <a:pt x="45964" y="119278"/>
                    <a:pt x="53758" y="94833"/>
                    <a:pt x="53758" y="92176"/>
                  </a:cubicBezTo>
                  <a:cubicBezTo>
                    <a:pt x="53758" y="89873"/>
                    <a:pt x="51455" y="89873"/>
                    <a:pt x="50923" y="89873"/>
                  </a:cubicBezTo>
                  <a:cubicBezTo>
                    <a:pt x="48444" y="89873"/>
                    <a:pt x="48266" y="90936"/>
                    <a:pt x="47558" y="92885"/>
                  </a:cubicBezTo>
                  <a:cubicBezTo>
                    <a:pt x="43484" y="107056"/>
                    <a:pt x="35690" y="114318"/>
                    <a:pt x="28782" y="114318"/>
                  </a:cubicBezTo>
                  <a:cubicBezTo>
                    <a:pt x="25239" y="114318"/>
                    <a:pt x="24353" y="112015"/>
                    <a:pt x="24353" y="108118"/>
                  </a:cubicBezTo>
                  <a:cubicBezTo>
                    <a:pt x="24353" y="104044"/>
                    <a:pt x="25593" y="100679"/>
                    <a:pt x="27187" y="96782"/>
                  </a:cubicBezTo>
                  <a:cubicBezTo>
                    <a:pt x="28959" y="91999"/>
                    <a:pt x="30907" y="87216"/>
                    <a:pt x="32856" y="82611"/>
                  </a:cubicBezTo>
                  <a:cubicBezTo>
                    <a:pt x="34450" y="78360"/>
                    <a:pt x="40827" y="62240"/>
                    <a:pt x="41535" y="60115"/>
                  </a:cubicBezTo>
                  <a:cubicBezTo>
                    <a:pt x="42067" y="58343"/>
                    <a:pt x="42598" y="56218"/>
                    <a:pt x="42598" y="54446"/>
                  </a:cubicBezTo>
                  <a:cubicBezTo>
                    <a:pt x="42598" y="46121"/>
                    <a:pt x="35513" y="39390"/>
                    <a:pt x="25770" y="39390"/>
                  </a:cubicBezTo>
                  <a:cubicBezTo>
                    <a:pt x="8234" y="39390"/>
                    <a:pt x="86" y="63480"/>
                    <a:pt x="86" y="66491"/>
                  </a:cubicBezTo>
                  <a:cubicBezTo>
                    <a:pt x="86" y="68794"/>
                    <a:pt x="2565" y="68794"/>
                    <a:pt x="3097" y="68794"/>
                  </a:cubicBezTo>
                  <a:cubicBezTo>
                    <a:pt x="5577" y="68794"/>
                    <a:pt x="5754" y="67909"/>
                    <a:pt x="6285" y="65960"/>
                  </a:cubicBezTo>
                  <a:cubicBezTo>
                    <a:pt x="10891" y="50726"/>
                    <a:pt x="18685" y="44349"/>
                    <a:pt x="25239" y="44349"/>
                  </a:cubicBezTo>
                  <a:cubicBezTo>
                    <a:pt x="28073" y="44349"/>
                    <a:pt x="29667" y="45767"/>
                    <a:pt x="29667" y="50549"/>
                  </a:cubicBezTo>
                  <a:cubicBezTo>
                    <a:pt x="29667" y="54623"/>
                    <a:pt x="28604" y="57280"/>
                    <a:pt x="24176" y="68263"/>
                  </a:cubicBezTo>
                  <a:lnTo>
                    <a:pt x="13016" y="96782"/>
                  </a:lnTo>
                  <a:close/>
                </a:path>
              </a:pathLst>
            </a:custGeom>
            <a:solidFill>
              <a:srgbClr val="000000"/>
            </a:solidFill>
            <a:ln w="25241" cap="flat">
              <a:noFill/>
              <a:prstDash val="solid"/>
              <a:miter/>
            </a:ln>
          </p:spPr>
          <p:txBody>
            <a:bodyPr rtlCol="0" anchor="ctr"/>
            <a:lstStyle/>
            <a:p>
              <a:endParaRPr lang="en-CN"/>
            </a:p>
          </p:txBody>
        </p:sp>
      </p:grpSp>
      <p:grpSp>
        <p:nvGrpSpPr>
          <p:cNvPr id="25" name="Group 24" descr="\documentclass{article}&#10;\usepackage{amsmath,bm}&#10;\pagestyle{empty}&#10;\begin{document}&#10;&#10;$\bm{G}_i^{arg}$&#10;&#10;&#10;\end{document}" title="IguanaTex Vector Display">
            <a:extLst>
              <a:ext uri="{FF2B5EF4-FFF2-40B4-BE49-F238E27FC236}">
                <a16:creationId xmlns:a16="http://schemas.microsoft.com/office/drawing/2014/main" id="{4F3F8178-27AC-BA3E-68E4-25642D564216}"/>
              </a:ext>
            </a:extLst>
          </p:cNvPr>
          <p:cNvGrpSpPr>
            <a:grpSpLocks noChangeAspect="1"/>
          </p:cNvGrpSpPr>
          <p:nvPr>
            <p:custDataLst>
              <p:tags r:id="rId2"/>
            </p:custDataLst>
          </p:nvPr>
        </p:nvGrpSpPr>
        <p:grpSpPr>
          <a:xfrm>
            <a:off x="11353800" y="4954778"/>
            <a:ext cx="514585" cy="247298"/>
            <a:chOff x="4502410" y="3807727"/>
            <a:chExt cx="514585" cy="247298"/>
          </a:xfrm>
        </p:grpSpPr>
        <p:sp>
          <p:nvSpPr>
            <p:cNvPr id="20" name="Freeform 19">
              <a:extLst>
                <a:ext uri="{FF2B5EF4-FFF2-40B4-BE49-F238E27FC236}">
                  <a16:creationId xmlns:a16="http://schemas.microsoft.com/office/drawing/2014/main" id="{AE19A8D6-FBEE-8E40-B6A9-F85875D0E801}"/>
                </a:ext>
              </a:extLst>
            </p:cNvPr>
            <p:cNvSpPr/>
            <p:nvPr>
              <p:custDataLst>
                <p:tags r:id="rId13"/>
              </p:custDataLst>
            </p:nvPr>
          </p:nvSpPr>
          <p:spPr>
            <a:xfrm>
              <a:off x="4502410" y="3827569"/>
              <a:ext cx="202187" cy="165633"/>
            </a:xfrm>
            <a:custGeom>
              <a:avLst/>
              <a:gdLst>
                <a:gd name="connsiteX0" fmla="*/ 172151 w 202187"/>
                <a:gd name="connsiteY0" fmla="*/ 113476 h 165633"/>
                <a:gd name="connsiteX1" fmla="*/ 175188 w 202187"/>
                <a:gd name="connsiteY1" fmla="*/ 109565 h 165633"/>
                <a:gd name="connsiteX2" fmla="*/ 184804 w 202187"/>
                <a:gd name="connsiteY2" fmla="*/ 109105 h 165633"/>
                <a:gd name="connsiteX3" fmla="*/ 195179 w 202187"/>
                <a:gd name="connsiteY3" fmla="*/ 102433 h 165633"/>
                <a:gd name="connsiteX4" fmla="*/ 189865 w 202187"/>
                <a:gd name="connsiteY4" fmla="*/ 98293 h 165633"/>
                <a:gd name="connsiteX5" fmla="*/ 172658 w 202187"/>
                <a:gd name="connsiteY5" fmla="*/ 98753 h 165633"/>
                <a:gd name="connsiteX6" fmla="*/ 155703 w 202187"/>
                <a:gd name="connsiteY6" fmla="*/ 98983 h 165633"/>
                <a:gd name="connsiteX7" fmla="*/ 110660 w 202187"/>
                <a:gd name="connsiteY7" fmla="*/ 98293 h 165633"/>
                <a:gd name="connsiteX8" fmla="*/ 102815 w 202187"/>
                <a:gd name="connsiteY8" fmla="*/ 104964 h 165633"/>
                <a:gd name="connsiteX9" fmla="*/ 111419 w 202187"/>
                <a:gd name="connsiteY9" fmla="*/ 109105 h 165633"/>
                <a:gd name="connsiteX10" fmla="*/ 120782 w 202187"/>
                <a:gd name="connsiteY10" fmla="*/ 109105 h 165633"/>
                <a:gd name="connsiteX11" fmla="*/ 137483 w 202187"/>
                <a:gd name="connsiteY11" fmla="*/ 110485 h 165633"/>
                <a:gd name="connsiteX12" fmla="*/ 135712 w 202187"/>
                <a:gd name="connsiteY12" fmla="*/ 116696 h 165633"/>
                <a:gd name="connsiteX13" fmla="*/ 131157 w 202187"/>
                <a:gd name="connsiteY13" fmla="*/ 133260 h 165633"/>
                <a:gd name="connsiteX14" fmla="*/ 90669 w 202187"/>
                <a:gd name="connsiteY14" fmla="*/ 154884 h 165633"/>
                <a:gd name="connsiteX15" fmla="*/ 48916 w 202187"/>
                <a:gd name="connsiteY15" fmla="*/ 143382 h 165633"/>
                <a:gd name="connsiteX16" fmla="*/ 35504 w 202187"/>
                <a:gd name="connsiteY16" fmla="*/ 112325 h 165633"/>
                <a:gd name="connsiteX17" fmla="*/ 65364 w 202187"/>
                <a:gd name="connsiteY17" fmla="*/ 35490 h 165633"/>
                <a:gd name="connsiteX18" fmla="*/ 130145 w 202187"/>
                <a:gd name="connsiteY18" fmla="*/ 10875 h 165633"/>
                <a:gd name="connsiteX19" fmla="*/ 173923 w 202187"/>
                <a:gd name="connsiteY19" fmla="*/ 52053 h 165633"/>
                <a:gd name="connsiteX20" fmla="*/ 173164 w 202187"/>
                <a:gd name="connsiteY20" fmla="*/ 60335 h 165633"/>
                <a:gd name="connsiteX21" fmla="*/ 179996 w 202187"/>
                <a:gd name="connsiteY21" fmla="*/ 63786 h 165633"/>
                <a:gd name="connsiteX22" fmla="*/ 187081 w 202187"/>
                <a:gd name="connsiteY22" fmla="*/ 58725 h 165633"/>
                <a:gd name="connsiteX23" fmla="*/ 201505 w 202187"/>
                <a:gd name="connsiteY23" fmla="*/ 6964 h 165633"/>
                <a:gd name="connsiteX24" fmla="*/ 202265 w 202187"/>
                <a:gd name="connsiteY24" fmla="*/ 3283 h 165633"/>
                <a:gd name="connsiteX25" fmla="*/ 195938 w 202187"/>
                <a:gd name="connsiteY25" fmla="*/ 63 h 165633"/>
                <a:gd name="connsiteX26" fmla="*/ 172404 w 202187"/>
                <a:gd name="connsiteY26" fmla="*/ 16626 h 165633"/>
                <a:gd name="connsiteX27" fmla="*/ 126096 w 202187"/>
                <a:gd name="connsiteY27" fmla="*/ 63 h 165633"/>
                <a:gd name="connsiteX28" fmla="*/ 77 w 202187"/>
                <a:gd name="connsiteY28" fmla="*/ 103584 h 165633"/>
                <a:gd name="connsiteX29" fmla="*/ 82824 w 202187"/>
                <a:gd name="connsiteY29" fmla="*/ 165696 h 165633"/>
                <a:gd name="connsiteX30" fmla="*/ 135206 w 202187"/>
                <a:gd name="connsiteY30" fmla="*/ 149823 h 165633"/>
                <a:gd name="connsiteX31" fmla="*/ 156209 w 202187"/>
                <a:gd name="connsiteY31" fmla="*/ 161785 h 165633"/>
                <a:gd name="connsiteX32" fmla="*/ 160258 w 202187"/>
                <a:gd name="connsiteY32" fmla="*/ 156494 h 165633"/>
                <a:gd name="connsiteX33" fmla="*/ 172151 w 202187"/>
                <a:gd name="connsiteY33" fmla="*/ 113476 h 1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2187" h="165633">
                  <a:moveTo>
                    <a:pt x="172151" y="113476"/>
                  </a:moveTo>
                  <a:cubicBezTo>
                    <a:pt x="173164" y="110025"/>
                    <a:pt x="173417" y="109795"/>
                    <a:pt x="175188" y="109565"/>
                  </a:cubicBezTo>
                  <a:cubicBezTo>
                    <a:pt x="178225" y="109105"/>
                    <a:pt x="181767" y="109105"/>
                    <a:pt x="184804" y="109105"/>
                  </a:cubicBezTo>
                  <a:cubicBezTo>
                    <a:pt x="191130" y="109105"/>
                    <a:pt x="195179" y="109105"/>
                    <a:pt x="195179" y="102433"/>
                  </a:cubicBezTo>
                  <a:cubicBezTo>
                    <a:pt x="195179" y="101283"/>
                    <a:pt x="194420" y="98293"/>
                    <a:pt x="189865" y="98293"/>
                  </a:cubicBezTo>
                  <a:cubicBezTo>
                    <a:pt x="184298" y="98293"/>
                    <a:pt x="178478" y="98753"/>
                    <a:pt x="172658" y="98753"/>
                  </a:cubicBezTo>
                  <a:cubicBezTo>
                    <a:pt x="167090" y="98753"/>
                    <a:pt x="161270" y="98983"/>
                    <a:pt x="155703" y="98983"/>
                  </a:cubicBezTo>
                  <a:cubicBezTo>
                    <a:pt x="145581" y="98983"/>
                    <a:pt x="120782" y="98293"/>
                    <a:pt x="110660" y="98293"/>
                  </a:cubicBezTo>
                  <a:cubicBezTo>
                    <a:pt x="107623" y="98293"/>
                    <a:pt x="102815" y="98293"/>
                    <a:pt x="102815" y="104964"/>
                  </a:cubicBezTo>
                  <a:cubicBezTo>
                    <a:pt x="102815" y="109105"/>
                    <a:pt x="107370" y="109105"/>
                    <a:pt x="111419" y="109105"/>
                  </a:cubicBezTo>
                  <a:lnTo>
                    <a:pt x="120782" y="109105"/>
                  </a:lnTo>
                  <a:cubicBezTo>
                    <a:pt x="123566" y="109105"/>
                    <a:pt x="137483" y="109105"/>
                    <a:pt x="137483" y="110485"/>
                  </a:cubicBezTo>
                  <a:cubicBezTo>
                    <a:pt x="137483" y="110715"/>
                    <a:pt x="137483" y="111175"/>
                    <a:pt x="135712" y="116696"/>
                  </a:cubicBezTo>
                  <a:cubicBezTo>
                    <a:pt x="135459" y="118307"/>
                    <a:pt x="131410" y="133030"/>
                    <a:pt x="131157" y="133260"/>
                  </a:cubicBezTo>
                  <a:cubicBezTo>
                    <a:pt x="126855" y="148903"/>
                    <a:pt x="106611" y="154884"/>
                    <a:pt x="90669" y="154884"/>
                  </a:cubicBezTo>
                  <a:cubicBezTo>
                    <a:pt x="75992" y="154884"/>
                    <a:pt x="60809" y="152123"/>
                    <a:pt x="48916" y="143382"/>
                  </a:cubicBezTo>
                  <a:cubicBezTo>
                    <a:pt x="35504" y="133260"/>
                    <a:pt x="35504" y="117386"/>
                    <a:pt x="35504" y="112325"/>
                  </a:cubicBezTo>
                  <a:cubicBezTo>
                    <a:pt x="35504" y="101743"/>
                    <a:pt x="40818" y="60565"/>
                    <a:pt x="65364" y="35490"/>
                  </a:cubicBezTo>
                  <a:cubicBezTo>
                    <a:pt x="80041" y="20537"/>
                    <a:pt x="104334" y="10875"/>
                    <a:pt x="130145" y="10875"/>
                  </a:cubicBezTo>
                  <a:cubicBezTo>
                    <a:pt x="162029" y="10875"/>
                    <a:pt x="173923" y="33189"/>
                    <a:pt x="173923" y="52053"/>
                  </a:cubicBezTo>
                  <a:cubicBezTo>
                    <a:pt x="173923" y="54584"/>
                    <a:pt x="173164" y="58034"/>
                    <a:pt x="173164" y="60335"/>
                  </a:cubicBezTo>
                  <a:cubicBezTo>
                    <a:pt x="173164" y="63786"/>
                    <a:pt x="176453" y="63786"/>
                    <a:pt x="179996" y="63786"/>
                  </a:cubicBezTo>
                  <a:cubicBezTo>
                    <a:pt x="185563" y="63786"/>
                    <a:pt x="185816" y="63556"/>
                    <a:pt x="187081" y="58725"/>
                  </a:cubicBezTo>
                  <a:lnTo>
                    <a:pt x="201505" y="6964"/>
                  </a:lnTo>
                  <a:cubicBezTo>
                    <a:pt x="201758" y="5814"/>
                    <a:pt x="202265" y="4664"/>
                    <a:pt x="202265" y="3283"/>
                  </a:cubicBezTo>
                  <a:cubicBezTo>
                    <a:pt x="202265" y="63"/>
                    <a:pt x="198722" y="63"/>
                    <a:pt x="195938" y="63"/>
                  </a:cubicBezTo>
                  <a:lnTo>
                    <a:pt x="172404" y="16626"/>
                  </a:lnTo>
                  <a:cubicBezTo>
                    <a:pt x="167343" y="12025"/>
                    <a:pt x="154185" y="63"/>
                    <a:pt x="126096" y="63"/>
                  </a:cubicBezTo>
                  <a:cubicBezTo>
                    <a:pt x="45120" y="63"/>
                    <a:pt x="77" y="56424"/>
                    <a:pt x="77" y="103584"/>
                  </a:cubicBezTo>
                  <a:cubicBezTo>
                    <a:pt x="77" y="145682"/>
                    <a:pt x="35757" y="165696"/>
                    <a:pt x="82824" y="165696"/>
                  </a:cubicBezTo>
                  <a:cubicBezTo>
                    <a:pt x="109395" y="165696"/>
                    <a:pt x="127108" y="157645"/>
                    <a:pt x="135206" y="149823"/>
                  </a:cubicBezTo>
                  <a:cubicBezTo>
                    <a:pt x="141532" y="155804"/>
                    <a:pt x="154438" y="161785"/>
                    <a:pt x="156209" y="161785"/>
                  </a:cubicBezTo>
                  <a:cubicBezTo>
                    <a:pt x="158740" y="161785"/>
                    <a:pt x="159246" y="159945"/>
                    <a:pt x="160258" y="156494"/>
                  </a:cubicBezTo>
                  <a:lnTo>
                    <a:pt x="172151" y="113476"/>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11D4E5A3-5B85-90CA-41A4-0697A60E5D82}"/>
                </a:ext>
              </a:extLst>
            </p:cNvPr>
            <p:cNvSpPr/>
            <p:nvPr>
              <p:custDataLst>
                <p:tags r:id="rId14"/>
              </p:custDataLst>
            </p:nvPr>
          </p:nvSpPr>
          <p:spPr>
            <a:xfrm>
              <a:off x="4723686" y="3807727"/>
              <a:ext cx="90339" cy="72625"/>
            </a:xfrm>
            <a:custGeom>
              <a:avLst/>
              <a:gdLst>
                <a:gd name="connsiteX0" fmla="*/ 64032 w 90339"/>
                <a:gd name="connsiteY0" fmla="*/ 9559 h 72625"/>
                <a:gd name="connsiteX1" fmla="*/ 45787 w 90339"/>
                <a:gd name="connsiteY1" fmla="*/ 58 h 72625"/>
                <a:gd name="connsiteX2" fmla="*/ 86 w 90339"/>
                <a:gd name="connsiteY2" fmla="*/ 45952 h 72625"/>
                <a:gd name="connsiteX3" fmla="*/ 26833 w 90339"/>
                <a:gd name="connsiteY3" fmla="*/ 72684 h 72625"/>
                <a:gd name="connsiteX4" fmla="*/ 51986 w 90339"/>
                <a:gd name="connsiteY4" fmla="*/ 61411 h 72625"/>
                <a:gd name="connsiteX5" fmla="*/ 70231 w 90339"/>
                <a:gd name="connsiteY5" fmla="*/ 72684 h 72625"/>
                <a:gd name="connsiteX6" fmla="*/ 84225 w 90339"/>
                <a:gd name="connsiteY6" fmla="*/ 64149 h 72625"/>
                <a:gd name="connsiteX7" fmla="*/ 90425 w 90339"/>
                <a:gd name="connsiteY7" fmla="*/ 48046 h 72625"/>
                <a:gd name="connsiteX8" fmla="*/ 87591 w 90339"/>
                <a:gd name="connsiteY8" fmla="*/ 45952 h 72625"/>
                <a:gd name="connsiteX9" fmla="*/ 83694 w 90339"/>
                <a:gd name="connsiteY9" fmla="*/ 50944 h 72625"/>
                <a:gd name="connsiteX10" fmla="*/ 70763 w 90339"/>
                <a:gd name="connsiteY10" fmla="*/ 68175 h 72625"/>
                <a:gd name="connsiteX11" fmla="*/ 64917 w 90339"/>
                <a:gd name="connsiteY11" fmla="*/ 60284 h 72625"/>
                <a:gd name="connsiteX12" fmla="*/ 67574 w 90339"/>
                <a:gd name="connsiteY12" fmla="*/ 47563 h 72625"/>
                <a:gd name="connsiteX13" fmla="*/ 71471 w 90339"/>
                <a:gd name="connsiteY13" fmla="*/ 33070 h 72625"/>
                <a:gd name="connsiteX14" fmla="*/ 75014 w 90339"/>
                <a:gd name="connsiteY14" fmla="*/ 20831 h 72625"/>
                <a:gd name="connsiteX15" fmla="*/ 78202 w 90339"/>
                <a:gd name="connsiteY15" fmla="*/ 8271 h 72625"/>
                <a:gd name="connsiteX16" fmla="*/ 72180 w 90339"/>
                <a:gd name="connsiteY16" fmla="*/ 3118 h 72625"/>
                <a:gd name="connsiteX17" fmla="*/ 64032 w 90339"/>
                <a:gd name="connsiteY17" fmla="*/ 9559 h 72625"/>
                <a:gd name="connsiteX18" fmla="*/ 52695 w 90339"/>
                <a:gd name="connsiteY18" fmla="*/ 50944 h 72625"/>
                <a:gd name="connsiteX19" fmla="*/ 43661 w 90339"/>
                <a:gd name="connsiteY19" fmla="*/ 61733 h 72625"/>
                <a:gd name="connsiteX20" fmla="*/ 27364 w 90339"/>
                <a:gd name="connsiteY20" fmla="*/ 68175 h 72625"/>
                <a:gd name="connsiteX21" fmla="*/ 14434 w 90339"/>
                <a:gd name="connsiteY21" fmla="*/ 52555 h 72625"/>
                <a:gd name="connsiteX22" fmla="*/ 23645 w 90339"/>
                <a:gd name="connsiteY22" fmla="*/ 19865 h 72625"/>
                <a:gd name="connsiteX23" fmla="*/ 45787 w 90339"/>
                <a:gd name="connsiteY23" fmla="*/ 4567 h 72625"/>
                <a:gd name="connsiteX24" fmla="*/ 61552 w 90339"/>
                <a:gd name="connsiteY24" fmla="*/ 18577 h 72625"/>
                <a:gd name="connsiteX25" fmla="*/ 61020 w 90339"/>
                <a:gd name="connsiteY25" fmla="*/ 20831 h 72625"/>
                <a:gd name="connsiteX26" fmla="*/ 52695 w 90339"/>
                <a:gd name="connsiteY26" fmla="*/ 50944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2625">
                  <a:moveTo>
                    <a:pt x="64032" y="9559"/>
                  </a:moveTo>
                  <a:cubicBezTo>
                    <a:pt x="60312" y="4245"/>
                    <a:pt x="54289" y="58"/>
                    <a:pt x="45787" y="58"/>
                  </a:cubicBezTo>
                  <a:cubicBezTo>
                    <a:pt x="23113" y="58"/>
                    <a:pt x="86" y="22764"/>
                    <a:pt x="86" y="45952"/>
                  </a:cubicBezTo>
                  <a:cubicBezTo>
                    <a:pt x="86" y="61572"/>
                    <a:pt x="11599" y="72684"/>
                    <a:pt x="26833" y="72684"/>
                  </a:cubicBezTo>
                  <a:cubicBezTo>
                    <a:pt x="36398" y="72684"/>
                    <a:pt x="44901" y="67692"/>
                    <a:pt x="51986" y="61411"/>
                  </a:cubicBezTo>
                  <a:cubicBezTo>
                    <a:pt x="55352" y="71073"/>
                    <a:pt x="65626" y="72684"/>
                    <a:pt x="70231" y="72684"/>
                  </a:cubicBezTo>
                  <a:cubicBezTo>
                    <a:pt x="76608" y="72684"/>
                    <a:pt x="81037" y="69141"/>
                    <a:pt x="84225" y="64149"/>
                  </a:cubicBezTo>
                  <a:cubicBezTo>
                    <a:pt x="88122" y="57869"/>
                    <a:pt x="90425" y="48690"/>
                    <a:pt x="90425" y="48046"/>
                  </a:cubicBezTo>
                  <a:cubicBezTo>
                    <a:pt x="90425" y="45952"/>
                    <a:pt x="88122" y="45952"/>
                    <a:pt x="87591" y="45952"/>
                  </a:cubicBezTo>
                  <a:cubicBezTo>
                    <a:pt x="85111" y="45952"/>
                    <a:pt x="84934" y="46596"/>
                    <a:pt x="83694" y="50944"/>
                  </a:cubicBezTo>
                  <a:cubicBezTo>
                    <a:pt x="81568" y="58674"/>
                    <a:pt x="78202" y="68175"/>
                    <a:pt x="70763" y="68175"/>
                  </a:cubicBezTo>
                  <a:cubicBezTo>
                    <a:pt x="66157" y="68175"/>
                    <a:pt x="64917" y="64632"/>
                    <a:pt x="64917" y="60284"/>
                  </a:cubicBezTo>
                  <a:cubicBezTo>
                    <a:pt x="64917" y="57547"/>
                    <a:pt x="66334" y="51749"/>
                    <a:pt x="67574" y="47563"/>
                  </a:cubicBezTo>
                  <a:cubicBezTo>
                    <a:pt x="68814" y="43215"/>
                    <a:pt x="70586" y="36612"/>
                    <a:pt x="71471" y="33070"/>
                  </a:cubicBezTo>
                  <a:lnTo>
                    <a:pt x="75014" y="20831"/>
                  </a:lnTo>
                  <a:cubicBezTo>
                    <a:pt x="76077" y="16644"/>
                    <a:pt x="78202" y="9076"/>
                    <a:pt x="78202" y="8271"/>
                  </a:cubicBezTo>
                  <a:cubicBezTo>
                    <a:pt x="78202" y="4728"/>
                    <a:pt x="75014" y="3118"/>
                    <a:pt x="72180" y="3118"/>
                  </a:cubicBezTo>
                  <a:cubicBezTo>
                    <a:pt x="69168" y="3118"/>
                    <a:pt x="65094" y="5050"/>
                    <a:pt x="64032" y="9559"/>
                  </a:cubicBezTo>
                  <a:close/>
                  <a:moveTo>
                    <a:pt x="52695" y="50944"/>
                  </a:moveTo>
                  <a:cubicBezTo>
                    <a:pt x="51455" y="55453"/>
                    <a:pt x="47558" y="58674"/>
                    <a:pt x="43661" y="61733"/>
                  </a:cubicBezTo>
                  <a:cubicBezTo>
                    <a:pt x="42067" y="63022"/>
                    <a:pt x="34981" y="68175"/>
                    <a:pt x="27364" y="68175"/>
                  </a:cubicBezTo>
                  <a:cubicBezTo>
                    <a:pt x="20810" y="68175"/>
                    <a:pt x="14434" y="63988"/>
                    <a:pt x="14434" y="52555"/>
                  </a:cubicBezTo>
                  <a:cubicBezTo>
                    <a:pt x="14434" y="44020"/>
                    <a:pt x="19570" y="26306"/>
                    <a:pt x="23645" y="19865"/>
                  </a:cubicBezTo>
                  <a:cubicBezTo>
                    <a:pt x="31793" y="6982"/>
                    <a:pt x="40827" y="4567"/>
                    <a:pt x="45787" y="4567"/>
                  </a:cubicBezTo>
                  <a:cubicBezTo>
                    <a:pt x="58186" y="4567"/>
                    <a:pt x="61552" y="16805"/>
                    <a:pt x="61552" y="18577"/>
                  </a:cubicBezTo>
                  <a:cubicBezTo>
                    <a:pt x="61552" y="19221"/>
                    <a:pt x="61197" y="20348"/>
                    <a:pt x="61020" y="20831"/>
                  </a:cubicBezTo>
                  <a:lnTo>
                    <a:pt x="52695" y="50944"/>
                  </a:ln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D6E786B9-57DE-8B01-FC9D-AA9EB1C9A310}"/>
                </a:ext>
              </a:extLst>
            </p:cNvPr>
            <p:cNvSpPr/>
            <p:nvPr>
              <p:custDataLst>
                <p:tags r:id="rId15"/>
              </p:custDataLst>
            </p:nvPr>
          </p:nvSpPr>
          <p:spPr>
            <a:xfrm>
              <a:off x="4830971" y="3807727"/>
              <a:ext cx="82368" cy="72625"/>
            </a:xfrm>
            <a:custGeom>
              <a:avLst/>
              <a:gdLst>
                <a:gd name="connsiteX0" fmla="*/ 33391 w 82368"/>
                <a:gd name="connsiteY0" fmla="*/ 38545 h 72625"/>
                <a:gd name="connsiteX1" fmla="*/ 37997 w 82368"/>
                <a:gd name="connsiteY1" fmla="*/ 22280 h 72625"/>
                <a:gd name="connsiteX2" fmla="*/ 49156 w 82368"/>
                <a:gd name="connsiteY2" fmla="*/ 9076 h 72625"/>
                <a:gd name="connsiteX3" fmla="*/ 63504 w 82368"/>
                <a:gd name="connsiteY3" fmla="*/ 4567 h 72625"/>
                <a:gd name="connsiteX4" fmla="*/ 73247 w 82368"/>
                <a:gd name="connsiteY4" fmla="*/ 6821 h 72625"/>
                <a:gd name="connsiteX5" fmla="*/ 65453 w 82368"/>
                <a:gd name="connsiteY5" fmla="*/ 15678 h 72625"/>
                <a:gd name="connsiteX6" fmla="*/ 72538 w 82368"/>
                <a:gd name="connsiteY6" fmla="*/ 21636 h 72625"/>
                <a:gd name="connsiteX7" fmla="*/ 82458 w 82368"/>
                <a:gd name="connsiteY7" fmla="*/ 11813 h 72625"/>
                <a:gd name="connsiteX8" fmla="*/ 63682 w 82368"/>
                <a:gd name="connsiteY8" fmla="*/ 58 h 72625"/>
                <a:gd name="connsiteX9" fmla="*/ 38705 w 82368"/>
                <a:gd name="connsiteY9" fmla="*/ 11491 h 72625"/>
                <a:gd name="connsiteX10" fmla="*/ 20460 w 82368"/>
                <a:gd name="connsiteY10" fmla="*/ 58 h 72625"/>
                <a:gd name="connsiteX11" fmla="*/ 6644 w 82368"/>
                <a:gd name="connsiteY11" fmla="*/ 8271 h 72625"/>
                <a:gd name="connsiteX12" fmla="*/ 90 w 82368"/>
                <a:gd name="connsiteY12" fmla="*/ 24696 h 72625"/>
                <a:gd name="connsiteX13" fmla="*/ 3101 w 82368"/>
                <a:gd name="connsiteY13" fmla="*/ 26789 h 72625"/>
                <a:gd name="connsiteX14" fmla="*/ 6998 w 82368"/>
                <a:gd name="connsiteY14" fmla="*/ 21958 h 72625"/>
                <a:gd name="connsiteX15" fmla="*/ 19929 w 82368"/>
                <a:gd name="connsiteY15" fmla="*/ 4567 h 72625"/>
                <a:gd name="connsiteX16" fmla="*/ 25775 w 82368"/>
                <a:gd name="connsiteY16" fmla="*/ 12457 h 72625"/>
                <a:gd name="connsiteX17" fmla="*/ 22940 w 82368"/>
                <a:gd name="connsiteY17" fmla="*/ 25823 h 72625"/>
                <a:gd name="connsiteX18" fmla="*/ 19043 w 82368"/>
                <a:gd name="connsiteY18" fmla="*/ 40316 h 72625"/>
                <a:gd name="connsiteX19" fmla="*/ 13375 w 82368"/>
                <a:gd name="connsiteY19" fmla="*/ 60928 h 72625"/>
                <a:gd name="connsiteX20" fmla="*/ 11604 w 82368"/>
                <a:gd name="connsiteY20" fmla="*/ 67531 h 72625"/>
                <a:gd name="connsiteX21" fmla="*/ 17626 w 82368"/>
                <a:gd name="connsiteY21" fmla="*/ 72684 h 72625"/>
                <a:gd name="connsiteX22" fmla="*/ 25243 w 82368"/>
                <a:gd name="connsiteY22" fmla="*/ 68014 h 72625"/>
                <a:gd name="connsiteX23" fmla="*/ 28609 w 82368"/>
                <a:gd name="connsiteY23" fmla="*/ 55936 h 72625"/>
                <a:gd name="connsiteX24" fmla="*/ 33391 w 82368"/>
                <a:gd name="connsiteY24" fmla="*/ 38545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368" h="72625">
                  <a:moveTo>
                    <a:pt x="33391" y="38545"/>
                  </a:moveTo>
                  <a:cubicBezTo>
                    <a:pt x="33569" y="37579"/>
                    <a:pt x="37643" y="23086"/>
                    <a:pt x="37997" y="22280"/>
                  </a:cubicBezTo>
                  <a:cubicBezTo>
                    <a:pt x="38351" y="20992"/>
                    <a:pt x="43488" y="12941"/>
                    <a:pt x="49156" y="9076"/>
                  </a:cubicBezTo>
                  <a:cubicBezTo>
                    <a:pt x="51105" y="7788"/>
                    <a:pt x="55888" y="4567"/>
                    <a:pt x="63504" y="4567"/>
                  </a:cubicBezTo>
                  <a:cubicBezTo>
                    <a:pt x="65276" y="4567"/>
                    <a:pt x="69704" y="4728"/>
                    <a:pt x="73247" y="6821"/>
                  </a:cubicBezTo>
                  <a:cubicBezTo>
                    <a:pt x="67579" y="8271"/>
                    <a:pt x="65453" y="12780"/>
                    <a:pt x="65453" y="15678"/>
                  </a:cubicBezTo>
                  <a:cubicBezTo>
                    <a:pt x="65453" y="19221"/>
                    <a:pt x="68464" y="21636"/>
                    <a:pt x="72538" y="21636"/>
                  </a:cubicBezTo>
                  <a:cubicBezTo>
                    <a:pt x="76613" y="21636"/>
                    <a:pt x="82458" y="18577"/>
                    <a:pt x="82458" y="11813"/>
                  </a:cubicBezTo>
                  <a:cubicBezTo>
                    <a:pt x="82458" y="3440"/>
                    <a:pt x="72716" y="58"/>
                    <a:pt x="63682" y="58"/>
                  </a:cubicBezTo>
                  <a:cubicBezTo>
                    <a:pt x="54471" y="58"/>
                    <a:pt x="46499" y="3440"/>
                    <a:pt x="38705" y="11491"/>
                  </a:cubicBezTo>
                  <a:cubicBezTo>
                    <a:pt x="35517" y="1668"/>
                    <a:pt x="24712" y="58"/>
                    <a:pt x="20460" y="58"/>
                  </a:cubicBezTo>
                  <a:cubicBezTo>
                    <a:pt x="13906" y="58"/>
                    <a:pt x="9478" y="3762"/>
                    <a:pt x="6644" y="8271"/>
                  </a:cubicBezTo>
                  <a:cubicBezTo>
                    <a:pt x="2570" y="14551"/>
                    <a:pt x="90" y="23891"/>
                    <a:pt x="90" y="24696"/>
                  </a:cubicBezTo>
                  <a:cubicBezTo>
                    <a:pt x="90" y="26789"/>
                    <a:pt x="2570" y="26789"/>
                    <a:pt x="3101" y="26789"/>
                  </a:cubicBezTo>
                  <a:cubicBezTo>
                    <a:pt x="5581" y="26789"/>
                    <a:pt x="5758" y="26306"/>
                    <a:pt x="6998" y="21958"/>
                  </a:cubicBezTo>
                  <a:cubicBezTo>
                    <a:pt x="9655" y="12135"/>
                    <a:pt x="13021" y="4567"/>
                    <a:pt x="19929" y="4567"/>
                  </a:cubicBezTo>
                  <a:cubicBezTo>
                    <a:pt x="24535" y="4567"/>
                    <a:pt x="25775" y="8110"/>
                    <a:pt x="25775" y="12457"/>
                  </a:cubicBezTo>
                  <a:cubicBezTo>
                    <a:pt x="25775" y="15517"/>
                    <a:pt x="24180" y="21475"/>
                    <a:pt x="22940" y="25823"/>
                  </a:cubicBezTo>
                  <a:cubicBezTo>
                    <a:pt x="21700" y="30171"/>
                    <a:pt x="19929" y="36773"/>
                    <a:pt x="19043" y="40316"/>
                  </a:cubicBezTo>
                  <a:lnTo>
                    <a:pt x="13375" y="60928"/>
                  </a:lnTo>
                  <a:cubicBezTo>
                    <a:pt x="12667" y="63022"/>
                    <a:pt x="11604" y="67048"/>
                    <a:pt x="11604" y="67531"/>
                  </a:cubicBezTo>
                  <a:cubicBezTo>
                    <a:pt x="11604" y="71073"/>
                    <a:pt x="14792" y="72684"/>
                    <a:pt x="17626" y="72684"/>
                  </a:cubicBezTo>
                  <a:cubicBezTo>
                    <a:pt x="20283" y="72684"/>
                    <a:pt x="23826" y="71234"/>
                    <a:pt x="25243" y="68014"/>
                  </a:cubicBezTo>
                  <a:cubicBezTo>
                    <a:pt x="25597" y="67048"/>
                    <a:pt x="27546" y="59962"/>
                    <a:pt x="28609" y="55936"/>
                  </a:cubicBezTo>
                  <a:lnTo>
                    <a:pt x="33391" y="38545"/>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1141122B-5027-51F3-F04F-FBD35BCDDF82}"/>
                </a:ext>
              </a:extLst>
            </p:cNvPr>
            <p:cNvSpPr/>
            <p:nvPr>
              <p:custDataLst>
                <p:tags r:id="rId16"/>
              </p:custDataLst>
            </p:nvPr>
          </p:nvSpPr>
          <p:spPr>
            <a:xfrm>
              <a:off x="4929668" y="3807727"/>
              <a:ext cx="87327" cy="103865"/>
            </a:xfrm>
            <a:custGeom>
              <a:avLst/>
              <a:gdLst>
                <a:gd name="connsiteX0" fmla="*/ 86713 w 87327"/>
                <a:gd name="connsiteY0" fmla="*/ 11652 h 103865"/>
                <a:gd name="connsiteX1" fmla="*/ 87422 w 87327"/>
                <a:gd name="connsiteY1" fmla="*/ 8271 h 103865"/>
                <a:gd name="connsiteX2" fmla="*/ 81399 w 87327"/>
                <a:gd name="connsiteY2" fmla="*/ 3118 h 103865"/>
                <a:gd name="connsiteX3" fmla="*/ 73251 w 87327"/>
                <a:gd name="connsiteY3" fmla="*/ 9237 h 103865"/>
                <a:gd name="connsiteX4" fmla="*/ 55006 w 87327"/>
                <a:gd name="connsiteY4" fmla="*/ 58 h 103865"/>
                <a:gd name="connsiteX5" fmla="*/ 9659 w 87327"/>
                <a:gd name="connsiteY5" fmla="*/ 44664 h 103865"/>
                <a:gd name="connsiteX6" fmla="*/ 36584 w 87327"/>
                <a:gd name="connsiteY6" fmla="*/ 71073 h 103865"/>
                <a:gd name="connsiteX7" fmla="*/ 58726 w 87327"/>
                <a:gd name="connsiteY7" fmla="*/ 62378 h 103865"/>
                <a:gd name="connsiteX8" fmla="*/ 54829 w 87327"/>
                <a:gd name="connsiteY8" fmla="*/ 76870 h 103865"/>
                <a:gd name="connsiteX9" fmla="*/ 44909 w 87327"/>
                <a:gd name="connsiteY9" fmla="*/ 93457 h 103865"/>
                <a:gd name="connsiteX10" fmla="*/ 25070 w 87327"/>
                <a:gd name="connsiteY10" fmla="*/ 99415 h 103865"/>
                <a:gd name="connsiteX11" fmla="*/ 11430 w 87327"/>
                <a:gd name="connsiteY11" fmla="*/ 98288 h 103865"/>
                <a:gd name="connsiteX12" fmla="*/ 17099 w 87327"/>
                <a:gd name="connsiteY12" fmla="*/ 90236 h 103865"/>
                <a:gd name="connsiteX13" fmla="*/ 10191 w 87327"/>
                <a:gd name="connsiteY13" fmla="*/ 84278 h 103865"/>
                <a:gd name="connsiteX14" fmla="*/ 94 w 87327"/>
                <a:gd name="connsiteY14" fmla="*/ 94101 h 103865"/>
                <a:gd name="connsiteX15" fmla="*/ 25247 w 87327"/>
                <a:gd name="connsiteY15" fmla="*/ 103924 h 103865"/>
                <a:gd name="connsiteX16" fmla="*/ 67405 w 87327"/>
                <a:gd name="connsiteY16" fmla="*/ 81862 h 103865"/>
                <a:gd name="connsiteX17" fmla="*/ 86713 w 87327"/>
                <a:gd name="connsiteY17" fmla="*/ 11652 h 103865"/>
                <a:gd name="connsiteX18" fmla="*/ 62268 w 87327"/>
                <a:gd name="connsiteY18" fmla="*/ 49656 h 103865"/>
                <a:gd name="connsiteX19" fmla="*/ 58549 w 87327"/>
                <a:gd name="connsiteY19" fmla="*/ 55614 h 103865"/>
                <a:gd name="connsiteX20" fmla="*/ 37115 w 87327"/>
                <a:gd name="connsiteY20" fmla="*/ 66564 h 103865"/>
                <a:gd name="connsiteX21" fmla="*/ 23830 w 87327"/>
                <a:gd name="connsiteY21" fmla="*/ 51266 h 103865"/>
                <a:gd name="connsiteX22" fmla="*/ 33218 w 87327"/>
                <a:gd name="connsiteY22" fmla="*/ 19060 h 103865"/>
                <a:gd name="connsiteX23" fmla="*/ 55006 w 87327"/>
                <a:gd name="connsiteY23" fmla="*/ 4567 h 103865"/>
                <a:gd name="connsiteX24" fmla="*/ 70771 w 87327"/>
                <a:gd name="connsiteY24" fmla="*/ 18255 h 103865"/>
                <a:gd name="connsiteX25" fmla="*/ 70240 w 87327"/>
                <a:gd name="connsiteY25" fmla="*/ 20670 h 103865"/>
                <a:gd name="connsiteX26" fmla="*/ 62268 w 87327"/>
                <a:gd name="connsiteY26" fmla="*/ 49656 h 1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327" h="103865">
                  <a:moveTo>
                    <a:pt x="86713" y="11652"/>
                  </a:moveTo>
                  <a:cubicBezTo>
                    <a:pt x="87422" y="9237"/>
                    <a:pt x="87422" y="8432"/>
                    <a:pt x="87422" y="8271"/>
                  </a:cubicBezTo>
                  <a:cubicBezTo>
                    <a:pt x="87422" y="4728"/>
                    <a:pt x="84233" y="3118"/>
                    <a:pt x="81399" y="3118"/>
                  </a:cubicBezTo>
                  <a:cubicBezTo>
                    <a:pt x="77325" y="3118"/>
                    <a:pt x="73959" y="6177"/>
                    <a:pt x="73251" y="9237"/>
                  </a:cubicBezTo>
                  <a:cubicBezTo>
                    <a:pt x="70240" y="4889"/>
                    <a:pt x="64217" y="58"/>
                    <a:pt x="55006" y="58"/>
                  </a:cubicBezTo>
                  <a:cubicBezTo>
                    <a:pt x="32864" y="58"/>
                    <a:pt x="9659" y="21636"/>
                    <a:pt x="9659" y="44664"/>
                  </a:cubicBezTo>
                  <a:cubicBezTo>
                    <a:pt x="9659" y="61250"/>
                    <a:pt x="22059" y="71073"/>
                    <a:pt x="36584" y="71073"/>
                  </a:cubicBezTo>
                  <a:cubicBezTo>
                    <a:pt x="44732" y="71073"/>
                    <a:pt x="52526" y="67370"/>
                    <a:pt x="58726" y="62378"/>
                  </a:cubicBezTo>
                  <a:lnTo>
                    <a:pt x="54829" y="76870"/>
                  </a:lnTo>
                  <a:cubicBezTo>
                    <a:pt x="52880" y="83634"/>
                    <a:pt x="51640" y="87982"/>
                    <a:pt x="44909" y="93457"/>
                  </a:cubicBezTo>
                  <a:cubicBezTo>
                    <a:pt x="37115" y="99415"/>
                    <a:pt x="29498" y="99415"/>
                    <a:pt x="25070" y="99415"/>
                  </a:cubicBezTo>
                  <a:cubicBezTo>
                    <a:pt x="16922" y="99415"/>
                    <a:pt x="14619" y="98932"/>
                    <a:pt x="11430" y="98288"/>
                  </a:cubicBezTo>
                  <a:cubicBezTo>
                    <a:pt x="15859" y="96355"/>
                    <a:pt x="17099" y="92491"/>
                    <a:pt x="17099" y="90236"/>
                  </a:cubicBezTo>
                  <a:cubicBezTo>
                    <a:pt x="17099" y="86371"/>
                    <a:pt x="13733" y="84278"/>
                    <a:pt x="10191" y="84278"/>
                  </a:cubicBezTo>
                  <a:cubicBezTo>
                    <a:pt x="5231" y="84278"/>
                    <a:pt x="94" y="87982"/>
                    <a:pt x="94" y="94101"/>
                  </a:cubicBezTo>
                  <a:cubicBezTo>
                    <a:pt x="94" y="103763"/>
                    <a:pt x="15327" y="103924"/>
                    <a:pt x="25247" y="103924"/>
                  </a:cubicBezTo>
                  <a:cubicBezTo>
                    <a:pt x="53057" y="103924"/>
                    <a:pt x="64925" y="91041"/>
                    <a:pt x="67405" y="81862"/>
                  </a:cubicBezTo>
                  <a:lnTo>
                    <a:pt x="86713" y="11652"/>
                  </a:lnTo>
                  <a:close/>
                  <a:moveTo>
                    <a:pt x="62268" y="49656"/>
                  </a:moveTo>
                  <a:cubicBezTo>
                    <a:pt x="61560" y="52071"/>
                    <a:pt x="61560" y="52394"/>
                    <a:pt x="58549" y="55614"/>
                  </a:cubicBezTo>
                  <a:cubicBezTo>
                    <a:pt x="52349" y="62378"/>
                    <a:pt x="43846" y="66564"/>
                    <a:pt x="37115" y="66564"/>
                  </a:cubicBezTo>
                  <a:cubicBezTo>
                    <a:pt x="28081" y="66564"/>
                    <a:pt x="23830" y="59640"/>
                    <a:pt x="23830" y="51266"/>
                  </a:cubicBezTo>
                  <a:cubicBezTo>
                    <a:pt x="23830" y="44181"/>
                    <a:pt x="28613" y="26145"/>
                    <a:pt x="33218" y="19060"/>
                  </a:cubicBezTo>
                  <a:cubicBezTo>
                    <a:pt x="40658" y="7788"/>
                    <a:pt x="48983" y="4567"/>
                    <a:pt x="55006" y="4567"/>
                  </a:cubicBezTo>
                  <a:cubicBezTo>
                    <a:pt x="67405" y="4567"/>
                    <a:pt x="70771" y="16644"/>
                    <a:pt x="70771" y="18255"/>
                  </a:cubicBezTo>
                  <a:cubicBezTo>
                    <a:pt x="70771" y="18577"/>
                    <a:pt x="70771" y="18899"/>
                    <a:pt x="70240" y="20670"/>
                  </a:cubicBezTo>
                  <a:lnTo>
                    <a:pt x="62268" y="49656"/>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D727FB8B-FBD6-6BC0-D39B-D0F4805F8011}"/>
                </a:ext>
              </a:extLst>
            </p:cNvPr>
            <p:cNvSpPr/>
            <p:nvPr>
              <p:custDataLst>
                <p:tags r:id="rId17"/>
              </p:custDataLst>
            </p:nvPr>
          </p:nvSpPr>
          <p:spPr>
            <a:xfrm>
              <a:off x="4721207" y="3946651"/>
              <a:ext cx="53672" cy="108374"/>
            </a:xfrm>
            <a:custGeom>
              <a:avLst/>
              <a:gdLst>
                <a:gd name="connsiteX0" fmla="*/ 49152 w 53672"/>
                <a:gd name="connsiteY0" fmla="*/ 6185 h 108374"/>
                <a:gd name="connsiteX1" fmla="*/ 42067 w 53672"/>
                <a:gd name="connsiteY1" fmla="*/ 66 h 108374"/>
                <a:gd name="connsiteX2" fmla="*/ 32147 w 53672"/>
                <a:gd name="connsiteY2" fmla="*/ 8922 h 108374"/>
                <a:gd name="connsiteX3" fmla="*/ 39233 w 53672"/>
                <a:gd name="connsiteY3" fmla="*/ 15042 h 108374"/>
                <a:gd name="connsiteX4" fmla="*/ 49152 w 53672"/>
                <a:gd name="connsiteY4" fmla="*/ 6185 h 108374"/>
                <a:gd name="connsiteX5" fmla="*/ 13016 w 53672"/>
                <a:gd name="connsiteY5" fmla="*/ 87989 h 108374"/>
                <a:gd name="connsiteX6" fmla="*/ 11422 w 53672"/>
                <a:gd name="connsiteY6" fmla="*/ 94753 h 108374"/>
                <a:gd name="connsiteX7" fmla="*/ 28250 w 53672"/>
                <a:gd name="connsiteY7" fmla="*/ 108440 h 108374"/>
                <a:gd name="connsiteX8" fmla="*/ 53758 w 53672"/>
                <a:gd name="connsiteY8" fmla="*/ 83802 h 108374"/>
                <a:gd name="connsiteX9" fmla="*/ 50923 w 53672"/>
                <a:gd name="connsiteY9" fmla="*/ 81709 h 108374"/>
                <a:gd name="connsiteX10" fmla="*/ 47558 w 53672"/>
                <a:gd name="connsiteY10" fmla="*/ 84447 h 108374"/>
                <a:gd name="connsiteX11" fmla="*/ 28782 w 53672"/>
                <a:gd name="connsiteY11" fmla="*/ 103932 h 108374"/>
                <a:gd name="connsiteX12" fmla="*/ 24353 w 53672"/>
                <a:gd name="connsiteY12" fmla="*/ 98295 h 108374"/>
                <a:gd name="connsiteX13" fmla="*/ 27187 w 53672"/>
                <a:gd name="connsiteY13" fmla="*/ 87989 h 108374"/>
                <a:gd name="connsiteX14" fmla="*/ 32856 w 53672"/>
                <a:gd name="connsiteY14" fmla="*/ 75107 h 108374"/>
                <a:gd name="connsiteX15" fmla="*/ 41535 w 53672"/>
                <a:gd name="connsiteY15" fmla="*/ 54656 h 108374"/>
                <a:gd name="connsiteX16" fmla="*/ 42598 w 53672"/>
                <a:gd name="connsiteY16" fmla="*/ 49503 h 108374"/>
                <a:gd name="connsiteX17" fmla="*/ 25770 w 53672"/>
                <a:gd name="connsiteY17" fmla="*/ 35815 h 108374"/>
                <a:gd name="connsiteX18" fmla="*/ 86 w 53672"/>
                <a:gd name="connsiteY18" fmla="*/ 60453 h 108374"/>
                <a:gd name="connsiteX19" fmla="*/ 3097 w 53672"/>
                <a:gd name="connsiteY19" fmla="*/ 62546 h 108374"/>
                <a:gd name="connsiteX20" fmla="*/ 6285 w 53672"/>
                <a:gd name="connsiteY20" fmla="*/ 59970 h 108374"/>
                <a:gd name="connsiteX21" fmla="*/ 25239 w 53672"/>
                <a:gd name="connsiteY21" fmla="*/ 40324 h 108374"/>
                <a:gd name="connsiteX22" fmla="*/ 29667 w 53672"/>
                <a:gd name="connsiteY22" fmla="*/ 45960 h 108374"/>
                <a:gd name="connsiteX23" fmla="*/ 24176 w 53672"/>
                <a:gd name="connsiteY23" fmla="*/ 62063 h 108374"/>
                <a:gd name="connsiteX24" fmla="*/ 13016 w 53672"/>
                <a:gd name="connsiteY24" fmla="*/ 87989 h 10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8374">
                  <a:moveTo>
                    <a:pt x="49152" y="6185"/>
                  </a:moveTo>
                  <a:cubicBezTo>
                    <a:pt x="49152" y="3608"/>
                    <a:pt x="47027" y="66"/>
                    <a:pt x="42067" y="66"/>
                  </a:cubicBezTo>
                  <a:cubicBezTo>
                    <a:pt x="37284" y="66"/>
                    <a:pt x="32147" y="4252"/>
                    <a:pt x="32147" y="8922"/>
                  </a:cubicBezTo>
                  <a:cubicBezTo>
                    <a:pt x="32147" y="11660"/>
                    <a:pt x="34450" y="15042"/>
                    <a:pt x="39233" y="15042"/>
                  </a:cubicBezTo>
                  <a:cubicBezTo>
                    <a:pt x="44369" y="15042"/>
                    <a:pt x="49152" y="10533"/>
                    <a:pt x="49152" y="6185"/>
                  </a:cubicBezTo>
                  <a:close/>
                  <a:moveTo>
                    <a:pt x="13016" y="87989"/>
                  </a:moveTo>
                  <a:cubicBezTo>
                    <a:pt x="12308" y="90083"/>
                    <a:pt x="11422" y="92015"/>
                    <a:pt x="11422" y="94753"/>
                  </a:cubicBezTo>
                  <a:cubicBezTo>
                    <a:pt x="11422" y="102321"/>
                    <a:pt x="18508" y="108440"/>
                    <a:pt x="28250" y="108440"/>
                  </a:cubicBezTo>
                  <a:cubicBezTo>
                    <a:pt x="45964" y="108440"/>
                    <a:pt x="53758" y="86218"/>
                    <a:pt x="53758" y="83802"/>
                  </a:cubicBezTo>
                  <a:cubicBezTo>
                    <a:pt x="53758" y="81709"/>
                    <a:pt x="51455" y="81709"/>
                    <a:pt x="50923" y="81709"/>
                  </a:cubicBezTo>
                  <a:cubicBezTo>
                    <a:pt x="48444" y="81709"/>
                    <a:pt x="48266" y="82675"/>
                    <a:pt x="47558" y="84447"/>
                  </a:cubicBezTo>
                  <a:cubicBezTo>
                    <a:pt x="43484" y="97329"/>
                    <a:pt x="35690" y="103932"/>
                    <a:pt x="28782" y="103932"/>
                  </a:cubicBezTo>
                  <a:cubicBezTo>
                    <a:pt x="25239" y="103932"/>
                    <a:pt x="24353" y="101838"/>
                    <a:pt x="24353" y="98295"/>
                  </a:cubicBezTo>
                  <a:cubicBezTo>
                    <a:pt x="24353" y="94592"/>
                    <a:pt x="25593" y="91532"/>
                    <a:pt x="27187" y="87989"/>
                  </a:cubicBezTo>
                  <a:cubicBezTo>
                    <a:pt x="28959" y="83641"/>
                    <a:pt x="30907" y="79294"/>
                    <a:pt x="32856" y="75107"/>
                  </a:cubicBezTo>
                  <a:cubicBezTo>
                    <a:pt x="34450" y="71242"/>
                    <a:pt x="40827" y="56588"/>
                    <a:pt x="41535" y="54656"/>
                  </a:cubicBezTo>
                  <a:cubicBezTo>
                    <a:pt x="42067" y="53045"/>
                    <a:pt x="42598" y="51113"/>
                    <a:pt x="42598" y="49503"/>
                  </a:cubicBezTo>
                  <a:cubicBezTo>
                    <a:pt x="42598" y="41934"/>
                    <a:pt x="35513" y="35815"/>
                    <a:pt x="25770" y="35815"/>
                  </a:cubicBezTo>
                  <a:cubicBezTo>
                    <a:pt x="8234" y="35815"/>
                    <a:pt x="86" y="57715"/>
                    <a:pt x="86" y="60453"/>
                  </a:cubicBezTo>
                  <a:cubicBezTo>
                    <a:pt x="86" y="62546"/>
                    <a:pt x="2565" y="62546"/>
                    <a:pt x="3097" y="62546"/>
                  </a:cubicBezTo>
                  <a:cubicBezTo>
                    <a:pt x="5577" y="62546"/>
                    <a:pt x="5754" y="61741"/>
                    <a:pt x="6285" y="59970"/>
                  </a:cubicBezTo>
                  <a:cubicBezTo>
                    <a:pt x="10891" y="46121"/>
                    <a:pt x="18685" y="40324"/>
                    <a:pt x="25239" y="40324"/>
                  </a:cubicBezTo>
                  <a:cubicBezTo>
                    <a:pt x="28073" y="40324"/>
                    <a:pt x="29667" y="41612"/>
                    <a:pt x="29667" y="45960"/>
                  </a:cubicBezTo>
                  <a:cubicBezTo>
                    <a:pt x="29667" y="49664"/>
                    <a:pt x="28604" y="52079"/>
                    <a:pt x="24176" y="62063"/>
                  </a:cubicBezTo>
                  <a:lnTo>
                    <a:pt x="13016" y="87989"/>
                  </a:lnTo>
                  <a:close/>
                </a:path>
              </a:pathLst>
            </a:custGeom>
            <a:solidFill>
              <a:srgbClr val="000000"/>
            </a:solidFill>
            <a:ln w="25400" cap="flat">
              <a:noFill/>
              <a:prstDash val="solid"/>
              <a:miter/>
            </a:ln>
          </p:spPr>
          <p:txBody>
            <a:bodyPr rtlCol="0" anchor="ctr"/>
            <a:lstStyle/>
            <a:p>
              <a:endParaRPr lang="en-CN"/>
            </a:p>
          </p:txBody>
        </p:sp>
      </p:grpSp>
      <p:grpSp>
        <p:nvGrpSpPr>
          <p:cNvPr id="38" name="Group 37" descr="\documentclass{article}&#10;\usepackage{amsmath,bm}&#10;\pagestyle{empty}&#10;\begin{document}&#10;&#10;&#10;$\bm{G}_i^{arg/trg}$&#10;&#10;\end{document}" title="IguanaTex Vector Display">
            <a:extLst>
              <a:ext uri="{FF2B5EF4-FFF2-40B4-BE49-F238E27FC236}">
                <a16:creationId xmlns:a16="http://schemas.microsoft.com/office/drawing/2014/main" id="{C5C14D07-B8DD-B231-3CCC-04A62942B679}"/>
              </a:ext>
            </a:extLst>
          </p:cNvPr>
          <p:cNvGrpSpPr>
            <a:grpSpLocks noChangeAspect="1"/>
          </p:cNvGrpSpPr>
          <p:nvPr>
            <p:custDataLst>
              <p:tags r:id="rId3"/>
            </p:custDataLst>
          </p:nvPr>
        </p:nvGrpSpPr>
        <p:grpSpPr>
          <a:xfrm>
            <a:off x="5071416" y="5273926"/>
            <a:ext cx="899193" cy="336604"/>
            <a:chOff x="13316210" y="6295948"/>
            <a:chExt cx="899193" cy="336604"/>
          </a:xfrm>
        </p:grpSpPr>
        <p:sp>
          <p:nvSpPr>
            <p:cNvPr id="29" name="Freeform 28">
              <a:extLst>
                <a:ext uri="{FF2B5EF4-FFF2-40B4-BE49-F238E27FC236}">
                  <a16:creationId xmlns:a16="http://schemas.microsoft.com/office/drawing/2014/main" id="{4247DFF6-9501-B721-C848-D32B00330550}"/>
                </a:ext>
              </a:extLst>
            </p:cNvPr>
            <p:cNvSpPr/>
            <p:nvPr>
              <p:custDataLst>
                <p:tags r:id="rId4"/>
              </p:custDataLst>
            </p:nvPr>
          </p:nvSpPr>
          <p:spPr>
            <a:xfrm>
              <a:off x="13316210" y="6382351"/>
              <a:ext cx="202187" cy="182196"/>
            </a:xfrm>
            <a:custGeom>
              <a:avLst/>
              <a:gdLst>
                <a:gd name="connsiteX0" fmla="*/ 172151 w 202187"/>
                <a:gd name="connsiteY0" fmla="*/ 124817 h 182196"/>
                <a:gd name="connsiteX1" fmla="*/ 175188 w 202187"/>
                <a:gd name="connsiteY1" fmla="*/ 120516 h 182196"/>
                <a:gd name="connsiteX2" fmla="*/ 184804 w 202187"/>
                <a:gd name="connsiteY2" fmla="*/ 120009 h 182196"/>
                <a:gd name="connsiteX3" fmla="*/ 195179 w 202187"/>
                <a:gd name="connsiteY3" fmla="*/ 112671 h 182196"/>
                <a:gd name="connsiteX4" fmla="*/ 189865 w 202187"/>
                <a:gd name="connsiteY4" fmla="*/ 108116 h 182196"/>
                <a:gd name="connsiteX5" fmla="*/ 172658 w 202187"/>
                <a:gd name="connsiteY5" fmla="*/ 108622 h 182196"/>
                <a:gd name="connsiteX6" fmla="*/ 155703 w 202187"/>
                <a:gd name="connsiteY6" fmla="*/ 108875 h 182196"/>
                <a:gd name="connsiteX7" fmla="*/ 110660 w 202187"/>
                <a:gd name="connsiteY7" fmla="*/ 108116 h 182196"/>
                <a:gd name="connsiteX8" fmla="*/ 102815 w 202187"/>
                <a:gd name="connsiteY8" fmla="*/ 115454 h 182196"/>
                <a:gd name="connsiteX9" fmla="*/ 111419 w 202187"/>
                <a:gd name="connsiteY9" fmla="*/ 120009 h 182196"/>
                <a:gd name="connsiteX10" fmla="*/ 120782 w 202187"/>
                <a:gd name="connsiteY10" fmla="*/ 120009 h 182196"/>
                <a:gd name="connsiteX11" fmla="*/ 137483 w 202187"/>
                <a:gd name="connsiteY11" fmla="*/ 121528 h 182196"/>
                <a:gd name="connsiteX12" fmla="*/ 135712 w 202187"/>
                <a:gd name="connsiteY12" fmla="*/ 128360 h 182196"/>
                <a:gd name="connsiteX13" fmla="*/ 131157 w 202187"/>
                <a:gd name="connsiteY13" fmla="*/ 146580 h 182196"/>
                <a:gd name="connsiteX14" fmla="*/ 90669 w 202187"/>
                <a:gd name="connsiteY14" fmla="*/ 170367 h 182196"/>
                <a:gd name="connsiteX15" fmla="*/ 48916 w 202187"/>
                <a:gd name="connsiteY15" fmla="*/ 157714 h 182196"/>
                <a:gd name="connsiteX16" fmla="*/ 35504 w 202187"/>
                <a:gd name="connsiteY16" fmla="*/ 123552 h 182196"/>
                <a:gd name="connsiteX17" fmla="*/ 65364 w 202187"/>
                <a:gd name="connsiteY17" fmla="*/ 39033 h 182196"/>
                <a:gd name="connsiteX18" fmla="*/ 130145 w 202187"/>
                <a:gd name="connsiteY18" fmla="*/ 11957 h 182196"/>
                <a:gd name="connsiteX19" fmla="*/ 173923 w 202187"/>
                <a:gd name="connsiteY19" fmla="*/ 57253 h 182196"/>
                <a:gd name="connsiteX20" fmla="*/ 173164 w 202187"/>
                <a:gd name="connsiteY20" fmla="*/ 66363 h 182196"/>
                <a:gd name="connsiteX21" fmla="*/ 179996 w 202187"/>
                <a:gd name="connsiteY21" fmla="*/ 70158 h 182196"/>
                <a:gd name="connsiteX22" fmla="*/ 187081 w 202187"/>
                <a:gd name="connsiteY22" fmla="*/ 64591 h 182196"/>
                <a:gd name="connsiteX23" fmla="*/ 201505 w 202187"/>
                <a:gd name="connsiteY23" fmla="*/ 7655 h 182196"/>
                <a:gd name="connsiteX24" fmla="*/ 202265 w 202187"/>
                <a:gd name="connsiteY24" fmla="*/ 3606 h 182196"/>
                <a:gd name="connsiteX25" fmla="*/ 195938 w 202187"/>
                <a:gd name="connsiteY25" fmla="*/ 63 h 182196"/>
                <a:gd name="connsiteX26" fmla="*/ 172404 w 202187"/>
                <a:gd name="connsiteY26" fmla="*/ 18283 h 182196"/>
                <a:gd name="connsiteX27" fmla="*/ 126096 w 202187"/>
                <a:gd name="connsiteY27" fmla="*/ 63 h 182196"/>
                <a:gd name="connsiteX28" fmla="*/ 77 w 202187"/>
                <a:gd name="connsiteY28" fmla="*/ 113936 h 182196"/>
                <a:gd name="connsiteX29" fmla="*/ 82824 w 202187"/>
                <a:gd name="connsiteY29" fmla="*/ 182260 h 182196"/>
                <a:gd name="connsiteX30" fmla="*/ 135206 w 202187"/>
                <a:gd name="connsiteY30" fmla="*/ 164799 h 182196"/>
                <a:gd name="connsiteX31" fmla="*/ 156209 w 202187"/>
                <a:gd name="connsiteY31" fmla="*/ 177958 h 182196"/>
                <a:gd name="connsiteX32" fmla="*/ 160258 w 202187"/>
                <a:gd name="connsiteY32" fmla="*/ 172138 h 182196"/>
                <a:gd name="connsiteX33" fmla="*/ 172151 w 202187"/>
                <a:gd name="connsiteY33" fmla="*/ 124817 h 1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2187" h="182196">
                  <a:moveTo>
                    <a:pt x="172151" y="124817"/>
                  </a:moveTo>
                  <a:cubicBezTo>
                    <a:pt x="173164" y="121022"/>
                    <a:pt x="173417" y="120769"/>
                    <a:pt x="175188" y="120516"/>
                  </a:cubicBezTo>
                  <a:cubicBezTo>
                    <a:pt x="178225" y="120009"/>
                    <a:pt x="181767" y="120009"/>
                    <a:pt x="184804" y="120009"/>
                  </a:cubicBezTo>
                  <a:cubicBezTo>
                    <a:pt x="191130" y="120009"/>
                    <a:pt x="195179" y="120009"/>
                    <a:pt x="195179" y="112671"/>
                  </a:cubicBezTo>
                  <a:cubicBezTo>
                    <a:pt x="195179" y="111406"/>
                    <a:pt x="194420" y="108116"/>
                    <a:pt x="189865" y="108116"/>
                  </a:cubicBezTo>
                  <a:cubicBezTo>
                    <a:pt x="184298" y="108116"/>
                    <a:pt x="178478" y="108622"/>
                    <a:pt x="172658" y="108622"/>
                  </a:cubicBezTo>
                  <a:cubicBezTo>
                    <a:pt x="167090" y="108622"/>
                    <a:pt x="161270" y="108875"/>
                    <a:pt x="155703" y="108875"/>
                  </a:cubicBezTo>
                  <a:cubicBezTo>
                    <a:pt x="145581" y="108875"/>
                    <a:pt x="120782" y="108116"/>
                    <a:pt x="110660" y="108116"/>
                  </a:cubicBezTo>
                  <a:cubicBezTo>
                    <a:pt x="107623" y="108116"/>
                    <a:pt x="102815" y="108116"/>
                    <a:pt x="102815" y="115454"/>
                  </a:cubicBezTo>
                  <a:cubicBezTo>
                    <a:pt x="102815" y="120009"/>
                    <a:pt x="107370" y="120009"/>
                    <a:pt x="111419" y="120009"/>
                  </a:cubicBezTo>
                  <a:lnTo>
                    <a:pt x="120782" y="120009"/>
                  </a:lnTo>
                  <a:cubicBezTo>
                    <a:pt x="123566" y="120009"/>
                    <a:pt x="137483" y="120009"/>
                    <a:pt x="137483" y="121528"/>
                  </a:cubicBezTo>
                  <a:cubicBezTo>
                    <a:pt x="137483" y="121781"/>
                    <a:pt x="137483" y="122287"/>
                    <a:pt x="135712" y="128360"/>
                  </a:cubicBezTo>
                  <a:cubicBezTo>
                    <a:pt x="135459" y="130131"/>
                    <a:pt x="131410" y="146327"/>
                    <a:pt x="131157" y="146580"/>
                  </a:cubicBezTo>
                  <a:cubicBezTo>
                    <a:pt x="126855" y="163787"/>
                    <a:pt x="106611" y="170367"/>
                    <a:pt x="90669" y="170367"/>
                  </a:cubicBezTo>
                  <a:cubicBezTo>
                    <a:pt x="75992" y="170367"/>
                    <a:pt x="60809" y="167330"/>
                    <a:pt x="48916" y="157714"/>
                  </a:cubicBezTo>
                  <a:cubicBezTo>
                    <a:pt x="35504" y="146580"/>
                    <a:pt x="35504" y="129119"/>
                    <a:pt x="35504" y="123552"/>
                  </a:cubicBezTo>
                  <a:cubicBezTo>
                    <a:pt x="35504" y="111912"/>
                    <a:pt x="40818" y="66616"/>
                    <a:pt x="65364" y="39033"/>
                  </a:cubicBezTo>
                  <a:cubicBezTo>
                    <a:pt x="80041" y="22585"/>
                    <a:pt x="104334" y="11957"/>
                    <a:pt x="130145" y="11957"/>
                  </a:cubicBezTo>
                  <a:cubicBezTo>
                    <a:pt x="162029" y="11957"/>
                    <a:pt x="173923" y="36503"/>
                    <a:pt x="173923" y="57253"/>
                  </a:cubicBezTo>
                  <a:cubicBezTo>
                    <a:pt x="173923" y="60036"/>
                    <a:pt x="173164" y="63832"/>
                    <a:pt x="173164" y="66363"/>
                  </a:cubicBezTo>
                  <a:cubicBezTo>
                    <a:pt x="173164" y="70158"/>
                    <a:pt x="176453" y="70158"/>
                    <a:pt x="179996" y="70158"/>
                  </a:cubicBezTo>
                  <a:cubicBezTo>
                    <a:pt x="185563" y="70158"/>
                    <a:pt x="185816" y="69905"/>
                    <a:pt x="187081" y="64591"/>
                  </a:cubicBezTo>
                  <a:lnTo>
                    <a:pt x="201505" y="7655"/>
                  </a:lnTo>
                  <a:cubicBezTo>
                    <a:pt x="201758" y="6389"/>
                    <a:pt x="202265" y="5124"/>
                    <a:pt x="202265" y="3606"/>
                  </a:cubicBezTo>
                  <a:cubicBezTo>
                    <a:pt x="202265" y="63"/>
                    <a:pt x="198722" y="63"/>
                    <a:pt x="195938" y="63"/>
                  </a:cubicBezTo>
                  <a:lnTo>
                    <a:pt x="172404" y="18283"/>
                  </a:lnTo>
                  <a:cubicBezTo>
                    <a:pt x="167343" y="13222"/>
                    <a:pt x="154185" y="63"/>
                    <a:pt x="126096" y="63"/>
                  </a:cubicBezTo>
                  <a:cubicBezTo>
                    <a:pt x="45120" y="63"/>
                    <a:pt x="77" y="62061"/>
                    <a:pt x="77" y="113936"/>
                  </a:cubicBezTo>
                  <a:cubicBezTo>
                    <a:pt x="77" y="160245"/>
                    <a:pt x="35757" y="182260"/>
                    <a:pt x="82824" y="182260"/>
                  </a:cubicBezTo>
                  <a:cubicBezTo>
                    <a:pt x="109395" y="182260"/>
                    <a:pt x="127108" y="173403"/>
                    <a:pt x="135206" y="164799"/>
                  </a:cubicBezTo>
                  <a:cubicBezTo>
                    <a:pt x="141532" y="171379"/>
                    <a:pt x="154438" y="177958"/>
                    <a:pt x="156209" y="177958"/>
                  </a:cubicBezTo>
                  <a:cubicBezTo>
                    <a:pt x="158740" y="177958"/>
                    <a:pt x="159246" y="175934"/>
                    <a:pt x="160258" y="172138"/>
                  </a:cubicBezTo>
                  <a:lnTo>
                    <a:pt x="172151" y="124817"/>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F8FF596B-0102-A003-262B-12F119B4F97B}"/>
                </a:ext>
              </a:extLst>
            </p:cNvPr>
            <p:cNvSpPr/>
            <p:nvPr>
              <p:custDataLst>
                <p:tags r:id="rId5"/>
              </p:custDataLst>
            </p:nvPr>
          </p:nvSpPr>
          <p:spPr>
            <a:xfrm>
              <a:off x="13537486" y="6350683"/>
              <a:ext cx="90339" cy="79888"/>
            </a:xfrm>
            <a:custGeom>
              <a:avLst/>
              <a:gdLst>
                <a:gd name="connsiteX0" fmla="*/ 64032 w 90339"/>
                <a:gd name="connsiteY0" fmla="*/ 10509 h 79888"/>
                <a:gd name="connsiteX1" fmla="*/ 45787 w 90339"/>
                <a:gd name="connsiteY1" fmla="*/ 58 h 79888"/>
                <a:gd name="connsiteX2" fmla="*/ 86 w 90339"/>
                <a:gd name="connsiteY2" fmla="*/ 50542 h 79888"/>
                <a:gd name="connsiteX3" fmla="*/ 26833 w 90339"/>
                <a:gd name="connsiteY3" fmla="*/ 79946 h 79888"/>
                <a:gd name="connsiteX4" fmla="*/ 51986 w 90339"/>
                <a:gd name="connsiteY4" fmla="*/ 67547 h 79888"/>
                <a:gd name="connsiteX5" fmla="*/ 70231 w 90339"/>
                <a:gd name="connsiteY5" fmla="*/ 79946 h 79888"/>
                <a:gd name="connsiteX6" fmla="*/ 84225 w 90339"/>
                <a:gd name="connsiteY6" fmla="*/ 70558 h 79888"/>
                <a:gd name="connsiteX7" fmla="*/ 90425 w 90339"/>
                <a:gd name="connsiteY7" fmla="*/ 52844 h 79888"/>
                <a:gd name="connsiteX8" fmla="*/ 87591 w 90339"/>
                <a:gd name="connsiteY8" fmla="*/ 50542 h 79888"/>
                <a:gd name="connsiteX9" fmla="*/ 83694 w 90339"/>
                <a:gd name="connsiteY9" fmla="*/ 56033 h 79888"/>
                <a:gd name="connsiteX10" fmla="*/ 70763 w 90339"/>
                <a:gd name="connsiteY10" fmla="*/ 74986 h 79888"/>
                <a:gd name="connsiteX11" fmla="*/ 64917 w 90339"/>
                <a:gd name="connsiteY11" fmla="*/ 66307 h 79888"/>
                <a:gd name="connsiteX12" fmla="*/ 67574 w 90339"/>
                <a:gd name="connsiteY12" fmla="*/ 52313 h 79888"/>
                <a:gd name="connsiteX13" fmla="*/ 71471 w 90339"/>
                <a:gd name="connsiteY13" fmla="*/ 36371 h 79888"/>
                <a:gd name="connsiteX14" fmla="*/ 75014 w 90339"/>
                <a:gd name="connsiteY14" fmla="*/ 22909 h 79888"/>
                <a:gd name="connsiteX15" fmla="*/ 78202 w 90339"/>
                <a:gd name="connsiteY15" fmla="*/ 9092 h 79888"/>
                <a:gd name="connsiteX16" fmla="*/ 72180 w 90339"/>
                <a:gd name="connsiteY16" fmla="*/ 3424 h 79888"/>
                <a:gd name="connsiteX17" fmla="*/ 64032 w 90339"/>
                <a:gd name="connsiteY17" fmla="*/ 10509 h 79888"/>
                <a:gd name="connsiteX18" fmla="*/ 52695 w 90339"/>
                <a:gd name="connsiteY18" fmla="*/ 56033 h 79888"/>
                <a:gd name="connsiteX19" fmla="*/ 43661 w 90339"/>
                <a:gd name="connsiteY19" fmla="*/ 67901 h 79888"/>
                <a:gd name="connsiteX20" fmla="*/ 27364 w 90339"/>
                <a:gd name="connsiteY20" fmla="*/ 74986 h 79888"/>
                <a:gd name="connsiteX21" fmla="*/ 14434 w 90339"/>
                <a:gd name="connsiteY21" fmla="*/ 57804 h 79888"/>
                <a:gd name="connsiteX22" fmla="*/ 23645 w 90339"/>
                <a:gd name="connsiteY22" fmla="*/ 21846 h 79888"/>
                <a:gd name="connsiteX23" fmla="*/ 45787 w 90339"/>
                <a:gd name="connsiteY23" fmla="*/ 5018 h 79888"/>
                <a:gd name="connsiteX24" fmla="*/ 61552 w 90339"/>
                <a:gd name="connsiteY24" fmla="*/ 20429 h 79888"/>
                <a:gd name="connsiteX25" fmla="*/ 61020 w 90339"/>
                <a:gd name="connsiteY25" fmla="*/ 22909 h 79888"/>
                <a:gd name="connsiteX26" fmla="*/ 52695 w 90339"/>
                <a:gd name="connsiteY26" fmla="*/ 5603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888">
                  <a:moveTo>
                    <a:pt x="64032" y="10509"/>
                  </a:moveTo>
                  <a:cubicBezTo>
                    <a:pt x="60312" y="4664"/>
                    <a:pt x="54289" y="58"/>
                    <a:pt x="45787" y="58"/>
                  </a:cubicBezTo>
                  <a:cubicBezTo>
                    <a:pt x="23113" y="58"/>
                    <a:pt x="86" y="25034"/>
                    <a:pt x="86" y="50542"/>
                  </a:cubicBezTo>
                  <a:cubicBezTo>
                    <a:pt x="86" y="67724"/>
                    <a:pt x="11599" y="79946"/>
                    <a:pt x="26833" y="79946"/>
                  </a:cubicBezTo>
                  <a:cubicBezTo>
                    <a:pt x="36398" y="79946"/>
                    <a:pt x="44901" y="74455"/>
                    <a:pt x="51986" y="67547"/>
                  </a:cubicBezTo>
                  <a:cubicBezTo>
                    <a:pt x="55352" y="78175"/>
                    <a:pt x="65626" y="79946"/>
                    <a:pt x="70231" y="79946"/>
                  </a:cubicBezTo>
                  <a:cubicBezTo>
                    <a:pt x="76608" y="79946"/>
                    <a:pt x="81037" y="76049"/>
                    <a:pt x="84225" y="70558"/>
                  </a:cubicBezTo>
                  <a:cubicBezTo>
                    <a:pt x="88122" y="63650"/>
                    <a:pt x="90425" y="53553"/>
                    <a:pt x="90425" y="52844"/>
                  </a:cubicBezTo>
                  <a:cubicBezTo>
                    <a:pt x="90425" y="50542"/>
                    <a:pt x="88122" y="50542"/>
                    <a:pt x="87591" y="50542"/>
                  </a:cubicBezTo>
                  <a:cubicBezTo>
                    <a:pt x="85111" y="50542"/>
                    <a:pt x="84934" y="51250"/>
                    <a:pt x="83694" y="56033"/>
                  </a:cubicBezTo>
                  <a:cubicBezTo>
                    <a:pt x="81568" y="64535"/>
                    <a:pt x="78202" y="74986"/>
                    <a:pt x="70763" y="74986"/>
                  </a:cubicBezTo>
                  <a:cubicBezTo>
                    <a:pt x="66157" y="74986"/>
                    <a:pt x="64917" y="71089"/>
                    <a:pt x="64917" y="66307"/>
                  </a:cubicBezTo>
                  <a:cubicBezTo>
                    <a:pt x="64917" y="63296"/>
                    <a:pt x="66334" y="56919"/>
                    <a:pt x="67574" y="52313"/>
                  </a:cubicBezTo>
                  <a:cubicBezTo>
                    <a:pt x="68814" y="47530"/>
                    <a:pt x="70586" y="40268"/>
                    <a:pt x="71471" y="36371"/>
                  </a:cubicBezTo>
                  <a:lnTo>
                    <a:pt x="75014" y="22909"/>
                  </a:lnTo>
                  <a:cubicBezTo>
                    <a:pt x="76077" y="18303"/>
                    <a:pt x="78202" y="9978"/>
                    <a:pt x="78202" y="9092"/>
                  </a:cubicBezTo>
                  <a:cubicBezTo>
                    <a:pt x="78202" y="5195"/>
                    <a:pt x="75014" y="3424"/>
                    <a:pt x="72180" y="3424"/>
                  </a:cubicBezTo>
                  <a:cubicBezTo>
                    <a:pt x="69168" y="3424"/>
                    <a:pt x="65094" y="5549"/>
                    <a:pt x="64032" y="10509"/>
                  </a:cubicBezTo>
                  <a:close/>
                  <a:moveTo>
                    <a:pt x="52695" y="56033"/>
                  </a:moveTo>
                  <a:cubicBezTo>
                    <a:pt x="51455" y="60993"/>
                    <a:pt x="47558" y="64535"/>
                    <a:pt x="43661" y="67901"/>
                  </a:cubicBezTo>
                  <a:cubicBezTo>
                    <a:pt x="42067" y="69318"/>
                    <a:pt x="34981" y="74986"/>
                    <a:pt x="27364" y="74986"/>
                  </a:cubicBezTo>
                  <a:cubicBezTo>
                    <a:pt x="20810" y="74986"/>
                    <a:pt x="14434" y="70381"/>
                    <a:pt x="14434" y="57804"/>
                  </a:cubicBezTo>
                  <a:cubicBezTo>
                    <a:pt x="14434" y="48416"/>
                    <a:pt x="19570" y="28931"/>
                    <a:pt x="23645" y="21846"/>
                  </a:cubicBezTo>
                  <a:cubicBezTo>
                    <a:pt x="31793" y="7675"/>
                    <a:pt x="40827" y="5018"/>
                    <a:pt x="45787" y="5018"/>
                  </a:cubicBezTo>
                  <a:cubicBezTo>
                    <a:pt x="58186" y="5018"/>
                    <a:pt x="61552" y="18480"/>
                    <a:pt x="61552" y="20429"/>
                  </a:cubicBezTo>
                  <a:cubicBezTo>
                    <a:pt x="61552" y="21137"/>
                    <a:pt x="61197" y="22377"/>
                    <a:pt x="61020" y="22909"/>
                  </a:cubicBezTo>
                  <a:lnTo>
                    <a:pt x="52695" y="56033"/>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76C86602-635B-E3AB-9D4A-836E0C467C5A}"/>
                </a:ext>
              </a:extLst>
            </p:cNvPr>
            <p:cNvSpPr/>
            <p:nvPr>
              <p:custDataLst>
                <p:tags r:id="rId6"/>
              </p:custDataLst>
            </p:nvPr>
          </p:nvSpPr>
          <p:spPr>
            <a:xfrm>
              <a:off x="13644771" y="6350683"/>
              <a:ext cx="82368" cy="79888"/>
            </a:xfrm>
            <a:custGeom>
              <a:avLst/>
              <a:gdLst>
                <a:gd name="connsiteX0" fmla="*/ 33391 w 82368"/>
                <a:gd name="connsiteY0" fmla="*/ 42393 h 79888"/>
                <a:gd name="connsiteX1" fmla="*/ 37997 w 82368"/>
                <a:gd name="connsiteY1" fmla="*/ 24503 h 79888"/>
                <a:gd name="connsiteX2" fmla="*/ 49156 w 82368"/>
                <a:gd name="connsiteY2" fmla="*/ 9978 h 79888"/>
                <a:gd name="connsiteX3" fmla="*/ 63504 w 82368"/>
                <a:gd name="connsiteY3" fmla="*/ 5018 h 79888"/>
                <a:gd name="connsiteX4" fmla="*/ 73247 w 82368"/>
                <a:gd name="connsiteY4" fmla="*/ 7498 h 79888"/>
                <a:gd name="connsiteX5" fmla="*/ 65453 w 82368"/>
                <a:gd name="connsiteY5" fmla="*/ 17240 h 79888"/>
                <a:gd name="connsiteX6" fmla="*/ 72538 w 82368"/>
                <a:gd name="connsiteY6" fmla="*/ 23794 h 79888"/>
                <a:gd name="connsiteX7" fmla="*/ 82458 w 82368"/>
                <a:gd name="connsiteY7" fmla="*/ 12989 h 79888"/>
                <a:gd name="connsiteX8" fmla="*/ 63682 w 82368"/>
                <a:gd name="connsiteY8" fmla="*/ 58 h 79888"/>
                <a:gd name="connsiteX9" fmla="*/ 38705 w 82368"/>
                <a:gd name="connsiteY9" fmla="*/ 12635 h 79888"/>
                <a:gd name="connsiteX10" fmla="*/ 20460 w 82368"/>
                <a:gd name="connsiteY10" fmla="*/ 58 h 79888"/>
                <a:gd name="connsiteX11" fmla="*/ 6644 w 82368"/>
                <a:gd name="connsiteY11" fmla="*/ 9092 h 79888"/>
                <a:gd name="connsiteX12" fmla="*/ 90 w 82368"/>
                <a:gd name="connsiteY12" fmla="*/ 27160 h 79888"/>
                <a:gd name="connsiteX13" fmla="*/ 3101 w 82368"/>
                <a:gd name="connsiteY13" fmla="*/ 29463 h 79888"/>
                <a:gd name="connsiteX14" fmla="*/ 6998 w 82368"/>
                <a:gd name="connsiteY14" fmla="*/ 24148 h 79888"/>
                <a:gd name="connsiteX15" fmla="*/ 19929 w 82368"/>
                <a:gd name="connsiteY15" fmla="*/ 5018 h 79888"/>
                <a:gd name="connsiteX16" fmla="*/ 25775 w 82368"/>
                <a:gd name="connsiteY16" fmla="*/ 13697 h 79888"/>
                <a:gd name="connsiteX17" fmla="*/ 22940 w 82368"/>
                <a:gd name="connsiteY17" fmla="*/ 28400 h 79888"/>
                <a:gd name="connsiteX18" fmla="*/ 19043 w 82368"/>
                <a:gd name="connsiteY18" fmla="*/ 44342 h 79888"/>
                <a:gd name="connsiteX19" fmla="*/ 13375 w 82368"/>
                <a:gd name="connsiteY19" fmla="*/ 67015 h 79888"/>
                <a:gd name="connsiteX20" fmla="*/ 11604 w 82368"/>
                <a:gd name="connsiteY20" fmla="*/ 74278 h 79888"/>
                <a:gd name="connsiteX21" fmla="*/ 17626 w 82368"/>
                <a:gd name="connsiteY21" fmla="*/ 79946 h 79888"/>
                <a:gd name="connsiteX22" fmla="*/ 25243 w 82368"/>
                <a:gd name="connsiteY22" fmla="*/ 74809 h 79888"/>
                <a:gd name="connsiteX23" fmla="*/ 28609 w 82368"/>
                <a:gd name="connsiteY23" fmla="*/ 61524 h 79888"/>
                <a:gd name="connsiteX24" fmla="*/ 33391 w 82368"/>
                <a:gd name="connsiteY24" fmla="*/ 4239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368" h="79888">
                  <a:moveTo>
                    <a:pt x="33391" y="42393"/>
                  </a:moveTo>
                  <a:cubicBezTo>
                    <a:pt x="33569" y="41331"/>
                    <a:pt x="37643" y="25388"/>
                    <a:pt x="37997" y="24503"/>
                  </a:cubicBezTo>
                  <a:cubicBezTo>
                    <a:pt x="38351" y="23086"/>
                    <a:pt x="43488" y="14229"/>
                    <a:pt x="49156" y="9978"/>
                  </a:cubicBezTo>
                  <a:cubicBezTo>
                    <a:pt x="51105" y="8561"/>
                    <a:pt x="55888" y="5018"/>
                    <a:pt x="63504" y="5018"/>
                  </a:cubicBezTo>
                  <a:cubicBezTo>
                    <a:pt x="65276" y="5018"/>
                    <a:pt x="69704" y="5195"/>
                    <a:pt x="73247" y="7498"/>
                  </a:cubicBezTo>
                  <a:cubicBezTo>
                    <a:pt x="67579" y="9092"/>
                    <a:pt x="65453" y="14052"/>
                    <a:pt x="65453" y="17240"/>
                  </a:cubicBezTo>
                  <a:cubicBezTo>
                    <a:pt x="65453" y="21137"/>
                    <a:pt x="68464" y="23794"/>
                    <a:pt x="72538" y="23794"/>
                  </a:cubicBezTo>
                  <a:cubicBezTo>
                    <a:pt x="76613" y="23794"/>
                    <a:pt x="82458" y="20429"/>
                    <a:pt x="82458" y="12989"/>
                  </a:cubicBezTo>
                  <a:cubicBezTo>
                    <a:pt x="82458" y="3778"/>
                    <a:pt x="72716" y="58"/>
                    <a:pt x="63682" y="58"/>
                  </a:cubicBezTo>
                  <a:cubicBezTo>
                    <a:pt x="54471" y="58"/>
                    <a:pt x="46499" y="3778"/>
                    <a:pt x="38705" y="12635"/>
                  </a:cubicBezTo>
                  <a:cubicBezTo>
                    <a:pt x="35517" y="1829"/>
                    <a:pt x="24712" y="58"/>
                    <a:pt x="20460" y="58"/>
                  </a:cubicBezTo>
                  <a:cubicBezTo>
                    <a:pt x="13906" y="58"/>
                    <a:pt x="9478" y="4132"/>
                    <a:pt x="6644" y="9092"/>
                  </a:cubicBezTo>
                  <a:cubicBezTo>
                    <a:pt x="2570" y="16000"/>
                    <a:pt x="90" y="26274"/>
                    <a:pt x="90" y="27160"/>
                  </a:cubicBezTo>
                  <a:cubicBezTo>
                    <a:pt x="90" y="29463"/>
                    <a:pt x="2570" y="29463"/>
                    <a:pt x="3101" y="29463"/>
                  </a:cubicBezTo>
                  <a:cubicBezTo>
                    <a:pt x="5581" y="29463"/>
                    <a:pt x="5758" y="28931"/>
                    <a:pt x="6998" y="24148"/>
                  </a:cubicBezTo>
                  <a:cubicBezTo>
                    <a:pt x="9655" y="13343"/>
                    <a:pt x="13021" y="5018"/>
                    <a:pt x="19929" y="5018"/>
                  </a:cubicBezTo>
                  <a:cubicBezTo>
                    <a:pt x="24535" y="5018"/>
                    <a:pt x="25775" y="8915"/>
                    <a:pt x="25775" y="13697"/>
                  </a:cubicBezTo>
                  <a:cubicBezTo>
                    <a:pt x="25775" y="17063"/>
                    <a:pt x="24180" y="23617"/>
                    <a:pt x="22940" y="28400"/>
                  </a:cubicBezTo>
                  <a:cubicBezTo>
                    <a:pt x="21700" y="33182"/>
                    <a:pt x="19929" y="40445"/>
                    <a:pt x="19043" y="44342"/>
                  </a:cubicBezTo>
                  <a:lnTo>
                    <a:pt x="13375" y="67015"/>
                  </a:lnTo>
                  <a:cubicBezTo>
                    <a:pt x="12667" y="69318"/>
                    <a:pt x="11604" y="73747"/>
                    <a:pt x="11604" y="74278"/>
                  </a:cubicBezTo>
                  <a:cubicBezTo>
                    <a:pt x="11604" y="78175"/>
                    <a:pt x="14792" y="79946"/>
                    <a:pt x="17626" y="79946"/>
                  </a:cubicBezTo>
                  <a:cubicBezTo>
                    <a:pt x="20283" y="79946"/>
                    <a:pt x="23826" y="78352"/>
                    <a:pt x="25243" y="74809"/>
                  </a:cubicBezTo>
                  <a:cubicBezTo>
                    <a:pt x="25597" y="73747"/>
                    <a:pt x="27546" y="65953"/>
                    <a:pt x="28609" y="61524"/>
                  </a:cubicBezTo>
                  <a:lnTo>
                    <a:pt x="33391" y="42393"/>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A6990202-E90A-3CAA-CB30-3F7AD256F757}"/>
                </a:ext>
              </a:extLst>
            </p:cNvPr>
            <p:cNvSpPr/>
            <p:nvPr>
              <p:custDataLst>
                <p:tags r:id="rId7"/>
              </p:custDataLst>
            </p:nvPr>
          </p:nvSpPr>
          <p:spPr>
            <a:xfrm>
              <a:off x="13743468" y="6350683"/>
              <a:ext cx="87327" cy="114252"/>
            </a:xfrm>
            <a:custGeom>
              <a:avLst/>
              <a:gdLst>
                <a:gd name="connsiteX0" fmla="*/ 86713 w 87327"/>
                <a:gd name="connsiteY0" fmla="*/ 12812 h 114252"/>
                <a:gd name="connsiteX1" fmla="*/ 87422 w 87327"/>
                <a:gd name="connsiteY1" fmla="*/ 9092 h 114252"/>
                <a:gd name="connsiteX2" fmla="*/ 81399 w 87327"/>
                <a:gd name="connsiteY2" fmla="*/ 3424 h 114252"/>
                <a:gd name="connsiteX3" fmla="*/ 73251 w 87327"/>
                <a:gd name="connsiteY3" fmla="*/ 10155 h 114252"/>
                <a:gd name="connsiteX4" fmla="*/ 55006 w 87327"/>
                <a:gd name="connsiteY4" fmla="*/ 58 h 114252"/>
                <a:gd name="connsiteX5" fmla="*/ 9659 w 87327"/>
                <a:gd name="connsiteY5" fmla="*/ 49125 h 114252"/>
                <a:gd name="connsiteX6" fmla="*/ 36584 w 87327"/>
                <a:gd name="connsiteY6" fmla="*/ 78175 h 114252"/>
                <a:gd name="connsiteX7" fmla="*/ 58726 w 87327"/>
                <a:gd name="connsiteY7" fmla="*/ 68610 h 114252"/>
                <a:gd name="connsiteX8" fmla="*/ 54829 w 87327"/>
                <a:gd name="connsiteY8" fmla="*/ 84552 h 114252"/>
                <a:gd name="connsiteX9" fmla="*/ 44909 w 87327"/>
                <a:gd name="connsiteY9" fmla="*/ 102797 h 114252"/>
                <a:gd name="connsiteX10" fmla="*/ 25070 w 87327"/>
                <a:gd name="connsiteY10" fmla="*/ 109351 h 114252"/>
                <a:gd name="connsiteX11" fmla="*/ 11430 w 87327"/>
                <a:gd name="connsiteY11" fmla="*/ 108111 h 114252"/>
                <a:gd name="connsiteX12" fmla="*/ 17099 w 87327"/>
                <a:gd name="connsiteY12" fmla="*/ 99254 h 114252"/>
                <a:gd name="connsiteX13" fmla="*/ 10191 w 87327"/>
                <a:gd name="connsiteY13" fmla="*/ 92700 h 114252"/>
                <a:gd name="connsiteX14" fmla="*/ 94 w 87327"/>
                <a:gd name="connsiteY14" fmla="*/ 103505 h 114252"/>
                <a:gd name="connsiteX15" fmla="*/ 25247 w 87327"/>
                <a:gd name="connsiteY15" fmla="*/ 114311 h 114252"/>
                <a:gd name="connsiteX16" fmla="*/ 67405 w 87327"/>
                <a:gd name="connsiteY16" fmla="*/ 90043 h 114252"/>
                <a:gd name="connsiteX17" fmla="*/ 86713 w 87327"/>
                <a:gd name="connsiteY17" fmla="*/ 12812 h 114252"/>
                <a:gd name="connsiteX18" fmla="*/ 62268 w 87327"/>
                <a:gd name="connsiteY18" fmla="*/ 54616 h 114252"/>
                <a:gd name="connsiteX19" fmla="*/ 58549 w 87327"/>
                <a:gd name="connsiteY19" fmla="*/ 61170 h 114252"/>
                <a:gd name="connsiteX20" fmla="*/ 37115 w 87327"/>
                <a:gd name="connsiteY20" fmla="*/ 73215 h 114252"/>
                <a:gd name="connsiteX21" fmla="*/ 23830 w 87327"/>
                <a:gd name="connsiteY21" fmla="*/ 56387 h 114252"/>
                <a:gd name="connsiteX22" fmla="*/ 33218 w 87327"/>
                <a:gd name="connsiteY22" fmla="*/ 20960 h 114252"/>
                <a:gd name="connsiteX23" fmla="*/ 55006 w 87327"/>
                <a:gd name="connsiteY23" fmla="*/ 5018 h 114252"/>
                <a:gd name="connsiteX24" fmla="*/ 70771 w 87327"/>
                <a:gd name="connsiteY24" fmla="*/ 20074 h 114252"/>
                <a:gd name="connsiteX25" fmla="*/ 70240 w 87327"/>
                <a:gd name="connsiteY25" fmla="*/ 22731 h 114252"/>
                <a:gd name="connsiteX26" fmla="*/ 62268 w 87327"/>
                <a:gd name="connsiteY26" fmla="*/ 54616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327" h="114252">
                  <a:moveTo>
                    <a:pt x="86713" y="12812"/>
                  </a:moveTo>
                  <a:cubicBezTo>
                    <a:pt x="87422" y="10155"/>
                    <a:pt x="87422" y="9269"/>
                    <a:pt x="87422" y="9092"/>
                  </a:cubicBezTo>
                  <a:cubicBezTo>
                    <a:pt x="87422" y="5195"/>
                    <a:pt x="84233" y="3424"/>
                    <a:pt x="81399" y="3424"/>
                  </a:cubicBezTo>
                  <a:cubicBezTo>
                    <a:pt x="77325" y="3424"/>
                    <a:pt x="73959" y="6789"/>
                    <a:pt x="73251" y="10155"/>
                  </a:cubicBezTo>
                  <a:cubicBezTo>
                    <a:pt x="70240" y="5372"/>
                    <a:pt x="64217" y="58"/>
                    <a:pt x="55006" y="58"/>
                  </a:cubicBezTo>
                  <a:cubicBezTo>
                    <a:pt x="32864" y="58"/>
                    <a:pt x="9659" y="23794"/>
                    <a:pt x="9659" y="49125"/>
                  </a:cubicBezTo>
                  <a:cubicBezTo>
                    <a:pt x="9659" y="67370"/>
                    <a:pt x="22059" y="78175"/>
                    <a:pt x="36584" y="78175"/>
                  </a:cubicBezTo>
                  <a:cubicBezTo>
                    <a:pt x="44732" y="78175"/>
                    <a:pt x="52526" y="74101"/>
                    <a:pt x="58726" y="68610"/>
                  </a:cubicBezTo>
                  <a:lnTo>
                    <a:pt x="54829" y="84552"/>
                  </a:lnTo>
                  <a:cubicBezTo>
                    <a:pt x="52880" y="91991"/>
                    <a:pt x="51640" y="96774"/>
                    <a:pt x="44909" y="102797"/>
                  </a:cubicBezTo>
                  <a:cubicBezTo>
                    <a:pt x="37115" y="109351"/>
                    <a:pt x="29498" y="109351"/>
                    <a:pt x="25070" y="109351"/>
                  </a:cubicBezTo>
                  <a:cubicBezTo>
                    <a:pt x="16922" y="109351"/>
                    <a:pt x="14619" y="108819"/>
                    <a:pt x="11430" y="108111"/>
                  </a:cubicBezTo>
                  <a:cubicBezTo>
                    <a:pt x="15859" y="105985"/>
                    <a:pt x="17099" y="101734"/>
                    <a:pt x="17099" y="99254"/>
                  </a:cubicBezTo>
                  <a:cubicBezTo>
                    <a:pt x="17099" y="95003"/>
                    <a:pt x="13733" y="92700"/>
                    <a:pt x="10191" y="92700"/>
                  </a:cubicBezTo>
                  <a:cubicBezTo>
                    <a:pt x="5231" y="92700"/>
                    <a:pt x="94" y="96774"/>
                    <a:pt x="94" y="103505"/>
                  </a:cubicBezTo>
                  <a:cubicBezTo>
                    <a:pt x="94" y="114133"/>
                    <a:pt x="15327" y="114311"/>
                    <a:pt x="25247" y="114311"/>
                  </a:cubicBezTo>
                  <a:cubicBezTo>
                    <a:pt x="53057" y="114311"/>
                    <a:pt x="64925" y="100140"/>
                    <a:pt x="67405" y="90043"/>
                  </a:cubicBezTo>
                  <a:lnTo>
                    <a:pt x="86713" y="12812"/>
                  </a:lnTo>
                  <a:close/>
                  <a:moveTo>
                    <a:pt x="62268" y="54616"/>
                  </a:moveTo>
                  <a:cubicBezTo>
                    <a:pt x="61560" y="57273"/>
                    <a:pt x="61560" y="57627"/>
                    <a:pt x="58549" y="61170"/>
                  </a:cubicBezTo>
                  <a:cubicBezTo>
                    <a:pt x="52349" y="68610"/>
                    <a:pt x="43846" y="73215"/>
                    <a:pt x="37115" y="73215"/>
                  </a:cubicBezTo>
                  <a:cubicBezTo>
                    <a:pt x="28081" y="73215"/>
                    <a:pt x="23830" y="65598"/>
                    <a:pt x="23830" y="56387"/>
                  </a:cubicBezTo>
                  <a:cubicBezTo>
                    <a:pt x="23830" y="48593"/>
                    <a:pt x="28613" y="28754"/>
                    <a:pt x="33218" y="20960"/>
                  </a:cubicBezTo>
                  <a:cubicBezTo>
                    <a:pt x="40658" y="8561"/>
                    <a:pt x="48983" y="5018"/>
                    <a:pt x="55006" y="5018"/>
                  </a:cubicBezTo>
                  <a:cubicBezTo>
                    <a:pt x="67405" y="5018"/>
                    <a:pt x="70771" y="18303"/>
                    <a:pt x="70771" y="20074"/>
                  </a:cubicBezTo>
                  <a:cubicBezTo>
                    <a:pt x="70771" y="20429"/>
                    <a:pt x="70771" y="20783"/>
                    <a:pt x="70240" y="22731"/>
                  </a:cubicBezTo>
                  <a:lnTo>
                    <a:pt x="62268" y="54616"/>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F1D7E67D-6C7E-902E-0CE7-F67D78930773}"/>
                </a:ext>
              </a:extLst>
            </p:cNvPr>
            <p:cNvSpPr/>
            <p:nvPr>
              <p:custDataLst>
                <p:tags r:id="rId8"/>
              </p:custDataLst>
            </p:nvPr>
          </p:nvSpPr>
          <p:spPr>
            <a:xfrm>
              <a:off x="13854569" y="6295948"/>
              <a:ext cx="76168" cy="177135"/>
            </a:xfrm>
            <a:custGeom>
              <a:avLst/>
              <a:gdLst>
                <a:gd name="connsiteX0" fmla="*/ 75203 w 76168"/>
                <a:gd name="connsiteY0" fmla="*/ 7852 h 177135"/>
                <a:gd name="connsiteX1" fmla="*/ 76266 w 76168"/>
                <a:gd name="connsiteY1" fmla="*/ 4486 h 177135"/>
                <a:gd name="connsiteX2" fmla="*/ 72015 w 76168"/>
                <a:gd name="connsiteY2" fmla="*/ 58 h 177135"/>
                <a:gd name="connsiteX3" fmla="*/ 67232 w 76168"/>
                <a:gd name="connsiteY3" fmla="*/ 4486 h 177135"/>
                <a:gd name="connsiteX4" fmla="*/ 1161 w 76168"/>
                <a:gd name="connsiteY4" fmla="*/ 169400 h 177135"/>
                <a:gd name="connsiteX5" fmla="*/ 98 w 76168"/>
                <a:gd name="connsiteY5" fmla="*/ 172765 h 177135"/>
                <a:gd name="connsiteX6" fmla="*/ 4349 w 76168"/>
                <a:gd name="connsiteY6" fmla="*/ 177194 h 177135"/>
                <a:gd name="connsiteX7" fmla="*/ 9132 w 76168"/>
                <a:gd name="connsiteY7" fmla="*/ 172765 h 177135"/>
                <a:gd name="connsiteX8" fmla="*/ 75203 w 76168"/>
                <a:gd name="connsiteY8" fmla="*/ 785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8" h="177135">
                  <a:moveTo>
                    <a:pt x="75203" y="7852"/>
                  </a:moveTo>
                  <a:cubicBezTo>
                    <a:pt x="76266" y="5549"/>
                    <a:pt x="76266" y="5195"/>
                    <a:pt x="76266" y="4486"/>
                  </a:cubicBezTo>
                  <a:cubicBezTo>
                    <a:pt x="76266" y="1652"/>
                    <a:pt x="73964" y="58"/>
                    <a:pt x="72015" y="58"/>
                  </a:cubicBezTo>
                  <a:cubicBezTo>
                    <a:pt x="69004" y="58"/>
                    <a:pt x="68118" y="2184"/>
                    <a:pt x="67232" y="4486"/>
                  </a:cubicBezTo>
                  <a:lnTo>
                    <a:pt x="1161" y="169400"/>
                  </a:lnTo>
                  <a:cubicBezTo>
                    <a:pt x="98" y="171703"/>
                    <a:pt x="98" y="172057"/>
                    <a:pt x="98" y="172765"/>
                  </a:cubicBezTo>
                  <a:cubicBezTo>
                    <a:pt x="98" y="175600"/>
                    <a:pt x="2401" y="177194"/>
                    <a:pt x="4349" y="177194"/>
                  </a:cubicBezTo>
                  <a:cubicBezTo>
                    <a:pt x="7360" y="177194"/>
                    <a:pt x="8246" y="175068"/>
                    <a:pt x="9132" y="172765"/>
                  </a:cubicBezTo>
                  <a:lnTo>
                    <a:pt x="75203" y="7852"/>
                  </a:ln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9B9A1347-E978-F4BC-95B3-4684B100F8B3}"/>
                </a:ext>
              </a:extLst>
            </p:cNvPr>
            <p:cNvSpPr/>
            <p:nvPr>
              <p:custDataLst>
                <p:tags r:id="rId9"/>
              </p:custDataLst>
            </p:nvPr>
          </p:nvSpPr>
          <p:spPr>
            <a:xfrm>
              <a:off x="13952050" y="6318090"/>
              <a:ext cx="59871" cy="112481"/>
            </a:xfrm>
            <a:custGeom>
              <a:avLst/>
              <a:gdLst>
                <a:gd name="connsiteX0" fmla="*/ 36238 w 59871"/>
                <a:gd name="connsiteY0" fmla="*/ 40799 h 112481"/>
                <a:gd name="connsiteX1" fmla="*/ 54306 w 59871"/>
                <a:gd name="connsiteY1" fmla="*/ 40799 h 112481"/>
                <a:gd name="connsiteX2" fmla="*/ 59974 w 59871"/>
                <a:gd name="connsiteY2" fmla="*/ 36902 h 112481"/>
                <a:gd name="connsiteX3" fmla="*/ 54660 w 59871"/>
                <a:gd name="connsiteY3" fmla="*/ 34422 h 112481"/>
                <a:gd name="connsiteX4" fmla="*/ 37832 w 59871"/>
                <a:gd name="connsiteY4" fmla="*/ 34422 h 112481"/>
                <a:gd name="connsiteX5" fmla="*/ 44386 w 59871"/>
                <a:gd name="connsiteY5" fmla="*/ 8206 h 112481"/>
                <a:gd name="connsiteX6" fmla="*/ 44917 w 59871"/>
                <a:gd name="connsiteY6" fmla="*/ 5726 h 112481"/>
                <a:gd name="connsiteX7" fmla="*/ 38895 w 59871"/>
                <a:gd name="connsiteY7" fmla="*/ 58 h 112481"/>
                <a:gd name="connsiteX8" fmla="*/ 30569 w 59871"/>
                <a:gd name="connsiteY8" fmla="*/ 7675 h 112481"/>
                <a:gd name="connsiteX9" fmla="*/ 23838 w 59871"/>
                <a:gd name="connsiteY9" fmla="*/ 34422 h 112481"/>
                <a:gd name="connsiteX10" fmla="*/ 5770 w 59871"/>
                <a:gd name="connsiteY10" fmla="*/ 34422 h 112481"/>
                <a:gd name="connsiteX11" fmla="*/ 102 w 59871"/>
                <a:gd name="connsiteY11" fmla="*/ 38319 h 112481"/>
                <a:gd name="connsiteX12" fmla="*/ 5416 w 59871"/>
                <a:gd name="connsiteY12" fmla="*/ 40799 h 112481"/>
                <a:gd name="connsiteX13" fmla="*/ 22244 w 59871"/>
                <a:gd name="connsiteY13" fmla="*/ 40799 h 112481"/>
                <a:gd name="connsiteX14" fmla="*/ 11793 w 59871"/>
                <a:gd name="connsiteY14" fmla="*/ 82603 h 112481"/>
                <a:gd name="connsiteX15" fmla="*/ 9136 w 59871"/>
                <a:gd name="connsiteY15" fmla="*/ 95711 h 112481"/>
                <a:gd name="connsiteX16" fmla="*/ 28089 w 59871"/>
                <a:gd name="connsiteY16" fmla="*/ 112539 h 112481"/>
                <a:gd name="connsiteX17" fmla="*/ 58911 w 59871"/>
                <a:gd name="connsiteY17" fmla="*/ 85437 h 112481"/>
                <a:gd name="connsiteX18" fmla="*/ 56077 w 59871"/>
                <a:gd name="connsiteY18" fmla="*/ 83135 h 112481"/>
                <a:gd name="connsiteX19" fmla="*/ 52357 w 59871"/>
                <a:gd name="connsiteY19" fmla="*/ 86500 h 112481"/>
                <a:gd name="connsiteX20" fmla="*/ 28621 w 59871"/>
                <a:gd name="connsiteY20" fmla="*/ 107579 h 112481"/>
                <a:gd name="connsiteX21" fmla="*/ 22421 w 59871"/>
                <a:gd name="connsiteY21" fmla="*/ 98900 h 112481"/>
                <a:gd name="connsiteX22" fmla="*/ 23484 w 59871"/>
                <a:gd name="connsiteY22" fmla="*/ 91637 h 112481"/>
                <a:gd name="connsiteX23" fmla="*/ 36238 w 59871"/>
                <a:gd name="connsiteY23" fmla="*/ 40799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38" y="40799"/>
                  </a:moveTo>
                  <a:lnTo>
                    <a:pt x="54306" y="40799"/>
                  </a:lnTo>
                  <a:cubicBezTo>
                    <a:pt x="57671" y="40799"/>
                    <a:pt x="59974" y="40799"/>
                    <a:pt x="59974" y="36902"/>
                  </a:cubicBezTo>
                  <a:cubicBezTo>
                    <a:pt x="59974" y="34422"/>
                    <a:pt x="57671" y="34422"/>
                    <a:pt x="54660" y="34422"/>
                  </a:cubicBezTo>
                  <a:lnTo>
                    <a:pt x="37832" y="34422"/>
                  </a:lnTo>
                  <a:lnTo>
                    <a:pt x="44386" y="8206"/>
                  </a:lnTo>
                  <a:cubicBezTo>
                    <a:pt x="44563" y="7321"/>
                    <a:pt x="44917" y="6435"/>
                    <a:pt x="44917" y="5726"/>
                  </a:cubicBezTo>
                  <a:cubicBezTo>
                    <a:pt x="44917" y="2538"/>
                    <a:pt x="42437" y="58"/>
                    <a:pt x="38895" y="58"/>
                  </a:cubicBezTo>
                  <a:cubicBezTo>
                    <a:pt x="34466" y="58"/>
                    <a:pt x="31809" y="3069"/>
                    <a:pt x="30569" y="7675"/>
                  </a:cubicBezTo>
                  <a:cubicBezTo>
                    <a:pt x="29329" y="12103"/>
                    <a:pt x="31632" y="3601"/>
                    <a:pt x="23838" y="34422"/>
                  </a:cubicBezTo>
                  <a:lnTo>
                    <a:pt x="5770" y="34422"/>
                  </a:lnTo>
                  <a:cubicBezTo>
                    <a:pt x="2405" y="34422"/>
                    <a:pt x="102" y="34422"/>
                    <a:pt x="102" y="38319"/>
                  </a:cubicBezTo>
                  <a:cubicBezTo>
                    <a:pt x="102" y="40799"/>
                    <a:pt x="2228" y="40799"/>
                    <a:pt x="5416" y="40799"/>
                  </a:cubicBezTo>
                  <a:lnTo>
                    <a:pt x="22244" y="40799"/>
                  </a:lnTo>
                  <a:lnTo>
                    <a:pt x="11793" y="82603"/>
                  </a:lnTo>
                  <a:cubicBezTo>
                    <a:pt x="10730" y="87032"/>
                    <a:pt x="9136" y="93409"/>
                    <a:pt x="9136" y="95711"/>
                  </a:cubicBezTo>
                  <a:cubicBezTo>
                    <a:pt x="9136" y="106162"/>
                    <a:pt x="17993" y="112539"/>
                    <a:pt x="28089" y="112539"/>
                  </a:cubicBezTo>
                  <a:cubicBezTo>
                    <a:pt x="47752" y="112539"/>
                    <a:pt x="58911" y="87740"/>
                    <a:pt x="58911" y="85437"/>
                  </a:cubicBezTo>
                  <a:cubicBezTo>
                    <a:pt x="58911" y="83135"/>
                    <a:pt x="56608" y="83135"/>
                    <a:pt x="56077" y="83135"/>
                  </a:cubicBezTo>
                  <a:cubicBezTo>
                    <a:pt x="53951" y="83135"/>
                    <a:pt x="53774" y="83489"/>
                    <a:pt x="52357" y="86500"/>
                  </a:cubicBezTo>
                  <a:cubicBezTo>
                    <a:pt x="47397" y="97660"/>
                    <a:pt x="38363" y="107579"/>
                    <a:pt x="28621" y="107579"/>
                  </a:cubicBezTo>
                  <a:cubicBezTo>
                    <a:pt x="24901" y="107579"/>
                    <a:pt x="22421" y="105277"/>
                    <a:pt x="22421" y="98900"/>
                  </a:cubicBezTo>
                  <a:cubicBezTo>
                    <a:pt x="22421" y="97128"/>
                    <a:pt x="23130" y="93409"/>
                    <a:pt x="23484" y="91637"/>
                  </a:cubicBezTo>
                  <a:lnTo>
                    <a:pt x="36238" y="40799"/>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48CBD603-2558-6753-A17A-351ACBC6A68A}"/>
                </a:ext>
              </a:extLst>
            </p:cNvPr>
            <p:cNvSpPr/>
            <p:nvPr>
              <p:custDataLst>
                <p:tags r:id="rId10"/>
              </p:custDataLst>
            </p:nvPr>
          </p:nvSpPr>
          <p:spPr>
            <a:xfrm>
              <a:off x="14029379" y="6350683"/>
              <a:ext cx="82368" cy="79888"/>
            </a:xfrm>
            <a:custGeom>
              <a:avLst/>
              <a:gdLst>
                <a:gd name="connsiteX0" fmla="*/ 33407 w 82368"/>
                <a:gd name="connsiteY0" fmla="*/ 42393 h 79888"/>
                <a:gd name="connsiteX1" fmla="*/ 38012 w 82368"/>
                <a:gd name="connsiteY1" fmla="*/ 24503 h 79888"/>
                <a:gd name="connsiteX2" fmla="*/ 49172 w 82368"/>
                <a:gd name="connsiteY2" fmla="*/ 9978 h 79888"/>
                <a:gd name="connsiteX3" fmla="*/ 63520 w 82368"/>
                <a:gd name="connsiteY3" fmla="*/ 5018 h 79888"/>
                <a:gd name="connsiteX4" fmla="*/ 73262 w 82368"/>
                <a:gd name="connsiteY4" fmla="*/ 7498 h 79888"/>
                <a:gd name="connsiteX5" fmla="*/ 65468 w 82368"/>
                <a:gd name="connsiteY5" fmla="*/ 17240 h 79888"/>
                <a:gd name="connsiteX6" fmla="*/ 72554 w 82368"/>
                <a:gd name="connsiteY6" fmla="*/ 23794 h 79888"/>
                <a:gd name="connsiteX7" fmla="*/ 82473 w 82368"/>
                <a:gd name="connsiteY7" fmla="*/ 12989 h 79888"/>
                <a:gd name="connsiteX8" fmla="*/ 63697 w 82368"/>
                <a:gd name="connsiteY8" fmla="*/ 58 h 79888"/>
                <a:gd name="connsiteX9" fmla="*/ 38721 w 82368"/>
                <a:gd name="connsiteY9" fmla="*/ 12635 h 79888"/>
                <a:gd name="connsiteX10" fmla="*/ 20476 w 82368"/>
                <a:gd name="connsiteY10" fmla="*/ 58 h 79888"/>
                <a:gd name="connsiteX11" fmla="*/ 6659 w 82368"/>
                <a:gd name="connsiteY11" fmla="*/ 9092 h 79888"/>
                <a:gd name="connsiteX12" fmla="*/ 105 w 82368"/>
                <a:gd name="connsiteY12" fmla="*/ 27160 h 79888"/>
                <a:gd name="connsiteX13" fmla="*/ 3116 w 82368"/>
                <a:gd name="connsiteY13" fmla="*/ 29463 h 79888"/>
                <a:gd name="connsiteX14" fmla="*/ 7013 w 82368"/>
                <a:gd name="connsiteY14" fmla="*/ 24148 h 79888"/>
                <a:gd name="connsiteX15" fmla="*/ 19944 w 82368"/>
                <a:gd name="connsiteY15" fmla="*/ 5018 h 79888"/>
                <a:gd name="connsiteX16" fmla="*/ 25790 w 82368"/>
                <a:gd name="connsiteY16" fmla="*/ 13697 h 79888"/>
                <a:gd name="connsiteX17" fmla="*/ 22956 w 82368"/>
                <a:gd name="connsiteY17" fmla="*/ 28400 h 79888"/>
                <a:gd name="connsiteX18" fmla="*/ 19059 w 82368"/>
                <a:gd name="connsiteY18" fmla="*/ 44342 h 79888"/>
                <a:gd name="connsiteX19" fmla="*/ 13390 w 82368"/>
                <a:gd name="connsiteY19" fmla="*/ 67015 h 79888"/>
                <a:gd name="connsiteX20" fmla="*/ 11619 w 82368"/>
                <a:gd name="connsiteY20" fmla="*/ 74278 h 79888"/>
                <a:gd name="connsiteX21" fmla="*/ 17641 w 82368"/>
                <a:gd name="connsiteY21" fmla="*/ 79946 h 79888"/>
                <a:gd name="connsiteX22" fmla="*/ 25258 w 82368"/>
                <a:gd name="connsiteY22" fmla="*/ 74809 h 79888"/>
                <a:gd name="connsiteX23" fmla="*/ 28624 w 82368"/>
                <a:gd name="connsiteY23" fmla="*/ 61524 h 79888"/>
                <a:gd name="connsiteX24" fmla="*/ 33407 w 82368"/>
                <a:gd name="connsiteY24" fmla="*/ 4239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368" h="79888">
                  <a:moveTo>
                    <a:pt x="33407" y="42393"/>
                  </a:moveTo>
                  <a:cubicBezTo>
                    <a:pt x="33584" y="41331"/>
                    <a:pt x="37658" y="25388"/>
                    <a:pt x="38012" y="24503"/>
                  </a:cubicBezTo>
                  <a:cubicBezTo>
                    <a:pt x="38366" y="23086"/>
                    <a:pt x="43503" y="14229"/>
                    <a:pt x="49172" y="9978"/>
                  </a:cubicBezTo>
                  <a:cubicBezTo>
                    <a:pt x="51120" y="8561"/>
                    <a:pt x="55903" y="5018"/>
                    <a:pt x="63520" y="5018"/>
                  </a:cubicBezTo>
                  <a:cubicBezTo>
                    <a:pt x="65291" y="5018"/>
                    <a:pt x="69719" y="5195"/>
                    <a:pt x="73262" y="7498"/>
                  </a:cubicBezTo>
                  <a:cubicBezTo>
                    <a:pt x="67594" y="9092"/>
                    <a:pt x="65468" y="14052"/>
                    <a:pt x="65468" y="17240"/>
                  </a:cubicBezTo>
                  <a:cubicBezTo>
                    <a:pt x="65468" y="21137"/>
                    <a:pt x="68479" y="23794"/>
                    <a:pt x="72554" y="23794"/>
                  </a:cubicBezTo>
                  <a:cubicBezTo>
                    <a:pt x="76628" y="23794"/>
                    <a:pt x="82473" y="20429"/>
                    <a:pt x="82473" y="12989"/>
                  </a:cubicBezTo>
                  <a:cubicBezTo>
                    <a:pt x="82473" y="3778"/>
                    <a:pt x="72731" y="58"/>
                    <a:pt x="63697" y="58"/>
                  </a:cubicBezTo>
                  <a:cubicBezTo>
                    <a:pt x="54486" y="58"/>
                    <a:pt x="46515" y="3778"/>
                    <a:pt x="38721" y="12635"/>
                  </a:cubicBezTo>
                  <a:cubicBezTo>
                    <a:pt x="35532" y="1829"/>
                    <a:pt x="24727" y="58"/>
                    <a:pt x="20476" y="58"/>
                  </a:cubicBezTo>
                  <a:cubicBezTo>
                    <a:pt x="13922" y="58"/>
                    <a:pt x="9493" y="4132"/>
                    <a:pt x="6659" y="9092"/>
                  </a:cubicBezTo>
                  <a:cubicBezTo>
                    <a:pt x="2585" y="16000"/>
                    <a:pt x="105" y="26274"/>
                    <a:pt x="105" y="27160"/>
                  </a:cubicBezTo>
                  <a:cubicBezTo>
                    <a:pt x="105" y="29463"/>
                    <a:pt x="2585" y="29463"/>
                    <a:pt x="3116" y="29463"/>
                  </a:cubicBezTo>
                  <a:cubicBezTo>
                    <a:pt x="5596" y="29463"/>
                    <a:pt x="5773" y="28931"/>
                    <a:pt x="7013" y="24148"/>
                  </a:cubicBezTo>
                  <a:cubicBezTo>
                    <a:pt x="9670" y="13343"/>
                    <a:pt x="13036" y="5018"/>
                    <a:pt x="19944" y="5018"/>
                  </a:cubicBezTo>
                  <a:cubicBezTo>
                    <a:pt x="24550" y="5018"/>
                    <a:pt x="25790" y="8915"/>
                    <a:pt x="25790" y="13697"/>
                  </a:cubicBezTo>
                  <a:cubicBezTo>
                    <a:pt x="25790" y="17063"/>
                    <a:pt x="24195" y="23617"/>
                    <a:pt x="22956" y="28400"/>
                  </a:cubicBezTo>
                  <a:cubicBezTo>
                    <a:pt x="21716" y="33182"/>
                    <a:pt x="19944" y="40445"/>
                    <a:pt x="19059" y="44342"/>
                  </a:cubicBezTo>
                  <a:lnTo>
                    <a:pt x="13390" y="67015"/>
                  </a:lnTo>
                  <a:cubicBezTo>
                    <a:pt x="12682" y="69318"/>
                    <a:pt x="11619" y="73747"/>
                    <a:pt x="11619" y="74278"/>
                  </a:cubicBezTo>
                  <a:cubicBezTo>
                    <a:pt x="11619" y="78175"/>
                    <a:pt x="14807" y="79946"/>
                    <a:pt x="17641" y="79946"/>
                  </a:cubicBezTo>
                  <a:cubicBezTo>
                    <a:pt x="20298" y="79946"/>
                    <a:pt x="23841" y="78352"/>
                    <a:pt x="25258" y="74809"/>
                  </a:cubicBezTo>
                  <a:cubicBezTo>
                    <a:pt x="25613" y="73747"/>
                    <a:pt x="27561" y="65953"/>
                    <a:pt x="28624" y="61524"/>
                  </a:cubicBezTo>
                  <a:lnTo>
                    <a:pt x="33407" y="42393"/>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C4F2C362-AE2C-BB0B-6D2C-48E000AFEEE1}"/>
                </a:ext>
              </a:extLst>
            </p:cNvPr>
            <p:cNvSpPr/>
            <p:nvPr>
              <p:custDataLst>
                <p:tags r:id="rId11"/>
              </p:custDataLst>
            </p:nvPr>
          </p:nvSpPr>
          <p:spPr>
            <a:xfrm>
              <a:off x="14128076" y="6350683"/>
              <a:ext cx="87327" cy="114252"/>
            </a:xfrm>
            <a:custGeom>
              <a:avLst/>
              <a:gdLst>
                <a:gd name="connsiteX0" fmla="*/ 86728 w 87327"/>
                <a:gd name="connsiteY0" fmla="*/ 12812 h 114252"/>
                <a:gd name="connsiteX1" fmla="*/ 87437 w 87327"/>
                <a:gd name="connsiteY1" fmla="*/ 9092 h 114252"/>
                <a:gd name="connsiteX2" fmla="*/ 81414 w 87327"/>
                <a:gd name="connsiteY2" fmla="*/ 3424 h 114252"/>
                <a:gd name="connsiteX3" fmla="*/ 73266 w 87327"/>
                <a:gd name="connsiteY3" fmla="*/ 10155 h 114252"/>
                <a:gd name="connsiteX4" fmla="*/ 55021 w 87327"/>
                <a:gd name="connsiteY4" fmla="*/ 58 h 114252"/>
                <a:gd name="connsiteX5" fmla="*/ 9674 w 87327"/>
                <a:gd name="connsiteY5" fmla="*/ 49125 h 114252"/>
                <a:gd name="connsiteX6" fmla="*/ 36599 w 87327"/>
                <a:gd name="connsiteY6" fmla="*/ 78175 h 114252"/>
                <a:gd name="connsiteX7" fmla="*/ 58741 w 87327"/>
                <a:gd name="connsiteY7" fmla="*/ 68610 h 114252"/>
                <a:gd name="connsiteX8" fmla="*/ 54844 w 87327"/>
                <a:gd name="connsiteY8" fmla="*/ 84552 h 114252"/>
                <a:gd name="connsiteX9" fmla="*/ 44924 w 87327"/>
                <a:gd name="connsiteY9" fmla="*/ 102797 h 114252"/>
                <a:gd name="connsiteX10" fmla="*/ 25085 w 87327"/>
                <a:gd name="connsiteY10" fmla="*/ 109351 h 114252"/>
                <a:gd name="connsiteX11" fmla="*/ 11446 w 87327"/>
                <a:gd name="connsiteY11" fmla="*/ 108111 h 114252"/>
                <a:gd name="connsiteX12" fmla="*/ 17114 w 87327"/>
                <a:gd name="connsiteY12" fmla="*/ 99254 h 114252"/>
                <a:gd name="connsiteX13" fmla="*/ 10206 w 87327"/>
                <a:gd name="connsiteY13" fmla="*/ 92700 h 114252"/>
                <a:gd name="connsiteX14" fmla="*/ 109 w 87327"/>
                <a:gd name="connsiteY14" fmla="*/ 103505 h 114252"/>
                <a:gd name="connsiteX15" fmla="*/ 25262 w 87327"/>
                <a:gd name="connsiteY15" fmla="*/ 114311 h 114252"/>
                <a:gd name="connsiteX16" fmla="*/ 67421 w 87327"/>
                <a:gd name="connsiteY16" fmla="*/ 90043 h 114252"/>
                <a:gd name="connsiteX17" fmla="*/ 86728 w 87327"/>
                <a:gd name="connsiteY17" fmla="*/ 12812 h 114252"/>
                <a:gd name="connsiteX18" fmla="*/ 62284 w 87327"/>
                <a:gd name="connsiteY18" fmla="*/ 54616 h 114252"/>
                <a:gd name="connsiteX19" fmla="*/ 58564 w 87327"/>
                <a:gd name="connsiteY19" fmla="*/ 61170 h 114252"/>
                <a:gd name="connsiteX20" fmla="*/ 37130 w 87327"/>
                <a:gd name="connsiteY20" fmla="*/ 73215 h 114252"/>
                <a:gd name="connsiteX21" fmla="*/ 23845 w 87327"/>
                <a:gd name="connsiteY21" fmla="*/ 56387 h 114252"/>
                <a:gd name="connsiteX22" fmla="*/ 33233 w 87327"/>
                <a:gd name="connsiteY22" fmla="*/ 20960 h 114252"/>
                <a:gd name="connsiteX23" fmla="*/ 55021 w 87327"/>
                <a:gd name="connsiteY23" fmla="*/ 5018 h 114252"/>
                <a:gd name="connsiteX24" fmla="*/ 70786 w 87327"/>
                <a:gd name="connsiteY24" fmla="*/ 20074 h 114252"/>
                <a:gd name="connsiteX25" fmla="*/ 70255 w 87327"/>
                <a:gd name="connsiteY25" fmla="*/ 22731 h 114252"/>
                <a:gd name="connsiteX26" fmla="*/ 62284 w 87327"/>
                <a:gd name="connsiteY26" fmla="*/ 54616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327" h="114252">
                  <a:moveTo>
                    <a:pt x="86728" y="12812"/>
                  </a:moveTo>
                  <a:cubicBezTo>
                    <a:pt x="87437" y="10155"/>
                    <a:pt x="87437" y="9269"/>
                    <a:pt x="87437" y="9092"/>
                  </a:cubicBezTo>
                  <a:cubicBezTo>
                    <a:pt x="87437" y="5195"/>
                    <a:pt x="84248" y="3424"/>
                    <a:pt x="81414" y="3424"/>
                  </a:cubicBezTo>
                  <a:cubicBezTo>
                    <a:pt x="77340" y="3424"/>
                    <a:pt x="73975" y="6789"/>
                    <a:pt x="73266" y="10155"/>
                  </a:cubicBezTo>
                  <a:cubicBezTo>
                    <a:pt x="70255" y="5372"/>
                    <a:pt x="64232" y="58"/>
                    <a:pt x="55021" y="58"/>
                  </a:cubicBezTo>
                  <a:cubicBezTo>
                    <a:pt x="32879" y="58"/>
                    <a:pt x="9674" y="23794"/>
                    <a:pt x="9674" y="49125"/>
                  </a:cubicBezTo>
                  <a:cubicBezTo>
                    <a:pt x="9674" y="67370"/>
                    <a:pt x="22074" y="78175"/>
                    <a:pt x="36599" y="78175"/>
                  </a:cubicBezTo>
                  <a:cubicBezTo>
                    <a:pt x="44747" y="78175"/>
                    <a:pt x="52541" y="74101"/>
                    <a:pt x="58741" y="68610"/>
                  </a:cubicBezTo>
                  <a:lnTo>
                    <a:pt x="54844" y="84552"/>
                  </a:lnTo>
                  <a:cubicBezTo>
                    <a:pt x="52895" y="91991"/>
                    <a:pt x="51655" y="96774"/>
                    <a:pt x="44924" y="102797"/>
                  </a:cubicBezTo>
                  <a:cubicBezTo>
                    <a:pt x="37130" y="109351"/>
                    <a:pt x="29513" y="109351"/>
                    <a:pt x="25085" y="109351"/>
                  </a:cubicBezTo>
                  <a:cubicBezTo>
                    <a:pt x="16937" y="109351"/>
                    <a:pt x="14634" y="108819"/>
                    <a:pt x="11446" y="108111"/>
                  </a:cubicBezTo>
                  <a:cubicBezTo>
                    <a:pt x="15874" y="105985"/>
                    <a:pt x="17114" y="101734"/>
                    <a:pt x="17114" y="99254"/>
                  </a:cubicBezTo>
                  <a:cubicBezTo>
                    <a:pt x="17114" y="95003"/>
                    <a:pt x="13748" y="92700"/>
                    <a:pt x="10206" y="92700"/>
                  </a:cubicBezTo>
                  <a:cubicBezTo>
                    <a:pt x="5246" y="92700"/>
                    <a:pt x="109" y="96774"/>
                    <a:pt x="109" y="103505"/>
                  </a:cubicBezTo>
                  <a:cubicBezTo>
                    <a:pt x="109" y="114133"/>
                    <a:pt x="15343" y="114311"/>
                    <a:pt x="25262" y="114311"/>
                  </a:cubicBezTo>
                  <a:cubicBezTo>
                    <a:pt x="53073" y="114311"/>
                    <a:pt x="64941" y="100140"/>
                    <a:pt x="67421" y="90043"/>
                  </a:cubicBezTo>
                  <a:lnTo>
                    <a:pt x="86728" y="12812"/>
                  </a:lnTo>
                  <a:close/>
                  <a:moveTo>
                    <a:pt x="62284" y="54616"/>
                  </a:moveTo>
                  <a:cubicBezTo>
                    <a:pt x="61575" y="57273"/>
                    <a:pt x="61575" y="57627"/>
                    <a:pt x="58564" y="61170"/>
                  </a:cubicBezTo>
                  <a:cubicBezTo>
                    <a:pt x="52364" y="68610"/>
                    <a:pt x="43861" y="73215"/>
                    <a:pt x="37130" y="73215"/>
                  </a:cubicBezTo>
                  <a:cubicBezTo>
                    <a:pt x="28096" y="73215"/>
                    <a:pt x="23845" y="65598"/>
                    <a:pt x="23845" y="56387"/>
                  </a:cubicBezTo>
                  <a:cubicBezTo>
                    <a:pt x="23845" y="48593"/>
                    <a:pt x="28628" y="28754"/>
                    <a:pt x="33233" y="20960"/>
                  </a:cubicBezTo>
                  <a:cubicBezTo>
                    <a:pt x="40673" y="8561"/>
                    <a:pt x="48998" y="5018"/>
                    <a:pt x="55021" y="5018"/>
                  </a:cubicBezTo>
                  <a:cubicBezTo>
                    <a:pt x="67421" y="5018"/>
                    <a:pt x="70786" y="18303"/>
                    <a:pt x="70786" y="20074"/>
                  </a:cubicBezTo>
                  <a:cubicBezTo>
                    <a:pt x="70786" y="20429"/>
                    <a:pt x="70786" y="20783"/>
                    <a:pt x="70255" y="22731"/>
                  </a:cubicBezTo>
                  <a:lnTo>
                    <a:pt x="62284" y="54616"/>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451C460E-7C5E-D375-656B-4C9F1E83CDE3}"/>
                </a:ext>
              </a:extLst>
            </p:cNvPr>
            <p:cNvSpPr/>
            <p:nvPr>
              <p:custDataLst>
                <p:tags r:id="rId12"/>
              </p:custDataLst>
            </p:nvPr>
          </p:nvSpPr>
          <p:spPr>
            <a:xfrm>
              <a:off x="13535007" y="6513340"/>
              <a:ext cx="53672" cy="119212"/>
            </a:xfrm>
            <a:custGeom>
              <a:avLst/>
              <a:gdLst>
                <a:gd name="connsiteX0" fmla="*/ 49152 w 53672"/>
                <a:gd name="connsiteY0" fmla="*/ 6797 h 119212"/>
                <a:gd name="connsiteX1" fmla="*/ 42067 w 53672"/>
                <a:gd name="connsiteY1" fmla="*/ 66 h 119212"/>
                <a:gd name="connsiteX2" fmla="*/ 32147 w 53672"/>
                <a:gd name="connsiteY2" fmla="*/ 9808 h 119212"/>
                <a:gd name="connsiteX3" fmla="*/ 39233 w 53672"/>
                <a:gd name="connsiteY3" fmla="*/ 16540 h 119212"/>
                <a:gd name="connsiteX4" fmla="*/ 49152 w 53672"/>
                <a:gd name="connsiteY4" fmla="*/ 6797 h 119212"/>
                <a:gd name="connsiteX5" fmla="*/ 13016 w 53672"/>
                <a:gd name="connsiteY5" fmla="*/ 96782 h 119212"/>
                <a:gd name="connsiteX6" fmla="*/ 11422 w 53672"/>
                <a:gd name="connsiteY6" fmla="*/ 104222 h 119212"/>
                <a:gd name="connsiteX7" fmla="*/ 28250 w 53672"/>
                <a:gd name="connsiteY7" fmla="*/ 119278 h 119212"/>
                <a:gd name="connsiteX8" fmla="*/ 53758 w 53672"/>
                <a:gd name="connsiteY8" fmla="*/ 92177 h 119212"/>
                <a:gd name="connsiteX9" fmla="*/ 50923 w 53672"/>
                <a:gd name="connsiteY9" fmla="*/ 89874 h 119212"/>
                <a:gd name="connsiteX10" fmla="*/ 47558 w 53672"/>
                <a:gd name="connsiteY10" fmla="*/ 92885 h 119212"/>
                <a:gd name="connsiteX11" fmla="*/ 28782 w 53672"/>
                <a:gd name="connsiteY11" fmla="*/ 114319 h 119212"/>
                <a:gd name="connsiteX12" fmla="*/ 24353 w 53672"/>
                <a:gd name="connsiteY12" fmla="*/ 108119 h 119212"/>
                <a:gd name="connsiteX13" fmla="*/ 27187 w 53672"/>
                <a:gd name="connsiteY13" fmla="*/ 96782 h 119212"/>
                <a:gd name="connsiteX14" fmla="*/ 32856 w 53672"/>
                <a:gd name="connsiteY14" fmla="*/ 82611 h 119212"/>
                <a:gd name="connsiteX15" fmla="*/ 41535 w 53672"/>
                <a:gd name="connsiteY15" fmla="*/ 60115 h 119212"/>
                <a:gd name="connsiteX16" fmla="*/ 42598 w 53672"/>
                <a:gd name="connsiteY16" fmla="*/ 54447 h 119212"/>
                <a:gd name="connsiteX17" fmla="*/ 25770 w 53672"/>
                <a:gd name="connsiteY17" fmla="*/ 39390 h 119212"/>
                <a:gd name="connsiteX18" fmla="*/ 86 w 53672"/>
                <a:gd name="connsiteY18" fmla="*/ 66492 h 119212"/>
                <a:gd name="connsiteX19" fmla="*/ 3097 w 53672"/>
                <a:gd name="connsiteY19" fmla="*/ 68795 h 119212"/>
                <a:gd name="connsiteX20" fmla="*/ 6285 w 53672"/>
                <a:gd name="connsiteY20" fmla="*/ 65960 h 119212"/>
                <a:gd name="connsiteX21" fmla="*/ 25239 w 53672"/>
                <a:gd name="connsiteY21" fmla="*/ 44350 h 119212"/>
                <a:gd name="connsiteX22" fmla="*/ 29667 w 53672"/>
                <a:gd name="connsiteY22" fmla="*/ 50550 h 119212"/>
                <a:gd name="connsiteX23" fmla="*/ 24176 w 53672"/>
                <a:gd name="connsiteY23" fmla="*/ 68263 h 119212"/>
                <a:gd name="connsiteX24" fmla="*/ 13016 w 53672"/>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2" y="6797"/>
                  </a:moveTo>
                  <a:cubicBezTo>
                    <a:pt x="49152" y="3963"/>
                    <a:pt x="47027" y="66"/>
                    <a:pt x="42067" y="66"/>
                  </a:cubicBezTo>
                  <a:cubicBezTo>
                    <a:pt x="37284" y="66"/>
                    <a:pt x="32147" y="4672"/>
                    <a:pt x="32147" y="9808"/>
                  </a:cubicBezTo>
                  <a:cubicBezTo>
                    <a:pt x="32147" y="12820"/>
                    <a:pt x="34450" y="16540"/>
                    <a:pt x="39233" y="16540"/>
                  </a:cubicBezTo>
                  <a:cubicBezTo>
                    <a:pt x="44369" y="16540"/>
                    <a:pt x="49152" y="11580"/>
                    <a:pt x="49152" y="6797"/>
                  </a:cubicBezTo>
                  <a:close/>
                  <a:moveTo>
                    <a:pt x="13016" y="96782"/>
                  </a:moveTo>
                  <a:cubicBezTo>
                    <a:pt x="12308" y="99085"/>
                    <a:pt x="11422" y="101210"/>
                    <a:pt x="11422" y="104222"/>
                  </a:cubicBezTo>
                  <a:cubicBezTo>
                    <a:pt x="11422" y="112547"/>
                    <a:pt x="18508" y="119278"/>
                    <a:pt x="28250" y="119278"/>
                  </a:cubicBezTo>
                  <a:cubicBezTo>
                    <a:pt x="45964" y="119278"/>
                    <a:pt x="53758" y="94834"/>
                    <a:pt x="53758" y="92177"/>
                  </a:cubicBezTo>
                  <a:cubicBezTo>
                    <a:pt x="53758" y="89874"/>
                    <a:pt x="51455" y="89874"/>
                    <a:pt x="50923" y="89874"/>
                  </a:cubicBezTo>
                  <a:cubicBezTo>
                    <a:pt x="48444" y="89874"/>
                    <a:pt x="48266" y="90937"/>
                    <a:pt x="47558" y="92885"/>
                  </a:cubicBezTo>
                  <a:cubicBezTo>
                    <a:pt x="43484" y="107056"/>
                    <a:pt x="35690" y="114319"/>
                    <a:pt x="28782" y="114319"/>
                  </a:cubicBezTo>
                  <a:cubicBezTo>
                    <a:pt x="25239" y="114319"/>
                    <a:pt x="24353" y="112016"/>
                    <a:pt x="24353" y="108119"/>
                  </a:cubicBezTo>
                  <a:cubicBezTo>
                    <a:pt x="24353" y="104045"/>
                    <a:pt x="25593" y="100679"/>
                    <a:pt x="27187" y="96782"/>
                  </a:cubicBezTo>
                  <a:cubicBezTo>
                    <a:pt x="28959" y="91999"/>
                    <a:pt x="30907" y="87217"/>
                    <a:pt x="32856" y="82611"/>
                  </a:cubicBezTo>
                  <a:cubicBezTo>
                    <a:pt x="34450" y="78360"/>
                    <a:pt x="40827" y="62241"/>
                    <a:pt x="41535" y="60115"/>
                  </a:cubicBezTo>
                  <a:cubicBezTo>
                    <a:pt x="42067" y="58344"/>
                    <a:pt x="42598" y="56218"/>
                    <a:pt x="42598" y="54447"/>
                  </a:cubicBezTo>
                  <a:cubicBezTo>
                    <a:pt x="42598" y="46121"/>
                    <a:pt x="35513" y="39390"/>
                    <a:pt x="25770" y="39390"/>
                  </a:cubicBezTo>
                  <a:cubicBezTo>
                    <a:pt x="8234" y="39390"/>
                    <a:pt x="86" y="63481"/>
                    <a:pt x="86" y="66492"/>
                  </a:cubicBezTo>
                  <a:cubicBezTo>
                    <a:pt x="86" y="68795"/>
                    <a:pt x="2565" y="68795"/>
                    <a:pt x="3097" y="68795"/>
                  </a:cubicBezTo>
                  <a:cubicBezTo>
                    <a:pt x="5577" y="68795"/>
                    <a:pt x="5754" y="67909"/>
                    <a:pt x="6285" y="65960"/>
                  </a:cubicBezTo>
                  <a:cubicBezTo>
                    <a:pt x="10891" y="50727"/>
                    <a:pt x="18685" y="44350"/>
                    <a:pt x="25239" y="44350"/>
                  </a:cubicBezTo>
                  <a:cubicBezTo>
                    <a:pt x="28073" y="44350"/>
                    <a:pt x="29667" y="45767"/>
                    <a:pt x="29667" y="50550"/>
                  </a:cubicBezTo>
                  <a:cubicBezTo>
                    <a:pt x="29667" y="54624"/>
                    <a:pt x="28604" y="57281"/>
                    <a:pt x="24176" y="68263"/>
                  </a:cubicBezTo>
                  <a:lnTo>
                    <a:pt x="13016" y="96782"/>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32397450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限定域事件抽取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基于循环神经网络的联合事件抽取方法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87</a:t>
            </a:fld>
            <a:endParaRPr lang="zh-CN" altLang="en-US"/>
          </a:p>
        </p:txBody>
      </p:sp>
      <p:pic>
        <p:nvPicPr>
          <p:cNvPr id="3" name="Picture 2">
            <a:extLst>
              <a:ext uri="{FF2B5EF4-FFF2-40B4-BE49-F238E27FC236}">
                <a16:creationId xmlns:a16="http://schemas.microsoft.com/office/drawing/2014/main" id="{FFC80747-C0D8-5549-AFD2-A3DAEDAB06EA}"/>
              </a:ext>
            </a:extLst>
          </p:cNvPr>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210831" y="1715077"/>
            <a:ext cx="5359400" cy="3594100"/>
          </a:xfrm>
          <a:prstGeom prst="rect">
            <a:avLst/>
          </a:prstGeom>
        </p:spPr>
      </p:pic>
      <p:sp>
        <p:nvSpPr>
          <p:cNvPr id="7" name="TextBox 6">
            <a:extLst>
              <a:ext uri="{FF2B5EF4-FFF2-40B4-BE49-F238E27FC236}">
                <a16:creationId xmlns:a16="http://schemas.microsoft.com/office/drawing/2014/main" id="{434CBB2F-01F0-0137-BC9D-3F59353C35C3}"/>
              </a:ext>
            </a:extLst>
          </p:cNvPr>
          <p:cNvSpPr txBox="1"/>
          <p:nvPr/>
        </p:nvSpPr>
        <p:spPr>
          <a:xfrm>
            <a:off x="5811777" y="1493759"/>
            <a:ext cx="6097978" cy="1653722"/>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触发词预测（Trigger Prediction）过程在图中使用绿色的箭头表示。</a:t>
            </a:r>
          </a:p>
          <a:p>
            <a:pPr>
              <a:lnSpc>
                <a:spcPct val="130000"/>
              </a:lnSpc>
            </a:pPr>
            <a:r>
              <a:rPr lang="zh-CN" altLang="en-US" sz="2000" dirty="0">
                <a:latin typeface="Microsoft YaHei" panose="020B0503020204020204" pitchFamily="34" charset="-122"/>
                <a:ea typeface="Microsoft YaHei" panose="020B0503020204020204" pitchFamily="34" charset="-122"/>
              </a:rPr>
              <a:t>论元预测过程在图中使用红色和紫色的箭头表示。</a:t>
            </a:r>
            <a:endParaRPr lang="en-US" altLang="zh-CN"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最终，</a:t>
            </a:r>
            <a:r>
              <a:rPr lang="en-US" sz="2000" dirty="0">
                <a:latin typeface="Microsoft YaHei" panose="020B0503020204020204" pitchFamily="34" charset="-122"/>
                <a:ea typeface="Microsoft YaHei" panose="020B0503020204020204" pitchFamily="34" charset="-122"/>
              </a:rPr>
              <a:t>JRNN</a:t>
            </a:r>
            <a:r>
              <a:rPr lang="zh-CN" altLang="en-US" sz="2000" dirty="0">
                <a:latin typeface="Microsoft YaHei" panose="020B0503020204020204" pitchFamily="34" charset="-122"/>
                <a:ea typeface="Microsoft YaHei" panose="020B0503020204020204" pitchFamily="34" charset="-122"/>
              </a:rPr>
              <a:t>模型结构的总体优化目标可以表示为：</a:t>
            </a:r>
            <a:endParaRPr lang="en-CN" sz="2000" dirty="0">
              <a:latin typeface="Microsoft YaHei" panose="020B0503020204020204" pitchFamily="34" charset="-122"/>
              <a:ea typeface="Microsoft YaHei" panose="020B0503020204020204" pitchFamily="34" charset="-122"/>
            </a:endParaRPr>
          </a:p>
        </p:txBody>
      </p:sp>
      <p:grpSp>
        <p:nvGrpSpPr>
          <p:cNvPr id="18516" name="Group 18515" descr="\documentclass{article}&#10;\usepackage{amsmath,bm}&#10;\pagestyle{empty}&#10;\begin{document}&#10;&#10;&#10;\begin{equation*}&#10;\begin{aligned}&#10;C(T, A, X, E) &amp;=-\log P(T, A \mid X, E) \\&#10;&amp;=-\log P(T \mid X, E)-\log P(A \mid T, X, E) \\&#10;&amp;=-\sum_{i=1}^{n} \log P_{i ; t_{i}^{*}}^{\text {trg }}-\sum_{i=1}^{n} I\left(t_{i} \neq \text { other }\right) \sum_{j=1}^{k} \log P_{i j ; a_{i j}^{*}}^{a r g}&#10;\end{aligned}&#10;\end{equation*}&#10;&#10;\end{document}" title="IguanaTex Vector Display">
            <a:extLst>
              <a:ext uri="{FF2B5EF4-FFF2-40B4-BE49-F238E27FC236}">
                <a16:creationId xmlns:a16="http://schemas.microsoft.com/office/drawing/2014/main" id="{8EDCC4B4-8D1A-0EE3-B9C6-B81F5219DFAA}"/>
              </a:ext>
            </a:extLst>
          </p:cNvPr>
          <p:cNvGrpSpPr>
            <a:grpSpLocks noChangeAspect="1"/>
          </p:cNvGrpSpPr>
          <p:nvPr>
            <p:custDataLst>
              <p:tags r:id="rId1"/>
            </p:custDataLst>
          </p:nvPr>
        </p:nvGrpSpPr>
        <p:grpSpPr>
          <a:xfrm>
            <a:off x="5727095" y="3726840"/>
            <a:ext cx="6267342" cy="1367674"/>
            <a:chOff x="4861537" y="4435351"/>
            <a:chExt cx="7153328" cy="1561016"/>
          </a:xfrm>
        </p:grpSpPr>
        <p:sp>
          <p:nvSpPr>
            <p:cNvPr id="17" name="Freeform 16">
              <a:extLst>
                <a:ext uri="{FF2B5EF4-FFF2-40B4-BE49-F238E27FC236}">
                  <a16:creationId xmlns:a16="http://schemas.microsoft.com/office/drawing/2014/main" id="{44A7E843-2033-97E8-3556-9EA13A71300D}"/>
                </a:ext>
              </a:extLst>
            </p:cNvPr>
            <p:cNvSpPr/>
            <p:nvPr>
              <p:custDataLst>
                <p:tags r:id="rId2"/>
              </p:custDataLst>
            </p:nvPr>
          </p:nvSpPr>
          <p:spPr>
            <a:xfrm>
              <a:off x="4861537" y="4446738"/>
              <a:ext cx="179033" cy="183968"/>
            </a:xfrm>
            <a:custGeom>
              <a:avLst/>
              <a:gdLst>
                <a:gd name="connsiteX0" fmla="*/ 179125 w 179033"/>
                <a:gd name="connsiteY0" fmla="*/ 2613 h 183968"/>
                <a:gd name="connsiteX1" fmla="*/ 176351 w 179033"/>
                <a:gd name="connsiteY1" fmla="*/ 82 h 183968"/>
                <a:gd name="connsiteX2" fmla="*/ 172569 w 179033"/>
                <a:gd name="connsiteY2" fmla="*/ 3119 h 183968"/>
                <a:gd name="connsiteX3" fmla="*/ 154917 w 179033"/>
                <a:gd name="connsiteY3" fmla="*/ 22604 h 183968"/>
                <a:gd name="connsiteX4" fmla="*/ 113059 w 179033"/>
                <a:gd name="connsiteY4" fmla="*/ 82 h 183968"/>
                <a:gd name="connsiteX5" fmla="*/ 91 w 179033"/>
                <a:gd name="connsiteY5" fmla="*/ 114714 h 183968"/>
                <a:gd name="connsiteX6" fmla="*/ 68427 w 179033"/>
                <a:gd name="connsiteY6" fmla="*/ 184050 h 183968"/>
                <a:gd name="connsiteX7" fmla="*/ 122893 w 179033"/>
                <a:gd name="connsiteY7" fmla="*/ 162288 h 183968"/>
                <a:gd name="connsiteX8" fmla="*/ 150631 w 179033"/>
                <a:gd name="connsiteY8" fmla="*/ 117751 h 183968"/>
                <a:gd name="connsiteX9" fmla="*/ 147605 w 179033"/>
                <a:gd name="connsiteY9" fmla="*/ 115220 h 183968"/>
                <a:gd name="connsiteX10" fmla="*/ 144327 w 179033"/>
                <a:gd name="connsiteY10" fmla="*/ 117751 h 183968"/>
                <a:gd name="connsiteX11" fmla="*/ 118859 w 179033"/>
                <a:gd name="connsiteY11" fmla="*/ 157733 h 183968"/>
                <a:gd name="connsiteX12" fmla="*/ 72461 w 179033"/>
                <a:gd name="connsiteY12" fmla="*/ 176206 h 183968"/>
                <a:gd name="connsiteX13" fmla="*/ 23038 w 179033"/>
                <a:gd name="connsiteY13" fmla="*/ 123571 h 183968"/>
                <a:gd name="connsiteX14" fmla="*/ 53549 w 179033"/>
                <a:gd name="connsiteY14" fmla="*/ 38546 h 183968"/>
                <a:gd name="connsiteX15" fmla="*/ 115076 w 179033"/>
                <a:gd name="connsiteY15" fmla="*/ 7927 h 183968"/>
                <a:gd name="connsiteX16" fmla="*/ 155674 w 179033"/>
                <a:gd name="connsiteY16" fmla="*/ 56766 h 183968"/>
                <a:gd name="connsiteX17" fmla="*/ 154917 w 179033"/>
                <a:gd name="connsiteY17" fmla="*/ 69671 h 183968"/>
                <a:gd name="connsiteX18" fmla="*/ 158700 w 179033"/>
                <a:gd name="connsiteY18" fmla="*/ 72202 h 183968"/>
                <a:gd name="connsiteX19" fmla="*/ 163239 w 179033"/>
                <a:gd name="connsiteY19" fmla="*/ 67141 h 183968"/>
                <a:gd name="connsiteX20" fmla="*/ 179125 w 179033"/>
                <a:gd name="connsiteY20" fmla="*/ 2613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033" h="183968">
                  <a:moveTo>
                    <a:pt x="179125" y="2613"/>
                  </a:moveTo>
                  <a:cubicBezTo>
                    <a:pt x="179125" y="1853"/>
                    <a:pt x="178621" y="82"/>
                    <a:pt x="176351" y="82"/>
                  </a:cubicBezTo>
                  <a:cubicBezTo>
                    <a:pt x="175595" y="82"/>
                    <a:pt x="175342" y="335"/>
                    <a:pt x="172569" y="3119"/>
                  </a:cubicBezTo>
                  <a:lnTo>
                    <a:pt x="154917" y="22604"/>
                  </a:lnTo>
                  <a:cubicBezTo>
                    <a:pt x="152648" y="19061"/>
                    <a:pt x="141049" y="82"/>
                    <a:pt x="113059" y="82"/>
                  </a:cubicBezTo>
                  <a:cubicBezTo>
                    <a:pt x="56827" y="82"/>
                    <a:pt x="91" y="56006"/>
                    <a:pt x="91" y="114714"/>
                  </a:cubicBezTo>
                  <a:cubicBezTo>
                    <a:pt x="91" y="156468"/>
                    <a:pt x="29846" y="184050"/>
                    <a:pt x="68427" y="184050"/>
                  </a:cubicBezTo>
                  <a:cubicBezTo>
                    <a:pt x="90365" y="184050"/>
                    <a:pt x="109529" y="173928"/>
                    <a:pt x="122893" y="162288"/>
                  </a:cubicBezTo>
                  <a:cubicBezTo>
                    <a:pt x="146344" y="141538"/>
                    <a:pt x="150631" y="118510"/>
                    <a:pt x="150631" y="117751"/>
                  </a:cubicBezTo>
                  <a:cubicBezTo>
                    <a:pt x="150631" y="115220"/>
                    <a:pt x="148109" y="115220"/>
                    <a:pt x="147605" y="115220"/>
                  </a:cubicBezTo>
                  <a:cubicBezTo>
                    <a:pt x="146092" y="115220"/>
                    <a:pt x="144831" y="115726"/>
                    <a:pt x="144327" y="117751"/>
                  </a:cubicBezTo>
                  <a:cubicBezTo>
                    <a:pt x="142057" y="125089"/>
                    <a:pt x="136258" y="143056"/>
                    <a:pt x="118859" y="157733"/>
                  </a:cubicBezTo>
                  <a:cubicBezTo>
                    <a:pt x="101460" y="171904"/>
                    <a:pt x="85573" y="176206"/>
                    <a:pt x="72461" y="176206"/>
                  </a:cubicBezTo>
                  <a:cubicBezTo>
                    <a:pt x="49767" y="176206"/>
                    <a:pt x="23038" y="163047"/>
                    <a:pt x="23038" y="123571"/>
                  </a:cubicBezTo>
                  <a:cubicBezTo>
                    <a:pt x="23038" y="109147"/>
                    <a:pt x="28333" y="68153"/>
                    <a:pt x="53549" y="38546"/>
                  </a:cubicBezTo>
                  <a:cubicBezTo>
                    <a:pt x="68931" y="20579"/>
                    <a:pt x="92634" y="7927"/>
                    <a:pt x="115076" y="7927"/>
                  </a:cubicBezTo>
                  <a:cubicBezTo>
                    <a:pt x="140797" y="7927"/>
                    <a:pt x="155674" y="27412"/>
                    <a:pt x="155674" y="56766"/>
                  </a:cubicBezTo>
                  <a:cubicBezTo>
                    <a:pt x="155674" y="66888"/>
                    <a:pt x="154917" y="67141"/>
                    <a:pt x="154917" y="69671"/>
                  </a:cubicBezTo>
                  <a:cubicBezTo>
                    <a:pt x="154917" y="72202"/>
                    <a:pt x="157691" y="72202"/>
                    <a:pt x="158700" y="72202"/>
                  </a:cubicBezTo>
                  <a:cubicBezTo>
                    <a:pt x="161978" y="72202"/>
                    <a:pt x="161978" y="71696"/>
                    <a:pt x="163239" y="67141"/>
                  </a:cubicBezTo>
                  <a:lnTo>
                    <a:pt x="179125" y="2613"/>
                  </a:lnTo>
                  <a:close/>
                </a:path>
              </a:pathLst>
            </a:custGeom>
            <a:solidFill>
              <a:srgbClr val="000000"/>
            </a:solidFill>
            <a:ln w="25288"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088121BC-40B5-CE64-0CFD-0D97353D0E2B}"/>
                </a:ext>
              </a:extLst>
            </p:cNvPr>
            <p:cNvSpPr/>
            <p:nvPr>
              <p:custDataLst>
                <p:tags r:id="rId3"/>
              </p:custDataLst>
            </p:nvPr>
          </p:nvSpPr>
          <p:spPr>
            <a:xfrm>
              <a:off x="5072154" y="4435351"/>
              <a:ext cx="58501" cy="253051"/>
            </a:xfrm>
            <a:custGeom>
              <a:avLst/>
              <a:gdLst>
                <a:gd name="connsiteX0" fmla="*/ 58600 w 58501"/>
                <a:gd name="connsiteY0" fmla="*/ 250603 h 253051"/>
                <a:gd name="connsiteX1" fmla="*/ 54313 w 58501"/>
                <a:gd name="connsiteY1" fmla="*/ 245036 h 253051"/>
                <a:gd name="connsiteX2" fmla="*/ 14724 w 58501"/>
                <a:gd name="connsiteY2" fmla="*/ 126608 h 253051"/>
                <a:gd name="connsiteX3" fmla="*/ 55322 w 58501"/>
                <a:gd name="connsiteY3" fmla="*/ 6914 h 253051"/>
                <a:gd name="connsiteX4" fmla="*/ 58600 w 58501"/>
                <a:gd name="connsiteY4" fmla="*/ 2613 h 253051"/>
                <a:gd name="connsiteX5" fmla="*/ 56079 w 58501"/>
                <a:gd name="connsiteY5" fmla="*/ 82 h 253051"/>
                <a:gd name="connsiteX6" fmla="*/ 15985 w 58501"/>
                <a:gd name="connsiteY6" fmla="*/ 49427 h 253051"/>
                <a:gd name="connsiteX7" fmla="*/ 99 w 58501"/>
                <a:gd name="connsiteY7" fmla="*/ 126608 h 253051"/>
                <a:gd name="connsiteX8" fmla="*/ 16742 w 58501"/>
                <a:gd name="connsiteY8" fmla="*/ 205560 h 253051"/>
                <a:gd name="connsiteX9" fmla="*/ 56079 w 58501"/>
                <a:gd name="connsiteY9" fmla="*/ 253133 h 253051"/>
                <a:gd name="connsiteX10" fmla="*/ 58600 w 58501"/>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600" y="250603"/>
                  </a:moveTo>
                  <a:cubicBezTo>
                    <a:pt x="58600" y="249844"/>
                    <a:pt x="58600" y="249337"/>
                    <a:pt x="54313" y="245036"/>
                  </a:cubicBezTo>
                  <a:cubicBezTo>
                    <a:pt x="22793" y="213151"/>
                    <a:pt x="14724" y="165324"/>
                    <a:pt x="14724" y="126608"/>
                  </a:cubicBezTo>
                  <a:cubicBezTo>
                    <a:pt x="14724" y="82577"/>
                    <a:pt x="24306" y="38546"/>
                    <a:pt x="55322" y="6914"/>
                  </a:cubicBezTo>
                  <a:cubicBezTo>
                    <a:pt x="58600" y="3878"/>
                    <a:pt x="58600" y="3372"/>
                    <a:pt x="58600" y="2613"/>
                  </a:cubicBezTo>
                  <a:cubicBezTo>
                    <a:pt x="58600" y="841"/>
                    <a:pt x="57592" y="82"/>
                    <a:pt x="56079" y="82"/>
                  </a:cubicBezTo>
                  <a:cubicBezTo>
                    <a:pt x="53557" y="82"/>
                    <a:pt x="30863" y="17290"/>
                    <a:pt x="15985" y="49427"/>
                  </a:cubicBezTo>
                  <a:cubicBezTo>
                    <a:pt x="3125" y="77263"/>
                    <a:pt x="99" y="105351"/>
                    <a:pt x="99" y="126608"/>
                  </a:cubicBezTo>
                  <a:cubicBezTo>
                    <a:pt x="99" y="146346"/>
                    <a:pt x="2873" y="176965"/>
                    <a:pt x="16742" y="205560"/>
                  </a:cubicBezTo>
                  <a:cubicBezTo>
                    <a:pt x="31871" y="236685"/>
                    <a:pt x="53557" y="253133"/>
                    <a:pt x="56079" y="253133"/>
                  </a:cubicBezTo>
                  <a:cubicBezTo>
                    <a:pt x="57592" y="253133"/>
                    <a:pt x="58600" y="252374"/>
                    <a:pt x="58600" y="250603"/>
                  </a:cubicBezTo>
                  <a:close/>
                </a:path>
              </a:pathLst>
            </a:custGeom>
            <a:solidFill>
              <a:srgbClr val="000000"/>
            </a:solidFill>
            <a:ln w="25288"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76208FFB-9A81-251B-9A43-D17B8E51B3B6}"/>
                </a:ext>
              </a:extLst>
            </p:cNvPr>
            <p:cNvSpPr/>
            <p:nvPr>
              <p:custDataLst>
                <p:tags r:id="rId4"/>
              </p:custDataLst>
            </p:nvPr>
          </p:nvSpPr>
          <p:spPr>
            <a:xfrm>
              <a:off x="5151304" y="4453824"/>
              <a:ext cx="171468" cy="171315"/>
            </a:xfrm>
            <a:custGeom>
              <a:avLst/>
              <a:gdLst>
                <a:gd name="connsiteX0" fmla="*/ 101723 w 171468"/>
                <a:gd name="connsiteY0" fmla="*/ 17796 h 171315"/>
                <a:gd name="connsiteX1" fmla="*/ 107523 w 171468"/>
                <a:gd name="connsiteY1" fmla="*/ 8433 h 171315"/>
                <a:gd name="connsiteX2" fmla="*/ 123409 w 171468"/>
                <a:gd name="connsiteY2" fmla="*/ 7927 h 171315"/>
                <a:gd name="connsiteX3" fmla="*/ 160225 w 171468"/>
                <a:gd name="connsiteY3" fmla="*/ 28677 h 171315"/>
                <a:gd name="connsiteX4" fmla="*/ 158207 w 171468"/>
                <a:gd name="connsiteY4" fmla="*/ 48921 h 171315"/>
                <a:gd name="connsiteX5" fmla="*/ 157451 w 171468"/>
                <a:gd name="connsiteY5" fmla="*/ 53729 h 171315"/>
                <a:gd name="connsiteX6" fmla="*/ 160477 w 171468"/>
                <a:gd name="connsiteY6" fmla="*/ 57019 h 171315"/>
                <a:gd name="connsiteX7" fmla="*/ 164259 w 171468"/>
                <a:gd name="connsiteY7" fmla="*/ 51198 h 171315"/>
                <a:gd name="connsiteX8" fmla="*/ 171067 w 171468"/>
                <a:gd name="connsiteY8" fmla="*/ 7168 h 171315"/>
                <a:gd name="connsiteX9" fmla="*/ 171572 w 171468"/>
                <a:gd name="connsiteY9" fmla="*/ 2866 h 171315"/>
                <a:gd name="connsiteX10" fmla="*/ 164763 w 171468"/>
                <a:gd name="connsiteY10" fmla="*/ 82 h 171315"/>
                <a:gd name="connsiteX11" fmla="*/ 24815 w 171468"/>
                <a:gd name="connsiteY11" fmla="*/ 82 h 171315"/>
                <a:gd name="connsiteX12" fmla="*/ 16746 w 171468"/>
                <a:gd name="connsiteY12" fmla="*/ 5143 h 171315"/>
                <a:gd name="connsiteX13" fmla="*/ 1616 w 171468"/>
                <a:gd name="connsiteY13" fmla="*/ 49680 h 171315"/>
                <a:gd name="connsiteX14" fmla="*/ 103 w 171468"/>
                <a:gd name="connsiteY14" fmla="*/ 54235 h 171315"/>
                <a:gd name="connsiteX15" fmla="*/ 3129 w 171468"/>
                <a:gd name="connsiteY15" fmla="*/ 57019 h 171315"/>
                <a:gd name="connsiteX16" fmla="*/ 7416 w 171468"/>
                <a:gd name="connsiteY16" fmla="*/ 51705 h 171315"/>
                <a:gd name="connsiteX17" fmla="*/ 64908 w 171468"/>
                <a:gd name="connsiteY17" fmla="*/ 7927 h 171315"/>
                <a:gd name="connsiteX18" fmla="*/ 74742 w 171468"/>
                <a:gd name="connsiteY18" fmla="*/ 7927 h 171315"/>
                <a:gd name="connsiteX19" fmla="*/ 81803 w 171468"/>
                <a:gd name="connsiteY19" fmla="*/ 10963 h 171315"/>
                <a:gd name="connsiteX20" fmla="*/ 80794 w 171468"/>
                <a:gd name="connsiteY20" fmla="*/ 16277 h 171315"/>
                <a:gd name="connsiteX21" fmla="*/ 47005 w 171468"/>
                <a:gd name="connsiteY21" fmla="*/ 151407 h 171315"/>
                <a:gd name="connsiteX22" fmla="*/ 16998 w 171468"/>
                <a:gd name="connsiteY22" fmla="*/ 163553 h 171315"/>
                <a:gd name="connsiteX23" fmla="*/ 6407 w 171468"/>
                <a:gd name="connsiteY23" fmla="*/ 168361 h 171315"/>
                <a:gd name="connsiteX24" fmla="*/ 10694 w 171468"/>
                <a:gd name="connsiteY24" fmla="*/ 171398 h 171315"/>
                <a:gd name="connsiteX25" fmla="*/ 31371 w 171468"/>
                <a:gd name="connsiteY25" fmla="*/ 170892 h 171315"/>
                <a:gd name="connsiteX26" fmla="*/ 52804 w 171468"/>
                <a:gd name="connsiteY26" fmla="*/ 170639 h 171315"/>
                <a:gd name="connsiteX27" fmla="*/ 73734 w 171468"/>
                <a:gd name="connsiteY27" fmla="*/ 170892 h 171315"/>
                <a:gd name="connsiteX28" fmla="*/ 95672 w 171468"/>
                <a:gd name="connsiteY28" fmla="*/ 171398 h 171315"/>
                <a:gd name="connsiteX29" fmla="*/ 101219 w 171468"/>
                <a:gd name="connsiteY29" fmla="*/ 166337 h 171315"/>
                <a:gd name="connsiteX30" fmla="*/ 92646 w 171468"/>
                <a:gd name="connsiteY30" fmla="*/ 163553 h 171315"/>
                <a:gd name="connsiteX31" fmla="*/ 76507 w 171468"/>
                <a:gd name="connsiteY31" fmla="*/ 163047 h 171315"/>
                <a:gd name="connsiteX32" fmla="*/ 67178 w 171468"/>
                <a:gd name="connsiteY32" fmla="*/ 157480 h 171315"/>
                <a:gd name="connsiteX33" fmla="*/ 68186 w 171468"/>
                <a:gd name="connsiteY33" fmla="*/ 152166 h 171315"/>
                <a:gd name="connsiteX34" fmla="*/ 101723 w 171468"/>
                <a:gd name="connsiteY34" fmla="*/ 17796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1468" h="171315">
                  <a:moveTo>
                    <a:pt x="101723" y="17796"/>
                  </a:moveTo>
                  <a:cubicBezTo>
                    <a:pt x="103489" y="10710"/>
                    <a:pt x="104497" y="9192"/>
                    <a:pt x="107523" y="8433"/>
                  </a:cubicBezTo>
                  <a:cubicBezTo>
                    <a:pt x="109793" y="7927"/>
                    <a:pt x="118114" y="7927"/>
                    <a:pt x="123409" y="7927"/>
                  </a:cubicBezTo>
                  <a:cubicBezTo>
                    <a:pt x="148877" y="7927"/>
                    <a:pt x="160225" y="8939"/>
                    <a:pt x="160225" y="28677"/>
                  </a:cubicBezTo>
                  <a:cubicBezTo>
                    <a:pt x="160225" y="32473"/>
                    <a:pt x="159216" y="42342"/>
                    <a:pt x="158207" y="48921"/>
                  </a:cubicBezTo>
                  <a:cubicBezTo>
                    <a:pt x="157955" y="49933"/>
                    <a:pt x="157451" y="52970"/>
                    <a:pt x="157451" y="53729"/>
                  </a:cubicBezTo>
                  <a:cubicBezTo>
                    <a:pt x="157451" y="55247"/>
                    <a:pt x="158207" y="57019"/>
                    <a:pt x="160477" y="57019"/>
                  </a:cubicBezTo>
                  <a:cubicBezTo>
                    <a:pt x="163251" y="57019"/>
                    <a:pt x="163755" y="54994"/>
                    <a:pt x="164259" y="51198"/>
                  </a:cubicBezTo>
                  <a:lnTo>
                    <a:pt x="171067" y="7168"/>
                  </a:lnTo>
                  <a:cubicBezTo>
                    <a:pt x="171320" y="6155"/>
                    <a:pt x="171572" y="3625"/>
                    <a:pt x="171572" y="2866"/>
                  </a:cubicBezTo>
                  <a:cubicBezTo>
                    <a:pt x="171572" y="82"/>
                    <a:pt x="169050" y="82"/>
                    <a:pt x="164763" y="82"/>
                  </a:cubicBezTo>
                  <a:lnTo>
                    <a:pt x="24815" y="82"/>
                  </a:lnTo>
                  <a:cubicBezTo>
                    <a:pt x="18763" y="82"/>
                    <a:pt x="18511" y="335"/>
                    <a:pt x="16746" y="5143"/>
                  </a:cubicBezTo>
                  <a:lnTo>
                    <a:pt x="1616" y="49680"/>
                  </a:lnTo>
                  <a:cubicBezTo>
                    <a:pt x="1364" y="50186"/>
                    <a:pt x="103" y="53729"/>
                    <a:pt x="103" y="54235"/>
                  </a:cubicBezTo>
                  <a:cubicBezTo>
                    <a:pt x="103" y="55753"/>
                    <a:pt x="1364" y="57019"/>
                    <a:pt x="3129" y="57019"/>
                  </a:cubicBezTo>
                  <a:cubicBezTo>
                    <a:pt x="5650" y="57019"/>
                    <a:pt x="5903" y="55753"/>
                    <a:pt x="7416" y="51705"/>
                  </a:cubicBezTo>
                  <a:cubicBezTo>
                    <a:pt x="21032" y="12482"/>
                    <a:pt x="27588" y="7927"/>
                    <a:pt x="64908" y="7927"/>
                  </a:cubicBezTo>
                  <a:lnTo>
                    <a:pt x="74742" y="7927"/>
                  </a:lnTo>
                  <a:cubicBezTo>
                    <a:pt x="81803" y="7927"/>
                    <a:pt x="81803" y="8939"/>
                    <a:pt x="81803" y="10963"/>
                  </a:cubicBezTo>
                  <a:cubicBezTo>
                    <a:pt x="81803" y="12482"/>
                    <a:pt x="81046" y="15518"/>
                    <a:pt x="80794" y="16277"/>
                  </a:cubicBezTo>
                  <a:lnTo>
                    <a:pt x="47005" y="151407"/>
                  </a:lnTo>
                  <a:cubicBezTo>
                    <a:pt x="44735" y="160770"/>
                    <a:pt x="43979" y="163553"/>
                    <a:pt x="16998" y="163553"/>
                  </a:cubicBezTo>
                  <a:cubicBezTo>
                    <a:pt x="7920" y="163553"/>
                    <a:pt x="6407" y="163553"/>
                    <a:pt x="6407" y="168361"/>
                  </a:cubicBezTo>
                  <a:cubicBezTo>
                    <a:pt x="6407" y="171398"/>
                    <a:pt x="9181" y="171398"/>
                    <a:pt x="10694" y="171398"/>
                  </a:cubicBezTo>
                  <a:cubicBezTo>
                    <a:pt x="17502" y="171398"/>
                    <a:pt x="24562" y="170892"/>
                    <a:pt x="31371" y="170892"/>
                  </a:cubicBezTo>
                  <a:cubicBezTo>
                    <a:pt x="38431" y="170892"/>
                    <a:pt x="45744" y="170639"/>
                    <a:pt x="52804" y="170639"/>
                  </a:cubicBezTo>
                  <a:cubicBezTo>
                    <a:pt x="59865" y="170639"/>
                    <a:pt x="66925" y="170892"/>
                    <a:pt x="73734" y="170892"/>
                  </a:cubicBezTo>
                  <a:cubicBezTo>
                    <a:pt x="81046" y="170892"/>
                    <a:pt x="88611" y="171398"/>
                    <a:pt x="95672" y="171398"/>
                  </a:cubicBezTo>
                  <a:cubicBezTo>
                    <a:pt x="98193" y="171398"/>
                    <a:pt x="101219" y="171398"/>
                    <a:pt x="101219" y="166337"/>
                  </a:cubicBezTo>
                  <a:cubicBezTo>
                    <a:pt x="101219" y="163553"/>
                    <a:pt x="99202" y="163553"/>
                    <a:pt x="92646" y="163553"/>
                  </a:cubicBezTo>
                  <a:cubicBezTo>
                    <a:pt x="86342" y="163553"/>
                    <a:pt x="83064" y="163553"/>
                    <a:pt x="76507" y="163047"/>
                  </a:cubicBezTo>
                  <a:cubicBezTo>
                    <a:pt x="69195" y="162288"/>
                    <a:pt x="67178" y="161529"/>
                    <a:pt x="67178" y="157480"/>
                  </a:cubicBezTo>
                  <a:cubicBezTo>
                    <a:pt x="67178" y="157227"/>
                    <a:pt x="67178" y="155962"/>
                    <a:pt x="68186" y="152166"/>
                  </a:cubicBezTo>
                  <a:lnTo>
                    <a:pt x="101723" y="17796"/>
                  </a:lnTo>
                  <a:close/>
                </a:path>
              </a:pathLst>
            </a:custGeom>
            <a:solidFill>
              <a:srgbClr val="000000"/>
            </a:solidFill>
            <a:ln w="25288"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5F843002-34F2-A978-15BD-9AD244BFD8E6}"/>
                </a:ext>
              </a:extLst>
            </p:cNvPr>
            <p:cNvSpPr/>
            <p:nvPr>
              <p:custDataLst>
                <p:tags r:id="rId5"/>
              </p:custDataLst>
            </p:nvPr>
          </p:nvSpPr>
          <p:spPr>
            <a:xfrm>
              <a:off x="5335308" y="4598316"/>
              <a:ext cx="29502" cy="75662"/>
            </a:xfrm>
            <a:custGeom>
              <a:avLst/>
              <a:gdLst>
                <a:gd name="connsiteX0" fmla="*/ 29612 w 29502"/>
                <a:gd name="connsiteY0" fmla="*/ 26652 h 75662"/>
                <a:gd name="connsiteX1" fmla="*/ 13474 w 29502"/>
                <a:gd name="connsiteY1" fmla="*/ 82 h 75662"/>
                <a:gd name="connsiteX2" fmla="*/ 110 w 29502"/>
                <a:gd name="connsiteY2" fmla="*/ 13494 h 75662"/>
                <a:gd name="connsiteX3" fmla="*/ 13474 w 29502"/>
                <a:gd name="connsiteY3" fmla="*/ 26906 h 75662"/>
                <a:gd name="connsiteX4" fmla="*/ 22300 w 29502"/>
                <a:gd name="connsiteY4" fmla="*/ 23616 h 75662"/>
                <a:gd name="connsiteX5" fmla="*/ 23560 w 29502"/>
                <a:gd name="connsiteY5" fmla="*/ 22857 h 75662"/>
                <a:gd name="connsiteX6" fmla="*/ 24065 w 29502"/>
                <a:gd name="connsiteY6" fmla="*/ 26652 h 75662"/>
                <a:gd name="connsiteX7" fmla="*/ 6918 w 29502"/>
                <a:gd name="connsiteY7" fmla="*/ 68912 h 75662"/>
                <a:gd name="connsiteX8" fmla="*/ 4144 w 29502"/>
                <a:gd name="connsiteY8" fmla="*/ 72961 h 75662"/>
                <a:gd name="connsiteX9" fmla="*/ 6666 w 29502"/>
                <a:gd name="connsiteY9" fmla="*/ 75744 h 75662"/>
                <a:gd name="connsiteX10" fmla="*/ 29612 w 29502"/>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612" y="26652"/>
                  </a:moveTo>
                  <a:cubicBezTo>
                    <a:pt x="29612" y="9951"/>
                    <a:pt x="23308" y="82"/>
                    <a:pt x="13474" y="82"/>
                  </a:cubicBezTo>
                  <a:cubicBezTo>
                    <a:pt x="5153" y="82"/>
                    <a:pt x="110" y="6408"/>
                    <a:pt x="110" y="13494"/>
                  </a:cubicBezTo>
                  <a:cubicBezTo>
                    <a:pt x="110" y="20326"/>
                    <a:pt x="5153" y="26906"/>
                    <a:pt x="13474" y="26906"/>
                  </a:cubicBezTo>
                  <a:cubicBezTo>
                    <a:pt x="16500" y="26906"/>
                    <a:pt x="19778" y="25893"/>
                    <a:pt x="22300" y="23616"/>
                  </a:cubicBezTo>
                  <a:cubicBezTo>
                    <a:pt x="23056" y="23110"/>
                    <a:pt x="23308" y="22857"/>
                    <a:pt x="23560" y="22857"/>
                  </a:cubicBezTo>
                  <a:cubicBezTo>
                    <a:pt x="23813" y="22857"/>
                    <a:pt x="24065" y="23110"/>
                    <a:pt x="24065" y="26652"/>
                  </a:cubicBezTo>
                  <a:cubicBezTo>
                    <a:pt x="24065" y="45378"/>
                    <a:pt x="15239" y="60561"/>
                    <a:pt x="6918" y="68912"/>
                  </a:cubicBezTo>
                  <a:cubicBezTo>
                    <a:pt x="4144" y="71696"/>
                    <a:pt x="4144" y="72202"/>
                    <a:pt x="4144" y="72961"/>
                  </a:cubicBezTo>
                  <a:cubicBezTo>
                    <a:pt x="4144" y="74732"/>
                    <a:pt x="5405" y="75744"/>
                    <a:pt x="6666" y="75744"/>
                  </a:cubicBezTo>
                  <a:cubicBezTo>
                    <a:pt x="9440" y="75744"/>
                    <a:pt x="29612" y="56259"/>
                    <a:pt x="29612" y="26652"/>
                  </a:cubicBezTo>
                  <a:close/>
                </a:path>
              </a:pathLst>
            </a:custGeom>
            <a:solidFill>
              <a:srgbClr val="000000"/>
            </a:solidFill>
            <a:ln w="25288"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D7A55BAB-E393-5375-C627-39A22F9D419F}"/>
                </a:ext>
              </a:extLst>
            </p:cNvPr>
            <p:cNvSpPr/>
            <p:nvPr>
              <p:custDataLst>
                <p:tags r:id="rId6"/>
              </p:custDataLst>
            </p:nvPr>
          </p:nvSpPr>
          <p:spPr>
            <a:xfrm>
              <a:off x="5434518" y="4443955"/>
              <a:ext cx="172981" cy="181184"/>
            </a:xfrm>
            <a:custGeom>
              <a:avLst/>
              <a:gdLst>
                <a:gd name="connsiteX0" fmla="*/ 36425 w 172981"/>
                <a:gd name="connsiteY0" fmla="*/ 152166 h 181184"/>
                <a:gd name="connsiteX1" fmla="*/ 5409 w 172981"/>
                <a:gd name="connsiteY1" fmla="*/ 173422 h 181184"/>
                <a:gd name="connsiteX2" fmla="*/ 114 w 172981"/>
                <a:gd name="connsiteY2" fmla="*/ 178483 h 181184"/>
                <a:gd name="connsiteX3" fmla="*/ 3392 w 172981"/>
                <a:gd name="connsiteY3" fmla="*/ 181267 h 181184"/>
                <a:gd name="connsiteX4" fmla="*/ 25078 w 172981"/>
                <a:gd name="connsiteY4" fmla="*/ 180508 h 181184"/>
                <a:gd name="connsiteX5" fmla="*/ 50294 w 172981"/>
                <a:gd name="connsiteY5" fmla="*/ 181267 h 181184"/>
                <a:gd name="connsiteX6" fmla="*/ 55085 w 172981"/>
                <a:gd name="connsiteY6" fmla="*/ 176459 h 181184"/>
                <a:gd name="connsiteX7" fmla="*/ 51050 w 172981"/>
                <a:gd name="connsiteY7" fmla="*/ 173422 h 181184"/>
                <a:gd name="connsiteX8" fmla="*/ 39199 w 172981"/>
                <a:gd name="connsiteY8" fmla="*/ 164565 h 181184"/>
                <a:gd name="connsiteX9" fmla="*/ 42729 w 172981"/>
                <a:gd name="connsiteY9" fmla="*/ 155202 h 181184"/>
                <a:gd name="connsiteX10" fmla="*/ 61893 w 172981"/>
                <a:gd name="connsiteY10" fmla="*/ 122812 h 181184"/>
                <a:gd name="connsiteX11" fmla="*/ 125185 w 172981"/>
                <a:gd name="connsiteY11" fmla="*/ 122812 h 181184"/>
                <a:gd name="connsiteX12" fmla="*/ 129220 w 172981"/>
                <a:gd name="connsiteY12" fmla="*/ 165071 h 181184"/>
                <a:gd name="connsiteX13" fmla="*/ 111064 w 172981"/>
                <a:gd name="connsiteY13" fmla="*/ 173422 h 181184"/>
                <a:gd name="connsiteX14" fmla="*/ 105013 w 172981"/>
                <a:gd name="connsiteY14" fmla="*/ 178483 h 181184"/>
                <a:gd name="connsiteX15" fmla="*/ 108543 w 172981"/>
                <a:gd name="connsiteY15" fmla="*/ 181267 h 181184"/>
                <a:gd name="connsiteX16" fmla="*/ 140063 w 172981"/>
                <a:gd name="connsiteY16" fmla="*/ 180508 h 181184"/>
                <a:gd name="connsiteX17" fmla="*/ 168557 w 172981"/>
                <a:gd name="connsiteY17" fmla="*/ 181267 h 181184"/>
                <a:gd name="connsiteX18" fmla="*/ 173096 w 172981"/>
                <a:gd name="connsiteY18" fmla="*/ 176206 h 181184"/>
                <a:gd name="connsiteX19" fmla="*/ 167296 w 172981"/>
                <a:gd name="connsiteY19" fmla="*/ 173422 h 181184"/>
                <a:gd name="connsiteX20" fmla="*/ 150906 w 172981"/>
                <a:gd name="connsiteY20" fmla="*/ 164312 h 181184"/>
                <a:gd name="connsiteX21" fmla="*/ 135524 w 172981"/>
                <a:gd name="connsiteY21" fmla="*/ 6155 h 181184"/>
                <a:gd name="connsiteX22" fmla="*/ 130733 w 172981"/>
                <a:gd name="connsiteY22" fmla="*/ 82 h 181184"/>
                <a:gd name="connsiteX23" fmla="*/ 124177 w 172981"/>
                <a:gd name="connsiteY23" fmla="*/ 4384 h 181184"/>
                <a:gd name="connsiteX24" fmla="*/ 36425 w 172981"/>
                <a:gd name="connsiteY24" fmla="*/ 152166 h 181184"/>
                <a:gd name="connsiteX25" fmla="*/ 66684 w 172981"/>
                <a:gd name="connsiteY25" fmla="*/ 114967 h 181184"/>
                <a:gd name="connsiteX26" fmla="*/ 116360 w 172981"/>
                <a:gd name="connsiteY26" fmla="*/ 31460 h 181184"/>
                <a:gd name="connsiteX27" fmla="*/ 124429 w 172981"/>
                <a:gd name="connsiteY27" fmla="*/ 114967 h 181184"/>
                <a:gd name="connsiteX28" fmla="*/ 66684 w 172981"/>
                <a:gd name="connsiteY28" fmla="*/ 114967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2981" h="181184">
                  <a:moveTo>
                    <a:pt x="36425" y="152166"/>
                  </a:moveTo>
                  <a:cubicBezTo>
                    <a:pt x="26339" y="169120"/>
                    <a:pt x="16504" y="172663"/>
                    <a:pt x="5409" y="173422"/>
                  </a:cubicBezTo>
                  <a:cubicBezTo>
                    <a:pt x="2383" y="173675"/>
                    <a:pt x="114" y="173675"/>
                    <a:pt x="114" y="178483"/>
                  </a:cubicBezTo>
                  <a:cubicBezTo>
                    <a:pt x="114" y="180001"/>
                    <a:pt x="1375" y="181267"/>
                    <a:pt x="3392" y="181267"/>
                  </a:cubicBezTo>
                  <a:cubicBezTo>
                    <a:pt x="10200" y="181267"/>
                    <a:pt x="18017" y="180508"/>
                    <a:pt x="25078" y="180508"/>
                  </a:cubicBezTo>
                  <a:cubicBezTo>
                    <a:pt x="33399" y="180508"/>
                    <a:pt x="42225" y="181267"/>
                    <a:pt x="50294" y="181267"/>
                  </a:cubicBezTo>
                  <a:cubicBezTo>
                    <a:pt x="51807" y="181267"/>
                    <a:pt x="55085" y="181267"/>
                    <a:pt x="55085" y="176459"/>
                  </a:cubicBezTo>
                  <a:cubicBezTo>
                    <a:pt x="55085" y="173675"/>
                    <a:pt x="52815" y="173422"/>
                    <a:pt x="51050" y="173422"/>
                  </a:cubicBezTo>
                  <a:cubicBezTo>
                    <a:pt x="45251" y="172916"/>
                    <a:pt x="39199" y="170892"/>
                    <a:pt x="39199" y="164565"/>
                  </a:cubicBezTo>
                  <a:cubicBezTo>
                    <a:pt x="39199" y="161529"/>
                    <a:pt x="40712" y="158745"/>
                    <a:pt x="42729" y="155202"/>
                  </a:cubicBezTo>
                  <a:lnTo>
                    <a:pt x="61893" y="122812"/>
                  </a:lnTo>
                  <a:lnTo>
                    <a:pt x="125185" y="122812"/>
                  </a:lnTo>
                  <a:cubicBezTo>
                    <a:pt x="125690" y="128126"/>
                    <a:pt x="129220" y="162541"/>
                    <a:pt x="129220" y="165071"/>
                  </a:cubicBezTo>
                  <a:cubicBezTo>
                    <a:pt x="129220" y="172663"/>
                    <a:pt x="116108" y="173422"/>
                    <a:pt x="111064" y="173422"/>
                  </a:cubicBezTo>
                  <a:cubicBezTo>
                    <a:pt x="107534" y="173422"/>
                    <a:pt x="105013" y="173422"/>
                    <a:pt x="105013" y="178483"/>
                  </a:cubicBezTo>
                  <a:cubicBezTo>
                    <a:pt x="105013" y="181267"/>
                    <a:pt x="108039" y="181267"/>
                    <a:pt x="108543" y="181267"/>
                  </a:cubicBezTo>
                  <a:cubicBezTo>
                    <a:pt x="118881" y="181267"/>
                    <a:pt x="129724" y="180508"/>
                    <a:pt x="140063" y="180508"/>
                  </a:cubicBezTo>
                  <a:cubicBezTo>
                    <a:pt x="146367" y="180508"/>
                    <a:pt x="162253" y="181267"/>
                    <a:pt x="168557" y="181267"/>
                  </a:cubicBezTo>
                  <a:cubicBezTo>
                    <a:pt x="170070" y="181267"/>
                    <a:pt x="173096" y="181267"/>
                    <a:pt x="173096" y="176206"/>
                  </a:cubicBezTo>
                  <a:cubicBezTo>
                    <a:pt x="173096" y="173422"/>
                    <a:pt x="170574" y="173422"/>
                    <a:pt x="167296" y="173422"/>
                  </a:cubicBezTo>
                  <a:cubicBezTo>
                    <a:pt x="151662" y="173422"/>
                    <a:pt x="151662" y="171651"/>
                    <a:pt x="150906" y="164312"/>
                  </a:cubicBezTo>
                  <a:lnTo>
                    <a:pt x="135524" y="6155"/>
                  </a:lnTo>
                  <a:cubicBezTo>
                    <a:pt x="135020" y="1094"/>
                    <a:pt x="135020" y="82"/>
                    <a:pt x="130733" y="82"/>
                  </a:cubicBezTo>
                  <a:cubicBezTo>
                    <a:pt x="126698" y="82"/>
                    <a:pt x="125690" y="1853"/>
                    <a:pt x="124177" y="4384"/>
                  </a:cubicBezTo>
                  <a:lnTo>
                    <a:pt x="36425" y="152166"/>
                  </a:lnTo>
                  <a:close/>
                  <a:moveTo>
                    <a:pt x="66684" y="114967"/>
                  </a:moveTo>
                  <a:lnTo>
                    <a:pt x="116360" y="31460"/>
                  </a:lnTo>
                  <a:lnTo>
                    <a:pt x="124429" y="114967"/>
                  </a:lnTo>
                  <a:lnTo>
                    <a:pt x="66684" y="114967"/>
                  </a:lnTo>
                  <a:close/>
                </a:path>
              </a:pathLst>
            </a:custGeom>
            <a:solidFill>
              <a:srgbClr val="000000"/>
            </a:solidFill>
            <a:ln w="25288"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3129B460-1BB6-BA7E-EF52-257BAD525FAF}"/>
                </a:ext>
              </a:extLst>
            </p:cNvPr>
            <p:cNvSpPr/>
            <p:nvPr>
              <p:custDataLst>
                <p:tags r:id="rId7"/>
              </p:custDataLst>
            </p:nvPr>
          </p:nvSpPr>
          <p:spPr>
            <a:xfrm>
              <a:off x="5636499" y="4598316"/>
              <a:ext cx="29502" cy="75662"/>
            </a:xfrm>
            <a:custGeom>
              <a:avLst/>
              <a:gdLst>
                <a:gd name="connsiteX0" fmla="*/ 29624 w 29502"/>
                <a:gd name="connsiteY0" fmla="*/ 26652 h 75662"/>
                <a:gd name="connsiteX1" fmla="*/ 13486 w 29502"/>
                <a:gd name="connsiteY1" fmla="*/ 82 h 75662"/>
                <a:gd name="connsiteX2" fmla="*/ 121 w 29502"/>
                <a:gd name="connsiteY2" fmla="*/ 13494 h 75662"/>
                <a:gd name="connsiteX3" fmla="*/ 13486 w 29502"/>
                <a:gd name="connsiteY3" fmla="*/ 26906 h 75662"/>
                <a:gd name="connsiteX4" fmla="*/ 22312 w 29502"/>
                <a:gd name="connsiteY4" fmla="*/ 23616 h 75662"/>
                <a:gd name="connsiteX5" fmla="*/ 23572 w 29502"/>
                <a:gd name="connsiteY5" fmla="*/ 22857 h 75662"/>
                <a:gd name="connsiteX6" fmla="*/ 24077 w 29502"/>
                <a:gd name="connsiteY6" fmla="*/ 26652 h 75662"/>
                <a:gd name="connsiteX7" fmla="*/ 6930 w 29502"/>
                <a:gd name="connsiteY7" fmla="*/ 68912 h 75662"/>
                <a:gd name="connsiteX8" fmla="*/ 4156 w 29502"/>
                <a:gd name="connsiteY8" fmla="*/ 72961 h 75662"/>
                <a:gd name="connsiteX9" fmla="*/ 6678 w 29502"/>
                <a:gd name="connsiteY9" fmla="*/ 75744 h 75662"/>
                <a:gd name="connsiteX10" fmla="*/ 29624 w 29502"/>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624" y="26652"/>
                  </a:moveTo>
                  <a:cubicBezTo>
                    <a:pt x="29624" y="9951"/>
                    <a:pt x="23320" y="82"/>
                    <a:pt x="13486" y="82"/>
                  </a:cubicBezTo>
                  <a:cubicBezTo>
                    <a:pt x="5165" y="82"/>
                    <a:pt x="121" y="6408"/>
                    <a:pt x="121" y="13494"/>
                  </a:cubicBezTo>
                  <a:cubicBezTo>
                    <a:pt x="121" y="20326"/>
                    <a:pt x="5165" y="26906"/>
                    <a:pt x="13486" y="26906"/>
                  </a:cubicBezTo>
                  <a:cubicBezTo>
                    <a:pt x="16512" y="26906"/>
                    <a:pt x="19790" y="25893"/>
                    <a:pt x="22312" y="23616"/>
                  </a:cubicBezTo>
                  <a:cubicBezTo>
                    <a:pt x="23068" y="23110"/>
                    <a:pt x="23320" y="22857"/>
                    <a:pt x="23572" y="22857"/>
                  </a:cubicBezTo>
                  <a:cubicBezTo>
                    <a:pt x="23825" y="22857"/>
                    <a:pt x="24077" y="23110"/>
                    <a:pt x="24077" y="26652"/>
                  </a:cubicBezTo>
                  <a:cubicBezTo>
                    <a:pt x="24077" y="45378"/>
                    <a:pt x="15251" y="60561"/>
                    <a:pt x="6930" y="68912"/>
                  </a:cubicBezTo>
                  <a:cubicBezTo>
                    <a:pt x="4156" y="71696"/>
                    <a:pt x="4156" y="72202"/>
                    <a:pt x="4156" y="72961"/>
                  </a:cubicBezTo>
                  <a:cubicBezTo>
                    <a:pt x="4156" y="74732"/>
                    <a:pt x="5417" y="75744"/>
                    <a:pt x="6678" y="75744"/>
                  </a:cubicBezTo>
                  <a:cubicBezTo>
                    <a:pt x="9451" y="75744"/>
                    <a:pt x="29624" y="56259"/>
                    <a:pt x="29624" y="26652"/>
                  </a:cubicBezTo>
                  <a:close/>
                </a:path>
              </a:pathLst>
            </a:custGeom>
            <a:solidFill>
              <a:srgbClr val="000000"/>
            </a:solidFill>
            <a:ln w="25288"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7789DD1D-5770-A350-2595-21E75AA2DBFD}"/>
                </a:ext>
              </a:extLst>
            </p:cNvPr>
            <p:cNvSpPr/>
            <p:nvPr>
              <p:custDataLst>
                <p:tags r:id="rId8"/>
              </p:custDataLst>
            </p:nvPr>
          </p:nvSpPr>
          <p:spPr>
            <a:xfrm>
              <a:off x="5733692" y="4452305"/>
              <a:ext cx="207779" cy="172833"/>
            </a:xfrm>
            <a:custGeom>
              <a:avLst/>
              <a:gdLst>
                <a:gd name="connsiteX0" fmla="*/ 115615 w 207779"/>
                <a:gd name="connsiteY0" fmla="*/ 68912 h 172833"/>
                <a:gd name="connsiteX1" fmla="*/ 94434 w 207779"/>
                <a:gd name="connsiteY1" fmla="*/ 18555 h 172833"/>
                <a:gd name="connsiteX2" fmla="*/ 93173 w 207779"/>
                <a:gd name="connsiteY2" fmla="*/ 15265 h 172833"/>
                <a:gd name="connsiteX3" fmla="*/ 108050 w 207779"/>
                <a:gd name="connsiteY3" fmla="*/ 7927 h 172833"/>
                <a:gd name="connsiteX4" fmla="*/ 113094 w 207779"/>
                <a:gd name="connsiteY4" fmla="*/ 3119 h 172833"/>
                <a:gd name="connsiteX5" fmla="*/ 109311 w 207779"/>
                <a:gd name="connsiteY5" fmla="*/ 82 h 172833"/>
                <a:gd name="connsiteX6" fmla="*/ 77539 w 207779"/>
                <a:gd name="connsiteY6" fmla="*/ 841 h 172833"/>
                <a:gd name="connsiteX7" fmla="*/ 49297 w 207779"/>
                <a:gd name="connsiteY7" fmla="*/ 82 h 172833"/>
                <a:gd name="connsiteX8" fmla="*/ 44758 w 207779"/>
                <a:gd name="connsiteY8" fmla="*/ 5143 h 172833"/>
                <a:gd name="connsiteX9" fmla="*/ 50558 w 207779"/>
                <a:gd name="connsiteY9" fmla="*/ 7927 h 172833"/>
                <a:gd name="connsiteX10" fmla="*/ 69470 w 207779"/>
                <a:gd name="connsiteY10" fmla="*/ 16024 h 172833"/>
                <a:gd name="connsiteX11" fmla="*/ 99225 w 207779"/>
                <a:gd name="connsiteY11" fmla="*/ 86626 h 172833"/>
                <a:gd name="connsiteX12" fmla="*/ 46019 w 207779"/>
                <a:gd name="connsiteY12" fmla="*/ 144068 h 172833"/>
                <a:gd name="connsiteX13" fmla="*/ 42741 w 207779"/>
                <a:gd name="connsiteY13" fmla="*/ 146852 h 172833"/>
                <a:gd name="connsiteX14" fmla="*/ 5673 w 207779"/>
                <a:gd name="connsiteY14" fmla="*/ 165071 h 172833"/>
                <a:gd name="connsiteX15" fmla="*/ 126 w 207779"/>
                <a:gd name="connsiteY15" fmla="*/ 170132 h 172833"/>
                <a:gd name="connsiteX16" fmla="*/ 3404 w 207779"/>
                <a:gd name="connsiteY16" fmla="*/ 172916 h 172833"/>
                <a:gd name="connsiteX17" fmla="*/ 27107 w 207779"/>
                <a:gd name="connsiteY17" fmla="*/ 172157 h 172833"/>
                <a:gd name="connsiteX18" fmla="*/ 55349 w 207779"/>
                <a:gd name="connsiteY18" fmla="*/ 172916 h 172833"/>
                <a:gd name="connsiteX19" fmla="*/ 59888 w 207779"/>
                <a:gd name="connsiteY19" fmla="*/ 167855 h 172833"/>
                <a:gd name="connsiteX20" fmla="*/ 56862 w 207779"/>
                <a:gd name="connsiteY20" fmla="*/ 165071 h 172833"/>
                <a:gd name="connsiteX21" fmla="*/ 46776 w 207779"/>
                <a:gd name="connsiteY21" fmla="*/ 157227 h 172833"/>
                <a:gd name="connsiteX22" fmla="*/ 53584 w 207779"/>
                <a:gd name="connsiteY22" fmla="*/ 145840 h 172833"/>
                <a:gd name="connsiteX23" fmla="*/ 79304 w 207779"/>
                <a:gd name="connsiteY23" fmla="*/ 118510 h 172833"/>
                <a:gd name="connsiteX24" fmla="*/ 101999 w 207779"/>
                <a:gd name="connsiteY24" fmla="*/ 93711 h 172833"/>
                <a:gd name="connsiteX25" fmla="*/ 127467 w 207779"/>
                <a:gd name="connsiteY25" fmla="*/ 154190 h 172833"/>
                <a:gd name="connsiteX26" fmla="*/ 128728 w 207779"/>
                <a:gd name="connsiteY26" fmla="*/ 157733 h 172833"/>
                <a:gd name="connsiteX27" fmla="*/ 114102 w 207779"/>
                <a:gd name="connsiteY27" fmla="*/ 165071 h 172833"/>
                <a:gd name="connsiteX28" fmla="*/ 109059 w 207779"/>
                <a:gd name="connsiteY28" fmla="*/ 169879 h 172833"/>
                <a:gd name="connsiteX29" fmla="*/ 112841 w 207779"/>
                <a:gd name="connsiteY29" fmla="*/ 172916 h 172833"/>
                <a:gd name="connsiteX30" fmla="*/ 144614 w 207779"/>
                <a:gd name="connsiteY30" fmla="*/ 172157 h 172833"/>
                <a:gd name="connsiteX31" fmla="*/ 172603 w 207779"/>
                <a:gd name="connsiteY31" fmla="*/ 172916 h 172833"/>
                <a:gd name="connsiteX32" fmla="*/ 177394 w 207779"/>
                <a:gd name="connsiteY32" fmla="*/ 168108 h 172833"/>
                <a:gd name="connsiteX33" fmla="*/ 172856 w 207779"/>
                <a:gd name="connsiteY33" fmla="*/ 165071 h 172833"/>
                <a:gd name="connsiteX34" fmla="*/ 151170 w 207779"/>
                <a:gd name="connsiteY34" fmla="*/ 153937 h 172833"/>
                <a:gd name="connsiteX35" fmla="*/ 118641 w 207779"/>
                <a:gd name="connsiteY35" fmla="*/ 75744 h 172833"/>
                <a:gd name="connsiteX36" fmla="*/ 170334 w 207779"/>
                <a:gd name="connsiteY36" fmla="*/ 20832 h 172833"/>
                <a:gd name="connsiteX37" fmla="*/ 202358 w 207779"/>
                <a:gd name="connsiteY37" fmla="*/ 7927 h 172833"/>
                <a:gd name="connsiteX38" fmla="*/ 207906 w 207779"/>
                <a:gd name="connsiteY38" fmla="*/ 2866 h 172833"/>
                <a:gd name="connsiteX39" fmla="*/ 204628 w 207779"/>
                <a:gd name="connsiteY39" fmla="*/ 82 h 172833"/>
                <a:gd name="connsiteX40" fmla="*/ 180925 w 207779"/>
                <a:gd name="connsiteY40" fmla="*/ 841 h 172833"/>
                <a:gd name="connsiteX41" fmla="*/ 152935 w 207779"/>
                <a:gd name="connsiteY41" fmla="*/ 82 h 172833"/>
                <a:gd name="connsiteX42" fmla="*/ 148144 w 207779"/>
                <a:gd name="connsiteY42" fmla="*/ 5143 h 172833"/>
                <a:gd name="connsiteX43" fmla="*/ 151170 w 207779"/>
                <a:gd name="connsiteY43" fmla="*/ 7927 h 172833"/>
                <a:gd name="connsiteX44" fmla="*/ 161256 w 207779"/>
                <a:gd name="connsiteY44" fmla="*/ 15771 h 172833"/>
                <a:gd name="connsiteX45" fmla="*/ 156465 w 207779"/>
                <a:gd name="connsiteY45" fmla="*/ 24881 h 172833"/>
                <a:gd name="connsiteX46" fmla="*/ 115615 w 207779"/>
                <a:gd name="connsiteY46" fmla="*/ 6891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779" h="172833">
                  <a:moveTo>
                    <a:pt x="115615" y="68912"/>
                  </a:moveTo>
                  <a:lnTo>
                    <a:pt x="94434" y="18555"/>
                  </a:lnTo>
                  <a:cubicBezTo>
                    <a:pt x="93677" y="16530"/>
                    <a:pt x="93173" y="15518"/>
                    <a:pt x="93173" y="15265"/>
                  </a:cubicBezTo>
                  <a:cubicBezTo>
                    <a:pt x="93173" y="13747"/>
                    <a:pt x="97460" y="8939"/>
                    <a:pt x="108050" y="7927"/>
                  </a:cubicBezTo>
                  <a:cubicBezTo>
                    <a:pt x="110572" y="7674"/>
                    <a:pt x="113094" y="7421"/>
                    <a:pt x="113094" y="3119"/>
                  </a:cubicBezTo>
                  <a:cubicBezTo>
                    <a:pt x="113094" y="82"/>
                    <a:pt x="110068" y="82"/>
                    <a:pt x="109311" y="82"/>
                  </a:cubicBezTo>
                  <a:cubicBezTo>
                    <a:pt x="98973" y="82"/>
                    <a:pt x="88130" y="841"/>
                    <a:pt x="77539" y="841"/>
                  </a:cubicBezTo>
                  <a:cubicBezTo>
                    <a:pt x="71235" y="841"/>
                    <a:pt x="55601" y="82"/>
                    <a:pt x="49297" y="82"/>
                  </a:cubicBezTo>
                  <a:cubicBezTo>
                    <a:pt x="47784" y="82"/>
                    <a:pt x="44758" y="82"/>
                    <a:pt x="44758" y="5143"/>
                  </a:cubicBezTo>
                  <a:cubicBezTo>
                    <a:pt x="44758" y="7927"/>
                    <a:pt x="47280" y="7927"/>
                    <a:pt x="50558" y="7927"/>
                  </a:cubicBezTo>
                  <a:cubicBezTo>
                    <a:pt x="65688" y="7927"/>
                    <a:pt x="67201" y="10457"/>
                    <a:pt x="69470" y="16024"/>
                  </a:cubicBezTo>
                  <a:lnTo>
                    <a:pt x="99225" y="86626"/>
                  </a:lnTo>
                  <a:lnTo>
                    <a:pt x="46019" y="144068"/>
                  </a:lnTo>
                  <a:lnTo>
                    <a:pt x="42741" y="146852"/>
                  </a:lnTo>
                  <a:cubicBezTo>
                    <a:pt x="30385" y="160263"/>
                    <a:pt x="18534" y="164312"/>
                    <a:pt x="5673" y="165071"/>
                  </a:cubicBezTo>
                  <a:cubicBezTo>
                    <a:pt x="2395" y="165324"/>
                    <a:pt x="126" y="165324"/>
                    <a:pt x="126" y="170132"/>
                  </a:cubicBezTo>
                  <a:cubicBezTo>
                    <a:pt x="126" y="170385"/>
                    <a:pt x="126" y="172916"/>
                    <a:pt x="3404" y="172916"/>
                  </a:cubicBezTo>
                  <a:cubicBezTo>
                    <a:pt x="10969" y="172916"/>
                    <a:pt x="19290" y="172157"/>
                    <a:pt x="27107" y="172157"/>
                  </a:cubicBezTo>
                  <a:cubicBezTo>
                    <a:pt x="36437" y="172157"/>
                    <a:pt x="46271" y="172916"/>
                    <a:pt x="55349" y="172916"/>
                  </a:cubicBezTo>
                  <a:cubicBezTo>
                    <a:pt x="56862" y="172916"/>
                    <a:pt x="59888" y="172916"/>
                    <a:pt x="59888" y="167855"/>
                  </a:cubicBezTo>
                  <a:cubicBezTo>
                    <a:pt x="59888" y="165324"/>
                    <a:pt x="57366" y="165071"/>
                    <a:pt x="56862" y="165071"/>
                  </a:cubicBezTo>
                  <a:cubicBezTo>
                    <a:pt x="54593" y="164818"/>
                    <a:pt x="46776" y="164312"/>
                    <a:pt x="46776" y="157227"/>
                  </a:cubicBezTo>
                  <a:cubicBezTo>
                    <a:pt x="46776" y="153178"/>
                    <a:pt x="50558" y="149129"/>
                    <a:pt x="53584" y="145840"/>
                  </a:cubicBezTo>
                  <a:lnTo>
                    <a:pt x="79304" y="118510"/>
                  </a:lnTo>
                  <a:lnTo>
                    <a:pt x="101999" y="93711"/>
                  </a:lnTo>
                  <a:lnTo>
                    <a:pt x="127467" y="154190"/>
                  </a:lnTo>
                  <a:cubicBezTo>
                    <a:pt x="128475" y="156974"/>
                    <a:pt x="128728" y="157227"/>
                    <a:pt x="128728" y="157733"/>
                  </a:cubicBezTo>
                  <a:cubicBezTo>
                    <a:pt x="128728" y="159757"/>
                    <a:pt x="123937" y="164059"/>
                    <a:pt x="114102" y="165071"/>
                  </a:cubicBezTo>
                  <a:cubicBezTo>
                    <a:pt x="111329" y="165324"/>
                    <a:pt x="109059" y="165577"/>
                    <a:pt x="109059" y="169879"/>
                  </a:cubicBezTo>
                  <a:cubicBezTo>
                    <a:pt x="109059" y="172916"/>
                    <a:pt x="111833" y="172916"/>
                    <a:pt x="112841" y="172916"/>
                  </a:cubicBezTo>
                  <a:cubicBezTo>
                    <a:pt x="119902" y="172916"/>
                    <a:pt x="137553" y="172157"/>
                    <a:pt x="144614" y="172157"/>
                  </a:cubicBezTo>
                  <a:cubicBezTo>
                    <a:pt x="150918" y="172157"/>
                    <a:pt x="166299" y="172916"/>
                    <a:pt x="172603" y="172916"/>
                  </a:cubicBezTo>
                  <a:cubicBezTo>
                    <a:pt x="174369" y="172916"/>
                    <a:pt x="177394" y="172916"/>
                    <a:pt x="177394" y="168108"/>
                  </a:cubicBezTo>
                  <a:cubicBezTo>
                    <a:pt x="177394" y="165071"/>
                    <a:pt x="174873" y="165071"/>
                    <a:pt x="172856" y="165071"/>
                  </a:cubicBezTo>
                  <a:cubicBezTo>
                    <a:pt x="155961" y="164818"/>
                    <a:pt x="155457" y="164059"/>
                    <a:pt x="151170" y="153937"/>
                  </a:cubicBezTo>
                  <a:cubicBezTo>
                    <a:pt x="141336" y="130403"/>
                    <a:pt x="124441" y="90927"/>
                    <a:pt x="118641" y="75744"/>
                  </a:cubicBezTo>
                  <a:cubicBezTo>
                    <a:pt x="135788" y="58031"/>
                    <a:pt x="162265" y="27918"/>
                    <a:pt x="170334" y="20832"/>
                  </a:cubicBezTo>
                  <a:cubicBezTo>
                    <a:pt x="177647" y="14759"/>
                    <a:pt x="187229" y="8686"/>
                    <a:pt x="202358" y="7927"/>
                  </a:cubicBezTo>
                  <a:cubicBezTo>
                    <a:pt x="205636" y="7674"/>
                    <a:pt x="207906" y="7674"/>
                    <a:pt x="207906" y="2866"/>
                  </a:cubicBezTo>
                  <a:cubicBezTo>
                    <a:pt x="207906" y="2613"/>
                    <a:pt x="207906" y="82"/>
                    <a:pt x="204628" y="82"/>
                  </a:cubicBezTo>
                  <a:cubicBezTo>
                    <a:pt x="197063" y="82"/>
                    <a:pt x="188742" y="841"/>
                    <a:pt x="180925" y="841"/>
                  </a:cubicBezTo>
                  <a:cubicBezTo>
                    <a:pt x="171595" y="841"/>
                    <a:pt x="162013" y="82"/>
                    <a:pt x="152935" y="82"/>
                  </a:cubicBezTo>
                  <a:cubicBezTo>
                    <a:pt x="151422" y="82"/>
                    <a:pt x="148144" y="82"/>
                    <a:pt x="148144" y="5143"/>
                  </a:cubicBezTo>
                  <a:cubicBezTo>
                    <a:pt x="148144" y="6914"/>
                    <a:pt x="149405" y="7674"/>
                    <a:pt x="151170" y="7927"/>
                  </a:cubicBezTo>
                  <a:cubicBezTo>
                    <a:pt x="153439" y="8180"/>
                    <a:pt x="161256" y="8686"/>
                    <a:pt x="161256" y="15771"/>
                  </a:cubicBezTo>
                  <a:cubicBezTo>
                    <a:pt x="161256" y="19314"/>
                    <a:pt x="158482" y="22604"/>
                    <a:pt x="156465" y="24881"/>
                  </a:cubicBezTo>
                  <a:lnTo>
                    <a:pt x="115615" y="68912"/>
                  </a:lnTo>
                  <a:close/>
                </a:path>
              </a:pathLst>
            </a:custGeom>
            <a:solidFill>
              <a:srgbClr val="000000"/>
            </a:solidFill>
            <a:ln w="25288"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949D9708-7996-4553-03CE-5119B045417C}"/>
                </a:ext>
              </a:extLst>
            </p:cNvPr>
            <p:cNvSpPr/>
            <p:nvPr>
              <p:custDataLst>
                <p:tags r:id="rId9"/>
              </p:custDataLst>
            </p:nvPr>
          </p:nvSpPr>
          <p:spPr>
            <a:xfrm>
              <a:off x="5963255" y="4598316"/>
              <a:ext cx="29502" cy="75662"/>
            </a:xfrm>
            <a:custGeom>
              <a:avLst/>
              <a:gdLst>
                <a:gd name="connsiteX0" fmla="*/ 29637 w 29502"/>
                <a:gd name="connsiteY0" fmla="*/ 26652 h 75662"/>
                <a:gd name="connsiteX1" fmla="*/ 13499 w 29502"/>
                <a:gd name="connsiteY1" fmla="*/ 82 h 75662"/>
                <a:gd name="connsiteX2" fmla="*/ 134 w 29502"/>
                <a:gd name="connsiteY2" fmla="*/ 13494 h 75662"/>
                <a:gd name="connsiteX3" fmla="*/ 13499 w 29502"/>
                <a:gd name="connsiteY3" fmla="*/ 26906 h 75662"/>
                <a:gd name="connsiteX4" fmla="*/ 22324 w 29502"/>
                <a:gd name="connsiteY4" fmla="*/ 23616 h 75662"/>
                <a:gd name="connsiteX5" fmla="*/ 23585 w 29502"/>
                <a:gd name="connsiteY5" fmla="*/ 22857 h 75662"/>
                <a:gd name="connsiteX6" fmla="*/ 24090 w 29502"/>
                <a:gd name="connsiteY6" fmla="*/ 26652 h 75662"/>
                <a:gd name="connsiteX7" fmla="*/ 6943 w 29502"/>
                <a:gd name="connsiteY7" fmla="*/ 68912 h 75662"/>
                <a:gd name="connsiteX8" fmla="*/ 4169 w 29502"/>
                <a:gd name="connsiteY8" fmla="*/ 72961 h 75662"/>
                <a:gd name="connsiteX9" fmla="*/ 6691 w 29502"/>
                <a:gd name="connsiteY9" fmla="*/ 75744 h 75662"/>
                <a:gd name="connsiteX10" fmla="*/ 29637 w 29502"/>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637" y="26652"/>
                  </a:moveTo>
                  <a:cubicBezTo>
                    <a:pt x="29637" y="9951"/>
                    <a:pt x="23333" y="82"/>
                    <a:pt x="13499" y="82"/>
                  </a:cubicBezTo>
                  <a:cubicBezTo>
                    <a:pt x="5178" y="82"/>
                    <a:pt x="134" y="6408"/>
                    <a:pt x="134" y="13494"/>
                  </a:cubicBezTo>
                  <a:cubicBezTo>
                    <a:pt x="134" y="20326"/>
                    <a:pt x="5178" y="26906"/>
                    <a:pt x="13499" y="26906"/>
                  </a:cubicBezTo>
                  <a:cubicBezTo>
                    <a:pt x="16525" y="26906"/>
                    <a:pt x="19803" y="25893"/>
                    <a:pt x="22324" y="23616"/>
                  </a:cubicBezTo>
                  <a:cubicBezTo>
                    <a:pt x="23081" y="23110"/>
                    <a:pt x="23333" y="22857"/>
                    <a:pt x="23585" y="22857"/>
                  </a:cubicBezTo>
                  <a:cubicBezTo>
                    <a:pt x="23837" y="22857"/>
                    <a:pt x="24090" y="23110"/>
                    <a:pt x="24090" y="26652"/>
                  </a:cubicBezTo>
                  <a:cubicBezTo>
                    <a:pt x="24090" y="45378"/>
                    <a:pt x="15264" y="60561"/>
                    <a:pt x="6943" y="68912"/>
                  </a:cubicBezTo>
                  <a:cubicBezTo>
                    <a:pt x="4169" y="71696"/>
                    <a:pt x="4169" y="72202"/>
                    <a:pt x="4169" y="72961"/>
                  </a:cubicBezTo>
                  <a:cubicBezTo>
                    <a:pt x="4169" y="74732"/>
                    <a:pt x="5430" y="75744"/>
                    <a:pt x="6691" y="75744"/>
                  </a:cubicBezTo>
                  <a:cubicBezTo>
                    <a:pt x="9464" y="75744"/>
                    <a:pt x="29637" y="56259"/>
                    <a:pt x="29637" y="26652"/>
                  </a:cubicBezTo>
                  <a:close/>
                </a:path>
              </a:pathLst>
            </a:custGeom>
            <a:solidFill>
              <a:srgbClr val="000000"/>
            </a:solidFill>
            <a:ln w="25288"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72D1E49E-EB21-3CA8-03CA-9584D2466C90}"/>
                </a:ext>
              </a:extLst>
            </p:cNvPr>
            <p:cNvSpPr/>
            <p:nvPr>
              <p:custDataLst>
                <p:tags r:id="rId10"/>
              </p:custDataLst>
            </p:nvPr>
          </p:nvSpPr>
          <p:spPr>
            <a:xfrm>
              <a:off x="6063222" y="4453065"/>
              <a:ext cx="183012" cy="172074"/>
            </a:xfrm>
            <a:custGeom>
              <a:avLst/>
              <a:gdLst>
                <a:gd name="connsiteX0" fmla="*/ 169086 w 183012"/>
                <a:gd name="connsiteY0" fmla="*/ 113196 h 172074"/>
                <a:gd name="connsiteX1" fmla="*/ 170347 w 183012"/>
                <a:gd name="connsiteY1" fmla="*/ 109653 h 172074"/>
                <a:gd name="connsiteX2" fmla="*/ 167321 w 183012"/>
                <a:gd name="connsiteY2" fmla="*/ 106870 h 172074"/>
                <a:gd name="connsiteX3" fmla="*/ 164043 w 183012"/>
                <a:gd name="connsiteY3" fmla="*/ 109906 h 172074"/>
                <a:gd name="connsiteX4" fmla="*/ 95203 w 183012"/>
                <a:gd name="connsiteY4" fmla="*/ 164312 h 172074"/>
                <a:gd name="connsiteX5" fmla="*/ 58388 w 183012"/>
                <a:gd name="connsiteY5" fmla="*/ 164312 h 172074"/>
                <a:gd name="connsiteX6" fmla="*/ 52840 w 183012"/>
                <a:gd name="connsiteY6" fmla="*/ 164059 h 172074"/>
                <a:gd name="connsiteX7" fmla="*/ 49562 w 183012"/>
                <a:gd name="connsiteY7" fmla="*/ 161529 h 172074"/>
                <a:gd name="connsiteX8" fmla="*/ 50823 w 183012"/>
                <a:gd name="connsiteY8" fmla="*/ 155708 h 172074"/>
                <a:gd name="connsiteX9" fmla="*/ 67970 w 183012"/>
                <a:gd name="connsiteY9" fmla="*/ 86626 h 172074"/>
                <a:gd name="connsiteX10" fmla="*/ 92934 w 183012"/>
                <a:gd name="connsiteY10" fmla="*/ 86626 h 172074"/>
                <a:gd name="connsiteX11" fmla="*/ 114367 w 183012"/>
                <a:gd name="connsiteY11" fmla="*/ 98266 h 172074"/>
                <a:gd name="connsiteX12" fmla="*/ 112602 w 183012"/>
                <a:gd name="connsiteY12" fmla="*/ 110665 h 172074"/>
                <a:gd name="connsiteX13" fmla="*/ 111846 w 183012"/>
                <a:gd name="connsiteY13" fmla="*/ 113449 h 172074"/>
                <a:gd name="connsiteX14" fmla="*/ 115124 w 183012"/>
                <a:gd name="connsiteY14" fmla="*/ 116233 h 172074"/>
                <a:gd name="connsiteX15" fmla="*/ 118906 w 183012"/>
                <a:gd name="connsiteY15" fmla="*/ 111172 h 172074"/>
                <a:gd name="connsiteX16" fmla="*/ 133279 w 183012"/>
                <a:gd name="connsiteY16" fmla="*/ 51958 h 172074"/>
                <a:gd name="connsiteX17" fmla="*/ 130253 w 183012"/>
                <a:gd name="connsiteY17" fmla="*/ 49174 h 172074"/>
                <a:gd name="connsiteX18" fmla="*/ 126723 w 183012"/>
                <a:gd name="connsiteY18" fmla="*/ 53729 h 172074"/>
                <a:gd name="connsiteX19" fmla="*/ 93690 w 183012"/>
                <a:gd name="connsiteY19" fmla="*/ 78781 h 172074"/>
                <a:gd name="connsiteX20" fmla="*/ 69987 w 183012"/>
                <a:gd name="connsiteY20" fmla="*/ 78781 h 172074"/>
                <a:gd name="connsiteX21" fmla="*/ 85117 w 183012"/>
                <a:gd name="connsiteY21" fmla="*/ 17796 h 172074"/>
                <a:gd name="connsiteX22" fmla="*/ 98733 w 183012"/>
                <a:gd name="connsiteY22" fmla="*/ 7927 h 172074"/>
                <a:gd name="connsiteX23" fmla="*/ 134288 w 183012"/>
                <a:gd name="connsiteY23" fmla="*/ 7927 h 172074"/>
                <a:gd name="connsiteX24" fmla="*/ 172616 w 183012"/>
                <a:gd name="connsiteY24" fmla="*/ 36015 h 172074"/>
                <a:gd name="connsiteX25" fmla="*/ 171608 w 183012"/>
                <a:gd name="connsiteY25" fmla="*/ 49427 h 172074"/>
                <a:gd name="connsiteX26" fmla="*/ 171355 w 183012"/>
                <a:gd name="connsiteY26" fmla="*/ 53982 h 172074"/>
                <a:gd name="connsiteX27" fmla="*/ 174381 w 183012"/>
                <a:gd name="connsiteY27" fmla="*/ 57019 h 172074"/>
                <a:gd name="connsiteX28" fmla="*/ 177912 w 183012"/>
                <a:gd name="connsiteY28" fmla="*/ 50692 h 172074"/>
                <a:gd name="connsiteX29" fmla="*/ 182955 w 183012"/>
                <a:gd name="connsiteY29" fmla="*/ 6914 h 172074"/>
                <a:gd name="connsiteX30" fmla="*/ 176147 w 183012"/>
                <a:gd name="connsiteY30" fmla="*/ 82 h 172074"/>
                <a:gd name="connsiteX31" fmla="*/ 48806 w 183012"/>
                <a:gd name="connsiteY31" fmla="*/ 82 h 172074"/>
                <a:gd name="connsiteX32" fmla="*/ 41241 w 183012"/>
                <a:gd name="connsiteY32" fmla="*/ 5143 h 172074"/>
                <a:gd name="connsiteX33" fmla="*/ 48301 w 183012"/>
                <a:gd name="connsiteY33" fmla="*/ 7927 h 172074"/>
                <a:gd name="connsiteX34" fmla="*/ 64692 w 183012"/>
                <a:gd name="connsiteY34" fmla="*/ 12482 h 172074"/>
                <a:gd name="connsiteX35" fmla="*/ 63431 w 183012"/>
                <a:gd name="connsiteY35" fmla="*/ 18555 h 172074"/>
                <a:gd name="connsiteX36" fmla="*/ 30146 w 183012"/>
                <a:gd name="connsiteY36" fmla="*/ 152419 h 172074"/>
                <a:gd name="connsiteX37" fmla="*/ 7199 w 183012"/>
                <a:gd name="connsiteY37" fmla="*/ 164312 h 172074"/>
                <a:gd name="connsiteX38" fmla="*/ 139 w 183012"/>
                <a:gd name="connsiteY38" fmla="*/ 169120 h 172074"/>
                <a:gd name="connsiteX39" fmla="*/ 7199 w 183012"/>
                <a:gd name="connsiteY39" fmla="*/ 172157 h 172074"/>
                <a:gd name="connsiteX40" fmla="*/ 138070 w 183012"/>
                <a:gd name="connsiteY40" fmla="*/ 172157 h 172074"/>
                <a:gd name="connsiteX41" fmla="*/ 145887 w 183012"/>
                <a:gd name="connsiteY41" fmla="*/ 167855 h 172074"/>
                <a:gd name="connsiteX42" fmla="*/ 169086 w 183012"/>
                <a:gd name="connsiteY42" fmla="*/ 113196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012" h="172074">
                  <a:moveTo>
                    <a:pt x="169086" y="113196"/>
                  </a:moveTo>
                  <a:cubicBezTo>
                    <a:pt x="169590" y="111931"/>
                    <a:pt x="170347" y="110159"/>
                    <a:pt x="170347" y="109653"/>
                  </a:cubicBezTo>
                  <a:cubicBezTo>
                    <a:pt x="170347" y="109400"/>
                    <a:pt x="170347" y="106870"/>
                    <a:pt x="167321" y="106870"/>
                  </a:cubicBezTo>
                  <a:cubicBezTo>
                    <a:pt x="165051" y="106870"/>
                    <a:pt x="164547" y="108388"/>
                    <a:pt x="164043" y="109906"/>
                  </a:cubicBezTo>
                  <a:cubicBezTo>
                    <a:pt x="147652" y="147358"/>
                    <a:pt x="138323" y="164312"/>
                    <a:pt x="95203" y="164312"/>
                  </a:cubicBezTo>
                  <a:lnTo>
                    <a:pt x="58388" y="164312"/>
                  </a:lnTo>
                  <a:cubicBezTo>
                    <a:pt x="54858" y="164312"/>
                    <a:pt x="54353" y="164312"/>
                    <a:pt x="52840" y="164059"/>
                  </a:cubicBezTo>
                  <a:cubicBezTo>
                    <a:pt x="50319" y="163806"/>
                    <a:pt x="49562" y="163553"/>
                    <a:pt x="49562" y="161529"/>
                  </a:cubicBezTo>
                  <a:cubicBezTo>
                    <a:pt x="49562" y="160770"/>
                    <a:pt x="49562" y="160263"/>
                    <a:pt x="50823" y="155708"/>
                  </a:cubicBezTo>
                  <a:lnTo>
                    <a:pt x="67970" y="86626"/>
                  </a:lnTo>
                  <a:lnTo>
                    <a:pt x="92934" y="86626"/>
                  </a:lnTo>
                  <a:cubicBezTo>
                    <a:pt x="114367" y="86626"/>
                    <a:pt x="114367" y="91940"/>
                    <a:pt x="114367" y="98266"/>
                  </a:cubicBezTo>
                  <a:cubicBezTo>
                    <a:pt x="114367" y="100037"/>
                    <a:pt x="114367" y="103074"/>
                    <a:pt x="112602" y="110665"/>
                  </a:cubicBezTo>
                  <a:cubicBezTo>
                    <a:pt x="112098" y="111931"/>
                    <a:pt x="111846" y="112690"/>
                    <a:pt x="111846" y="113449"/>
                  </a:cubicBezTo>
                  <a:cubicBezTo>
                    <a:pt x="111846" y="114714"/>
                    <a:pt x="112854" y="116233"/>
                    <a:pt x="115124" y="116233"/>
                  </a:cubicBezTo>
                  <a:cubicBezTo>
                    <a:pt x="117141" y="116233"/>
                    <a:pt x="117898" y="114967"/>
                    <a:pt x="118906" y="111172"/>
                  </a:cubicBezTo>
                  <a:lnTo>
                    <a:pt x="133279" y="51958"/>
                  </a:lnTo>
                  <a:cubicBezTo>
                    <a:pt x="133279" y="50439"/>
                    <a:pt x="132019" y="49174"/>
                    <a:pt x="130253" y="49174"/>
                  </a:cubicBezTo>
                  <a:cubicBezTo>
                    <a:pt x="127984" y="49174"/>
                    <a:pt x="127480" y="50692"/>
                    <a:pt x="126723" y="53729"/>
                  </a:cubicBezTo>
                  <a:cubicBezTo>
                    <a:pt x="121428" y="72961"/>
                    <a:pt x="116889" y="78781"/>
                    <a:pt x="93690" y="78781"/>
                  </a:cubicBezTo>
                  <a:lnTo>
                    <a:pt x="69987" y="78781"/>
                  </a:lnTo>
                  <a:lnTo>
                    <a:pt x="85117" y="17796"/>
                  </a:lnTo>
                  <a:cubicBezTo>
                    <a:pt x="87386" y="8939"/>
                    <a:pt x="87638" y="7927"/>
                    <a:pt x="98733" y="7927"/>
                  </a:cubicBezTo>
                  <a:lnTo>
                    <a:pt x="134288" y="7927"/>
                  </a:lnTo>
                  <a:cubicBezTo>
                    <a:pt x="165051" y="7927"/>
                    <a:pt x="172616" y="15265"/>
                    <a:pt x="172616" y="36015"/>
                  </a:cubicBezTo>
                  <a:cubicBezTo>
                    <a:pt x="172616" y="42089"/>
                    <a:pt x="172616" y="42595"/>
                    <a:pt x="171608" y="49427"/>
                  </a:cubicBezTo>
                  <a:cubicBezTo>
                    <a:pt x="171608" y="50945"/>
                    <a:pt x="171355" y="52717"/>
                    <a:pt x="171355" y="53982"/>
                  </a:cubicBezTo>
                  <a:cubicBezTo>
                    <a:pt x="171355" y="55247"/>
                    <a:pt x="172112" y="57019"/>
                    <a:pt x="174381" y="57019"/>
                  </a:cubicBezTo>
                  <a:cubicBezTo>
                    <a:pt x="177155" y="57019"/>
                    <a:pt x="177407" y="55500"/>
                    <a:pt x="177912" y="50692"/>
                  </a:cubicBezTo>
                  <a:lnTo>
                    <a:pt x="182955" y="6914"/>
                  </a:lnTo>
                  <a:cubicBezTo>
                    <a:pt x="183711" y="82"/>
                    <a:pt x="182451" y="82"/>
                    <a:pt x="176147" y="82"/>
                  </a:cubicBezTo>
                  <a:lnTo>
                    <a:pt x="48806" y="82"/>
                  </a:lnTo>
                  <a:cubicBezTo>
                    <a:pt x="43763" y="82"/>
                    <a:pt x="41241" y="82"/>
                    <a:pt x="41241" y="5143"/>
                  </a:cubicBezTo>
                  <a:cubicBezTo>
                    <a:pt x="41241" y="7927"/>
                    <a:pt x="43510" y="7927"/>
                    <a:pt x="48301" y="7927"/>
                  </a:cubicBezTo>
                  <a:cubicBezTo>
                    <a:pt x="57631" y="7927"/>
                    <a:pt x="64692" y="7927"/>
                    <a:pt x="64692" y="12482"/>
                  </a:cubicBezTo>
                  <a:cubicBezTo>
                    <a:pt x="64692" y="13494"/>
                    <a:pt x="64692" y="14000"/>
                    <a:pt x="63431" y="18555"/>
                  </a:cubicBezTo>
                  <a:lnTo>
                    <a:pt x="30146" y="152419"/>
                  </a:lnTo>
                  <a:cubicBezTo>
                    <a:pt x="27624" y="162288"/>
                    <a:pt x="27120" y="164312"/>
                    <a:pt x="7199" y="164312"/>
                  </a:cubicBezTo>
                  <a:cubicBezTo>
                    <a:pt x="2913" y="164312"/>
                    <a:pt x="139" y="164312"/>
                    <a:pt x="139" y="169120"/>
                  </a:cubicBezTo>
                  <a:cubicBezTo>
                    <a:pt x="139" y="172157"/>
                    <a:pt x="2408" y="172157"/>
                    <a:pt x="7199" y="172157"/>
                  </a:cubicBezTo>
                  <a:lnTo>
                    <a:pt x="138070" y="172157"/>
                  </a:lnTo>
                  <a:cubicBezTo>
                    <a:pt x="143870" y="172157"/>
                    <a:pt x="144122" y="171904"/>
                    <a:pt x="145887" y="167855"/>
                  </a:cubicBezTo>
                  <a:lnTo>
                    <a:pt x="169086" y="113196"/>
                  </a:lnTo>
                  <a:close/>
                </a:path>
              </a:pathLst>
            </a:custGeom>
            <a:solidFill>
              <a:srgbClr val="000000"/>
            </a:solidFill>
            <a:ln w="25288"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FFE44F2A-6C93-B3BF-69C9-9E3B7C7CB0DB}"/>
                </a:ext>
              </a:extLst>
            </p:cNvPr>
            <p:cNvSpPr/>
            <p:nvPr>
              <p:custDataLst>
                <p:tags r:id="rId11"/>
              </p:custDataLst>
            </p:nvPr>
          </p:nvSpPr>
          <p:spPr>
            <a:xfrm>
              <a:off x="6268690" y="4435351"/>
              <a:ext cx="58501" cy="253051"/>
            </a:xfrm>
            <a:custGeom>
              <a:avLst/>
              <a:gdLst>
                <a:gd name="connsiteX0" fmla="*/ 58648 w 58501"/>
                <a:gd name="connsiteY0" fmla="*/ 126608 h 253051"/>
                <a:gd name="connsiteX1" fmla="*/ 42005 w 58501"/>
                <a:gd name="connsiteY1" fmla="*/ 47656 h 253051"/>
                <a:gd name="connsiteX2" fmla="*/ 2668 w 58501"/>
                <a:gd name="connsiteY2" fmla="*/ 82 h 253051"/>
                <a:gd name="connsiteX3" fmla="*/ 147 w 58501"/>
                <a:gd name="connsiteY3" fmla="*/ 2613 h 253051"/>
                <a:gd name="connsiteX4" fmla="*/ 4938 w 58501"/>
                <a:gd name="connsiteY4" fmla="*/ 8433 h 253051"/>
                <a:gd name="connsiteX5" fmla="*/ 44023 w 58501"/>
                <a:gd name="connsiteY5" fmla="*/ 126608 h 253051"/>
                <a:gd name="connsiteX6" fmla="*/ 3425 w 58501"/>
                <a:gd name="connsiteY6" fmla="*/ 246301 h 253051"/>
                <a:gd name="connsiteX7" fmla="*/ 147 w 58501"/>
                <a:gd name="connsiteY7" fmla="*/ 250603 h 253051"/>
                <a:gd name="connsiteX8" fmla="*/ 2668 w 58501"/>
                <a:gd name="connsiteY8" fmla="*/ 253133 h 253051"/>
                <a:gd name="connsiteX9" fmla="*/ 42762 w 58501"/>
                <a:gd name="connsiteY9" fmla="*/ 203788 h 253051"/>
                <a:gd name="connsiteX10" fmla="*/ 58648 w 58501"/>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648" y="126608"/>
                  </a:moveTo>
                  <a:cubicBezTo>
                    <a:pt x="58648" y="106870"/>
                    <a:pt x="55874" y="76250"/>
                    <a:pt x="42005" y="47656"/>
                  </a:cubicBezTo>
                  <a:cubicBezTo>
                    <a:pt x="26876" y="16530"/>
                    <a:pt x="5190" y="82"/>
                    <a:pt x="2668" y="82"/>
                  </a:cubicBezTo>
                  <a:cubicBezTo>
                    <a:pt x="1155" y="82"/>
                    <a:pt x="147" y="1094"/>
                    <a:pt x="147" y="2613"/>
                  </a:cubicBezTo>
                  <a:cubicBezTo>
                    <a:pt x="147" y="3372"/>
                    <a:pt x="147" y="3878"/>
                    <a:pt x="4938" y="8433"/>
                  </a:cubicBezTo>
                  <a:cubicBezTo>
                    <a:pt x="29649" y="33485"/>
                    <a:pt x="44023" y="73720"/>
                    <a:pt x="44023" y="126608"/>
                  </a:cubicBezTo>
                  <a:cubicBezTo>
                    <a:pt x="44023" y="169879"/>
                    <a:pt x="34693" y="214416"/>
                    <a:pt x="3425" y="246301"/>
                  </a:cubicBezTo>
                  <a:cubicBezTo>
                    <a:pt x="147" y="249337"/>
                    <a:pt x="147" y="249844"/>
                    <a:pt x="147" y="250603"/>
                  </a:cubicBezTo>
                  <a:cubicBezTo>
                    <a:pt x="147" y="252121"/>
                    <a:pt x="1155" y="253133"/>
                    <a:pt x="2668" y="253133"/>
                  </a:cubicBezTo>
                  <a:cubicBezTo>
                    <a:pt x="5190" y="253133"/>
                    <a:pt x="27884" y="235926"/>
                    <a:pt x="42762" y="203788"/>
                  </a:cubicBezTo>
                  <a:cubicBezTo>
                    <a:pt x="55622" y="175953"/>
                    <a:pt x="58648" y="147864"/>
                    <a:pt x="58648" y="126608"/>
                  </a:cubicBezTo>
                  <a:close/>
                </a:path>
              </a:pathLst>
            </a:custGeom>
            <a:solidFill>
              <a:srgbClr val="000000"/>
            </a:solidFill>
            <a:ln w="25288"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B298133E-70F3-0788-56F4-6CC0B7767BD6}"/>
                </a:ext>
              </a:extLst>
            </p:cNvPr>
            <p:cNvSpPr/>
            <p:nvPr>
              <p:custDataLst>
                <p:tags r:id="rId12"/>
              </p:custDataLst>
            </p:nvPr>
          </p:nvSpPr>
          <p:spPr>
            <a:xfrm>
              <a:off x="6436542" y="4532270"/>
              <a:ext cx="167686" cy="59213"/>
            </a:xfrm>
            <a:custGeom>
              <a:avLst/>
              <a:gdLst>
                <a:gd name="connsiteX0" fmla="*/ 159266 w 167686"/>
                <a:gd name="connsiteY0" fmla="*/ 10204 h 59213"/>
                <a:gd name="connsiteX1" fmla="*/ 167840 w 167686"/>
                <a:gd name="connsiteY1" fmla="*/ 5143 h 59213"/>
                <a:gd name="connsiteX2" fmla="*/ 159519 w 167686"/>
                <a:gd name="connsiteY2" fmla="*/ 82 h 59213"/>
                <a:gd name="connsiteX3" fmla="*/ 8475 w 167686"/>
                <a:gd name="connsiteY3" fmla="*/ 82 h 59213"/>
                <a:gd name="connsiteX4" fmla="*/ 153 w 167686"/>
                <a:gd name="connsiteY4" fmla="*/ 5143 h 59213"/>
                <a:gd name="connsiteX5" fmla="*/ 8727 w 167686"/>
                <a:gd name="connsiteY5" fmla="*/ 10204 h 59213"/>
                <a:gd name="connsiteX6" fmla="*/ 159266 w 167686"/>
                <a:gd name="connsiteY6" fmla="*/ 10204 h 59213"/>
                <a:gd name="connsiteX7" fmla="*/ 159519 w 167686"/>
                <a:gd name="connsiteY7" fmla="*/ 59296 h 59213"/>
                <a:gd name="connsiteX8" fmla="*/ 167840 w 167686"/>
                <a:gd name="connsiteY8" fmla="*/ 54235 h 59213"/>
                <a:gd name="connsiteX9" fmla="*/ 159266 w 167686"/>
                <a:gd name="connsiteY9" fmla="*/ 49174 h 59213"/>
                <a:gd name="connsiteX10" fmla="*/ 8727 w 167686"/>
                <a:gd name="connsiteY10" fmla="*/ 49174 h 59213"/>
                <a:gd name="connsiteX11" fmla="*/ 153 w 167686"/>
                <a:gd name="connsiteY11" fmla="*/ 54235 h 59213"/>
                <a:gd name="connsiteX12" fmla="*/ 8475 w 167686"/>
                <a:gd name="connsiteY12" fmla="*/ 59296 h 59213"/>
                <a:gd name="connsiteX13" fmla="*/ 159519 w 167686"/>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86" h="59213">
                  <a:moveTo>
                    <a:pt x="159266" y="10204"/>
                  </a:moveTo>
                  <a:cubicBezTo>
                    <a:pt x="163049" y="10204"/>
                    <a:pt x="167840" y="10204"/>
                    <a:pt x="167840" y="5143"/>
                  </a:cubicBezTo>
                  <a:cubicBezTo>
                    <a:pt x="167840" y="82"/>
                    <a:pt x="163049" y="82"/>
                    <a:pt x="159519" y="82"/>
                  </a:cubicBezTo>
                  <a:lnTo>
                    <a:pt x="8475" y="82"/>
                  </a:lnTo>
                  <a:cubicBezTo>
                    <a:pt x="4944" y="82"/>
                    <a:pt x="153" y="82"/>
                    <a:pt x="153" y="5143"/>
                  </a:cubicBezTo>
                  <a:cubicBezTo>
                    <a:pt x="153" y="10204"/>
                    <a:pt x="4944" y="10204"/>
                    <a:pt x="8727" y="10204"/>
                  </a:cubicBezTo>
                  <a:lnTo>
                    <a:pt x="159266" y="10204"/>
                  </a:lnTo>
                  <a:close/>
                  <a:moveTo>
                    <a:pt x="159519" y="59296"/>
                  </a:moveTo>
                  <a:cubicBezTo>
                    <a:pt x="163049" y="59296"/>
                    <a:pt x="167840" y="59296"/>
                    <a:pt x="167840" y="54235"/>
                  </a:cubicBezTo>
                  <a:cubicBezTo>
                    <a:pt x="167840" y="49174"/>
                    <a:pt x="163049" y="49174"/>
                    <a:pt x="159266" y="49174"/>
                  </a:cubicBezTo>
                  <a:lnTo>
                    <a:pt x="8727" y="49174"/>
                  </a:lnTo>
                  <a:cubicBezTo>
                    <a:pt x="4944" y="49174"/>
                    <a:pt x="153" y="49174"/>
                    <a:pt x="153" y="54235"/>
                  </a:cubicBezTo>
                  <a:cubicBezTo>
                    <a:pt x="153" y="59296"/>
                    <a:pt x="4944" y="59296"/>
                    <a:pt x="8475" y="59296"/>
                  </a:cubicBezTo>
                  <a:lnTo>
                    <a:pt x="159519" y="59296"/>
                  </a:lnTo>
                  <a:close/>
                </a:path>
              </a:pathLst>
            </a:custGeom>
            <a:solidFill>
              <a:srgbClr val="000000"/>
            </a:solidFill>
            <a:ln w="25288"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47BACDB9-B44F-2C0F-8614-498ECFC6C211}"/>
                </a:ext>
              </a:extLst>
            </p:cNvPr>
            <p:cNvSpPr/>
            <p:nvPr>
              <p:custDataLst>
                <p:tags r:id="rId13"/>
              </p:custDataLst>
            </p:nvPr>
          </p:nvSpPr>
          <p:spPr>
            <a:xfrm>
              <a:off x="6709519" y="4556816"/>
              <a:ext cx="154069" cy="10122"/>
            </a:xfrm>
            <a:custGeom>
              <a:avLst/>
              <a:gdLst>
                <a:gd name="connsiteX0" fmla="*/ 145408 w 154069"/>
                <a:gd name="connsiteY0" fmla="*/ 10204 h 10122"/>
                <a:gd name="connsiteX1" fmla="*/ 154234 w 154069"/>
                <a:gd name="connsiteY1" fmla="*/ 5143 h 10122"/>
                <a:gd name="connsiteX2" fmla="*/ 145408 w 154069"/>
                <a:gd name="connsiteY2" fmla="*/ 82 h 10122"/>
                <a:gd name="connsiteX3" fmla="*/ 8990 w 154069"/>
                <a:gd name="connsiteY3" fmla="*/ 82 h 10122"/>
                <a:gd name="connsiteX4" fmla="*/ 164 w 154069"/>
                <a:gd name="connsiteY4" fmla="*/ 5143 h 10122"/>
                <a:gd name="connsiteX5" fmla="*/ 8990 w 154069"/>
                <a:gd name="connsiteY5" fmla="*/ 10204 h 10122"/>
                <a:gd name="connsiteX6" fmla="*/ 145408 w 154069"/>
                <a:gd name="connsiteY6" fmla="*/ 1020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69" h="10122">
                  <a:moveTo>
                    <a:pt x="145408" y="10204"/>
                  </a:moveTo>
                  <a:cubicBezTo>
                    <a:pt x="149695" y="10204"/>
                    <a:pt x="154234" y="10204"/>
                    <a:pt x="154234" y="5143"/>
                  </a:cubicBezTo>
                  <a:cubicBezTo>
                    <a:pt x="154234" y="82"/>
                    <a:pt x="149695" y="82"/>
                    <a:pt x="145408" y="82"/>
                  </a:cubicBezTo>
                  <a:lnTo>
                    <a:pt x="8990" y="82"/>
                  </a:lnTo>
                  <a:cubicBezTo>
                    <a:pt x="4703" y="82"/>
                    <a:pt x="164" y="82"/>
                    <a:pt x="164" y="5143"/>
                  </a:cubicBezTo>
                  <a:cubicBezTo>
                    <a:pt x="164" y="10204"/>
                    <a:pt x="4703" y="10204"/>
                    <a:pt x="8990" y="10204"/>
                  </a:cubicBezTo>
                  <a:lnTo>
                    <a:pt x="145408" y="10204"/>
                  </a:lnTo>
                  <a:close/>
                </a:path>
              </a:pathLst>
            </a:custGeom>
            <a:solidFill>
              <a:srgbClr val="000000"/>
            </a:solidFill>
            <a:ln w="25288"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885846FB-623E-9F0C-D662-80A6C7096D93}"/>
                </a:ext>
              </a:extLst>
            </p:cNvPr>
            <p:cNvSpPr/>
            <p:nvPr>
              <p:custDataLst>
                <p:tags r:id="rId14"/>
              </p:custDataLst>
            </p:nvPr>
          </p:nvSpPr>
          <p:spPr>
            <a:xfrm>
              <a:off x="6935061" y="4449522"/>
              <a:ext cx="55979" cy="175617"/>
            </a:xfrm>
            <a:custGeom>
              <a:avLst/>
              <a:gdLst>
                <a:gd name="connsiteX0" fmla="*/ 36484 w 55979"/>
                <a:gd name="connsiteY0" fmla="*/ 82 h 175617"/>
                <a:gd name="connsiteX1" fmla="*/ 173 w 55979"/>
                <a:gd name="connsiteY1" fmla="*/ 2866 h 175617"/>
                <a:gd name="connsiteX2" fmla="*/ 173 w 55979"/>
                <a:gd name="connsiteY2" fmla="*/ 10710 h 175617"/>
                <a:gd name="connsiteX3" fmla="*/ 19842 w 55979"/>
                <a:gd name="connsiteY3" fmla="*/ 24881 h 175617"/>
                <a:gd name="connsiteX4" fmla="*/ 19842 w 55979"/>
                <a:gd name="connsiteY4" fmla="*/ 156468 h 175617"/>
                <a:gd name="connsiteX5" fmla="*/ 173 w 55979"/>
                <a:gd name="connsiteY5" fmla="*/ 167855 h 175617"/>
                <a:gd name="connsiteX6" fmla="*/ 173 w 55979"/>
                <a:gd name="connsiteY6" fmla="*/ 175700 h 175617"/>
                <a:gd name="connsiteX7" fmla="*/ 28163 w 55979"/>
                <a:gd name="connsiteY7" fmla="*/ 174940 h 175617"/>
                <a:gd name="connsiteX8" fmla="*/ 56153 w 55979"/>
                <a:gd name="connsiteY8" fmla="*/ 175700 h 175617"/>
                <a:gd name="connsiteX9" fmla="*/ 56153 w 55979"/>
                <a:gd name="connsiteY9" fmla="*/ 167855 h 175617"/>
                <a:gd name="connsiteX10" fmla="*/ 36484 w 55979"/>
                <a:gd name="connsiteY10" fmla="*/ 156468 h 175617"/>
                <a:gd name="connsiteX11" fmla="*/ 36484 w 55979"/>
                <a:gd name="connsiteY11" fmla="*/ 82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79" h="175617">
                  <a:moveTo>
                    <a:pt x="36484" y="82"/>
                  </a:moveTo>
                  <a:lnTo>
                    <a:pt x="173" y="2866"/>
                  </a:lnTo>
                  <a:lnTo>
                    <a:pt x="173" y="10710"/>
                  </a:lnTo>
                  <a:cubicBezTo>
                    <a:pt x="17825" y="10710"/>
                    <a:pt x="19842" y="12482"/>
                    <a:pt x="19842" y="24881"/>
                  </a:cubicBezTo>
                  <a:lnTo>
                    <a:pt x="19842" y="156468"/>
                  </a:lnTo>
                  <a:cubicBezTo>
                    <a:pt x="19842" y="167855"/>
                    <a:pt x="17068" y="167855"/>
                    <a:pt x="173" y="167855"/>
                  </a:cubicBezTo>
                  <a:lnTo>
                    <a:pt x="173" y="175700"/>
                  </a:lnTo>
                  <a:cubicBezTo>
                    <a:pt x="8495" y="175446"/>
                    <a:pt x="21859" y="174940"/>
                    <a:pt x="28163" y="174940"/>
                  </a:cubicBezTo>
                  <a:cubicBezTo>
                    <a:pt x="34467" y="174940"/>
                    <a:pt x="46823" y="175446"/>
                    <a:pt x="56153" y="175700"/>
                  </a:cubicBezTo>
                  <a:lnTo>
                    <a:pt x="56153" y="167855"/>
                  </a:lnTo>
                  <a:cubicBezTo>
                    <a:pt x="39258" y="167855"/>
                    <a:pt x="36484" y="167855"/>
                    <a:pt x="36484" y="156468"/>
                  </a:cubicBezTo>
                  <a:lnTo>
                    <a:pt x="36484" y="82"/>
                  </a:lnTo>
                  <a:close/>
                </a:path>
              </a:pathLst>
            </a:custGeom>
            <a:solidFill>
              <a:srgbClr val="000000"/>
            </a:solidFill>
            <a:ln w="25288"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41B0D272-A9DB-D323-B19C-E85E356ECBBF}"/>
                </a:ext>
              </a:extLst>
            </p:cNvPr>
            <p:cNvSpPr/>
            <p:nvPr>
              <p:custDataLst>
                <p:tags r:id="rId15"/>
              </p:custDataLst>
            </p:nvPr>
          </p:nvSpPr>
          <p:spPr>
            <a:xfrm>
              <a:off x="7003845" y="4511772"/>
              <a:ext cx="111706" cy="116150"/>
            </a:xfrm>
            <a:custGeom>
              <a:avLst/>
              <a:gdLst>
                <a:gd name="connsiteX0" fmla="*/ 111883 w 111706"/>
                <a:gd name="connsiteY0" fmla="*/ 59296 h 116150"/>
                <a:gd name="connsiteX1" fmla="*/ 56156 w 111706"/>
                <a:gd name="connsiteY1" fmla="*/ 82 h 116150"/>
                <a:gd name="connsiteX2" fmla="*/ 176 w 111706"/>
                <a:gd name="connsiteY2" fmla="*/ 59296 h 116150"/>
                <a:gd name="connsiteX3" fmla="*/ 55903 w 111706"/>
                <a:gd name="connsiteY3" fmla="*/ 116233 h 116150"/>
                <a:gd name="connsiteX4" fmla="*/ 111883 w 111706"/>
                <a:gd name="connsiteY4" fmla="*/ 59296 h 116150"/>
                <a:gd name="connsiteX5" fmla="*/ 56156 w 111706"/>
                <a:gd name="connsiteY5" fmla="*/ 109906 h 116150"/>
                <a:gd name="connsiteX6" fmla="*/ 27409 w 111706"/>
                <a:gd name="connsiteY6" fmla="*/ 92952 h 116150"/>
                <a:gd name="connsiteX7" fmla="*/ 21105 w 111706"/>
                <a:gd name="connsiteY7" fmla="*/ 57272 h 116150"/>
                <a:gd name="connsiteX8" fmla="*/ 27157 w 111706"/>
                <a:gd name="connsiteY8" fmla="*/ 22604 h 116150"/>
                <a:gd name="connsiteX9" fmla="*/ 55903 w 111706"/>
                <a:gd name="connsiteY9" fmla="*/ 5649 h 116150"/>
                <a:gd name="connsiteX10" fmla="*/ 84398 w 111706"/>
                <a:gd name="connsiteY10" fmla="*/ 22098 h 116150"/>
                <a:gd name="connsiteX11" fmla="*/ 90954 w 111706"/>
                <a:gd name="connsiteY11" fmla="*/ 57272 h 116150"/>
                <a:gd name="connsiteX12" fmla="*/ 85406 w 111706"/>
                <a:gd name="connsiteY12" fmla="*/ 91180 h 116150"/>
                <a:gd name="connsiteX13" fmla="*/ 56156 w 111706"/>
                <a:gd name="connsiteY13" fmla="*/ 10990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06" h="116150">
                  <a:moveTo>
                    <a:pt x="111883" y="59296"/>
                  </a:moveTo>
                  <a:cubicBezTo>
                    <a:pt x="111883" y="26906"/>
                    <a:pt x="86667" y="82"/>
                    <a:pt x="56156" y="82"/>
                  </a:cubicBezTo>
                  <a:cubicBezTo>
                    <a:pt x="24636" y="82"/>
                    <a:pt x="176" y="27665"/>
                    <a:pt x="176" y="59296"/>
                  </a:cubicBezTo>
                  <a:cubicBezTo>
                    <a:pt x="176" y="91940"/>
                    <a:pt x="26401" y="116233"/>
                    <a:pt x="55903" y="116233"/>
                  </a:cubicBezTo>
                  <a:cubicBezTo>
                    <a:pt x="86415" y="116233"/>
                    <a:pt x="111883" y="91434"/>
                    <a:pt x="111883" y="59296"/>
                  </a:cubicBezTo>
                  <a:close/>
                  <a:moveTo>
                    <a:pt x="56156" y="109906"/>
                  </a:moveTo>
                  <a:cubicBezTo>
                    <a:pt x="45313" y="109906"/>
                    <a:pt x="34218" y="104592"/>
                    <a:pt x="27409" y="92952"/>
                  </a:cubicBezTo>
                  <a:cubicBezTo>
                    <a:pt x="21105" y="81818"/>
                    <a:pt x="21105" y="66381"/>
                    <a:pt x="21105" y="57272"/>
                  </a:cubicBezTo>
                  <a:cubicBezTo>
                    <a:pt x="21105" y="47403"/>
                    <a:pt x="21105" y="33738"/>
                    <a:pt x="27157" y="22604"/>
                  </a:cubicBezTo>
                  <a:cubicBezTo>
                    <a:pt x="33966" y="10963"/>
                    <a:pt x="45817" y="5649"/>
                    <a:pt x="55903" y="5649"/>
                  </a:cubicBezTo>
                  <a:cubicBezTo>
                    <a:pt x="66999" y="5649"/>
                    <a:pt x="77841" y="11216"/>
                    <a:pt x="84398" y="22098"/>
                  </a:cubicBezTo>
                  <a:cubicBezTo>
                    <a:pt x="90954" y="32979"/>
                    <a:pt x="90954" y="47656"/>
                    <a:pt x="90954" y="57272"/>
                  </a:cubicBezTo>
                  <a:cubicBezTo>
                    <a:pt x="90954" y="66381"/>
                    <a:pt x="90954" y="80046"/>
                    <a:pt x="85406" y="91180"/>
                  </a:cubicBezTo>
                  <a:cubicBezTo>
                    <a:pt x="79859" y="102568"/>
                    <a:pt x="68764" y="109906"/>
                    <a:pt x="56156" y="109906"/>
                  </a:cubicBezTo>
                  <a:close/>
                </a:path>
              </a:pathLst>
            </a:custGeom>
            <a:solidFill>
              <a:srgbClr val="000000"/>
            </a:solidFill>
            <a:ln w="25288"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7396A860-A30F-7AF5-BAA6-760E5C141B88}"/>
                </a:ext>
              </a:extLst>
            </p:cNvPr>
            <p:cNvSpPr/>
            <p:nvPr>
              <p:custDataLst>
                <p:tags r:id="rId16"/>
              </p:custDataLst>
            </p:nvPr>
          </p:nvSpPr>
          <p:spPr>
            <a:xfrm>
              <a:off x="7129926" y="4510507"/>
              <a:ext cx="115237" cy="166760"/>
            </a:xfrm>
            <a:custGeom>
              <a:avLst/>
              <a:gdLst>
                <a:gd name="connsiteX0" fmla="*/ 49100 w 115237"/>
                <a:gd name="connsiteY0" fmla="*/ 71189 h 166760"/>
                <a:gd name="connsiteX1" fmla="*/ 27162 w 115237"/>
                <a:gd name="connsiteY1" fmla="*/ 40064 h 166760"/>
                <a:gd name="connsiteX2" fmla="*/ 31197 w 115237"/>
                <a:gd name="connsiteY2" fmla="*/ 18808 h 166760"/>
                <a:gd name="connsiteX3" fmla="*/ 49100 w 115237"/>
                <a:gd name="connsiteY3" fmla="*/ 8686 h 166760"/>
                <a:gd name="connsiteX4" fmla="*/ 71038 w 115237"/>
                <a:gd name="connsiteY4" fmla="*/ 39811 h 166760"/>
                <a:gd name="connsiteX5" fmla="*/ 67003 w 115237"/>
                <a:gd name="connsiteY5" fmla="*/ 61067 h 166760"/>
                <a:gd name="connsiteX6" fmla="*/ 49100 w 115237"/>
                <a:gd name="connsiteY6" fmla="*/ 71189 h 166760"/>
                <a:gd name="connsiteX7" fmla="*/ 19850 w 115237"/>
                <a:gd name="connsiteY7" fmla="*/ 81058 h 166760"/>
                <a:gd name="connsiteX8" fmla="*/ 24136 w 115237"/>
                <a:gd name="connsiteY8" fmla="*/ 69165 h 166760"/>
                <a:gd name="connsiteX9" fmla="*/ 49100 w 115237"/>
                <a:gd name="connsiteY9" fmla="*/ 77010 h 166760"/>
                <a:gd name="connsiteX10" fmla="*/ 89950 w 115237"/>
                <a:gd name="connsiteY10" fmla="*/ 40064 h 166760"/>
                <a:gd name="connsiteX11" fmla="*/ 79611 w 115237"/>
                <a:gd name="connsiteY11" fmla="*/ 15518 h 166760"/>
                <a:gd name="connsiteX12" fmla="*/ 102306 w 115237"/>
                <a:gd name="connsiteY12" fmla="*/ 5649 h 166760"/>
                <a:gd name="connsiteX13" fmla="*/ 104827 w 115237"/>
                <a:gd name="connsiteY13" fmla="*/ 5902 h 166760"/>
                <a:gd name="connsiteX14" fmla="*/ 100793 w 115237"/>
                <a:gd name="connsiteY14" fmla="*/ 12735 h 166760"/>
                <a:gd name="connsiteX15" fmla="*/ 108106 w 115237"/>
                <a:gd name="connsiteY15" fmla="*/ 20073 h 166760"/>
                <a:gd name="connsiteX16" fmla="*/ 115418 w 115237"/>
                <a:gd name="connsiteY16" fmla="*/ 12482 h 166760"/>
                <a:gd name="connsiteX17" fmla="*/ 102558 w 115237"/>
                <a:gd name="connsiteY17" fmla="*/ 82 h 166760"/>
                <a:gd name="connsiteX18" fmla="*/ 75829 w 115237"/>
                <a:gd name="connsiteY18" fmla="*/ 11975 h 166760"/>
                <a:gd name="connsiteX19" fmla="*/ 49100 w 115237"/>
                <a:gd name="connsiteY19" fmla="*/ 2866 h 166760"/>
                <a:gd name="connsiteX20" fmla="*/ 8250 w 115237"/>
                <a:gd name="connsiteY20" fmla="*/ 39811 h 166760"/>
                <a:gd name="connsiteX21" fmla="*/ 20102 w 115237"/>
                <a:gd name="connsiteY21" fmla="*/ 65875 h 166760"/>
                <a:gd name="connsiteX22" fmla="*/ 12285 w 115237"/>
                <a:gd name="connsiteY22" fmla="*/ 86879 h 166760"/>
                <a:gd name="connsiteX23" fmla="*/ 23380 w 115237"/>
                <a:gd name="connsiteY23" fmla="*/ 109400 h 166760"/>
                <a:gd name="connsiteX24" fmla="*/ 181 w 115237"/>
                <a:gd name="connsiteY24" fmla="*/ 134705 h 166760"/>
                <a:gd name="connsiteX25" fmla="*/ 55908 w 115237"/>
                <a:gd name="connsiteY25" fmla="*/ 166843 h 166760"/>
                <a:gd name="connsiteX26" fmla="*/ 111888 w 115237"/>
                <a:gd name="connsiteY26" fmla="*/ 134199 h 166760"/>
                <a:gd name="connsiteX27" fmla="*/ 95498 w 115237"/>
                <a:gd name="connsiteY27" fmla="*/ 105351 h 166760"/>
                <a:gd name="connsiteX28" fmla="*/ 52126 w 115237"/>
                <a:gd name="connsiteY28" fmla="*/ 98266 h 166760"/>
                <a:gd name="connsiteX29" fmla="*/ 33214 w 115237"/>
                <a:gd name="connsiteY29" fmla="*/ 98013 h 166760"/>
                <a:gd name="connsiteX30" fmla="*/ 19850 w 115237"/>
                <a:gd name="connsiteY30" fmla="*/ 81058 h 166760"/>
                <a:gd name="connsiteX31" fmla="*/ 56161 w 115237"/>
                <a:gd name="connsiteY31" fmla="*/ 161023 h 166760"/>
                <a:gd name="connsiteX32" fmla="*/ 13293 w 115237"/>
                <a:gd name="connsiteY32" fmla="*/ 134705 h 166760"/>
                <a:gd name="connsiteX33" fmla="*/ 33971 w 115237"/>
                <a:gd name="connsiteY33" fmla="*/ 112943 h 166760"/>
                <a:gd name="connsiteX34" fmla="*/ 48848 w 115237"/>
                <a:gd name="connsiteY34" fmla="*/ 112943 h 166760"/>
                <a:gd name="connsiteX35" fmla="*/ 98776 w 115237"/>
                <a:gd name="connsiteY35" fmla="*/ 134705 h 166760"/>
                <a:gd name="connsiteX36" fmla="*/ 56161 w 115237"/>
                <a:gd name="connsiteY36" fmla="*/ 16102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237" h="166760">
                  <a:moveTo>
                    <a:pt x="49100" y="71189"/>
                  </a:moveTo>
                  <a:cubicBezTo>
                    <a:pt x="27162" y="71189"/>
                    <a:pt x="27162" y="45884"/>
                    <a:pt x="27162" y="40064"/>
                  </a:cubicBezTo>
                  <a:cubicBezTo>
                    <a:pt x="27162" y="33232"/>
                    <a:pt x="27414" y="25134"/>
                    <a:pt x="31197" y="18808"/>
                  </a:cubicBezTo>
                  <a:cubicBezTo>
                    <a:pt x="33214" y="15771"/>
                    <a:pt x="39014" y="8686"/>
                    <a:pt x="49100" y="8686"/>
                  </a:cubicBezTo>
                  <a:cubicBezTo>
                    <a:pt x="71038" y="8686"/>
                    <a:pt x="71038" y="33991"/>
                    <a:pt x="71038" y="39811"/>
                  </a:cubicBezTo>
                  <a:cubicBezTo>
                    <a:pt x="71038" y="46643"/>
                    <a:pt x="70786" y="54741"/>
                    <a:pt x="67003" y="61067"/>
                  </a:cubicBezTo>
                  <a:cubicBezTo>
                    <a:pt x="64986" y="64104"/>
                    <a:pt x="59187" y="71189"/>
                    <a:pt x="49100" y="71189"/>
                  </a:cubicBezTo>
                  <a:close/>
                  <a:moveTo>
                    <a:pt x="19850" y="81058"/>
                  </a:moveTo>
                  <a:cubicBezTo>
                    <a:pt x="19850" y="80046"/>
                    <a:pt x="19850" y="74226"/>
                    <a:pt x="24136" y="69165"/>
                  </a:cubicBezTo>
                  <a:cubicBezTo>
                    <a:pt x="33971" y="76250"/>
                    <a:pt x="44309" y="77010"/>
                    <a:pt x="49100" y="77010"/>
                  </a:cubicBezTo>
                  <a:cubicBezTo>
                    <a:pt x="72551" y="77010"/>
                    <a:pt x="89950" y="59549"/>
                    <a:pt x="89950" y="40064"/>
                  </a:cubicBezTo>
                  <a:cubicBezTo>
                    <a:pt x="89950" y="30701"/>
                    <a:pt x="85915" y="21338"/>
                    <a:pt x="79611" y="15518"/>
                  </a:cubicBezTo>
                  <a:cubicBezTo>
                    <a:pt x="88689" y="6914"/>
                    <a:pt x="97767" y="5649"/>
                    <a:pt x="102306" y="5649"/>
                  </a:cubicBezTo>
                  <a:cubicBezTo>
                    <a:pt x="102810" y="5649"/>
                    <a:pt x="104071" y="5649"/>
                    <a:pt x="104827" y="5902"/>
                  </a:cubicBezTo>
                  <a:cubicBezTo>
                    <a:pt x="102054" y="6914"/>
                    <a:pt x="100793" y="9698"/>
                    <a:pt x="100793" y="12735"/>
                  </a:cubicBezTo>
                  <a:cubicBezTo>
                    <a:pt x="100793" y="17037"/>
                    <a:pt x="104071" y="20073"/>
                    <a:pt x="108106" y="20073"/>
                  </a:cubicBezTo>
                  <a:cubicBezTo>
                    <a:pt x="110627" y="20073"/>
                    <a:pt x="115418" y="18302"/>
                    <a:pt x="115418" y="12482"/>
                  </a:cubicBezTo>
                  <a:cubicBezTo>
                    <a:pt x="115418" y="8180"/>
                    <a:pt x="112392" y="82"/>
                    <a:pt x="102558" y="82"/>
                  </a:cubicBezTo>
                  <a:cubicBezTo>
                    <a:pt x="97515" y="82"/>
                    <a:pt x="86420" y="1600"/>
                    <a:pt x="75829" y="11975"/>
                  </a:cubicBezTo>
                  <a:cubicBezTo>
                    <a:pt x="65238" y="3625"/>
                    <a:pt x="54648" y="2866"/>
                    <a:pt x="49100" y="2866"/>
                  </a:cubicBezTo>
                  <a:cubicBezTo>
                    <a:pt x="25649" y="2866"/>
                    <a:pt x="8250" y="20326"/>
                    <a:pt x="8250" y="39811"/>
                  </a:cubicBezTo>
                  <a:cubicBezTo>
                    <a:pt x="8250" y="50945"/>
                    <a:pt x="13798" y="60561"/>
                    <a:pt x="20102" y="65875"/>
                  </a:cubicBezTo>
                  <a:cubicBezTo>
                    <a:pt x="16824" y="69671"/>
                    <a:pt x="12285" y="78022"/>
                    <a:pt x="12285" y="86879"/>
                  </a:cubicBezTo>
                  <a:cubicBezTo>
                    <a:pt x="12285" y="94723"/>
                    <a:pt x="15563" y="104339"/>
                    <a:pt x="23380" y="109400"/>
                  </a:cubicBezTo>
                  <a:cubicBezTo>
                    <a:pt x="8250" y="113702"/>
                    <a:pt x="181" y="124583"/>
                    <a:pt x="181" y="134705"/>
                  </a:cubicBezTo>
                  <a:cubicBezTo>
                    <a:pt x="181" y="152925"/>
                    <a:pt x="25145" y="166843"/>
                    <a:pt x="55908" y="166843"/>
                  </a:cubicBezTo>
                  <a:cubicBezTo>
                    <a:pt x="85663" y="166843"/>
                    <a:pt x="111888" y="153937"/>
                    <a:pt x="111888" y="134199"/>
                  </a:cubicBezTo>
                  <a:cubicBezTo>
                    <a:pt x="111888" y="125342"/>
                    <a:pt x="108358" y="112437"/>
                    <a:pt x="95498" y="105351"/>
                  </a:cubicBezTo>
                  <a:cubicBezTo>
                    <a:pt x="82133" y="98266"/>
                    <a:pt x="67508" y="98266"/>
                    <a:pt x="52126" y="98266"/>
                  </a:cubicBezTo>
                  <a:cubicBezTo>
                    <a:pt x="45822" y="98266"/>
                    <a:pt x="34979" y="98266"/>
                    <a:pt x="33214" y="98013"/>
                  </a:cubicBezTo>
                  <a:cubicBezTo>
                    <a:pt x="25145" y="97001"/>
                    <a:pt x="19850" y="89156"/>
                    <a:pt x="19850" y="81058"/>
                  </a:cubicBezTo>
                  <a:close/>
                  <a:moveTo>
                    <a:pt x="56161" y="161023"/>
                  </a:moveTo>
                  <a:cubicBezTo>
                    <a:pt x="30692" y="161023"/>
                    <a:pt x="13293" y="148117"/>
                    <a:pt x="13293" y="134705"/>
                  </a:cubicBezTo>
                  <a:cubicBezTo>
                    <a:pt x="13293" y="123065"/>
                    <a:pt x="22875" y="113702"/>
                    <a:pt x="33971" y="112943"/>
                  </a:cubicBezTo>
                  <a:lnTo>
                    <a:pt x="48848" y="112943"/>
                  </a:lnTo>
                  <a:cubicBezTo>
                    <a:pt x="70534" y="112943"/>
                    <a:pt x="98776" y="112943"/>
                    <a:pt x="98776" y="134705"/>
                  </a:cubicBezTo>
                  <a:cubicBezTo>
                    <a:pt x="98776" y="148370"/>
                    <a:pt x="80872" y="161023"/>
                    <a:pt x="56161" y="161023"/>
                  </a:cubicBezTo>
                  <a:close/>
                </a:path>
              </a:pathLst>
            </a:custGeom>
            <a:solidFill>
              <a:srgbClr val="000000"/>
            </a:solidFill>
            <a:ln w="25288"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47FE7346-4F77-FFAA-4B63-6FB35D7FCBEC}"/>
                </a:ext>
              </a:extLst>
            </p:cNvPr>
            <p:cNvSpPr/>
            <p:nvPr>
              <p:custDataLst>
                <p:tags r:id="rId17"/>
              </p:custDataLst>
            </p:nvPr>
          </p:nvSpPr>
          <p:spPr>
            <a:xfrm>
              <a:off x="7304559" y="4452305"/>
              <a:ext cx="180042" cy="172833"/>
            </a:xfrm>
            <a:custGeom>
              <a:avLst/>
              <a:gdLst>
                <a:gd name="connsiteX0" fmla="*/ 66506 w 180042"/>
                <a:gd name="connsiteY0" fmla="*/ 92952 h 172833"/>
                <a:gd name="connsiteX1" fmla="*/ 109373 w 180042"/>
                <a:gd name="connsiteY1" fmla="*/ 92952 h 172833"/>
                <a:gd name="connsiteX2" fmla="*/ 180230 w 180042"/>
                <a:gd name="connsiteY2" fmla="*/ 38293 h 172833"/>
                <a:gd name="connsiteX3" fmla="*/ 130555 w 180042"/>
                <a:gd name="connsiteY3" fmla="*/ 82 h 172833"/>
                <a:gd name="connsiteX4" fmla="*/ 48855 w 180042"/>
                <a:gd name="connsiteY4" fmla="*/ 82 h 172833"/>
                <a:gd name="connsiteX5" fmla="*/ 41290 w 180042"/>
                <a:gd name="connsiteY5" fmla="*/ 4890 h 172833"/>
                <a:gd name="connsiteX6" fmla="*/ 48603 w 180042"/>
                <a:gd name="connsiteY6" fmla="*/ 7927 h 172833"/>
                <a:gd name="connsiteX7" fmla="*/ 59445 w 180042"/>
                <a:gd name="connsiteY7" fmla="*/ 8433 h 172833"/>
                <a:gd name="connsiteX8" fmla="*/ 64993 w 180042"/>
                <a:gd name="connsiteY8" fmla="*/ 12482 h 172833"/>
                <a:gd name="connsiteX9" fmla="*/ 63984 w 180042"/>
                <a:gd name="connsiteY9" fmla="*/ 17290 h 172833"/>
                <a:gd name="connsiteX10" fmla="*/ 30195 w 180042"/>
                <a:gd name="connsiteY10" fmla="*/ 153178 h 172833"/>
                <a:gd name="connsiteX11" fmla="*/ 7248 w 180042"/>
                <a:gd name="connsiteY11" fmla="*/ 165071 h 172833"/>
                <a:gd name="connsiteX12" fmla="*/ 188 w 180042"/>
                <a:gd name="connsiteY12" fmla="*/ 169879 h 172833"/>
                <a:gd name="connsiteX13" fmla="*/ 3970 w 180042"/>
                <a:gd name="connsiteY13" fmla="*/ 172916 h 172833"/>
                <a:gd name="connsiteX14" fmla="*/ 35995 w 180042"/>
                <a:gd name="connsiteY14" fmla="*/ 172157 h 172833"/>
                <a:gd name="connsiteX15" fmla="*/ 52133 w 180042"/>
                <a:gd name="connsiteY15" fmla="*/ 172410 h 172833"/>
                <a:gd name="connsiteX16" fmla="*/ 68523 w 180042"/>
                <a:gd name="connsiteY16" fmla="*/ 172916 h 172833"/>
                <a:gd name="connsiteX17" fmla="*/ 73566 w 180042"/>
                <a:gd name="connsiteY17" fmla="*/ 167855 h 172833"/>
                <a:gd name="connsiteX18" fmla="*/ 66506 w 180042"/>
                <a:gd name="connsiteY18" fmla="*/ 165071 h 172833"/>
                <a:gd name="connsiteX19" fmla="*/ 50116 w 180042"/>
                <a:gd name="connsiteY19" fmla="*/ 160516 h 172833"/>
                <a:gd name="connsiteX20" fmla="*/ 50872 w 180042"/>
                <a:gd name="connsiteY20" fmla="*/ 156215 h 172833"/>
                <a:gd name="connsiteX21" fmla="*/ 66506 w 180042"/>
                <a:gd name="connsiteY21" fmla="*/ 92952 h 172833"/>
                <a:gd name="connsiteX22" fmla="*/ 84661 w 180042"/>
                <a:gd name="connsiteY22" fmla="*/ 17543 h 172833"/>
                <a:gd name="connsiteX23" fmla="*/ 98278 w 180042"/>
                <a:gd name="connsiteY23" fmla="*/ 7927 h 172833"/>
                <a:gd name="connsiteX24" fmla="*/ 122485 w 180042"/>
                <a:gd name="connsiteY24" fmla="*/ 7927 h 172833"/>
                <a:gd name="connsiteX25" fmla="*/ 156779 w 180042"/>
                <a:gd name="connsiteY25" fmla="*/ 32220 h 172833"/>
                <a:gd name="connsiteX26" fmla="*/ 141902 w 180042"/>
                <a:gd name="connsiteY26" fmla="*/ 72961 h 172833"/>
                <a:gd name="connsiteX27" fmla="*/ 103069 w 180042"/>
                <a:gd name="connsiteY27" fmla="*/ 86372 h 172833"/>
                <a:gd name="connsiteX28" fmla="*/ 67515 w 180042"/>
                <a:gd name="connsiteY28" fmla="*/ 86372 h 172833"/>
                <a:gd name="connsiteX29" fmla="*/ 84661 w 180042"/>
                <a:gd name="connsiteY29" fmla="*/ 1754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042" h="172833">
                  <a:moveTo>
                    <a:pt x="66506" y="92952"/>
                  </a:moveTo>
                  <a:lnTo>
                    <a:pt x="109373" y="92952"/>
                  </a:lnTo>
                  <a:cubicBezTo>
                    <a:pt x="145180" y="92952"/>
                    <a:pt x="180230" y="66635"/>
                    <a:pt x="180230" y="38293"/>
                  </a:cubicBezTo>
                  <a:cubicBezTo>
                    <a:pt x="180230" y="18808"/>
                    <a:pt x="163588" y="82"/>
                    <a:pt x="130555" y="82"/>
                  </a:cubicBezTo>
                  <a:lnTo>
                    <a:pt x="48855" y="82"/>
                  </a:lnTo>
                  <a:cubicBezTo>
                    <a:pt x="44064" y="82"/>
                    <a:pt x="41290" y="82"/>
                    <a:pt x="41290" y="4890"/>
                  </a:cubicBezTo>
                  <a:cubicBezTo>
                    <a:pt x="41290" y="7927"/>
                    <a:pt x="43559" y="7927"/>
                    <a:pt x="48603" y="7927"/>
                  </a:cubicBezTo>
                  <a:cubicBezTo>
                    <a:pt x="51881" y="7927"/>
                    <a:pt x="56420" y="8180"/>
                    <a:pt x="59445" y="8433"/>
                  </a:cubicBezTo>
                  <a:cubicBezTo>
                    <a:pt x="63480" y="8939"/>
                    <a:pt x="64993" y="9698"/>
                    <a:pt x="64993" y="12482"/>
                  </a:cubicBezTo>
                  <a:cubicBezTo>
                    <a:pt x="64993" y="13494"/>
                    <a:pt x="64741" y="14253"/>
                    <a:pt x="63984" y="17290"/>
                  </a:cubicBezTo>
                  <a:lnTo>
                    <a:pt x="30195" y="153178"/>
                  </a:lnTo>
                  <a:cubicBezTo>
                    <a:pt x="27673" y="163047"/>
                    <a:pt x="27169" y="165071"/>
                    <a:pt x="7248" y="165071"/>
                  </a:cubicBezTo>
                  <a:cubicBezTo>
                    <a:pt x="2962" y="165071"/>
                    <a:pt x="188" y="165071"/>
                    <a:pt x="188" y="169879"/>
                  </a:cubicBezTo>
                  <a:cubicBezTo>
                    <a:pt x="188" y="172916"/>
                    <a:pt x="3214" y="172916"/>
                    <a:pt x="3970" y="172916"/>
                  </a:cubicBezTo>
                  <a:cubicBezTo>
                    <a:pt x="11031" y="172916"/>
                    <a:pt x="28934" y="172157"/>
                    <a:pt x="35995" y="172157"/>
                  </a:cubicBezTo>
                  <a:cubicBezTo>
                    <a:pt x="41290" y="172157"/>
                    <a:pt x="46837" y="172410"/>
                    <a:pt x="52133" y="172410"/>
                  </a:cubicBezTo>
                  <a:cubicBezTo>
                    <a:pt x="57680" y="172410"/>
                    <a:pt x="63228" y="172916"/>
                    <a:pt x="68523" y="172916"/>
                  </a:cubicBezTo>
                  <a:cubicBezTo>
                    <a:pt x="70288" y="172916"/>
                    <a:pt x="73566" y="172916"/>
                    <a:pt x="73566" y="167855"/>
                  </a:cubicBezTo>
                  <a:cubicBezTo>
                    <a:pt x="73566" y="165071"/>
                    <a:pt x="71297" y="165071"/>
                    <a:pt x="66506" y="165071"/>
                  </a:cubicBezTo>
                  <a:cubicBezTo>
                    <a:pt x="57176" y="165071"/>
                    <a:pt x="50116" y="165071"/>
                    <a:pt x="50116" y="160516"/>
                  </a:cubicBezTo>
                  <a:cubicBezTo>
                    <a:pt x="50116" y="158998"/>
                    <a:pt x="50620" y="157733"/>
                    <a:pt x="50872" y="156215"/>
                  </a:cubicBezTo>
                  <a:lnTo>
                    <a:pt x="66506" y="92952"/>
                  </a:lnTo>
                  <a:close/>
                  <a:moveTo>
                    <a:pt x="84661" y="17543"/>
                  </a:moveTo>
                  <a:cubicBezTo>
                    <a:pt x="86931" y="8686"/>
                    <a:pt x="87435" y="7927"/>
                    <a:pt x="98278" y="7927"/>
                  </a:cubicBezTo>
                  <a:lnTo>
                    <a:pt x="122485" y="7927"/>
                  </a:lnTo>
                  <a:cubicBezTo>
                    <a:pt x="143415" y="7927"/>
                    <a:pt x="156779" y="14759"/>
                    <a:pt x="156779" y="32220"/>
                  </a:cubicBezTo>
                  <a:cubicBezTo>
                    <a:pt x="156779" y="42089"/>
                    <a:pt x="151736" y="63851"/>
                    <a:pt x="141902" y="72961"/>
                  </a:cubicBezTo>
                  <a:cubicBezTo>
                    <a:pt x="129294" y="84348"/>
                    <a:pt x="114164" y="86372"/>
                    <a:pt x="103069" y="86372"/>
                  </a:cubicBezTo>
                  <a:lnTo>
                    <a:pt x="67515" y="86372"/>
                  </a:lnTo>
                  <a:lnTo>
                    <a:pt x="84661" y="17543"/>
                  </a:lnTo>
                  <a:close/>
                </a:path>
              </a:pathLst>
            </a:custGeom>
            <a:solidFill>
              <a:srgbClr val="000000"/>
            </a:solidFill>
            <a:ln w="25288"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96032409-2095-90B7-F1E9-64F20CD1E3DD}"/>
                </a:ext>
              </a:extLst>
            </p:cNvPr>
            <p:cNvSpPr/>
            <p:nvPr>
              <p:custDataLst>
                <p:tags r:id="rId18"/>
              </p:custDataLst>
            </p:nvPr>
          </p:nvSpPr>
          <p:spPr>
            <a:xfrm>
              <a:off x="7516349" y="4435351"/>
              <a:ext cx="58501" cy="253051"/>
            </a:xfrm>
            <a:custGeom>
              <a:avLst/>
              <a:gdLst>
                <a:gd name="connsiteX0" fmla="*/ 58697 w 58501"/>
                <a:gd name="connsiteY0" fmla="*/ 250603 h 253051"/>
                <a:gd name="connsiteX1" fmla="*/ 54410 w 58501"/>
                <a:gd name="connsiteY1" fmla="*/ 245036 h 253051"/>
                <a:gd name="connsiteX2" fmla="*/ 14821 w 58501"/>
                <a:gd name="connsiteY2" fmla="*/ 126608 h 253051"/>
                <a:gd name="connsiteX3" fmla="*/ 55419 w 58501"/>
                <a:gd name="connsiteY3" fmla="*/ 6914 h 253051"/>
                <a:gd name="connsiteX4" fmla="*/ 58697 w 58501"/>
                <a:gd name="connsiteY4" fmla="*/ 2613 h 253051"/>
                <a:gd name="connsiteX5" fmla="*/ 56175 w 58501"/>
                <a:gd name="connsiteY5" fmla="*/ 82 h 253051"/>
                <a:gd name="connsiteX6" fmla="*/ 16082 w 58501"/>
                <a:gd name="connsiteY6" fmla="*/ 49427 h 253051"/>
                <a:gd name="connsiteX7" fmla="*/ 196 w 58501"/>
                <a:gd name="connsiteY7" fmla="*/ 126608 h 253051"/>
                <a:gd name="connsiteX8" fmla="*/ 16838 w 58501"/>
                <a:gd name="connsiteY8" fmla="*/ 205560 h 253051"/>
                <a:gd name="connsiteX9" fmla="*/ 56175 w 58501"/>
                <a:gd name="connsiteY9" fmla="*/ 253133 h 253051"/>
                <a:gd name="connsiteX10" fmla="*/ 58697 w 58501"/>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697" y="250603"/>
                  </a:moveTo>
                  <a:cubicBezTo>
                    <a:pt x="58697" y="249844"/>
                    <a:pt x="58697" y="249337"/>
                    <a:pt x="54410" y="245036"/>
                  </a:cubicBezTo>
                  <a:cubicBezTo>
                    <a:pt x="22890" y="213151"/>
                    <a:pt x="14821" y="165324"/>
                    <a:pt x="14821" y="126608"/>
                  </a:cubicBezTo>
                  <a:cubicBezTo>
                    <a:pt x="14821" y="82577"/>
                    <a:pt x="24403" y="38546"/>
                    <a:pt x="55419" y="6914"/>
                  </a:cubicBezTo>
                  <a:cubicBezTo>
                    <a:pt x="58697" y="3878"/>
                    <a:pt x="58697" y="3372"/>
                    <a:pt x="58697" y="2613"/>
                  </a:cubicBezTo>
                  <a:cubicBezTo>
                    <a:pt x="58697" y="841"/>
                    <a:pt x="57688" y="82"/>
                    <a:pt x="56175" y="82"/>
                  </a:cubicBezTo>
                  <a:cubicBezTo>
                    <a:pt x="53654" y="82"/>
                    <a:pt x="30959" y="17290"/>
                    <a:pt x="16082" y="49427"/>
                  </a:cubicBezTo>
                  <a:cubicBezTo>
                    <a:pt x="3222" y="77263"/>
                    <a:pt x="196" y="105351"/>
                    <a:pt x="196" y="126608"/>
                  </a:cubicBezTo>
                  <a:cubicBezTo>
                    <a:pt x="196" y="146346"/>
                    <a:pt x="2969" y="176965"/>
                    <a:pt x="16838" y="205560"/>
                  </a:cubicBezTo>
                  <a:cubicBezTo>
                    <a:pt x="31968" y="236685"/>
                    <a:pt x="53654" y="253133"/>
                    <a:pt x="56175" y="253133"/>
                  </a:cubicBezTo>
                  <a:cubicBezTo>
                    <a:pt x="57688" y="253133"/>
                    <a:pt x="58697" y="252374"/>
                    <a:pt x="58697" y="250603"/>
                  </a:cubicBezTo>
                  <a:close/>
                </a:path>
              </a:pathLst>
            </a:custGeom>
            <a:solidFill>
              <a:srgbClr val="000000"/>
            </a:solidFill>
            <a:ln w="25288"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3E5FB847-9743-45AB-7FB7-DFE340F41D08}"/>
                </a:ext>
              </a:extLst>
            </p:cNvPr>
            <p:cNvSpPr/>
            <p:nvPr>
              <p:custDataLst>
                <p:tags r:id="rId19"/>
              </p:custDataLst>
            </p:nvPr>
          </p:nvSpPr>
          <p:spPr>
            <a:xfrm>
              <a:off x="7595500" y="4453824"/>
              <a:ext cx="171468" cy="171315"/>
            </a:xfrm>
            <a:custGeom>
              <a:avLst/>
              <a:gdLst>
                <a:gd name="connsiteX0" fmla="*/ 101820 w 171468"/>
                <a:gd name="connsiteY0" fmla="*/ 17796 h 171315"/>
                <a:gd name="connsiteX1" fmla="*/ 107620 w 171468"/>
                <a:gd name="connsiteY1" fmla="*/ 8433 h 171315"/>
                <a:gd name="connsiteX2" fmla="*/ 123506 w 171468"/>
                <a:gd name="connsiteY2" fmla="*/ 7927 h 171315"/>
                <a:gd name="connsiteX3" fmla="*/ 160321 w 171468"/>
                <a:gd name="connsiteY3" fmla="*/ 28677 h 171315"/>
                <a:gd name="connsiteX4" fmla="*/ 158304 w 171468"/>
                <a:gd name="connsiteY4" fmla="*/ 48921 h 171315"/>
                <a:gd name="connsiteX5" fmla="*/ 157547 w 171468"/>
                <a:gd name="connsiteY5" fmla="*/ 53729 h 171315"/>
                <a:gd name="connsiteX6" fmla="*/ 160573 w 171468"/>
                <a:gd name="connsiteY6" fmla="*/ 57019 h 171315"/>
                <a:gd name="connsiteX7" fmla="*/ 164356 w 171468"/>
                <a:gd name="connsiteY7" fmla="*/ 51198 h 171315"/>
                <a:gd name="connsiteX8" fmla="*/ 171164 w 171468"/>
                <a:gd name="connsiteY8" fmla="*/ 7168 h 171315"/>
                <a:gd name="connsiteX9" fmla="*/ 171668 w 171468"/>
                <a:gd name="connsiteY9" fmla="*/ 2866 h 171315"/>
                <a:gd name="connsiteX10" fmla="*/ 164860 w 171468"/>
                <a:gd name="connsiteY10" fmla="*/ 82 h 171315"/>
                <a:gd name="connsiteX11" fmla="*/ 24911 w 171468"/>
                <a:gd name="connsiteY11" fmla="*/ 82 h 171315"/>
                <a:gd name="connsiteX12" fmla="*/ 16842 w 171468"/>
                <a:gd name="connsiteY12" fmla="*/ 5143 h 171315"/>
                <a:gd name="connsiteX13" fmla="*/ 1712 w 171468"/>
                <a:gd name="connsiteY13" fmla="*/ 49680 h 171315"/>
                <a:gd name="connsiteX14" fmla="*/ 199 w 171468"/>
                <a:gd name="connsiteY14" fmla="*/ 54235 h 171315"/>
                <a:gd name="connsiteX15" fmla="*/ 3225 w 171468"/>
                <a:gd name="connsiteY15" fmla="*/ 57019 h 171315"/>
                <a:gd name="connsiteX16" fmla="*/ 7512 w 171468"/>
                <a:gd name="connsiteY16" fmla="*/ 51705 h 171315"/>
                <a:gd name="connsiteX17" fmla="*/ 65005 w 171468"/>
                <a:gd name="connsiteY17" fmla="*/ 7927 h 171315"/>
                <a:gd name="connsiteX18" fmla="*/ 74839 w 171468"/>
                <a:gd name="connsiteY18" fmla="*/ 7927 h 171315"/>
                <a:gd name="connsiteX19" fmla="*/ 81899 w 171468"/>
                <a:gd name="connsiteY19" fmla="*/ 10963 h 171315"/>
                <a:gd name="connsiteX20" fmla="*/ 80891 w 171468"/>
                <a:gd name="connsiteY20" fmla="*/ 16277 h 171315"/>
                <a:gd name="connsiteX21" fmla="*/ 47101 w 171468"/>
                <a:gd name="connsiteY21" fmla="*/ 151407 h 171315"/>
                <a:gd name="connsiteX22" fmla="*/ 17094 w 171468"/>
                <a:gd name="connsiteY22" fmla="*/ 163553 h 171315"/>
                <a:gd name="connsiteX23" fmla="*/ 6504 w 171468"/>
                <a:gd name="connsiteY23" fmla="*/ 168361 h 171315"/>
                <a:gd name="connsiteX24" fmla="*/ 10790 w 171468"/>
                <a:gd name="connsiteY24" fmla="*/ 171398 h 171315"/>
                <a:gd name="connsiteX25" fmla="*/ 31467 w 171468"/>
                <a:gd name="connsiteY25" fmla="*/ 170892 h 171315"/>
                <a:gd name="connsiteX26" fmla="*/ 52901 w 171468"/>
                <a:gd name="connsiteY26" fmla="*/ 170639 h 171315"/>
                <a:gd name="connsiteX27" fmla="*/ 73830 w 171468"/>
                <a:gd name="connsiteY27" fmla="*/ 170892 h 171315"/>
                <a:gd name="connsiteX28" fmla="*/ 95768 w 171468"/>
                <a:gd name="connsiteY28" fmla="*/ 171398 h 171315"/>
                <a:gd name="connsiteX29" fmla="*/ 101316 w 171468"/>
                <a:gd name="connsiteY29" fmla="*/ 166337 h 171315"/>
                <a:gd name="connsiteX30" fmla="*/ 92742 w 171468"/>
                <a:gd name="connsiteY30" fmla="*/ 163553 h 171315"/>
                <a:gd name="connsiteX31" fmla="*/ 76604 w 171468"/>
                <a:gd name="connsiteY31" fmla="*/ 163047 h 171315"/>
                <a:gd name="connsiteX32" fmla="*/ 67274 w 171468"/>
                <a:gd name="connsiteY32" fmla="*/ 157480 h 171315"/>
                <a:gd name="connsiteX33" fmla="*/ 68283 w 171468"/>
                <a:gd name="connsiteY33" fmla="*/ 152166 h 171315"/>
                <a:gd name="connsiteX34" fmla="*/ 101820 w 171468"/>
                <a:gd name="connsiteY34" fmla="*/ 17796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1468" h="171315">
                  <a:moveTo>
                    <a:pt x="101820" y="17796"/>
                  </a:moveTo>
                  <a:cubicBezTo>
                    <a:pt x="103585" y="10710"/>
                    <a:pt x="104594" y="9192"/>
                    <a:pt x="107620" y="8433"/>
                  </a:cubicBezTo>
                  <a:cubicBezTo>
                    <a:pt x="109889" y="7927"/>
                    <a:pt x="118210" y="7927"/>
                    <a:pt x="123506" y="7927"/>
                  </a:cubicBezTo>
                  <a:cubicBezTo>
                    <a:pt x="148974" y="7927"/>
                    <a:pt x="160321" y="8939"/>
                    <a:pt x="160321" y="28677"/>
                  </a:cubicBezTo>
                  <a:cubicBezTo>
                    <a:pt x="160321" y="32473"/>
                    <a:pt x="159312" y="42342"/>
                    <a:pt x="158304" y="48921"/>
                  </a:cubicBezTo>
                  <a:cubicBezTo>
                    <a:pt x="158052" y="49933"/>
                    <a:pt x="157547" y="52970"/>
                    <a:pt x="157547" y="53729"/>
                  </a:cubicBezTo>
                  <a:cubicBezTo>
                    <a:pt x="157547" y="55247"/>
                    <a:pt x="158304" y="57019"/>
                    <a:pt x="160573" y="57019"/>
                  </a:cubicBezTo>
                  <a:cubicBezTo>
                    <a:pt x="163347" y="57019"/>
                    <a:pt x="163851" y="54994"/>
                    <a:pt x="164356" y="51198"/>
                  </a:cubicBezTo>
                  <a:lnTo>
                    <a:pt x="171164" y="7168"/>
                  </a:lnTo>
                  <a:cubicBezTo>
                    <a:pt x="171416" y="6155"/>
                    <a:pt x="171668" y="3625"/>
                    <a:pt x="171668" y="2866"/>
                  </a:cubicBezTo>
                  <a:cubicBezTo>
                    <a:pt x="171668" y="82"/>
                    <a:pt x="169147" y="82"/>
                    <a:pt x="164860" y="82"/>
                  </a:cubicBezTo>
                  <a:lnTo>
                    <a:pt x="24911" y="82"/>
                  </a:lnTo>
                  <a:cubicBezTo>
                    <a:pt x="18859" y="82"/>
                    <a:pt x="18607" y="335"/>
                    <a:pt x="16842" y="5143"/>
                  </a:cubicBezTo>
                  <a:lnTo>
                    <a:pt x="1712" y="49680"/>
                  </a:lnTo>
                  <a:cubicBezTo>
                    <a:pt x="1460" y="50186"/>
                    <a:pt x="199" y="53729"/>
                    <a:pt x="199" y="54235"/>
                  </a:cubicBezTo>
                  <a:cubicBezTo>
                    <a:pt x="199" y="55753"/>
                    <a:pt x="1460" y="57019"/>
                    <a:pt x="3225" y="57019"/>
                  </a:cubicBezTo>
                  <a:cubicBezTo>
                    <a:pt x="5747" y="57019"/>
                    <a:pt x="5999" y="55753"/>
                    <a:pt x="7512" y="51705"/>
                  </a:cubicBezTo>
                  <a:cubicBezTo>
                    <a:pt x="21129" y="12482"/>
                    <a:pt x="27685" y="7927"/>
                    <a:pt x="65005" y="7927"/>
                  </a:cubicBezTo>
                  <a:lnTo>
                    <a:pt x="74839" y="7927"/>
                  </a:lnTo>
                  <a:cubicBezTo>
                    <a:pt x="81899" y="7927"/>
                    <a:pt x="81899" y="8939"/>
                    <a:pt x="81899" y="10963"/>
                  </a:cubicBezTo>
                  <a:cubicBezTo>
                    <a:pt x="81899" y="12482"/>
                    <a:pt x="81143" y="15518"/>
                    <a:pt x="80891" y="16277"/>
                  </a:cubicBezTo>
                  <a:lnTo>
                    <a:pt x="47101" y="151407"/>
                  </a:lnTo>
                  <a:cubicBezTo>
                    <a:pt x="44832" y="160770"/>
                    <a:pt x="44075" y="163553"/>
                    <a:pt x="17094" y="163553"/>
                  </a:cubicBezTo>
                  <a:cubicBezTo>
                    <a:pt x="8016" y="163553"/>
                    <a:pt x="6504" y="163553"/>
                    <a:pt x="6504" y="168361"/>
                  </a:cubicBezTo>
                  <a:cubicBezTo>
                    <a:pt x="6504" y="171398"/>
                    <a:pt x="9277" y="171398"/>
                    <a:pt x="10790" y="171398"/>
                  </a:cubicBezTo>
                  <a:cubicBezTo>
                    <a:pt x="17599" y="171398"/>
                    <a:pt x="24659" y="170892"/>
                    <a:pt x="31467" y="170892"/>
                  </a:cubicBezTo>
                  <a:cubicBezTo>
                    <a:pt x="38528" y="170892"/>
                    <a:pt x="45840" y="170639"/>
                    <a:pt x="52901" y="170639"/>
                  </a:cubicBezTo>
                  <a:cubicBezTo>
                    <a:pt x="59961" y="170639"/>
                    <a:pt x="67022" y="170892"/>
                    <a:pt x="73830" y="170892"/>
                  </a:cubicBezTo>
                  <a:cubicBezTo>
                    <a:pt x="81143" y="170892"/>
                    <a:pt x="88708" y="171398"/>
                    <a:pt x="95768" y="171398"/>
                  </a:cubicBezTo>
                  <a:cubicBezTo>
                    <a:pt x="98290" y="171398"/>
                    <a:pt x="101316" y="171398"/>
                    <a:pt x="101316" y="166337"/>
                  </a:cubicBezTo>
                  <a:cubicBezTo>
                    <a:pt x="101316" y="163553"/>
                    <a:pt x="99298" y="163553"/>
                    <a:pt x="92742" y="163553"/>
                  </a:cubicBezTo>
                  <a:cubicBezTo>
                    <a:pt x="86438" y="163553"/>
                    <a:pt x="83160" y="163553"/>
                    <a:pt x="76604" y="163047"/>
                  </a:cubicBezTo>
                  <a:cubicBezTo>
                    <a:pt x="69291" y="162288"/>
                    <a:pt x="67274" y="161529"/>
                    <a:pt x="67274" y="157480"/>
                  </a:cubicBezTo>
                  <a:cubicBezTo>
                    <a:pt x="67274" y="157227"/>
                    <a:pt x="67274" y="155962"/>
                    <a:pt x="68283" y="152166"/>
                  </a:cubicBezTo>
                  <a:lnTo>
                    <a:pt x="101820" y="17796"/>
                  </a:lnTo>
                  <a:close/>
                </a:path>
              </a:pathLst>
            </a:custGeom>
            <a:solidFill>
              <a:srgbClr val="000000"/>
            </a:solidFill>
            <a:ln w="2528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6D85466A-0013-0EF2-A9D0-42C2FF125B2D}"/>
                </a:ext>
              </a:extLst>
            </p:cNvPr>
            <p:cNvSpPr/>
            <p:nvPr>
              <p:custDataLst>
                <p:tags r:id="rId20"/>
              </p:custDataLst>
            </p:nvPr>
          </p:nvSpPr>
          <p:spPr>
            <a:xfrm>
              <a:off x="7779504" y="4598316"/>
              <a:ext cx="29502" cy="75662"/>
            </a:xfrm>
            <a:custGeom>
              <a:avLst/>
              <a:gdLst>
                <a:gd name="connsiteX0" fmla="*/ 29709 w 29502"/>
                <a:gd name="connsiteY0" fmla="*/ 26652 h 75662"/>
                <a:gd name="connsiteX1" fmla="*/ 13571 w 29502"/>
                <a:gd name="connsiteY1" fmla="*/ 82 h 75662"/>
                <a:gd name="connsiteX2" fmla="*/ 206 w 29502"/>
                <a:gd name="connsiteY2" fmla="*/ 13494 h 75662"/>
                <a:gd name="connsiteX3" fmla="*/ 13571 w 29502"/>
                <a:gd name="connsiteY3" fmla="*/ 26906 h 75662"/>
                <a:gd name="connsiteX4" fmla="*/ 22396 w 29502"/>
                <a:gd name="connsiteY4" fmla="*/ 23616 h 75662"/>
                <a:gd name="connsiteX5" fmla="*/ 23657 w 29502"/>
                <a:gd name="connsiteY5" fmla="*/ 22857 h 75662"/>
                <a:gd name="connsiteX6" fmla="*/ 24161 w 29502"/>
                <a:gd name="connsiteY6" fmla="*/ 26652 h 75662"/>
                <a:gd name="connsiteX7" fmla="*/ 7014 w 29502"/>
                <a:gd name="connsiteY7" fmla="*/ 68912 h 75662"/>
                <a:gd name="connsiteX8" fmla="*/ 4241 w 29502"/>
                <a:gd name="connsiteY8" fmla="*/ 72961 h 75662"/>
                <a:gd name="connsiteX9" fmla="*/ 6762 w 29502"/>
                <a:gd name="connsiteY9" fmla="*/ 75744 h 75662"/>
                <a:gd name="connsiteX10" fmla="*/ 29709 w 29502"/>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709" y="26652"/>
                  </a:moveTo>
                  <a:cubicBezTo>
                    <a:pt x="29709" y="9951"/>
                    <a:pt x="23405" y="82"/>
                    <a:pt x="13571" y="82"/>
                  </a:cubicBezTo>
                  <a:cubicBezTo>
                    <a:pt x="5249" y="82"/>
                    <a:pt x="206" y="6408"/>
                    <a:pt x="206" y="13494"/>
                  </a:cubicBezTo>
                  <a:cubicBezTo>
                    <a:pt x="206" y="20326"/>
                    <a:pt x="5249" y="26906"/>
                    <a:pt x="13571" y="26906"/>
                  </a:cubicBezTo>
                  <a:cubicBezTo>
                    <a:pt x="16597" y="26906"/>
                    <a:pt x="19875" y="25893"/>
                    <a:pt x="22396" y="23616"/>
                  </a:cubicBezTo>
                  <a:cubicBezTo>
                    <a:pt x="23153" y="23110"/>
                    <a:pt x="23405" y="22857"/>
                    <a:pt x="23657" y="22857"/>
                  </a:cubicBezTo>
                  <a:cubicBezTo>
                    <a:pt x="23909" y="22857"/>
                    <a:pt x="24161" y="23110"/>
                    <a:pt x="24161" y="26652"/>
                  </a:cubicBezTo>
                  <a:cubicBezTo>
                    <a:pt x="24161" y="45378"/>
                    <a:pt x="15336" y="60561"/>
                    <a:pt x="7014" y="68912"/>
                  </a:cubicBezTo>
                  <a:cubicBezTo>
                    <a:pt x="4241" y="71696"/>
                    <a:pt x="4241" y="72202"/>
                    <a:pt x="4241" y="72961"/>
                  </a:cubicBezTo>
                  <a:cubicBezTo>
                    <a:pt x="4241" y="74732"/>
                    <a:pt x="5502" y="75744"/>
                    <a:pt x="6762" y="75744"/>
                  </a:cubicBezTo>
                  <a:cubicBezTo>
                    <a:pt x="9536" y="75744"/>
                    <a:pt x="29709" y="56259"/>
                    <a:pt x="29709" y="26652"/>
                  </a:cubicBezTo>
                  <a:close/>
                </a:path>
              </a:pathLst>
            </a:custGeom>
            <a:solidFill>
              <a:srgbClr val="000000"/>
            </a:solidFill>
            <a:ln w="2528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146658AD-0D70-B405-D105-FF2F79B7DD82}"/>
                </a:ext>
              </a:extLst>
            </p:cNvPr>
            <p:cNvSpPr/>
            <p:nvPr>
              <p:custDataLst>
                <p:tags r:id="rId21"/>
              </p:custDataLst>
            </p:nvPr>
          </p:nvSpPr>
          <p:spPr>
            <a:xfrm>
              <a:off x="7878714" y="4443955"/>
              <a:ext cx="172981" cy="181184"/>
            </a:xfrm>
            <a:custGeom>
              <a:avLst/>
              <a:gdLst>
                <a:gd name="connsiteX0" fmla="*/ 36522 w 172981"/>
                <a:gd name="connsiteY0" fmla="*/ 152166 h 181184"/>
                <a:gd name="connsiteX1" fmla="*/ 5506 w 172981"/>
                <a:gd name="connsiteY1" fmla="*/ 173422 h 181184"/>
                <a:gd name="connsiteX2" fmla="*/ 211 w 172981"/>
                <a:gd name="connsiteY2" fmla="*/ 178483 h 181184"/>
                <a:gd name="connsiteX3" fmla="*/ 3489 w 172981"/>
                <a:gd name="connsiteY3" fmla="*/ 181267 h 181184"/>
                <a:gd name="connsiteX4" fmla="*/ 25174 w 172981"/>
                <a:gd name="connsiteY4" fmla="*/ 180508 h 181184"/>
                <a:gd name="connsiteX5" fmla="*/ 50390 w 172981"/>
                <a:gd name="connsiteY5" fmla="*/ 181267 h 181184"/>
                <a:gd name="connsiteX6" fmla="*/ 55181 w 172981"/>
                <a:gd name="connsiteY6" fmla="*/ 176459 h 181184"/>
                <a:gd name="connsiteX7" fmla="*/ 51147 w 172981"/>
                <a:gd name="connsiteY7" fmla="*/ 173422 h 181184"/>
                <a:gd name="connsiteX8" fmla="*/ 39295 w 172981"/>
                <a:gd name="connsiteY8" fmla="*/ 164565 h 181184"/>
                <a:gd name="connsiteX9" fmla="*/ 42826 w 172981"/>
                <a:gd name="connsiteY9" fmla="*/ 155202 h 181184"/>
                <a:gd name="connsiteX10" fmla="*/ 61990 w 172981"/>
                <a:gd name="connsiteY10" fmla="*/ 122812 h 181184"/>
                <a:gd name="connsiteX11" fmla="*/ 125282 w 172981"/>
                <a:gd name="connsiteY11" fmla="*/ 122812 h 181184"/>
                <a:gd name="connsiteX12" fmla="*/ 129317 w 172981"/>
                <a:gd name="connsiteY12" fmla="*/ 165071 h 181184"/>
                <a:gd name="connsiteX13" fmla="*/ 111161 w 172981"/>
                <a:gd name="connsiteY13" fmla="*/ 173422 h 181184"/>
                <a:gd name="connsiteX14" fmla="*/ 105109 w 172981"/>
                <a:gd name="connsiteY14" fmla="*/ 178483 h 181184"/>
                <a:gd name="connsiteX15" fmla="*/ 108639 w 172981"/>
                <a:gd name="connsiteY15" fmla="*/ 181267 h 181184"/>
                <a:gd name="connsiteX16" fmla="*/ 140159 w 172981"/>
                <a:gd name="connsiteY16" fmla="*/ 180508 h 181184"/>
                <a:gd name="connsiteX17" fmla="*/ 168654 w 172981"/>
                <a:gd name="connsiteY17" fmla="*/ 181267 h 181184"/>
                <a:gd name="connsiteX18" fmla="*/ 173192 w 172981"/>
                <a:gd name="connsiteY18" fmla="*/ 176206 h 181184"/>
                <a:gd name="connsiteX19" fmla="*/ 167393 w 172981"/>
                <a:gd name="connsiteY19" fmla="*/ 173422 h 181184"/>
                <a:gd name="connsiteX20" fmla="*/ 151002 w 172981"/>
                <a:gd name="connsiteY20" fmla="*/ 164312 h 181184"/>
                <a:gd name="connsiteX21" fmla="*/ 135621 w 172981"/>
                <a:gd name="connsiteY21" fmla="*/ 6155 h 181184"/>
                <a:gd name="connsiteX22" fmla="*/ 130829 w 172981"/>
                <a:gd name="connsiteY22" fmla="*/ 82 h 181184"/>
                <a:gd name="connsiteX23" fmla="*/ 124273 w 172981"/>
                <a:gd name="connsiteY23" fmla="*/ 4384 h 181184"/>
                <a:gd name="connsiteX24" fmla="*/ 36522 w 172981"/>
                <a:gd name="connsiteY24" fmla="*/ 152166 h 181184"/>
                <a:gd name="connsiteX25" fmla="*/ 66781 w 172981"/>
                <a:gd name="connsiteY25" fmla="*/ 114967 h 181184"/>
                <a:gd name="connsiteX26" fmla="*/ 116456 w 172981"/>
                <a:gd name="connsiteY26" fmla="*/ 31460 h 181184"/>
                <a:gd name="connsiteX27" fmla="*/ 124525 w 172981"/>
                <a:gd name="connsiteY27" fmla="*/ 114967 h 181184"/>
                <a:gd name="connsiteX28" fmla="*/ 66781 w 172981"/>
                <a:gd name="connsiteY28" fmla="*/ 114967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2981" h="181184">
                  <a:moveTo>
                    <a:pt x="36522" y="152166"/>
                  </a:moveTo>
                  <a:cubicBezTo>
                    <a:pt x="26435" y="169120"/>
                    <a:pt x="16601" y="172663"/>
                    <a:pt x="5506" y="173422"/>
                  </a:cubicBezTo>
                  <a:cubicBezTo>
                    <a:pt x="2480" y="173675"/>
                    <a:pt x="211" y="173675"/>
                    <a:pt x="211" y="178483"/>
                  </a:cubicBezTo>
                  <a:cubicBezTo>
                    <a:pt x="211" y="180001"/>
                    <a:pt x="1471" y="181267"/>
                    <a:pt x="3489" y="181267"/>
                  </a:cubicBezTo>
                  <a:cubicBezTo>
                    <a:pt x="10297" y="181267"/>
                    <a:pt x="18114" y="180508"/>
                    <a:pt x="25174" y="180508"/>
                  </a:cubicBezTo>
                  <a:cubicBezTo>
                    <a:pt x="33496" y="180508"/>
                    <a:pt x="42321" y="181267"/>
                    <a:pt x="50390" y="181267"/>
                  </a:cubicBezTo>
                  <a:cubicBezTo>
                    <a:pt x="51903" y="181267"/>
                    <a:pt x="55181" y="181267"/>
                    <a:pt x="55181" y="176459"/>
                  </a:cubicBezTo>
                  <a:cubicBezTo>
                    <a:pt x="55181" y="173675"/>
                    <a:pt x="52912" y="173422"/>
                    <a:pt x="51147" y="173422"/>
                  </a:cubicBezTo>
                  <a:cubicBezTo>
                    <a:pt x="45347" y="172916"/>
                    <a:pt x="39295" y="170892"/>
                    <a:pt x="39295" y="164565"/>
                  </a:cubicBezTo>
                  <a:cubicBezTo>
                    <a:pt x="39295" y="161529"/>
                    <a:pt x="40808" y="158745"/>
                    <a:pt x="42826" y="155202"/>
                  </a:cubicBezTo>
                  <a:lnTo>
                    <a:pt x="61990" y="122812"/>
                  </a:lnTo>
                  <a:lnTo>
                    <a:pt x="125282" y="122812"/>
                  </a:lnTo>
                  <a:cubicBezTo>
                    <a:pt x="125786" y="128126"/>
                    <a:pt x="129317" y="162541"/>
                    <a:pt x="129317" y="165071"/>
                  </a:cubicBezTo>
                  <a:cubicBezTo>
                    <a:pt x="129317" y="172663"/>
                    <a:pt x="116204" y="173422"/>
                    <a:pt x="111161" y="173422"/>
                  </a:cubicBezTo>
                  <a:cubicBezTo>
                    <a:pt x="107631" y="173422"/>
                    <a:pt x="105109" y="173422"/>
                    <a:pt x="105109" y="178483"/>
                  </a:cubicBezTo>
                  <a:cubicBezTo>
                    <a:pt x="105109" y="181267"/>
                    <a:pt x="108135" y="181267"/>
                    <a:pt x="108639" y="181267"/>
                  </a:cubicBezTo>
                  <a:cubicBezTo>
                    <a:pt x="118978" y="181267"/>
                    <a:pt x="129821" y="180508"/>
                    <a:pt x="140159" y="180508"/>
                  </a:cubicBezTo>
                  <a:cubicBezTo>
                    <a:pt x="146463" y="180508"/>
                    <a:pt x="162350" y="181267"/>
                    <a:pt x="168654" y="181267"/>
                  </a:cubicBezTo>
                  <a:cubicBezTo>
                    <a:pt x="170166" y="181267"/>
                    <a:pt x="173192" y="181267"/>
                    <a:pt x="173192" y="176206"/>
                  </a:cubicBezTo>
                  <a:cubicBezTo>
                    <a:pt x="173192" y="173422"/>
                    <a:pt x="170671" y="173422"/>
                    <a:pt x="167393" y="173422"/>
                  </a:cubicBezTo>
                  <a:cubicBezTo>
                    <a:pt x="151759" y="173422"/>
                    <a:pt x="151759" y="171651"/>
                    <a:pt x="151002" y="164312"/>
                  </a:cubicBezTo>
                  <a:lnTo>
                    <a:pt x="135621" y="6155"/>
                  </a:lnTo>
                  <a:cubicBezTo>
                    <a:pt x="135116" y="1094"/>
                    <a:pt x="135116" y="82"/>
                    <a:pt x="130829" y="82"/>
                  </a:cubicBezTo>
                  <a:cubicBezTo>
                    <a:pt x="126795" y="82"/>
                    <a:pt x="125786" y="1853"/>
                    <a:pt x="124273" y="4384"/>
                  </a:cubicBezTo>
                  <a:lnTo>
                    <a:pt x="36522" y="152166"/>
                  </a:lnTo>
                  <a:close/>
                  <a:moveTo>
                    <a:pt x="66781" y="114967"/>
                  </a:moveTo>
                  <a:lnTo>
                    <a:pt x="116456" y="31460"/>
                  </a:lnTo>
                  <a:lnTo>
                    <a:pt x="124525" y="114967"/>
                  </a:lnTo>
                  <a:lnTo>
                    <a:pt x="66781" y="114967"/>
                  </a:lnTo>
                  <a:close/>
                </a:path>
              </a:pathLst>
            </a:custGeom>
            <a:solidFill>
              <a:srgbClr val="000000"/>
            </a:solidFill>
            <a:ln w="2528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8AE651F5-0D72-EFDE-812E-C03540532BBE}"/>
                </a:ext>
              </a:extLst>
            </p:cNvPr>
            <p:cNvSpPr/>
            <p:nvPr>
              <p:custDataLst>
                <p:tags r:id="rId22"/>
              </p:custDataLst>
            </p:nvPr>
          </p:nvSpPr>
          <p:spPr>
            <a:xfrm>
              <a:off x="8159059" y="4435351"/>
              <a:ext cx="10086" cy="253051"/>
            </a:xfrm>
            <a:custGeom>
              <a:avLst/>
              <a:gdLst>
                <a:gd name="connsiteX0" fmla="*/ 10307 w 10086"/>
                <a:gd name="connsiteY0" fmla="*/ 9192 h 253051"/>
                <a:gd name="connsiteX1" fmla="*/ 5264 w 10086"/>
                <a:gd name="connsiteY1" fmla="*/ 82 h 253051"/>
                <a:gd name="connsiteX2" fmla="*/ 221 w 10086"/>
                <a:gd name="connsiteY2" fmla="*/ 9192 h 253051"/>
                <a:gd name="connsiteX3" fmla="*/ 221 w 10086"/>
                <a:gd name="connsiteY3" fmla="*/ 244023 h 253051"/>
                <a:gd name="connsiteX4" fmla="*/ 5264 w 10086"/>
                <a:gd name="connsiteY4" fmla="*/ 253133 h 253051"/>
                <a:gd name="connsiteX5" fmla="*/ 10307 w 10086"/>
                <a:gd name="connsiteY5" fmla="*/ 244023 h 253051"/>
                <a:gd name="connsiteX6" fmla="*/ 10307 w 10086"/>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253051">
                  <a:moveTo>
                    <a:pt x="10307" y="9192"/>
                  </a:moveTo>
                  <a:cubicBezTo>
                    <a:pt x="10307" y="4637"/>
                    <a:pt x="10307" y="82"/>
                    <a:pt x="5264" y="82"/>
                  </a:cubicBezTo>
                  <a:cubicBezTo>
                    <a:pt x="221" y="82"/>
                    <a:pt x="221" y="4637"/>
                    <a:pt x="221" y="9192"/>
                  </a:cubicBezTo>
                  <a:lnTo>
                    <a:pt x="221" y="244023"/>
                  </a:lnTo>
                  <a:cubicBezTo>
                    <a:pt x="221" y="248578"/>
                    <a:pt x="221" y="253133"/>
                    <a:pt x="5264" y="253133"/>
                  </a:cubicBezTo>
                  <a:cubicBezTo>
                    <a:pt x="10307" y="253133"/>
                    <a:pt x="10307" y="248578"/>
                    <a:pt x="10307" y="244023"/>
                  </a:cubicBezTo>
                  <a:lnTo>
                    <a:pt x="10307" y="9192"/>
                  </a:lnTo>
                  <a:close/>
                </a:path>
              </a:pathLst>
            </a:custGeom>
            <a:solidFill>
              <a:srgbClr val="000000"/>
            </a:solidFill>
            <a:ln w="2528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41F6FE14-0C6C-ADF2-69C6-6D5215CD2CDF}"/>
                </a:ext>
              </a:extLst>
            </p:cNvPr>
            <p:cNvSpPr/>
            <p:nvPr>
              <p:custDataLst>
                <p:tags r:id="rId23"/>
              </p:custDataLst>
            </p:nvPr>
          </p:nvSpPr>
          <p:spPr>
            <a:xfrm>
              <a:off x="8275947" y="4452305"/>
              <a:ext cx="207779" cy="172833"/>
            </a:xfrm>
            <a:custGeom>
              <a:avLst/>
              <a:gdLst>
                <a:gd name="connsiteX0" fmla="*/ 115716 w 207779"/>
                <a:gd name="connsiteY0" fmla="*/ 68912 h 172833"/>
                <a:gd name="connsiteX1" fmla="*/ 94534 w 207779"/>
                <a:gd name="connsiteY1" fmla="*/ 18555 h 172833"/>
                <a:gd name="connsiteX2" fmla="*/ 93273 w 207779"/>
                <a:gd name="connsiteY2" fmla="*/ 15265 h 172833"/>
                <a:gd name="connsiteX3" fmla="*/ 108151 w 207779"/>
                <a:gd name="connsiteY3" fmla="*/ 7927 h 172833"/>
                <a:gd name="connsiteX4" fmla="*/ 113194 w 207779"/>
                <a:gd name="connsiteY4" fmla="*/ 3119 h 172833"/>
                <a:gd name="connsiteX5" fmla="*/ 109412 w 207779"/>
                <a:gd name="connsiteY5" fmla="*/ 82 h 172833"/>
                <a:gd name="connsiteX6" fmla="*/ 77640 w 207779"/>
                <a:gd name="connsiteY6" fmla="*/ 841 h 172833"/>
                <a:gd name="connsiteX7" fmla="*/ 49398 w 207779"/>
                <a:gd name="connsiteY7" fmla="*/ 82 h 172833"/>
                <a:gd name="connsiteX8" fmla="*/ 44859 w 207779"/>
                <a:gd name="connsiteY8" fmla="*/ 5143 h 172833"/>
                <a:gd name="connsiteX9" fmla="*/ 50658 w 207779"/>
                <a:gd name="connsiteY9" fmla="*/ 7927 h 172833"/>
                <a:gd name="connsiteX10" fmla="*/ 69570 w 207779"/>
                <a:gd name="connsiteY10" fmla="*/ 16024 h 172833"/>
                <a:gd name="connsiteX11" fmla="*/ 99325 w 207779"/>
                <a:gd name="connsiteY11" fmla="*/ 86626 h 172833"/>
                <a:gd name="connsiteX12" fmla="*/ 46119 w 207779"/>
                <a:gd name="connsiteY12" fmla="*/ 144068 h 172833"/>
                <a:gd name="connsiteX13" fmla="*/ 42841 w 207779"/>
                <a:gd name="connsiteY13" fmla="*/ 146852 h 172833"/>
                <a:gd name="connsiteX14" fmla="*/ 5774 w 207779"/>
                <a:gd name="connsiteY14" fmla="*/ 165071 h 172833"/>
                <a:gd name="connsiteX15" fmla="*/ 226 w 207779"/>
                <a:gd name="connsiteY15" fmla="*/ 170132 h 172833"/>
                <a:gd name="connsiteX16" fmla="*/ 3504 w 207779"/>
                <a:gd name="connsiteY16" fmla="*/ 172916 h 172833"/>
                <a:gd name="connsiteX17" fmla="*/ 27207 w 207779"/>
                <a:gd name="connsiteY17" fmla="*/ 172157 h 172833"/>
                <a:gd name="connsiteX18" fmla="*/ 55449 w 207779"/>
                <a:gd name="connsiteY18" fmla="*/ 172916 h 172833"/>
                <a:gd name="connsiteX19" fmla="*/ 59988 w 207779"/>
                <a:gd name="connsiteY19" fmla="*/ 167855 h 172833"/>
                <a:gd name="connsiteX20" fmla="*/ 56962 w 207779"/>
                <a:gd name="connsiteY20" fmla="*/ 165071 h 172833"/>
                <a:gd name="connsiteX21" fmla="*/ 46876 w 207779"/>
                <a:gd name="connsiteY21" fmla="*/ 157227 h 172833"/>
                <a:gd name="connsiteX22" fmla="*/ 53684 w 207779"/>
                <a:gd name="connsiteY22" fmla="*/ 145840 h 172833"/>
                <a:gd name="connsiteX23" fmla="*/ 79405 w 207779"/>
                <a:gd name="connsiteY23" fmla="*/ 118510 h 172833"/>
                <a:gd name="connsiteX24" fmla="*/ 102099 w 207779"/>
                <a:gd name="connsiteY24" fmla="*/ 93711 h 172833"/>
                <a:gd name="connsiteX25" fmla="*/ 127567 w 207779"/>
                <a:gd name="connsiteY25" fmla="*/ 154190 h 172833"/>
                <a:gd name="connsiteX26" fmla="*/ 128828 w 207779"/>
                <a:gd name="connsiteY26" fmla="*/ 157733 h 172833"/>
                <a:gd name="connsiteX27" fmla="*/ 114203 w 207779"/>
                <a:gd name="connsiteY27" fmla="*/ 165071 h 172833"/>
                <a:gd name="connsiteX28" fmla="*/ 109160 w 207779"/>
                <a:gd name="connsiteY28" fmla="*/ 169879 h 172833"/>
                <a:gd name="connsiteX29" fmla="*/ 112942 w 207779"/>
                <a:gd name="connsiteY29" fmla="*/ 172916 h 172833"/>
                <a:gd name="connsiteX30" fmla="*/ 144714 w 207779"/>
                <a:gd name="connsiteY30" fmla="*/ 172157 h 172833"/>
                <a:gd name="connsiteX31" fmla="*/ 172704 w 207779"/>
                <a:gd name="connsiteY31" fmla="*/ 172916 h 172833"/>
                <a:gd name="connsiteX32" fmla="*/ 177495 w 207779"/>
                <a:gd name="connsiteY32" fmla="*/ 168108 h 172833"/>
                <a:gd name="connsiteX33" fmla="*/ 172956 w 207779"/>
                <a:gd name="connsiteY33" fmla="*/ 165071 h 172833"/>
                <a:gd name="connsiteX34" fmla="*/ 151270 w 207779"/>
                <a:gd name="connsiteY34" fmla="*/ 153937 h 172833"/>
                <a:gd name="connsiteX35" fmla="*/ 118742 w 207779"/>
                <a:gd name="connsiteY35" fmla="*/ 75744 h 172833"/>
                <a:gd name="connsiteX36" fmla="*/ 170434 w 207779"/>
                <a:gd name="connsiteY36" fmla="*/ 20832 h 172833"/>
                <a:gd name="connsiteX37" fmla="*/ 202459 w 207779"/>
                <a:gd name="connsiteY37" fmla="*/ 7927 h 172833"/>
                <a:gd name="connsiteX38" fmla="*/ 208006 w 207779"/>
                <a:gd name="connsiteY38" fmla="*/ 2866 h 172833"/>
                <a:gd name="connsiteX39" fmla="*/ 204728 w 207779"/>
                <a:gd name="connsiteY39" fmla="*/ 82 h 172833"/>
                <a:gd name="connsiteX40" fmla="*/ 181025 w 207779"/>
                <a:gd name="connsiteY40" fmla="*/ 841 h 172833"/>
                <a:gd name="connsiteX41" fmla="*/ 153035 w 207779"/>
                <a:gd name="connsiteY41" fmla="*/ 82 h 172833"/>
                <a:gd name="connsiteX42" fmla="*/ 148244 w 207779"/>
                <a:gd name="connsiteY42" fmla="*/ 5143 h 172833"/>
                <a:gd name="connsiteX43" fmla="*/ 151270 w 207779"/>
                <a:gd name="connsiteY43" fmla="*/ 7927 h 172833"/>
                <a:gd name="connsiteX44" fmla="*/ 161357 w 207779"/>
                <a:gd name="connsiteY44" fmla="*/ 15771 h 172833"/>
                <a:gd name="connsiteX45" fmla="*/ 156566 w 207779"/>
                <a:gd name="connsiteY45" fmla="*/ 24881 h 172833"/>
                <a:gd name="connsiteX46" fmla="*/ 115716 w 207779"/>
                <a:gd name="connsiteY46" fmla="*/ 6891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779" h="172833">
                  <a:moveTo>
                    <a:pt x="115716" y="68912"/>
                  </a:moveTo>
                  <a:lnTo>
                    <a:pt x="94534" y="18555"/>
                  </a:lnTo>
                  <a:cubicBezTo>
                    <a:pt x="93778" y="16530"/>
                    <a:pt x="93273" y="15518"/>
                    <a:pt x="93273" y="15265"/>
                  </a:cubicBezTo>
                  <a:cubicBezTo>
                    <a:pt x="93273" y="13747"/>
                    <a:pt x="97560" y="8939"/>
                    <a:pt x="108151" y="7927"/>
                  </a:cubicBezTo>
                  <a:cubicBezTo>
                    <a:pt x="110672" y="7674"/>
                    <a:pt x="113194" y="7421"/>
                    <a:pt x="113194" y="3119"/>
                  </a:cubicBezTo>
                  <a:cubicBezTo>
                    <a:pt x="113194" y="82"/>
                    <a:pt x="110168" y="82"/>
                    <a:pt x="109412" y="82"/>
                  </a:cubicBezTo>
                  <a:cubicBezTo>
                    <a:pt x="99073" y="82"/>
                    <a:pt x="88230" y="841"/>
                    <a:pt x="77640" y="841"/>
                  </a:cubicBezTo>
                  <a:cubicBezTo>
                    <a:pt x="71335" y="841"/>
                    <a:pt x="55702" y="82"/>
                    <a:pt x="49398" y="82"/>
                  </a:cubicBezTo>
                  <a:cubicBezTo>
                    <a:pt x="47885" y="82"/>
                    <a:pt x="44859" y="82"/>
                    <a:pt x="44859" y="5143"/>
                  </a:cubicBezTo>
                  <a:cubicBezTo>
                    <a:pt x="44859" y="7927"/>
                    <a:pt x="47380" y="7927"/>
                    <a:pt x="50658" y="7927"/>
                  </a:cubicBezTo>
                  <a:cubicBezTo>
                    <a:pt x="65788" y="7927"/>
                    <a:pt x="67301" y="10457"/>
                    <a:pt x="69570" y="16024"/>
                  </a:cubicBezTo>
                  <a:lnTo>
                    <a:pt x="99325" y="86626"/>
                  </a:lnTo>
                  <a:lnTo>
                    <a:pt x="46119" y="144068"/>
                  </a:lnTo>
                  <a:lnTo>
                    <a:pt x="42841" y="146852"/>
                  </a:lnTo>
                  <a:cubicBezTo>
                    <a:pt x="30486" y="160263"/>
                    <a:pt x="18634" y="164312"/>
                    <a:pt x="5774" y="165071"/>
                  </a:cubicBezTo>
                  <a:cubicBezTo>
                    <a:pt x="2496" y="165324"/>
                    <a:pt x="226" y="165324"/>
                    <a:pt x="226" y="170132"/>
                  </a:cubicBezTo>
                  <a:cubicBezTo>
                    <a:pt x="226" y="170385"/>
                    <a:pt x="226" y="172916"/>
                    <a:pt x="3504" y="172916"/>
                  </a:cubicBezTo>
                  <a:cubicBezTo>
                    <a:pt x="11069" y="172916"/>
                    <a:pt x="19391" y="172157"/>
                    <a:pt x="27207" y="172157"/>
                  </a:cubicBezTo>
                  <a:cubicBezTo>
                    <a:pt x="36537" y="172157"/>
                    <a:pt x="46372" y="172916"/>
                    <a:pt x="55449" y="172916"/>
                  </a:cubicBezTo>
                  <a:cubicBezTo>
                    <a:pt x="56962" y="172916"/>
                    <a:pt x="59988" y="172916"/>
                    <a:pt x="59988" y="167855"/>
                  </a:cubicBezTo>
                  <a:cubicBezTo>
                    <a:pt x="59988" y="165324"/>
                    <a:pt x="57467" y="165071"/>
                    <a:pt x="56962" y="165071"/>
                  </a:cubicBezTo>
                  <a:cubicBezTo>
                    <a:pt x="54693" y="164818"/>
                    <a:pt x="46876" y="164312"/>
                    <a:pt x="46876" y="157227"/>
                  </a:cubicBezTo>
                  <a:cubicBezTo>
                    <a:pt x="46876" y="153178"/>
                    <a:pt x="50658" y="149129"/>
                    <a:pt x="53684" y="145840"/>
                  </a:cubicBezTo>
                  <a:lnTo>
                    <a:pt x="79405" y="118510"/>
                  </a:lnTo>
                  <a:lnTo>
                    <a:pt x="102099" y="93711"/>
                  </a:lnTo>
                  <a:lnTo>
                    <a:pt x="127567" y="154190"/>
                  </a:lnTo>
                  <a:cubicBezTo>
                    <a:pt x="128576" y="156974"/>
                    <a:pt x="128828" y="157227"/>
                    <a:pt x="128828" y="157733"/>
                  </a:cubicBezTo>
                  <a:cubicBezTo>
                    <a:pt x="128828" y="159757"/>
                    <a:pt x="124037" y="164059"/>
                    <a:pt x="114203" y="165071"/>
                  </a:cubicBezTo>
                  <a:cubicBezTo>
                    <a:pt x="111429" y="165324"/>
                    <a:pt x="109160" y="165577"/>
                    <a:pt x="109160" y="169879"/>
                  </a:cubicBezTo>
                  <a:cubicBezTo>
                    <a:pt x="109160" y="172916"/>
                    <a:pt x="111933" y="172916"/>
                    <a:pt x="112942" y="172916"/>
                  </a:cubicBezTo>
                  <a:cubicBezTo>
                    <a:pt x="120002" y="172916"/>
                    <a:pt x="137654" y="172157"/>
                    <a:pt x="144714" y="172157"/>
                  </a:cubicBezTo>
                  <a:cubicBezTo>
                    <a:pt x="151018" y="172157"/>
                    <a:pt x="166400" y="172916"/>
                    <a:pt x="172704" y="172916"/>
                  </a:cubicBezTo>
                  <a:cubicBezTo>
                    <a:pt x="174469" y="172916"/>
                    <a:pt x="177495" y="172916"/>
                    <a:pt x="177495" y="168108"/>
                  </a:cubicBezTo>
                  <a:cubicBezTo>
                    <a:pt x="177495" y="165071"/>
                    <a:pt x="174973" y="165071"/>
                    <a:pt x="172956" y="165071"/>
                  </a:cubicBezTo>
                  <a:cubicBezTo>
                    <a:pt x="156061" y="164818"/>
                    <a:pt x="155557" y="164059"/>
                    <a:pt x="151270" y="153937"/>
                  </a:cubicBezTo>
                  <a:cubicBezTo>
                    <a:pt x="141436" y="130403"/>
                    <a:pt x="124541" y="90927"/>
                    <a:pt x="118742" y="75744"/>
                  </a:cubicBezTo>
                  <a:cubicBezTo>
                    <a:pt x="135888" y="58031"/>
                    <a:pt x="162365" y="27918"/>
                    <a:pt x="170434" y="20832"/>
                  </a:cubicBezTo>
                  <a:cubicBezTo>
                    <a:pt x="177747" y="14759"/>
                    <a:pt x="187329" y="8686"/>
                    <a:pt x="202459" y="7927"/>
                  </a:cubicBezTo>
                  <a:cubicBezTo>
                    <a:pt x="205737" y="7674"/>
                    <a:pt x="208006" y="7674"/>
                    <a:pt x="208006" y="2866"/>
                  </a:cubicBezTo>
                  <a:cubicBezTo>
                    <a:pt x="208006" y="2613"/>
                    <a:pt x="208006" y="82"/>
                    <a:pt x="204728" y="82"/>
                  </a:cubicBezTo>
                  <a:cubicBezTo>
                    <a:pt x="197163" y="82"/>
                    <a:pt x="188842" y="841"/>
                    <a:pt x="181025" y="841"/>
                  </a:cubicBezTo>
                  <a:cubicBezTo>
                    <a:pt x="171695" y="841"/>
                    <a:pt x="162113" y="82"/>
                    <a:pt x="153035" y="82"/>
                  </a:cubicBezTo>
                  <a:cubicBezTo>
                    <a:pt x="151522" y="82"/>
                    <a:pt x="148244" y="82"/>
                    <a:pt x="148244" y="5143"/>
                  </a:cubicBezTo>
                  <a:cubicBezTo>
                    <a:pt x="148244" y="6914"/>
                    <a:pt x="149505" y="7674"/>
                    <a:pt x="151270" y="7927"/>
                  </a:cubicBezTo>
                  <a:cubicBezTo>
                    <a:pt x="153540" y="8180"/>
                    <a:pt x="161357" y="8686"/>
                    <a:pt x="161357" y="15771"/>
                  </a:cubicBezTo>
                  <a:cubicBezTo>
                    <a:pt x="161357" y="19314"/>
                    <a:pt x="158583" y="22604"/>
                    <a:pt x="156566" y="24881"/>
                  </a:cubicBezTo>
                  <a:lnTo>
                    <a:pt x="115716" y="68912"/>
                  </a:lnTo>
                  <a:close/>
                </a:path>
              </a:pathLst>
            </a:custGeom>
            <a:solidFill>
              <a:srgbClr val="000000"/>
            </a:solidFill>
            <a:ln w="2528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30A2F647-0B01-14FE-2A29-0A0AC5A522DE}"/>
                </a:ext>
              </a:extLst>
            </p:cNvPr>
            <p:cNvSpPr/>
            <p:nvPr>
              <p:custDataLst>
                <p:tags r:id="rId24"/>
              </p:custDataLst>
            </p:nvPr>
          </p:nvSpPr>
          <p:spPr>
            <a:xfrm>
              <a:off x="8505511" y="4598316"/>
              <a:ext cx="29502" cy="75662"/>
            </a:xfrm>
            <a:custGeom>
              <a:avLst/>
              <a:gdLst>
                <a:gd name="connsiteX0" fmla="*/ 29738 w 29502"/>
                <a:gd name="connsiteY0" fmla="*/ 26652 h 75662"/>
                <a:gd name="connsiteX1" fmla="*/ 13599 w 29502"/>
                <a:gd name="connsiteY1" fmla="*/ 82 h 75662"/>
                <a:gd name="connsiteX2" fmla="*/ 235 w 29502"/>
                <a:gd name="connsiteY2" fmla="*/ 13494 h 75662"/>
                <a:gd name="connsiteX3" fmla="*/ 13599 w 29502"/>
                <a:gd name="connsiteY3" fmla="*/ 26906 h 75662"/>
                <a:gd name="connsiteX4" fmla="*/ 22425 w 29502"/>
                <a:gd name="connsiteY4" fmla="*/ 23616 h 75662"/>
                <a:gd name="connsiteX5" fmla="*/ 23686 w 29502"/>
                <a:gd name="connsiteY5" fmla="*/ 22857 h 75662"/>
                <a:gd name="connsiteX6" fmla="*/ 24190 w 29502"/>
                <a:gd name="connsiteY6" fmla="*/ 26652 h 75662"/>
                <a:gd name="connsiteX7" fmla="*/ 7043 w 29502"/>
                <a:gd name="connsiteY7" fmla="*/ 68912 h 75662"/>
                <a:gd name="connsiteX8" fmla="*/ 4269 w 29502"/>
                <a:gd name="connsiteY8" fmla="*/ 72961 h 75662"/>
                <a:gd name="connsiteX9" fmla="*/ 6791 w 29502"/>
                <a:gd name="connsiteY9" fmla="*/ 75744 h 75662"/>
                <a:gd name="connsiteX10" fmla="*/ 29738 w 29502"/>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738" y="26652"/>
                  </a:moveTo>
                  <a:cubicBezTo>
                    <a:pt x="29738" y="9951"/>
                    <a:pt x="23434" y="82"/>
                    <a:pt x="13599" y="82"/>
                  </a:cubicBezTo>
                  <a:cubicBezTo>
                    <a:pt x="5278" y="82"/>
                    <a:pt x="235" y="6408"/>
                    <a:pt x="235" y="13494"/>
                  </a:cubicBezTo>
                  <a:cubicBezTo>
                    <a:pt x="235" y="20326"/>
                    <a:pt x="5278" y="26906"/>
                    <a:pt x="13599" y="26906"/>
                  </a:cubicBezTo>
                  <a:cubicBezTo>
                    <a:pt x="16625" y="26906"/>
                    <a:pt x="19903" y="25893"/>
                    <a:pt x="22425" y="23616"/>
                  </a:cubicBezTo>
                  <a:cubicBezTo>
                    <a:pt x="23181" y="23110"/>
                    <a:pt x="23434" y="22857"/>
                    <a:pt x="23686" y="22857"/>
                  </a:cubicBezTo>
                  <a:cubicBezTo>
                    <a:pt x="23938" y="22857"/>
                    <a:pt x="24190" y="23110"/>
                    <a:pt x="24190" y="26652"/>
                  </a:cubicBezTo>
                  <a:cubicBezTo>
                    <a:pt x="24190" y="45378"/>
                    <a:pt x="15364" y="60561"/>
                    <a:pt x="7043" y="68912"/>
                  </a:cubicBezTo>
                  <a:cubicBezTo>
                    <a:pt x="4269" y="71696"/>
                    <a:pt x="4269" y="72202"/>
                    <a:pt x="4269" y="72961"/>
                  </a:cubicBezTo>
                  <a:cubicBezTo>
                    <a:pt x="4269" y="74732"/>
                    <a:pt x="5530" y="75744"/>
                    <a:pt x="6791" y="75744"/>
                  </a:cubicBezTo>
                  <a:cubicBezTo>
                    <a:pt x="9565" y="75744"/>
                    <a:pt x="29738" y="56259"/>
                    <a:pt x="29738" y="26652"/>
                  </a:cubicBezTo>
                  <a:close/>
                </a:path>
              </a:pathLst>
            </a:custGeom>
            <a:solidFill>
              <a:srgbClr val="000000"/>
            </a:solidFill>
            <a:ln w="2528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7DFC4B0D-5878-F805-C8FA-1A5C7AEE9BE8}"/>
                </a:ext>
              </a:extLst>
            </p:cNvPr>
            <p:cNvSpPr/>
            <p:nvPr>
              <p:custDataLst>
                <p:tags r:id="rId25"/>
              </p:custDataLst>
            </p:nvPr>
          </p:nvSpPr>
          <p:spPr>
            <a:xfrm>
              <a:off x="8605478" y="4453065"/>
              <a:ext cx="183012" cy="172074"/>
            </a:xfrm>
            <a:custGeom>
              <a:avLst/>
              <a:gdLst>
                <a:gd name="connsiteX0" fmla="*/ 169186 w 183012"/>
                <a:gd name="connsiteY0" fmla="*/ 113196 h 172074"/>
                <a:gd name="connsiteX1" fmla="*/ 170447 w 183012"/>
                <a:gd name="connsiteY1" fmla="*/ 109653 h 172074"/>
                <a:gd name="connsiteX2" fmla="*/ 167421 w 183012"/>
                <a:gd name="connsiteY2" fmla="*/ 106870 h 172074"/>
                <a:gd name="connsiteX3" fmla="*/ 164143 w 183012"/>
                <a:gd name="connsiteY3" fmla="*/ 109906 h 172074"/>
                <a:gd name="connsiteX4" fmla="*/ 95304 w 183012"/>
                <a:gd name="connsiteY4" fmla="*/ 164312 h 172074"/>
                <a:gd name="connsiteX5" fmla="*/ 58488 w 183012"/>
                <a:gd name="connsiteY5" fmla="*/ 164312 h 172074"/>
                <a:gd name="connsiteX6" fmla="*/ 52941 w 183012"/>
                <a:gd name="connsiteY6" fmla="*/ 164059 h 172074"/>
                <a:gd name="connsiteX7" fmla="*/ 49663 w 183012"/>
                <a:gd name="connsiteY7" fmla="*/ 161529 h 172074"/>
                <a:gd name="connsiteX8" fmla="*/ 50923 w 183012"/>
                <a:gd name="connsiteY8" fmla="*/ 155708 h 172074"/>
                <a:gd name="connsiteX9" fmla="*/ 68070 w 183012"/>
                <a:gd name="connsiteY9" fmla="*/ 86626 h 172074"/>
                <a:gd name="connsiteX10" fmla="*/ 93034 w 183012"/>
                <a:gd name="connsiteY10" fmla="*/ 86626 h 172074"/>
                <a:gd name="connsiteX11" fmla="*/ 114468 w 183012"/>
                <a:gd name="connsiteY11" fmla="*/ 98266 h 172074"/>
                <a:gd name="connsiteX12" fmla="*/ 112703 w 183012"/>
                <a:gd name="connsiteY12" fmla="*/ 110665 h 172074"/>
                <a:gd name="connsiteX13" fmla="*/ 111946 w 183012"/>
                <a:gd name="connsiteY13" fmla="*/ 113449 h 172074"/>
                <a:gd name="connsiteX14" fmla="*/ 115224 w 183012"/>
                <a:gd name="connsiteY14" fmla="*/ 116233 h 172074"/>
                <a:gd name="connsiteX15" fmla="*/ 119007 w 183012"/>
                <a:gd name="connsiteY15" fmla="*/ 111172 h 172074"/>
                <a:gd name="connsiteX16" fmla="*/ 133380 w 183012"/>
                <a:gd name="connsiteY16" fmla="*/ 51958 h 172074"/>
                <a:gd name="connsiteX17" fmla="*/ 130354 w 183012"/>
                <a:gd name="connsiteY17" fmla="*/ 49174 h 172074"/>
                <a:gd name="connsiteX18" fmla="*/ 126824 w 183012"/>
                <a:gd name="connsiteY18" fmla="*/ 53729 h 172074"/>
                <a:gd name="connsiteX19" fmla="*/ 93791 w 183012"/>
                <a:gd name="connsiteY19" fmla="*/ 78781 h 172074"/>
                <a:gd name="connsiteX20" fmla="*/ 70088 w 183012"/>
                <a:gd name="connsiteY20" fmla="*/ 78781 h 172074"/>
                <a:gd name="connsiteX21" fmla="*/ 85217 w 183012"/>
                <a:gd name="connsiteY21" fmla="*/ 17796 h 172074"/>
                <a:gd name="connsiteX22" fmla="*/ 98834 w 183012"/>
                <a:gd name="connsiteY22" fmla="*/ 7927 h 172074"/>
                <a:gd name="connsiteX23" fmla="*/ 134388 w 183012"/>
                <a:gd name="connsiteY23" fmla="*/ 7927 h 172074"/>
                <a:gd name="connsiteX24" fmla="*/ 172717 w 183012"/>
                <a:gd name="connsiteY24" fmla="*/ 36015 h 172074"/>
                <a:gd name="connsiteX25" fmla="*/ 171708 w 183012"/>
                <a:gd name="connsiteY25" fmla="*/ 49427 h 172074"/>
                <a:gd name="connsiteX26" fmla="*/ 171456 w 183012"/>
                <a:gd name="connsiteY26" fmla="*/ 53982 h 172074"/>
                <a:gd name="connsiteX27" fmla="*/ 174482 w 183012"/>
                <a:gd name="connsiteY27" fmla="*/ 57019 h 172074"/>
                <a:gd name="connsiteX28" fmla="*/ 178012 w 183012"/>
                <a:gd name="connsiteY28" fmla="*/ 50692 h 172074"/>
                <a:gd name="connsiteX29" fmla="*/ 183055 w 183012"/>
                <a:gd name="connsiteY29" fmla="*/ 6914 h 172074"/>
                <a:gd name="connsiteX30" fmla="*/ 176247 w 183012"/>
                <a:gd name="connsiteY30" fmla="*/ 82 h 172074"/>
                <a:gd name="connsiteX31" fmla="*/ 48906 w 183012"/>
                <a:gd name="connsiteY31" fmla="*/ 82 h 172074"/>
                <a:gd name="connsiteX32" fmla="*/ 41341 w 183012"/>
                <a:gd name="connsiteY32" fmla="*/ 5143 h 172074"/>
                <a:gd name="connsiteX33" fmla="*/ 48402 w 183012"/>
                <a:gd name="connsiteY33" fmla="*/ 7927 h 172074"/>
                <a:gd name="connsiteX34" fmla="*/ 64792 w 183012"/>
                <a:gd name="connsiteY34" fmla="*/ 12482 h 172074"/>
                <a:gd name="connsiteX35" fmla="*/ 63531 w 183012"/>
                <a:gd name="connsiteY35" fmla="*/ 18555 h 172074"/>
                <a:gd name="connsiteX36" fmla="*/ 30246 w 183012"/>
                <a:gd name="connsiteY36" fmla="*/ 152419 h 172074"/>
                <a:gd name="connsiteX37" fmla="*/ 7300 w 183012"/>
                <a:gd name="connsiteY37" fmla="*/ 164312 h 172074"/>
                <a:gd name="connsiteX38" fmla="*/ 239 w 183012"/>
                <a:gd name="connsiteY38" fmla="*/ 169120 h 172074"/>
                <a:gd name="connsiteX39" fmla="*/ 7300 w 183012"/>
                <a:gd name="connsiteY39" fmla="*/ 172157 h 172074"/>
                <a:gd name="connsiteX40" fmla="*/ 138171 w 183012"/>
                <a:gd name="connsiteY40" fmla="*/ 172157 h 172074"/>
                <a:gd name="connsiteX41" fmla="*/ 145988 w 183012"/>
                <a:gd name="connsiteY41" fmla="*/ 167855 h 172074"/>
                <a:gd name="connsiteX42" fmla="*/ 169186 w 183012"/>
                <a:gd name="connsiteY42" fmla="*/ 113196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012" h="172074">
                  <a:moveTo>
                    <a:pt x="169186" y="113196"/>
                  </a:moveTo>
                  <a:cubicBezTo>
                    <a:pt x="169691" y="111931"/>
                    <a:pt x="170447" y="110159"/>
                    <a:pt x="170447" y="109653"/>
                  </a:cubicBezTo>
                  <a:cubicBezTo>
                    <a:pt x="170447" y="109400"/>
                    <a:pt x="170447" y="106870"/>
                    <a:pt x="167421" y="106870"/>
                  </a:cubicBezTo>
                  <a:cubicBezTo>
                    <a:pt x="165152" y="106870"/>
                    <a:pt x="164648" y="108388"/>
                    <a:pt x="164143" y="109906"/>
                  </a:cubicBezTo>
                  <a:cubicBezTo>
                    <a:pt x="147753" y="147358"/>
                    <a:pt x="138423" y="164312"/>
                    <a:pt x="95304" y="164312"/>
                  </a:cubicBezTo>
                  <a:lnTo>
                    <a:pt x="58488" y="164312"/>
                  </a:lnTo>
                  <a:cubicBezTo>
                    <a:pt x="54958" y="164312"/>
                    <a:pt x="54454" y="164312"/>
                    <a:pt x="52941" y="164059"/>
                  </a:cubicBezTo>
                  <a:cubicBezTo>
                    <a:pt x="50419" y="163806"/>
                    <a:pt x="49663" y="163553"/>
                    <a:pt x="49663" y="161529"/>
                  </a:cubicBezTo>
                  <a:cubicBezTo>
                    <a:pt x="49663" y="160770"/>
                    <a:pt x="49663" y="160263"/>
                    <a:pt x="50923" y="155708"/>
                  </a:cubicBezTo>
                  <a:lnTo>
                    <a:pt x="68070" y="86626"/>
                  </a:lnTo>
                  <a:lnTo>
                    <a:pt x="93034" y="86626"/>
                  </a:lnTo>
                  <a:cubicBezTo>
                    <a:pt x="114468" y="86626"/>
                    <a:pt x="114468" y="91940"/>
                    <a:pt x="114468" y="98266"/>
                  </a:cubicBezTo>
                  <a:cubicBezTo>
                    <a:pt x="114468" y="100037"/>
                    <a:pt x="114468" y="103074"/>
                    <a:pt x="112703" y="110665"/>
                  </a:cubicBezTo>
                  <a:cubicBezTo>
                    <a:pt x="112198" y="111931"/>
                    <a:pt x="111946" y="112690"/>
                    <a:pt x="111946" y="113449"/>
                  </a:cubicBezTo>
                  <a:cubicBezTo>
                    <a:pt x="111946" y="114714"/>
                    <a:pt x="112955" y="116233"/>
                    <a:pt x="115224" y="116233"/>
                  </a:cubicBezTo>
                  <a:cubicBezTo>
                    <a:pt x="117242" y="116233"/>
                    <a:pt x="117998" y="114967"/>
                    <a:pt x="119007" y="111172"/>
                  </a:cubicBezTo>
                  <a:lnTo>
                    <a:pt x="133380" y="51958"/>
                  </a:lnTo>
                  <a:cubicBezTo>
                    <a:pt x="133380" y="50439"/>
                    <a:pt x="132119" y="49174"/>
                    <a:pt x="130354" y="49174"/>
                  </a:cubicBezTo>
                  <a:cubicBezTo>
                    <a:pt x="128084" y="49174"/>
                    <a:pt x="127580" y="50692"/>
                    <a:pt x="126824" y="53729"/>
                  </a:cubicBezTo>
                  <a:cubicBezTo>
                    <a:pt x="121528" y="72961"/>
                    <a:pt x="116989" y="78781"/>
                    <a:pt x="93791" y="78781"/>
                  </a:cubicBezTo>
                  <a:lnTo>
                    <a:pt x="70088" y="78781"/>
                  </a:lnTo>
                  <a:lnTo>
                    <a:pt x="85217" y="17796"/>
                  </a:lnTo>
                  <a:cubicBezTo>
                    <a:pt x="87487" y="8939"/>
                    <a:pt x="87739" y="7927"/>
                    <a:pt x="98834" y="7927"/>
                  </a:cubicBezTo>
                  <a:lnTo>
                    <a:pt x="134388" y="7927"/>
                  </a:lnTo>
                  <a:cubicBezTo>
                    <a:pt x="165152" y="7927"/>
                    <a:pt x="172717" y="15265"/>
                    <a:pt x="172717" y="36015"/>
                  </a:cubicBezTo>
                  <a:cubicBezTo>
                    <a:pt x="172717" y="42089"/>
                    <a:pt x="172717" y="42595"/>
                    <a:pt x="171708" y="49427"/>
                  </a:cubicBezTo>
                  <a:cubicBezTo>
                    <a:pt x="171708" y="50945"/>
                    <a:pt x="171456" y="52717"/>
                    <a:pt x="171456" y="53982"/>
                  </a:cubicBezTo>
                  <a:cubicBezTo>
                    <a:pt x="171456" y="55247"/>
                    <a:pt x="172212" y="57019"/>
                    <a:pt x="174482" y="57019"/>
                  </a:cubicBezTo>
                  <a:cubicBezTo>
                    <a:pt x="177256" y="57019"/>
                    <a:pt x="177508" y="55500"/>
                    <a:pt x="178012" y="50692"/>
                  </a:cubicBezTo>
                  <a:lnTo>
                    <a:pt x="183055" y="6914"/>
                  </a:lnTo>
                  <a:cubicBezTo>
                    <a:pt x="183812" y="82"/>
                    <a:pt x="182551" y="82"/>
                    <a:pt x="176247" y="82"/>
                  </a:cubicBezTo>
                  <a:lnTo>
                    <a:pt x="48906" y="82"/>
                  </a:lnTo>
                  <a:cubicBezTo>
                    <a:pt x="43863" y="82"/>
                    <a:pt x="41341" y="82"/>
                    <a:pt x="41341" y="5143"/>
                  </a:cubicBezTo>
                  <a:cubicBezTo>
                    <a:pt x="41341" y="7927"/>
                    <a:pt x="43611" y="7927"/>
                    <a:pt x="48402" y="7927"/>
                  </a:cubicBezTo>
                  <a:cubicBezTo>
                    <a:pt x="57732" y="7927"/>
                    <a:pt x="64792" y="7927"/>
                    <a:pt x="64792" y="12482"/>
                  </a:cubicBezTo>
                  <a:cubicBezTo>
                    <a:pt x="64792" y="13494"/>
                    <a:pt x="64792" y="14000"/>
                    <a:pt x="63531" y="18555"/>
                  </a:cubicBezTo>
                  <a:lnTo>
                    <a:pt x="30246" y="152419"/>
                  </a:lnTo>
                  <a:cubicBezTo>
                    <a:pt x="27725" y="162288"/>
                    <a:pt x="27220" y="164312"/>
                    <a:pt x="7300" y="164312"/>
                  </a:cubicBezTo>
                  <a:cubicBezTo>
                    <a:pt x="3013" y="164312"/>
                    <a:pt x="239" y="164312"/>
                    <a:pt x="239" y="169120"/>
                  </a:cubicBezTo>
                  <a:cubicBezTo>
                    <a:pt x="239" y="172157"/>
                    <a:pt x="2509" y="172157"/>
                    <a:pt x="7300" y="172157"/>
                  </a:cubicBezTo>
                  <a:lnTo>
                    <a:pt x="138171" y="172157"/>
                  </a:lnTo>
                  <a:cubicBezTo>
                    <a:pt x="143970" y="172157"/>
                    <a:pt x="144223" y="171904"/>
                    <a:pt x="145988" y="167855"/>
                  </a:cubicBezTo>
                  <a:lnTo>
                    <a:pt x="169186" y="113196"/>
                  </a:lnTo>
                  <a:close/>
                </a:path>
              </a:pathLst>
            </a:custGeom>
            <a:solidFill>
              <a:srgbClr val="000000"/>
            </a:solidFill>
            <a:ln w="2528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3203E231-F8A0-B160-FF5D-FC7C666E629F}"/>
                </a:ext>
              </a:extLst>
            </p:cNvPr>
            <p:cNvSpPr/>
            <p:nvPr>
              <p:custDataLst>
                <p:tags r:id="rId26"/>
              </p:custDataLst>
            </p:nvPr>
          </p:nvSpPr>
          <p:spPr>
            <a:xfrm>
              <a:off x="8810946" y="4435351"/>
              <a:ext cx="58501" cy="253051"/>
            </a:xfrm>
            <a:custGeom>
              <a:avLst/>
              <a:gdLst>
                <a:gd name="connsiteX0" fmla="*/ 58748 w 58501"/>
                <a:gd name="connsiteY0" fmla="*/ 126608 h 253051"/>
                <a:gd name="connsiteX1" fmla="*/ 42106 w 58501"/>
                <a:gd name="connsiteY1" fmla="*/ 47656 h 253051"/>
                <a:gd name="connsiteX2" fmla="*/ 2769 w 58501"/>
                <a:gd name="connsiteY2" fmla="*/ 82 h 253051"/>
                <a:gd name="connsiteX3" fmla="*/ 247 w 58501"/>
                <a:gd name="connsiteY3" fmla="*/ 2613 h 253051"/>
                <a:gd name="connsiteX4" fmla="*/ 5038 w 58501"/>
                <a:gd name="connsiteY4" fmla="*/ 8433 h 253051"/>
                <a:gd name="connsiteX5" fmla="*/ 44123 w 58501"/>
                <a:gd name="connsiteY5" fmla="*/ 126608 h 253051"/>
                <a:gd name="connsiteX6" fmla="*/ 3525 w 58501"/>
                <a:gd name="connsiteY6" fmla="*/ 246301 h 253051"/>
                <a:gd name="connsiteX7" fmla="*/ 247 w 58501"/>
                <a:gd name="connsiteY7" fmla="*/ 250603 h 253051"/>
                <a:gd name="connsiteX8" fmla="*/ 2769 w 58501"/>
                <a:gd name="connsiteY8" fmla="*/ 253133 h 253051"/>
                <a:gd name="connsiteX9" fmla="*/ 42862 w 58501"/>
                <a:gd name="connsiteY9" fmla="*/ 203788 h 253051"/>
                <a:gd name="connsiteX10" fmla="*/ 58748 w 58501"/>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748" y="126608"/>
                  </a:moveTo>
                  <a:cubicBezTo>
                    <a:pt x="58748" y="106870"/>
                    <a:pt x="55975" y="76250"/>
                    <a:pt x="42106" y="47656"/>
                  </a:cubicBezTo>
                  <a:cubicBezTo>
                    <a:pt x="26976" y="16530"/>
                    <a:pt x="5290" y="82"/>
                    <a:pt x="2769" y="82"/>
                  </a:cubicBezTo>
                  <a:cubicBezTo>
                    <a:pt x="1256" y="82"/>
                    <a:pt x="247" y="1094"/>
                    <a:pt x="247" y="2613"/>
                  </a:cubicBezTo>
                  <a:cubicBezTo>
                    <a:pt x="247" y="3372"/>
                    <a:pt x="247" y="3878"/>
                    <a:pt x="5038" y="8433"/>
                  </a:cubicBezTo>
                  <a:cubicBezTo>
                    <a:pt x="29750" y="33485"/>
                    <a:pt x="44123" y="73720"/>
                    <a:pt x="44123" y="126608"/>
                  </a:cubicBezTo>
                  <a:cubicBezTo>
                    <a:pt x="44123" y="169879"/>
                    <a:pt x="34793" y="214416"/>
                    <a:pt x="3525" y="246301"/>
                  </a:cubicBezTo>
                  <a:cubicBezTo>
                    <a:pt x="247" y="249337"/>
                    <a:pt x="247" y="249844"/>
                    <a:pt x="247" y="250603"/>
                  </a:cubicBezTo>
                  <a:cubicBezTo>
                    <a:pt x="247" y="252121"/>
                    <a:pt x="1256" y="253133"/>
                    <a:pt x="2769" y="253133"/>
                  </a:cubicBezTo>
                  <a:cubicBezTo>
                    <a:pt x="5290" y="253133"/>
                    <a:pt x="27985" y="235926"/>
                    <a:pt x="42862" y="203788"/>
                  </a:cubicBezTo>
                  <a:cubicBezTo>
                    <a:pt x="55722" y="175953"/>
                    <a:pt x="58748" y="147864"/>
                    <a:pt x="58748" y="126608"/>
                  </a:cubicBezTo>
                  <a:close/>
                </a:path>
              </a:pathLst>
            </a:custGeom>
            <a:solidFill>
              <a:srgbClr val="000000"/>
            </a:solidFill>
            <a:ln w="2528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4814D934-4471-E593-9ACB-413FCF641D10}"/>
                </a:ext>
              </a:extLst>
            </p:cNvPr>
            <p:cNvSpPr/>
            <p:nvPr>
              <p:custDataLst>
                <p:tags r:id="rId27"/>
              </p:custDataLst>
            </p:nvPr>
          </p:nvSpPr>
          <p:spPr>
            <a:xfrm>
              <a:off x="6436542" y="4911846"/>
              <a:ext cx="167686" cy="59213"/>
            </a:xfrm>
            <a:custGeom>
              <a:avLst/>
              <a:gdLst>
                <a:gd name="connsiteX0" fmla="*/ 159266 w 167686"/>
                <a:gd name="connsiteY0" fmla="*/ 10219 h 59213"/>
                <a:gd name="connsiteX1" fmla="*/ 167840 w 167686"/>
                <a:gd name="connsiteY1" fmla="*/ 5158 h 59213"/>
                <a:gd name="connsiteX2" fmla="*/ 159519 w 167686"/>
                <a:gd name="connsiteY2" fmla="*/ 97 h 59213"/>
                <a:gd name="connsiteX3" fmla="*/ 8475 w 167686"/>
                <a:gd name="connsiteY3" fmla="*/ 97 h 59213"/>
                <a:gd name="connsiteX4" fmla="*/ 153 w 167686"/>
                <a:gd name="connsiteY4" fmla="*/ 5158 h 59213"/>
                <a:gd name="connsiteX5" fmla="*/ 8727 w 167686"/>
                <a:gd name="connsiteY5" fmla="*/ 10219 h 59213"/>
                <a:gd name="connsiteX6" fmla="*/ 159266 w 167686"/>
                <a:gd name="connsiteY6" fmla="*/ 10219 h 59213"/>
                <a:gd name="connsiteX7" fmla="*/ 159519 w 167686"/>
                <a:gd name="connsiteY7" fmla="*/ 59311 h 59213"/>
                <a:gd name="connsiteX8" fmla="*/ 167840 w 167686"/>
                <a:gd name="connsiteY8" fmla="*/ 54250 h 59213"/>
                <a:gd name="connsiteX9" fmla="*/ 159266 w 167686"/>
                <a:gd name="connsiteY9" fmla="*/ 49189 h 59213"/>
                <a:gd name="connsiteX10" fmla="*/ 8727 w 167686"/>
                <a:gd name="connsiteY10" fmla="*/ 49189 h 59213"/>
                <a:gd name="connsiteX11" fmla="*/ 153 w 167686"/>
                <a:gd name="connsiteY11" fmla="*/ 54250 h 59213"/>
                <a:gd name="connsiteX12" fmla="*/ 8475 w 167686"/>
                <a:gd name="connsiteY12" fmla="*/ 59311 h 59213"/>
                <a:gd name="connsiteX13" fmla="*/ 159519 w 167686"/>
                <a:gd name="connsiteY13" fmla="*/ 59311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86" h="59213">
                  <a:moveTo>
                    <a:pt x="159266" y="10219"/>
                  </a:moveTo>
                  <a:cubicBezTo>
                    <a:pt x="163049" y="10219"/>
                    <a:pt x="167840" y="10219"/>
                    <a:pt x="167840" y="5158"/>
                  </a:cubicBezTo>
                  <a:cubicBezTo>
                    <a:pt x="167840" y="97"/>
                    <a:pt x="163049" y="97"/>
                    <a:pt x="159519" y="97"/>
                  </a:cubicBezTo>
                  <a:lnTo>
                    <a:pt x="8475" y="97"/>
                  </a:lnTo>
                  <a:cubicBezTo>
                    <a:pt x="4944" y="97"/>
                    <a:pt x="153" y="97"/>
                    <a:pt x="153" y="5158"/>
                  </a:cubicBezTo>
                  <a:cubicBezTo>
                    <a:pt x="153" y="10219"/>
                    <a:pt x="4944" y="10219"/>
                    <a:pt x="8727" y="10219"/>
                  </a:cubicBezTo>
                  <a:lnTo>
                    <a:pt x="159266" y="10219"/>
                  </a:lnTo>
                  <a:close/>
                  <a:moveTo>
                    <a:pt x="159519" y="59311"/>
                  </a:moveTo>
                  <a:cubicBezTo>
                    <a:pt x="163049" y="59311"/>
                    <a:pt x="167840" y="59311"/>
                    <a:pt x="167840" y="54250"/>
                  </a:cubicBezTo>
                  <a:cubicBezTo>
                    <a:pt x="167840" y="49189"/>
                    <a:pt x="163049" y="49189"/>
                    <a:pt x="159266" y="49189"/>
                  </a:cubicBezTo>
                  <a:lnTo>
                    <a:pt x="8727" y="49189"/>
                  </a:lnTo>
                  <a:cubicBezTo>
                    <a:pt x="4944" y="49189"/>
                    <a:pt x="153" y="49189"/>
                    <a:pt x="153" y="54250"/>
                  </a:cubicBezTo>
                  <a:cubicBezTo>
                    <a:pt x="153" y="59311"/>
                    <a:pt x="4944" y="59311"/>
                    <a:pt x="8475" y="59311"/>
                  </a:cubicBezTo>
                  <a:lnTo>
                    <a:pt x="159519" y="59311"/>
                  </a:lnTo>
                  <a:close/>
                </a:path>
              </a:pathLst>
            </a:custGeom>
            <a:solidFill>
              <a:srgbClr val="000000"/>
            </a:solidFill>
            <a:ln w="2528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4C2DAF65-F0EA-281C-E289-D5896F08EA6D}"/>
                </a:ext>
              </a:extLst>
            </p:cNvPr>
            <p:cNvSpPr/>
            <p:nvPr>
              <p:custDataLst>
                <p:tags r:id="rId28"/>
              </p:custDataLst>
            </p:nvPr>
          </p:nvSpPr>
          <p:spPr>
            <a:xfrm>
              <a:off x="6709519" y="4936392"/>
              <a:ext cx="154069" cy="10122"/>
            </a:xfrm>
            <a:custGeom>
              <a:avLst/>
              <a:gdLst>
                <a:gd name="connsiteX0" fmla="*/ 145408 w 154069"/>
                <a:gd name="connsiteY0" fmla="*/ 10219 h 10122"/>
                <a:gd name="connsiteX1" fmla="*/ 154234 w 154069"/>
                <a:gd name="connsiteY1" fmla="*/ 5158 h 10122"/>
                <a:gd name="connsiteX2" fmla="*/ 145408 w 154069"/>
                <a:gd name="connsiteY2" fmla="*/ 97 h 10122"/>
                <a:gd name="connsiteX3" fmla="*/ 8990 w 154069"/>
                <a:gd name="connsiteY3" fmla="*/ 97 h 10122"/>
                <a:gd name="connsiteX4" fmla="*/ 164 w 154069"/>
                <a:gd name="connsiteY4" fmla="*/ 5158 h 10122"/>
                <a:gd name="connsiteX5" fmla="*/ 8990 w 154069"/>
                <a:gd name="connsiteY5" fmla="*/ 10219 h 10122"/>
                <a:gd name="connsiteX6" fmla="*/ 145408 w 154069"/>
                <a:gd name="connsiteY6" fmla="*/ 10219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69" h="10122">
                  <a:moveTo>
                    <a:pt x="145408" y="10219"/>
                  </a:moveTo>
                  <a:cubicBezTo>
                    <a:pt x="149695" y="10219"/>
                    <a:pt x="154234" y="10219"/>
                    <a:pt x="154234" y="5158"/>
                  </a:cubicBezTo>
                  <a:cubicBezTo>
                    <a:pt x="154234" y="97"/>
                    <a:pt x="149695" y="97"/>
                    <a:pt x="145408" y="97"/>
                  </a:cubicBezTo>
                  <a:lnTo>
                    <a:pt x="8990" y="97"/>
                  </a:lnTo>
                  <a:cubicBezTo>
                    <a:pt x="4703" y="97"/>
                    <a:pt x="164" y="97"/>
                    <a:pt x="164" y="5158"/>
                  </a:cubicBezTo>
                  <a:cubicBezTo>
                    <a:pt x="164" y="10219"/>
                    <a:pt x="4703" y="10219"/>
                    <a:pt x="8990" y="10219"/>
                  </a:cubicBezTo>
                  <a:lnTo>
                    <a:pt x="145408" y="10219"/>
                  </a:lnTo>
                  <a:close/>
                </a:path>
              </a:pathLst>
            </a:custGeom>
            <a:solidFill>
              <a:srgbClr val="000000"/>
            </a:solidFill>
            <a:ln w="2528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17BB6396-511E-9EC8-0FCA-2A5EDF8A72D1}"/>
                </a:ext>
              </a:extLst>
            </p:cNvPr>
            <p:cNvSpPr/>
            <p:nvPr>
              <p:custDataLst>
                <p:tags r:id="rId29"/>
              </p:custDataLst>
            </p:nvPr>
          </p:nvSpPr>
          <p:spPr>
            <a:xfrm>
              <a:off x="6935061" y="4829098"/>
              <a:ext cx="55979" cy="175617"/>
            </a:xfrm>
            <a:custGeom>
              <a:avLst/>
              <a:gdLst>
                <a:gd name="connsiteX0" fmla="*/ 36484 w 55979"/>
                <a:gd name="connsiteY0" fmla="*/ 97 h 175617"/>
                <a:gd name="connsiteX1" fmla="*/ 173 w 55979"/>
                <a:gd name="connsiteY1" fmla="*/ 2881 h 175617"/>
                <a:gd name="connsiteX2" fmla="*/ 173 w 55979"/>
                <a:gd name="connsiteY2" fmla="*/ 10725 h 175617"/>
                <a:gd name="connsiteX3" fmla="*/ 19842 w 55979"/>
                <a:gd name="connsiteY3" fmla="*/ 24896 h 175617"/>
                <a:gd name="connsiteX4" fmla="*/ 19842 w 55979"/>
                <a:gd name="connsiteY4" fmla="*/ 156483 h 175617"/>
                <a:gd name="connsiteX5" fmla="*/ 173 w 55979"/>
                <a:gd name="connsiteY5" fmla="*/ 167870 h 175617"/>
                <a:gd name="connsiteX6" fmla="*/ 173 w 55979"/>
                <a:gd name="connsiteY6" fmla="*/ 175714 h 175617"/>
                <a:gd name="connsiteX7" fmla="*/ 28163 w 55979"/>
                <a:gd name="connsiteY7" fmla="*/ 174955 h 175617"/>
                <a:gd name="connsiteX8" fmla="*/ 56153 w 55979"/>
                <a:gd name="connsiteY8" fmla="*/ 175714 h 175617"/>
                <a:gd name="connsiteX9" fmla="*/ 56153 w 55979"/>
                <a:gd name="connsiteY9" fmla="*/ 167870 h 175617"/>
                <a:gd name="connsiteX10" fmla="*/ 36484 w 55979"/>
                <a:gd name="connsiteY10" fmla="*/ 156483 h 175617"/>
                <a:gd name="connsiteX11" fmla="*/ 36484 w 55979"/>
                <a:gd name="connsiteY11" fmla="*/ 97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79" h="175617">
                  <a:moveTo>
                    <a:pt x="36484" y="97"/>
                  </a:moveTo>
                  <a:lnTo>
                    <a:pt x="173" y="2881"/>
                  </a:lnTo>
                  <a:lnTo>
                    <a:pt x="173" y="10725"/>
                  </a:lnTo>
                  <a:cubicBezTo>
                    <a:pt x="17825" y="10725"/>
                    <a:pt x="19842" y="12497"/>
                    <a:pt x="19842" y="24896"/>
                  </a:cubicBezTo>
                  <a:lnTo>
                    <a:pt x="19842" y="156483"/>
                  </a:lnTo>
                  <a:cubicBezTo>
                    <a:pt x="19842" y="167870"/>
                    <a:pt x="17068" y="167870"/>
                    <a:pt x="173" y="167870"/>
                  </a:cubicBezTo>
                  <a:lnTo>
                    <a:pt x="173" y="175714"/>
                  </a:lnTo>
                  <a:cubicBezTo>
                    <a:pt x="8495" y="175461"/>
                    <a:pt x="21859" y="174955"/>
                    <a:pt x="28163" y="174955"/>
                  </a:cubicBezTo>
                  <a:cubicBezTo>
                    <a:pt x="34467" y="174955"/>
                    <a:pt x="46823" y="175461"/>
                    <a:pt x="56153" y="175714"/>
                  </a:cubicBezTo>
                  <a:lnTo>
                    <a:pt x="56153" y="167870"/>
                  </a:lnTo>
                  <a:cubicBezTo>
                    <a:pt x="39258" y="167870"/>
                    <a:pt x="36484" y="167870"/>
                    <a:pt x="36484" y="156483"/>
                  </a:cubicBezTo>
                  <a:lnTo>
                    <a:pt x="36484" y="97"/>
                  </a:lnTo>
                  <a:close/>
                </a:path>
              </a:pathLst>
            </a:custGeom>
            <a:solidFill>
              <a:srgbClr val="000000"/>
            </a:solidFill>
            <a:ln w="2528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853BD704-8620-40E8-BA6B-EF09754B5E1F}"/>
                </a:ext>
              </a:extLst>
            </p:cNvPr>
            <p:cNvSpPr/>
            <p:nvPr>
              <p:custDataLst>
                <p:tags r:id="rId30"/>
              </p:custDataLst>
            </p:nvPr>
          </p:nvSpPr>
          <p:spPr>
            <a:xfrm>
              <a:off x="7003845" y="4891349"/>
              <a:ext cx="111706" cy="116150"/>
            </a:xfrm>
            <a:custGeom>
              <a:avLst/>
              <a:gdLst>
                <a:gd name="connsiteX0" fmla="*/ 111883 w 111706"/>
                <a:gd name="connsiteY0" fmla="*/ 59311 h 116150"/>
                <a:gd name="connsiteX1" fmla="*/ 56156 w 111706"/>
                <a:gd name="connsiteY1" fmla="*/ 97 h 116150"/>
                <a:gd name="connsiteX2" fmla="*/ 176 w 111706"/>
                <a:gd name="connsiteY2" fmla="*/ 59311 h 116150"/>
                <a:gd name="connsiteX3" fmla="*/ 55903 w 111706"/>
                <a:gd name="connsiteY3" fmla="*/ 116247 h 116150"/>
                <a:gd name="connsiteX4" fmla="*/ 111883 w 111706"/>
                <a:gd name="connsiteY4" fmla="*/ 59311 h 116150"/>
                <a:gd name="connsiteX5" fmla="*/ 56156 w 111706"/>
                <a:gd name="connsiteY5" fmla="*/ 109921 h 116150"/>
                <a:gd name="connsiteX6" fmla="*/ 27409 w 111706"/>
                <a:gd name="connsiteY6" fmla="*/ 92967 h 116150"/>
                <a:gd name="connsiteX7" fmla="*/ 21105 w 111706"/>
                <a:gd name="connsiteY7" fmla="*/ 57287 h 116150"/>
                <a:gd name="connsiteX8" fmla="*/ 27157 w 111706"/>
                <a:gd name="connsiteY8" fmla="*/ 22619 h 116150"/>
                <a:gd name="connsiteX9" fmla="*/ 55903 w 111706"/>
                <a:gd name="connsiteY9" fmla="*/ 5664 h 116150"/>
                <a:gd name="connsiteX10" fmla="*/ 84398 w 111706"/>
                <a:gd name="connsiteY10" fmla="*/ 22112 h 116150"/>
                <a:gd name="connsiteX11" fmla="*/ 90954 w 111706"/>
                <a:gd name="connsiteY11" fmla="*/ 57287 h 116150"/>
                <a:gd name="connsiteX12" fmla="*/ 85406 w 111706"/>
                <a:gd name="connsiteY12" fmla="*/ 91195 h 116150"/>
                <a:gd name="connsiteX13" fmla="*/ 56156 w 111706"/>
                <a:gd name="connsiteY13" fmla="*/ 109921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06" h="116150">
                  <a:moveTo>
                    <a:pt x="111883" y="59311"/>
                  </a:moveTo>
                  <a:cubicBezTo>
                    <a:pt x="111883" y="26920"/>
                    <a:pt x="86667" y="97"/>
                    <a:pt x="56156" y="97"/>
                  </a:cubicBezTo>
                  <a:cubicBezTo>
                    <a:pt x="24636" y="97"/>
                    <a:pt x="176" y="27680"/>
                    <a:pt x="176" y="59311"/>
                  </a:cubicBezTo>
                  <a:cubicBezTo>
                    <a:pt x="176" y="91955"/>
                    <a:pt x="26401" y="116247"/>
                    <a:pt x="55903" y="116247"/>
                  </a:cubicBezTo>
                  <a:cubicBezTo>
                    <a:pt x="86415" y="116247"/>
                    <a:pt x="111883" y="91448"/>
                    <a:pt x="111883" y="59311"/>
                  </a:cubicBezTo>
                  <a:close/>
                  <a:moveTo>
                    <a:pt x="56156" y="109921"/>
                  </a:moveTo>
                  <a:cubicBezTo>
                    <a:pt x="45313" y="109921"/>
                    <a:pt x="34218" y="104607"/>
                    <a:pt x="27409" y="92967"/>
                  </a:cubicBezTo>
                  <a:cubicBezTo>
                    <a:pt x="21105" y="81833"/>
                    <a:pt x="21105" y="66396"/>
                    <a:pt x="21105" y="57287"/>
                  </a:cubicBezTo>
                  <a:cubicBezTo>
                    <a:pt x="21105" y="47418"/>
                    <a:pt x="21105" y="33753"/>
                    <a:pt x="27157" y="22619"/>
                  </a:cubicBezTo>
                  <a:cubicBezTo>
                    <a:pt x="33966" y="10978"/>
                    <a:pt x="45817" y="5664"/>
                    <a:pt x="55903" y="5664"/>
                  </a:cubicBezTo>
                  <a:cubicBezTo>
                    <a:pt x="66999" y="5664"/>
                    <a:pt x="77841" y="11231"/>
                    <a:pt x="84398" y="22112"/>
                  </a:cubicBezTo>
                  <a:cubicBezTo>
                    <a:pt x="90954" y="32994"/>
                    <a:pt x="90954" y="47671"/>
                    <a:pt x="90954" y="57287"/>
                  </a:cubicBezTo>
                  <a:cubicBezTo>
                    <a:pt x="90954" y="66396"/>
                    <a:pt x="90954" y="80061"/>
                    <a:pt x="85406" y="91195"/>
                  </a:cubicBezTo>
                  <a:cubicBezTo>
                    <a:pt x="79859" y="102583"/>
                    <a:pt x="68764" y="109921"/>
                    <a:pt x="56156" y="109921"/>
                  </a:cubicBezTo>
                  <a:close/>
                </a:path>
              </a:pathLst>
            </a:custGeom>
            <a:solidFill>
              <a:srgbClr val="000000"/>
            </a:solidFill>
            <a:ln w="2528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A5E99C23-8581-CE63-DDF9-08884131D43F}"/>
                </a:ext>
              </a:extLst>
            </p:cNvPr>
            <p:cNvSpPr/>
            <p:nvPr>
              <p:custDataLst>
                <p:tags r:id="rId31"/>
              </p:custDataLst>
            </p:nvPr>
          </p:nvSpPr>
          <p:spPr>
            <a:xfrm>
              <a:off x="7129926" y="4890084"/>
              <a:ext cx="115237" cy="166760"/>
            </a:xfrm>
            <a:custGeom>
              <a:avLst/>
              <a:gdLst>
                <a:gd name="connsiteX0" fmla="*/ 49100 w 115237"/>
                <a:gd name="connsiteY0" fmla="*/ 71204 h 166760"/>
                <a:gd name="connsiteX1" fmla="*/ 27162 w 115237"/>
                <a:gd name="connsiteY1" fmla="*/ 40079 h 166760"/>
                <a:gd name="connsiteX2" fmla="*/ 31197 w 115237"/>
                <a:gd name="connsiteY2" fmla="*/ 18823 h 166760"/>
                <a:gd name="connsiteX3" fmla="*/ 49100 w 115237"/>
                <a:gd name="connsiteY3" fmla="*/ 8701 h 166760"/>
                <a:gd name="connsiteX4" fmla="*/ 71038 w 115237"/>
                <a:gd name="connsiteY4" fmla="*/ 39826 h 166760"/>
                <a:gd name="connsiteX5" fmla="*/ 67003 w 115237"/>
                <a:gd name="connsiteY5" fmla="*/ 61082 h 166760"/>
                <a:gd name="connsiteX6" fmla="*/ 49100 w 115237"/>
                <a:gd name="connsiteY6" fmla="*/ 71204 h 166760"/>
                <a:gd name="connsiteX7" fmla="*/ 19850 w 115237"/>
                <a:gd name="connsiteY7" fmla="*/ 81073 h 166760"/>
                <a:gd name="connsiteX8" fmla="*/ 24136 w 115237"/>
                <a:gd name="connsiteY8" fmla="*/ 69180 h 166760"/>
                <a:gd name="connsiteX9" fmla="*/ 49100 w 115237"/>
                <a:gd name="connsiteY9" fmla="*/ 77025 h 166760"/>
                <a:gd name="connsiteX10" fmla="*/ 89950 w 115237"/>
                <a:gd name="connsiteY10" fmla="*/ 40079 h 166760"/>
                <a:gd name="connsiteX11" fmla="*/ 79611 w 115237"/>
                <a:gd name="connsiteY11" fmla="*/ 15533 h 166760"/>
                <a:gd name="connsiteX12" fmla="*/ 102306 w 115237"/>
                <a:gd name="connsiteY12" fmla="*/ 5664 h 166760"/>
                <a:gd name="connsiteX13" fmla="*/ 104827 w 115237"/>
                <a:gd name="connsiteY13" fmla="*/ 5917 h 166760"/>
                <a:gd name="connsiteX14" fmla="*/ 100793 w 115237"/>
                <a:gd name="connsiteY14" fmla="*/ 12750 h 166760"/>
                <a:gd name="connsiteX15" fmla="*/ 108106 w 115237"/>
                <a:gd name="connsiteY15" fmla="*/ 20088 h 166760"/>
                <a:gd name="connsiteX16" fmla="*/ 115418 w 115237"/>
                <a:gd name="connsiteY16" fmla="*/ 12497 h 166760"/>
                <a:gd name="connsiteX17" fmla="*/ 102558 w 115237"/>
                <a:gd name="connsiteY17" fmla="*/ 97 h 166760"/>
                <a:gd name="connsiteX18" fmla="*/ 75829 w 115237"/>
                <a:gd name="connsiteY18" fmla="*/ 11990 h 166760"/>
                <a:gd name="connsiteX19" fmla="*/ 49100 w 115237"/>
                <a:gd name="connsiteY19" fmla="*/ 2881 h 166760"/>
                <a:gd name="connsiteX20" fmla="*/ 8250 w 115237"/>
                <a:gd name="connsiteY20" fmla="*/ 39826 h 166760"/>
                <a:gd name="connsiteX21" fmla="*/ 20102 w 115237"/>
                <a:gd name="connsiteY21" fmla="*/ 65890 h 166760"/>
                <a:gd name="connsiteX22" fmla="*/ 12285 w 115237"/>
                <a:gd name="connsiteY22" fmla="*/ 86894 h 166760"/>
                <a:gd name="connsiteX23" fmla="*/ 23380 w 115237"/>
                <a:gd name="connsiteY23" fmla="*/ 109415 h 166760"/>
                <a:gd name="connsiteX24" fmla="*/ 181 w 115237"/>
                <a:gd name="connsiteY24" fmla="*/ 134720 h 166760"/>
                <a:gd name="connsiteX25" fmla="*/ 55908 w 115237"/>
                <a:gd name="connsiteY25" fmla="*/ 166858 h 166760"/>
                <a:gd name="connsiteX26" fmla="*/ 111888 w 115237"/>
                <a:gd name="connsiteY26" fmla="*/ 134214 h 166760"/>
                <a:gd name="connsiteX27" fmla="*/ 95498 w 115237"/>
                <a:gd name="connsiteY27" fmla="*/ 105366 h 166760"/>
                <a:gd name="connsiteX28" fmla="*/ 52126 w 115237"/>
                <a:gd name="connsiteY28" fmla="*/ 98281 h 166760"/>
                <a:gd name="connsiteX29" fmla="*/ 33214 w 115237"/>
                <a:gd name="connsiteY29" fmla="*/ 98028 h 166760"/>
                <a:gd name="connsiteX30" fmla="*/ 19850 w 115237"/>
                <a:gd name="connsiteY30" fmla="*/ 81073 h 166760"/>
                <a:gd name="connsiteX31" fmla="*/ 56161 w 115237"/>
                <a:gd name="connsiteY31" fmla="*/ 161038 h 166760"/>
                <a:gd name="connsiteX32" fmla="*/ 13293 w 115237"/>
                <a:gd name="connsiteY32" fmla="*/ 134720 h 166760"/>
                <a:gd name="connsiteX33" fmla="*/ 33971 w 115237"/>
                <a:gd name="connsiteY33" fmla="*/ 112958 h 166760"/>
                <a:gd name="connsiteX34" fmla="*/ 48848 w 115237"/>
                <a:gd name="connsiteY34" fmla="*/ 112958 h 166760"/>
                <a:gd name="connsiteX35" fmla="*/ 98776 w 115237"/>
                <a:gd name="connsiteY35" fmla="*/ 134720 h 166760"/>
                <a:gd name="connsiteX36" fmla="*/ 56161 w 115237"/>
                <a:gd name="connsiteY36" fmla="*/ 161038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237" h="166760">
                  <a:moveTo>
                    <a:pt x="49100" y="71204"/>
                  </a:moveTo>
                  <a:cubicBezTo>
                    <a:pt x="27162" y="71204"/>
                    <a:pt x="27162" y="45899"/>
                    <a:pt x="27162" y="40079"/>
                  </a:cubicBezTo>
                  <a:cubicBezTo>
                    <a:pt x="27162" y="33247"/>
                    <a:pt x="27414" y="25149"/>
                    <a:pt x="31197" y="18823"/>
                  </a:cubicBezTo>
                  <a:cubicBezTo>
                    <a:pt x="33214" y="15786"/>
                    <a:pt x="39014" y="8701"/>
                    <a:pt x="49100" y="8701"/>
                  </a:cubicBezTo>
                  <a:cubicBezTo>
                    <a:pt x="71038" y="8701"/>
                    <a:pt x="71038" y="34006"/>
                    <a:pt x="71038" y="39826"/>
                  </a:cubicBezTo>
                  <a:cubicBezTo>
                    <a:pt x="71038" y="46658"/>
                    <a:pt x="70786" y="54756"/>
                    <a:pt x="67003" y="61082"/>
                  </a:cubicBezTo>
                  <a:cubicBezTo>
                    <a:pt x="64986" y="64119"/>
                    <a:pt x="59187" y="71204"/>
                    <a:pt x="49100" y="71204"/>
                  </a:cubicBezTo>
                  <a:close/>
                  <a:moveTo>
                    <a:pt x="19850" y="81073"/>
                  </a:moveTo>
                  <a:cubicBezTo>
                    <a:pt x="19850" y="80061"/>
                    <a:pt x="19850" y="74241"/>
                    <a:pt x="24136" y="69180"/>
                  </a:cubicBezTo>
                  <a:cubicBezTo>
                    <a:pt x="33971" y="76265"/>
                    <a:pt x="44309" y="77025"/>
                    <a:pt x="49100" y="77025"/>
                  </a:cubicBezTo>
                  <a:cubicBezTo>
                    <a:pt x="72551" y="77025"/>
                    <a:pt x="89950" y="59564"/>
                    <a:pt x="89950" y="40079"/>
                  </a:cubicBezTo>
                  <a:cubicBezTo>
                    <a:pt x="89950" y="30716"/>
                    <a:pt x="85915" y="21353"/>
                    <a:pt x="79611" y="15533"/>
                  </a:cubicBezTo>
                  <a:cubicBezTo>
                    <a:pt x="88689" y="6929"/>
                    <a:pt x="97767" y="5664"/>
                    <a:pt x="102306" y="5664"/>
                  </a:cubicBezTo>
                  <a:cubicBezTo>
                    <a:pt x="102810" y="5664"/>
                    <a:pt x="104071" y="5664"/>
                    <a:pt x="104827" y="5917"/>
                  </a:cubicBezTo>
                  <a:cubicBezTo>
                    <a:pt x="102054" y="6929"/>
                    <a:pt x="100793" y="9713"/>
                    <a:pt x="100793" y="12750"/>
                  </a:cubicBezTo>
                  <a:cubicBezTo>
                    <a:pt x="100793" y="17051"/>
                    <a:pt x="104071" y="20088"/>
                    <a:pt x="108106" y="20088"/>
                  </a:cubicBezTo>
                  <a:cubicBezTo>
                    <a:pt x="110627" y="20088"/>
                    <a:pt x="115418" y="18317"/>
                    <a:pt x="115418" y="12497"/>
                  </a:cubicBezTo>
                  <a:cubicBezTo>
                    <a:pt x="115418" y="8195"/>
                    <a:pt x="112392" y="97"/>
                    <a:pt x="102558" y="97"/>
                  </a:cubicBezTo>
                  <a:cubicBezTo>
                    <a:pt x="97515" y="97"/>
                    <a:pt x="86420" y="1615"/>
                    <a:pt x="75829" y="11990"/>
                  </a:cubicBezTo>
                  <a:cubicBezTo>
                    <a:pt x="65238" y="3640"/>
                    <a:pt x="54648" y="2881"/>
                    <a:pt x="49100" y="2881"/>
                  </a:cubicBezTo>
                  <a:cubicBezTo>
                    <a:pt x="25649" y="2881"/>
                    <a:pt x="8250" y="20341"/>
                    <a:pt x="8250" y="39826"/>
                  </a:cubicBezTo>
                  <a:cubicBezTo>
                    <a:pt x="8250" y="50960"/>
                    <a:pt x="13798" y="60576"/>
                    <a:pt x="20102" y="65890"/>
                  </a:cubicBezTo>
                  <a:cubicBezTo>
                    <a:pt x="16824" y="69686"/>
                    <a:pt x="12285" y="78037"/>
                    <a:pt x="12285" y="86894"/>
                  </a:cubicBezTo>
                  <a:cubicBezTo>
                    <a:pt x="12285" y="94738"/>
                    <a:pt x="15563" y="104354"/>
                    <a:pt x="23380" y="109415"/>
                  </a:cubicBezTo>
                  <a:cubicBezTo>
                    <a:pt x="8250" y="113717"/>
                    <a:pt x="181" y="124598"/>
                    <a:pt x="181" y="134720"/>
                  </a:cubicBezTo>
                  <a:cubicBezTo>
                    <a:pt x="181" y="152940"/>
                    <a:pt x="25145" y="166858"/>
                    <a:pt x="55908" y="166858"/>
                  </a:cubicBezTo>
                  <a:cubicBezTo>
                    <a:pt x="85663" y="166858"/>
                    <a:pt x="111888" y="153952"/>
                    <a:pt x="111888" y="134214"/>
                  </a:cubicBezTo>
                  <a:cubicBezTo>
                    <a:pt x="111888" y="125357"/>
                    <a:pt x="108358" y="112452"/>
                    <a:pt x="95498" y="105366"/>
                  </a:cubicBezTo>
                  <a:cubicBezTo>
                    <a:pt x="82133" y="98281"/>
                    <a:pt x="67508" y="98281"/>
                    <a:pt x="52126" y="98281"/>
                  </a:cubicBezTo>
                  <a:cubicBezTo>
                    <a:pt x="45822" y="98281"/>
                    <a:pt x="34979" y="98281"/>
                    <a:pt x="33214" y="98028"/>
                  </a:cubicBezTo>
                  <a:cubicBezTo>
                    <a:pt x="25145" y="97016"/>
                    <a:pt x="19850" y="89171"/>
                    <a:pt x="19850" y="81073"/>
                  </a:cubicBezTo>
                  <a:close/>
                  <a:moveTo>
                    <a:pt x="56161" y="161038"/>
                  </a:moveTo>
                  <a:cubicBezTo>
                    <a:pt x="30692" y="161038"/>
                    <a:pt x="13293" y="148132"/>
                    <a:pt x="13293" y="134720"/>
                  </a:cubicBezTo>
                  <a:cubicBezTo>
                    <a:pt x="13293" y="123080"/>
                    <a:pt x="22875" y="113717"/>
                    <a:pt x="33971" y="112958"/>
                  </a:cubicBezTo>
                  <a:lnTo>
                    <a:pt x="48848" y="112958"/>
                  </a:lnTo>
                  <a:cubicBezTo>
                    <a:pt x="70534" y="112958"/>
                    <a:pt x="98776" y="112958"/>
                    <a:pt x="98776" y="134720"/>
                  </a:cubicBezTo>
                  <a:cubicBezTo>
                    <a:pt x="98776" y="148385"/>
                    <a:pt x="80872" y="161038"/>
                    <a:pt x="56161" y="161038"/>
                  </a:cubicBezTo>
                  <a:close/>
                </a:path>
              </a:pathLst>
            </a:custGeom>
            <a:solidFill>
              <a:srgbClr val="000000"/>
            </a:solidFill>
            <a:ln w="2528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593BC2F5-5918-84F9-E70F-44CA2BDD57B6}"/>
                </a:ext>
              </a:extLst>
            </p:cNvPr>
            <p:cNvSpPr/>
            <p:nvPr>
              <p:custDataLst>
                <p:tags r:id="rId32"/>
              </p:custDataLst>
            </p:nvPr>
          </p:nvSpPr>
          <p:spPr>
            <a:xfrm>
              <a:off x="7304559" y="4831882"/>
              <a:ext cx="180042" cy="172833"/>
            </a:xfrm>
            <a:custGeom>
              <a:avLst/>
              <a:gdLst>
                <a:gd name="connsiteX0" fmla="*/ 66506 w 180042"/>
                <a:gd name="connsiteY0" fmla="*/ 92967 h 172833"/>
                <a:gd name="connsiteX1" fmla="*/ 109373 w 180042"/>
                <a:gd name="connsiteY1" fmla="*/ 92967 h 172833"/>
                <a:gd name="connsiteX2" fmla="*/ 180230 w 180042"/>
                <a:gd name="connsiteY2" fmla="*/ 38308 h 172833"/>
                <a:gd name="connsiteX3" fmla="*/ 130555 w 180042"/>
                <a:gd name="connsiteY3" fmla="*/ 97 h 172833"/>
                <a:gd name="connsiteX4" fmla="*/ 48855 w 180042"/>
                <a:gd name="connsiteY4" fmla="*/ 97 h 172833"/>
                <a:gd name="connsiteX5" fmla="*/ 41290 w 180042"/>
                <a:gd name="connsiteY5" fmla="*/ 4905 h 172833"/>
                <a:gd name="connsiteX6" fmla="*/ 48603 w 180042"/>
                <a:gd name="connsiteY6" fmla="*/ 7942 h 172833"/>
                <a:gd name="connsiteX7" fmla="*/ 59445 w 180042"/>
                <a:gd name="connsiteY7" fmla="*/ 8448 h 172833"/>
                <a:gd name="connsiteX8" fmla="*/ 64993 w 180042"/>
                <a:gd name="connsiteY8" fmla="*/ 12497 h 172833"/>
                <a:gd name="connsiteX9" fmla="*/ 63984 w 180042"/>
                <a:gd name="connsiteY9" fmla="*/ 17304 h 172833"/>
                <a:gd name="connsiteX10" fmla="*/ 30195 w 180042"/>
                <a:gd name="connsiteY10" fmla="*/ 153193 h 172833"/>
                <a:gd name="connsiteX11" fmla="*/ 7248 w 180042"/>
                <a:gd name="connsiteY11" fmla="*/ 165086 h 172833"/>
                <a:gd name="connsiteX12" fmla="*/ 188 w 180042"/>
                <a:gd name="connsiteY12" fmla="*/ 169894 h 172833"/>
                <a:gd name="connsiteX13" fmla="*/ 3970 w 180042"/>
                <a:gd name="connsiteY13" fmla="*/ 172931 h 172833"/>
                <a:gd name="connsiteX14" fmla="*/ 35995 w 180042"/>
                <a:gd name="connsiteY14" fmla="*/ 172172 h 172833"/>
                <a:gd name="connsiteX15" fmla="*/ 52133 w 180042"/>
                <a:gd name="connsiteY15" fmla="*/ 172425 h 172833"/>
                <a:gd name="connsiteX16" fmla="*/ 68523 w 180042"/>
                <a:gd name="connsiteY16" fmla="*/ 172931 h 172833"/>
                <a:gd name="connsiteX17" fmla="*/ 73566 w 180042"/>
                <a:gd name="connsiteY17" fmla="*/ 167870 h 172833"/>
                <a:gd name="connsiteX18" fmla="*/ 66506 w 180042"/>
                <a:gd name="connsiteY18" fmla="*/ 165086 h 172833"/>
                <a:gd name="connsiteX19" fmla="*/ 50116 w 180042"/>
                <a:gd name="connsiteY19" fmla="*/ 160531 h 172833"/>
                <a:gd name="connsiteX20" fmla="*/ 50872 w 180042"/>
                <a:gd name="connsiteY20" fmla="*/ 156230 h 172833"/>
                <a:gd name="connsiteX21" fmla="*/ 66506 w 180042"/>
                <a:gd name="connsiteY21" fmla="*/ 92967 h 172833"/>
                <a:gd name="connsiteX22" fmla="*/ 84661 w 180042"/>
                <a:gd name="connsiteY22" fmla="*/ 17558 h 172833"/>
                <a:gd name="connsiteX23" fmla="*/ 98278 w 180042"/>
                <a:gd name="connsiteY23" fmla="*/ 7942 h 172833"/>
                <a:gd name="connsiteX24" fmla="*/ 122485 w 180042"/>
                <a:gd name="connsiteY24" fmla="*/ 7942 h 172833"/>
                <a:gd name="connsiteX25" fmla="*/ 156779 w 180042"/>
                <a:gd name="connsiteY25" fmla="*/ 32235 h 172833"/>
                <a:gd name="connsiteX26" fmla="*/ 141902 w 180042"/>
                <a:gd name="connsiteY26" fmla="*/ 72976 h 172833"/>
                <a:gd name="connsiteX27" fmla="*/ 103069 w 180042"/>
                <a:gd name="connsiteY27" fmla="*/ 86387 h 172833"/>
                <a:gd name="connsiteX28" fmla="*/ 67515 w 180042"/>
                <a:gd name="connsiteY28" fmla="*/ 86387 h 172833"/>
                <a:gd name="connsiteX29" fmla="*/ 84661 w 180042"/>
                <a:gd name="connsiteY29" fmla="*/ 1755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042" h="172833">
                  <a:moveTo>
                    <a:pt x="66506" y="92967"/>
                  </a:moveTo>
                  <a:lnTo>
                    <a:pt x="109373" y="92967"/>
                  </a:lnTo>
                  <a:cubicBezTo>
                    <a:pt x="145180" y="92967"/>
                    <a:pt x="180230" y="66649"/>
                    <a:pt x="180230" y="38308"/>
                  </a:cubicBezTo>
                  <a:cubicBezTo>
                    <a:pt x="180230" y="18823"/>
                    <a:pt x="163588" y="97"/>
                    <a:pt x="130555" y="97"/>
                  </a:cubicBezTo>
                  <a:lnTo>
                    <a:pt x="48855" y="97"/>
                  </a:lnTo>
                  <a:cubicBezTo>
                    <a:pt x="44064" y="97"/>
                    <a:pt x="41290" y="97"/>
                    <a:pt x="41290" y="4905"/>
                  </a:cubicBezTo>
                  <a:cubicBezTo>
                    <a:pt x="41290" y="7942"/>
                    <a:pt x="43559" y="7942"/>
                    <a:pt x="48603" y="7942"/>
                  </a:cubicBezTo>
                  <a:cubicBezTo>
                    <a:pt x="51881" y="7942"/>
                    <a:pt x="56420" y="8195"/>
                    <a:pt x="59445" y="8448"/>
                  </a:cubicBezTo>
                  <a:cubicBezTo>
                    <a:pt x="63480" y="8954"/>
                    <a:pt x="64993" y="9713"/>
                    <a:pt x="64993" y="12497"/>
                  </a:cubicBezTo>
                  <a:cubicBezTo>
                    <a:pt x="64993" y="13509"/>
                    <a:pt x="64741" y="14268"/>
                    <a:pt x="63984" y="17304"/>
                  </a:cubicBezTo>
                  <a:lnTo>
                    <a:pt x="30195" y="153193"/>
                  </a:lnTo>
                  <a:cubicBezTo>
                    <a:pt x="27673" y="163062"/>
                    <a:pt x="27169" y="165086"/>
                    <a:pt x="7248" y="165086"/>
                  </a:cubicBezTo>
                  <a:cubicBezTo>
                    <a:pt x="2962" y="165086"/>
                    <a:pt x="188" y="165086"/>
                    <a:pt x="188" y="169894"/>
                  </a:cubicBezTo>
                  <a:cubicBezTo>
                    <a:pt x="188" y="172931"/>
                    <a:pt x="3214" y="172931"/>
                    <a:pt x="3970" y="172931"/>
                  </a:cubicBezTo>
                  <a:cubicBezTo>
                    <a:pt x="11031" y="172931"/>
                    <a:pt x="28934" y="172172"/>
                    <a:pt x="35995" y="172172"/>
                  </a:cubicBezTo>
                  <a:cubicBezTo>
                    <a:pt x="41290" y="172172"/>
                    <a:pt x="46837" y="172425"/>
                    <a:pt x="52133" y="172425"/>
                  </a:cubicBezTo>
                  <a:cubicBezTo>
                    <a:pt x="57680" y="172425"/>
                    <a:pt x="63228" y="172931"/>
                    <a:pt x="68523" y="172931"/>
                  </a:cubicBezTo>
                  <a:cubicBezTo>
                    <a:pt x="70288" y="172931"/>
                    <a:pt x="73566" y="172931"/>
                    <a:pt x="73566" y="167870"/>
                  </a:cubicBezTo>
                  <a:cubicBezTo>
                    <a:pt x="73566" y="165086"/>
                    <a:pt x="71297" y="165086"/>
                    <a:pt x="66506" y="165086"/>
                  </a:cubicBezTo>
                  <a:cubicBezTo>
                    <a:pt x="57176" y="165086"/>
                    <a:pt x="50116" y="165086"/>
                    <a:pt x="50116" y="160531"/>
                  </a:cubicBezTo>
                  <a:cubicBezTo>
                    <a:pt x="50116" y="159013"/>
                    <a:pt x="50620" y="157748"/>
                    <a:pt x="50872" y="156230"/>
                  </a:cubicBezTo>
                  <a:lnTo>
                    <a:pt x="66506" y="92967"/>
                  </a:lnTo>
                  <a:close/>
                  <a:moveTo>
                    <a:pt x="84661" y="17558"/>
                  </a:moveTo>
                  <a:cubicBezTo>
                    <a:pt x="86931" y="8701"/>
                    <a:pt x="87435" y="7942"/>
                    <a:pt x="98278" y="7942"/>
                  </a:cubicBezTo>
                  <a:lnTo>
                    <a:pt x="122485" y="7942"/>
                  </a:lnTo>
                  <a:cubicBezTo>
                    <a:pt x="143415" y="7942"/>
                    <a:pt x="156779" y="14774"/>
                    <a:pt x="156779" y="32235"/>
                  </a:cubicBezTo>
                  <a:cubicBezTo>
                    <a:pt x="156779" y="42104"/>
                    <a:pt x="151736" y="63866"/>
                    <a:pt x="141902" y="72976"/>
                  </a:cubicBezTo>
                  <a:cubicBezTo>
                    <a:pt x="129294" y="84363"/>
                    <a:pt x="114164" y="86387"/>
                    <a:pt x="103069" y="86387"/>
                  </a:cubicBezTo>
                  <a:lnTo>
                    <a:pt x="67515" y="86387"/>
                  </a:lnTo>
                  <a:lnTo>
                    <a:pt x="84661" y="17558"/>
                  </a:lnTo>
                  <a:close/>
                </a:path>
              </a:pathLst>
            </a:custGeom>
            <a:solidFill>
              <a:srgbClr val="000000"/>
            </a:solidFill>
            <a:ln w="2528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0E794074-6B3E-CDF1-87CB-0E011AE506F7}"/>
                </a:ext>
              </a:extLst>
            </p:cNvPr>
            <p:cNvSpPr/>
            <p:nvPr>
              <p:custDataLst>
                <p:tags r:id="rId33"/>
              </p:custDataLst>
            </p:nvPr>
          </p:nvSpPr>
          <p:spPr>
            <a:xfrm>
              <a:off x="7516349" y="4814928"/>
              <a:ext cx="58501" cy="253051"/>
            </a:xfrm>
            <a:custGeom>
              <a:avLst/>
              <a:gdLst>
                <a:gd name="connsiteX0" fmla="*/ 58697 w 58501"/>
                <a:gd name="connsiteY0" fmla="*/ 250618 h 253051"/>
                <a:gd name="connsiteX1" fmla="*/ 54410 w 58501"/>
                <a:gd name="connsiteY1" fmla="*/ 245050 h 253051"/>
                <a:gd name="connsiteX2" fmla="*/ 14821 w 58501"/>
                <a:gd name="connsiteY2" fmla="*/ 126623 h 253051"/>
                <a:gd name="connsiteX3" fmla="*/ 55419 w 58501"/>
                <a:gd name="connsiteY3" fmla="*/ 6929 h 253051"/>
                <a:gd name="connsiteX4" fmla="*/ 58697 w 58501"/>
                <a:gd name="connsiteY4" fmla="*/ 2628 h 253051"/>
                <a:gd name="connsiteX5" fmla="*/ 56175 w 58501"/>
                <a:gd name="connsiteY5" fmla="*/ 97 h 253051"/>
                <a:gd name="connsiteX6" fmla="*/ 16082 w 58501"/>
                <a:gd name="connsiteY6" fmla="*/ 49442 h 253051"/>
                <a:gd name="connsiteX7" fmla="*/ 196 w 58501"/>
                <a:gd name="connsiteY7" fmla="*/ 126623 h 253051"/>
                <a:gd name="connsiteX8" fmla="*/ 16838 w 58501"/>
                <a:gd name="connsiteY8" fmla="*/ 205575 h 253051"/>
                <a:gd name="connsiteX9" fmla="*/ 56175 w 58501"/>
                <a:gd name="connsiteY9" fmla="*/ 253148 h 253051"/>
                <a:gd name="connsiteX10" fmla="*/ 58697 w 58501"/>
                <a:gd name="connsiteY10" fmla="*/ 250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697" y="250618"/>
                  </a:moveTo>
                  <a:cubicBezTo>
                    <a:pt x="58697" y="249858"/>
                    <a:pt x="58697" y="249352"/>
                    <a:pt x="54410" y="245050"/>
                  </a:cubicBezTo>
                  <a:cubicBezTo>
                    <a:pt x="22890" y="213166"/>
                    <a:pt x="14821" y="165339"/>
                    <a:pt x="14821" y="126623"/>
                  </a:cubicBezTo>
                  <a:cubicBezTo>
                    <a:pt x="14821" y="82592"/>
                    <a:pt x="24403" y="38561"/>
                    <a:pt x="55419" y="6929"/>
                  </a:cubicBezTo>
                  <a:cubicBezTo>
                    <a:pt x="58697" y="3893"/>
                    <a:pt x="58697" y="3387"/>
                    <a:pt x="58697" y="2628"/>
                  </a:cubicBezTo>
                  <a:cubicBezTo>
                    <a:pt x="58697" y="856"/>
                    <a:pt x="57688" y="97"/>
                    <a:pt x="56175" y="97"/>
                  </a:cubicBezTo>
                  <a:cubicBezTo>
                    <a:pt x="53654" y="97"/>
                    <a:pt x="30959" y="17305"/>
                    <a:pt x="16082" y="49442"/>
                  </a:cubicBezTo>
                  <a:cubicBezTo>
                    <a:pt x="3222" y="77278"/>
                    <a:pt x="196" y="105366"/>
                    <a:pt x="196" y="126623"/>
                  </a:cubicBezTo>
                  <a:cubicBezTo>
                    <a:pt x="196" y="146361"/>
                    <a:pt x="2969" y="176980"/>
                    <a:pt x="16838" y="205575"/>
                  </a:cubicBezTo>
                  <a:cubicBezTo>
                    <a:pt x="31968" y="236700"/>
                    <a:pt x="53654" y="253148"/>
                    <a:pt x="56175" y="253148"/>
                  </a:cubicBezTo>
                  <a:cubicBezTo>
                    <a:pt x="57688" y="253148"/>
                    <a:pt x="58697" y="252389"/>
                    <a:pt x="58697" y="250618"/>
                  </a:cubicBezTo>
                  <a:close/>
                </a:path>
              </a:pathLst>
            </a:custGeom>
            <a:solidFill>
              <a:srgbClr val="000000"/>
            </a:solidFill>
            <a:ln w="2528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E9F1B0BB-D0DE-CD9A-B21F-72EE9D82A8B0}"/>
                </a:ext>
              </a:extLst>
            </p:cNvPr>
            <p:cNvSpPr/>
            <p:nvPr>
              <p:custDataLst>
                <p:tags r:id="rId34"/>
              </p:custDataLst>
            </p:nvPr>
          </p:nvSpPr>
          <p:spPr>
            <a:xfrm>
              <a:off x="7595500" y="4833400"/>
              <a:ext cx="171468" cy="171315"/>
            </a:xfrm>
            <a:custGeom>
              <a:avLst/>
              <a:gdLst>
                <a:gd name="connsiteX0" fmla="*/ 101820 w 171468"/>
                <a:gd name="connsiteY0" fmla="*/ 17811 h 171315"/>
                <a:gd name="connsiteX1" fmla="*/ 107620 w 171468"/>
                <a:gd name="connsiteY1" fmla="*/ 8448 h 171315"/>
                <a:gd name="connsiteX2" fmla="*/ 123506 w 171468"/>
                <a:gd name="connsiteY2" fmla="*/ 7942 h 171315"/>
                <a:gd name="connsiteX3" fmla="*/ 160321 w 171468"/>
                <a:gd name="connsiteY3" fmla="*/ 28692 h 171315"/>
                <a:gd name="connsiteX4" fmla="*/ 158304 w 171468"/>
                <a:gd name="connsiteY4" fmla="*/ 48936 h 171315"/>
                <a:gd name="connsiteX5" fmla="*/ 157547 w 171468"/>
                <a:gd name="connsiteY5" fmla="*/ 53744 h 171315"/>
                <a:gd name="connsiteX6" fmla="*/ 160573 w 171468"/>
                <a:gd name="connsiteY6" fmla="*/ 57034 h 171315"/>
                <a:gd name="connsiteX7" fmla="*/ 164356 w 171468"/>
                <a:gd name="connsiteY7" fmla="*/ 51213 h 171315"/>
                <a:gd name="connsiteX8" fmla="*/ 171164 w 171468"/>
                <a:gd name="connsiteY8" fmla="*/ 7182 h 171315"/>
                <a:gd name="connsiteX9" fmla="*/ 171668 w 171468"/>
                <a:gd name="connsiteY9" fmla="*/ 2881 h 171315"/>
                <a:gd name="connsiteX10" fmla="*/ 164860 w 171468"/>
                <a:gd name="connsiteY10" fmla="*/ 97 h 171315"/>
                <a:gd name="connsiteX11" fmla="*/ 24911 w 171468"/>
                <a:gd name="connsiteY11" fmla="*/ 97 h 171315"/>
                <a:gd name="connsiteX12" fmla="*/ 16842 w 171468"/>
                <a:gd name="connsiteY12" fmla="*/ 5158 h 171315"/>
                <a:gd name="connsiteX13" fmla="*/ 1712 w 171468"/>
                <a:gd name="connsiteY13" fmla="*/ 49695 h 171315"/>
                <a:gd name="connsiteX14" fmla="*/ 199 w 171468"/>
                <a:gd name="connsiteY14" fmla="*/ 54250 h 171315"/>
                <a:gd name="connsiteX15" fmla="*/ 3225 w 171468"/>
                <a:gd name="connsiteY15" fmla="*/ 57034 h 171315"/>
                <a:gd name="connsiteX16" fmla="*/ 7512 w 171468"/>
                <a:gd name="connsiteY16" fmla="*/ 51719 h 171315"/>
                <a:gd name="connsiteX17" fmla="*/ 65005 w 171468"/>
                <a:gd name="connsiteY17" fmla="*/ 7942 h 171315"/>
                <a:gd name="connsiteX18" fmla="*/ 74839 w 171468"/>
                <a:gd name="connsiteY18" fmla="*/ 7942 h 171315"/>
                <a:gd name="connsiteX19" fmla="*/ 81899 w 171468"/>
                <a:gd name="connsiteY19" fmla="*/ 10978 h 171315"/>
                <a:gd name="connsiteX20" fmla="*/ 80891 w 171468"/>
                <a:gd name="connsiteY20" fmla="*/ 16292 h 171315"/>
                <a:gd name="connsiteX21" fmla="*/ 47101 w 171468"/>
                <a:gd name="connsiteY21" fmla="*/ 151422 h 171315"/>
                <a:gd name="connsiteX22" fmla="*/ 17094 w 171468"/>
                <a:gd name="connsiteY22" fmla="*/ 163568 h 171315"/>
                <a:gd name="connsiteX23" fmla="*/ 6504 w 171468"/>
                <a:gd name="connsiteY23" fmla="*/ 168376 h 171315"/>
                <a:gd name="connsiteX24" fmla="*/ 10790 w 171468"/>
                <a:gd name="connsiteY24" fmla="*/ 171413 h 171315"/>
                <a:gd name="connsiteX25" fmla="*/ 31467 w 171468"/>
                <a:gd name="connsiteY25" fmla="*/ 170907 h 171315"/>
                <a:gd name="connsiteX26" fmla="*/ 52901 w 171468"/>
                <a:gd name="connsiteY26" fmla="*/ 170653 h 171315"/>
                <a:gd name="connsiteX27" fmla="*/ 73830 w 171468"/>
                <a:gd name="connsiteY27" fmla="*/ 170907 h 171315"/>
                <a:gd name="connsiteX28" fmla="*/ 95768 w 171468"/>
                <a:gd name="connsiteY28" fmla="*/ 171413 h 171315"/>
                <a:gd name="connsiteX29" fmla="*/ 101316 w 171468"/>
                <a:gd name="connsiteY29" fmla="*/ 166352 h 171315"/>
                <a:gd name="connsiteX30" fmla="*/ 92742 w 171468"/>
                <a:gd name="connsiteY30" fmla="*/ 163568 h 171315"/>
                <a:gd name="connsiteX31" fmla="*/ 76604 w 171468"/>
                <a:gd name="connsiteY31" fmla="*/ 163062 h 171315"/>
                <a:gd name="connsiteX32" fmla="*/ 67274 w 171468"/>
                <a:gd name="connsiteY32" fmla="*/ 157495 h 171315"/>
                <a:gd name="connsiteX33" fmla="*/ 68283 w 171468"/>
                <a:gd name="connsiteY33" fmla="*/ 152181 h 171315"/>
                <a:gd name="connsiteX34" fmla="*/ 101820 w 171468"/>
                <a:gd name="connsiteY34" fmla="*/ 17811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1468" h="171315">
                  <a:moveTo>
                    <a:pt x="101820" y="17811"/>
                  </a:moveTo>
                  <a:cubicBezTo>
                    <a:pt x="103585" y="10725"/>
                    <a:pt x="104594" y="9207"/>
                    <a:pt x="107620" y="8448"/>
                  </a:cubicBezTo>
                  <a:cubicBezTo>
                    <a:pt x="109889" y="7942"/>
                    <a:pt x="118210" y="7942"/>
                    <a:pt x="123506" y="7942"/>
                  </a:cubicBezTo>
                  <a:cubicBezTo>
                    <a:pt x="148974" y="7942"/>
                    <a:pt x="160321" y="8954"/>
                    <a:pt x="160321" y="28692"/>
                  </a:cubicBezTo>
                  <a:cubicBezTo>
                    <a:pt x="160321" y="32488"/>
                    <a:pt x="159312" y="42357"/>
                    <a:pt x="158304" y="48936"/>
                  </a:cubicBezTo>
                  <a:cubicBezTo>
                    <a:pt x="158052" y="49948"/>
                    <a:pt x="157547" y="52985"/>
                    <a:pt x="157547" y="53744"/>
                  </a:cubicBezTo>
                  <a:cubicBezTo>
                    <a:pt x="157547" y="55262"/>
                    <a:pt x="158304" y="57034"/>
                    <a:pt x="160573" y="57034"/>
                  </a:cubicBezTo>
                  <a:cubicBezTo>
                    <a:pt x="163347" y="57034"/>
                    <a:pt x="163851" y="55009"/>
                    <a:pt x="164356" y="51213"/>
                  </a:cubicBezTo>
                  <a:lnTo>
                    <a:pt x="171164" y="7182"/>
                  </a:lnTo>
                  <a:cubicBezTo>
                    <a:pt x="171416" y="6170"/>
                    <a:pt x="171668" y="3640"/>
                    <a:pt x="171668" y="2881"/>
                  </a:cubicBezTo>
                  <a:cubicBezTo>
                    <a:pt x="171668" y="97"/>
                    <a:pt x="169147" y="97"/>
                    <a:pt x="164860" y="97"/>
                  </a:cubicBezTo>
                  <a:lnTo>
                    <a:pt x="24911" y="97"/>
                  </a:lnTo>
                  <a:cubicBezTo>
                    <a:pt x="18859" y="97"/>
                    <a:pt x="18607" y="350"/>
                    <a:pt x="16842" y="5158"/>
                  </a:cubicBezTo>
                  <a:lnTo>
                    <a:pt x="1712" y="49695"/>
                  </a:lnTo>
                  <a:cubicBezTo>
                    <a:pt x="1460" y="50201"/>
                    <a:pt x="199" y="53744"/>
                    <a:pt x="199" y="54250"/>
                  </a:cubicBezTo>
                  <a:cubicBezTo>
                    <a:pt x="199" y="55768"/>
                    <a:pt x="1460" y="57034"/>
                    <a:pt x="3225" y="57034"/>
                  </a:cubicBezTo>
                  <a:cubicBezTo>
                    <a:pt x="5747" y="57034"/>
                    <a:pt x="5999" y="55768"/>
                    <a:pt x="7512" y="51719"/>
                  </a:cubicBezTo>
                  <a:cubicBezTo>
                    <a:pt x="21129" y="12497"/>
                    <a:pt x="27685" y="7942"/>
                    <a:pt x="65005" y="7942"/>
                  </a:cubicBezTo>
                  <a:lnTo>
                    <a:pt x="74839" y="7942"/>
                  </a:lnTo>
                  <a:cubicBezTo>
                    <a:pt x="81899" y="7942"/>
                    <a:pt x="81899" y="8954"/>
                    <a:pt x="81899" y="10978"/>
                  </a:cubicBezTo>
                  <a:cubicBezTo>
                    <a:pt x="81899" y="12497"/>
                    <a:pt x="81143" y="15533"/>
                    <a:pt x="80891" y="16292"/>
                  </a:cubicBezTo>
                  <a:lnTo>
                    <a:pt x="47101" y="151422"/>
                  </a:lnTo>
                  <a:cubicBezTo>
                    <a:pt x="44832" y="160784"/>
                    <a:pt x="44075" y="163568"/>
                    <a:pt x="17094" y="163568"/>
                  </a:cubicBezTo>
                  <a:cubicBezTo>
                    <a:pt x="8016" y="163568"/>
                    <a:pt x="6504" y="163568"/>
                    <a:pt x="6504" y="168376"/>
                  </a:cubicBezTo>
                  <a:cubicBezTo>
                    <a:pt x="6504" y="171413"/>
                    <a:pt x="9277" y="171413"/>
                    <a:pt x="10790" y="171413"/>
                  </a:cubicBezTo>
                  <a:cubicBezTo>
                    <a:pt x="17599" y="171413"/>
                    <a:pt x="24659" y="170907"/>
                    <a:pt x="31467" y="170907"/>
                  </a:cubicBezTo>
                  <a:cubicBezTo>
                    <a:pt x="38528" y="170907"/>
                    <a:pt x="45840" y="170653"/>
                    <a:pt x="52901" y="170653"/>
                  </a:cubicBezTo>
                  <a:cubicBezTo>
                    <a:pt x="59961" y="170653"/>
                    <a:pt x="67022" y="170907"/>
                    <a:pt x="73830" y="170907"/>
                  </a:cubicBezTo>
                  <a:cubicBezTo>
                    <a:pt x="81143" y="170907"/>
                    <a:pt x="88708" y="171413"/>
                    <a:pt x="95768" y="171413"/>
                  </a:cubicBezTo>
                  <a:cubicBezTo>
                    <a:pt x="98290" y="171413"/>
                    <a:pt x="101316" y="171413"/>
                    <a:pt x="101316" y="166352"/>
                  </a:cubicBezTo>
                  <a:cubicBezTo>
                    <a:pt x="101316" y="163568"/>
                    <a:pt x="99298" y="163568"/>
                    <a:pt x="92742" y="163568"/>
                  </a:cubicBezTo>
                  <a:cubicBezTo>
                    <a:pt x="86438" y="163568"/>
                    <a:pt x="83160" y="163568"/>
                    <a:pt x="76604" y="163062"/>
                  </a:cubicBezTo>
                  <a:cubicBezTo>
                    <a:pt x="69291" y="162303"/>
                    <a:pt x="67274" y="161544"/>
                    <a:pt x="67274" y="157495"/>
                  </a:cubicBezTo>
                  <a:cubicBezTo>
                    <a:pt x="67274" y="157242"/>
                    <a:pt x="67274" y="155976"/>
                    <a:pt x="68283" y="152181"/>
                  </a:cubicBezTo>
                  <a:lnTo>
                    <a:pt x="101820" y="17811"/>
                  </a:lnTo>
                  <a:close/>
                </a:path>
              </a:pathLst>
            </a:custGeom>
            <a:solidFill>
              <a:srgbClr val="000000"/>
            </a:solidFill>
            <a:ln w="25288"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44D600F5-9B88-7001-E7AC-41A5A578CEAF}"/>
                </a:ext>
              </a:extLst>
            </p:cNvPr>
            <p:cNvSpPr/>
            <p:nvPr>
              <p:custDataLst>
                <p:tags r:id="rId35"/>
              </p:custDataLst>
            </p:nvPr>
          </p:nvSpPr>
          <p:spPr>
            <a:xfrm>
              <a:off x="7871877" y="4814928"/>
              <a:ext cx="10086" cy="253051"/>
            </a:xfrm>
            <a:custGeom>
              <a:avLst/>
              <a:gdLst>
                <a:gd name="connsiteX0" fmla="*/ 10296 w 10086"/>
                <a:gd name="connsiteY0" fmla="*/ 9207 h 253051"/>
                <a:gd name="connsiteX1" fmla="*/ 5253 w 10086"/>
                <a:gd name="connsiteY1" fmla="*/ 97 h 253051"/>
                <a:gd name="connsiteX2" fmla="*/ 209 w 10086"/>
                <a:gd name="connsiteY2" fmla="*/ 9207 h 253051"/>
                <a:gd name="connsiteX3" fmla="*/ 209 w 10086"/>
                <a:gd name="connsiteY3" fmla="*/ 244038 h 253051"/>
                <a:gd name="connsiteX4" fmla="*/ 5253 w 10086"/>
                <a:gd name="connsiteY4" fmla="*/ 253148 h 253051"/>
                <a:gd name="connsiteX5" fmla="*/ 10296 w 10086"/>
                <a:gd name="connsiteY5" fmla="*/ 244038 h 253051"/>
                <a:gd name="connsiteX6" fmla="*/ 10296 w 10086"/>
                <a:gd name="connsiteY6" fmla="*/ 920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253051">
                  <a:moveTo>
                    <a:pt x="10296" y="9207"/>
                  </a:moveTo>
                  <a:cubicBezTo>
                    <a:pt x="10296" y="4652"/>
                    <a:pt x="10296" y="97"/>
                    <a:pt x="5253" y="97"/>
                  </a:cubicBezTo>
                  <a:cubicBezTo>
                    <a:pt x="209" y="97"/>
                    <a:pt x="209" y="4652"/>
                    <a:pt x="209" y="9207"/>
                  </a:cubicBezTo>
                  <a:lnTo>
                    <a:pt x="209" y="244038"/>
                  </a:lnTo>
                  <a:cubicBezTo>
                    <a:pt x="209" y="248593"/>
                    <a:pt x="209" y="253148"/>
                    <a:pt x="5253" y="253148"/>
                  </a:cubicBezTo>
                  <a:cubicBezTo>
                    <a:pt x="10296" y="253148"/>
                    <a:pt x="10296" y="248593"/>
                    <a:pt x="10296" y="244038"/>
                  </a:cubicBezTo>
                  <a:lnTo>
                    <a:pt x="10296" y="9207"/>
                  </a:lnTo>
                  <a:close/>
                </a:path>
              </a:pathLst>
            </a:custGeom>
            <a:solidFill>
              <a:srgbClr val="000000"/>
            </a:solidFill>
            <a:ln w="25288"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0B9ED368-6935-8213-E8EE-44D2BB0C81E4}"/>
                </a:ext>
              </a:extLst>
            </p:cNvPr>
            <p:cNvSpPr/>
            <p:nvPr>
              <p:custDataLst>
                <p:tags r:id="rId36"/>
              </p:custDataLst>
            </p:nvPr>
          </p:nvSpPr>
          <p:spPr>
            <a:xfrm>
              <a:off x="7988766" y="4831882"/>
              <a:ext cx="207779" cy="172833"/>
            </a:xfrm>
            <a:custGeom>
              <a:avLst/>
              <a:gdLst>
                <a:gd name="connsiteX0" fmla="*/ 115704 w 207779"/>
                <a:gd name="connsiteY0" fmla="*/ 68927 h 172833"/>
                <a:gd name="connsiteX1" fmla="*/ 94523 w 207779"/>
                <a:gd name="connsiteY1" fmla="*/ 18570 h 172833"/>
                <a:gd name="connsiteX2" fmla="*/ 93262 w 207779"/>
                <a:gd name="connsiteY2" fmla="*/ 15280 h 172833"/>
                <a:gd name="connsiteX3" fmla="*/ 108140 w 207779"/>
                <a:gd name="connsiteY3" fmla="*/ 7942 h 172833"/>
                <a:gd name="connsiteX4" fmla="*/ 113183 w 207779"/>
                <a:gd name="connsiteY4" fmla="*/ 3134 h 172833"/>
                <a:gd name="connsiteX5" fmla="*/ 109400 w 207779"/>
                <a:gd name="connsiteY5" fmla="*/ 97 h 172833"/>
                <a:gd name="connsiteX6" fmla="*/ 77628 w 207779"/>
                <a:gd name="connsiteY6" fmla="*/ 856 h 172833"/>
                <a:gd name="connsiteX7" fmla="*/ 49386 w 207779"/>
                <a:gd name="connsiteY7" fmla="*/ 97 h 172833"/>
                <a:gd name="connsiteX8" fmla="*/ 44847 w 207779"/>
                <a:gd name="connsiteY8" fmla="*/ 5158 h 172833"/>
                <a:gd name="connsiteX9" fmla="*/ 50647 w 207779"/>
                <a:gd name="connsiteY9" fmla="*/ 7942 h 172833"/>
                <a:gd name="connsiteX10" fmla="*/ 69559 w 207779"/>
                <a:gd name="connsiteY10" fmla="*/ 16039 h 172833"/>
                <a:gd name="connsiteX11" fmla="*/ 99314 w 207779"/>
                <a:gd name="connsiteY11" fmla="*/ 86641 h 172833"/>
                <a:gd name="connsiteX12" fmla="*/ 46108 w 207779"/>
                <a:gd name="connsiteY12" fmla="*/ 144083 h 172833"/>
                <a:gd name="connsiteX13" fmla="*/ 42830 w 207779"/>
                <a:gd name="connsiteY13" fmla="*/ 146867 h 172833"/>
                <a:gd name="connsiteX14" fmla="*/ 5763 w 207779"/>
                <a:gd name="connsiteY14" fmla="*/ 165086 h 172833"/>
                <a:gd name="connsiteX15" fmla="*/ 215 w 207779"/>
                <a:gd name="connsiteY15" fmla="*/ 170147 h 172833"/>
                <a:gd name="connsiteX16" fmla="*/ 3493 w 207779"/>
                <a:gd name="connsiteY16" fmla="*/ 172931 h 172833"/>
                <a:gd name="connsiteX17" fmla="*/ 27196 w 207779"/>
                <a:gd name="connsiteY17" fmla="*/ 172172 h 172833"/>
                <a:gd name="connsiteX18" fmla="*/ 55438 w 207779"/>
                <a:gd name="connsiteY18" fmla="*/ 172931 h 172833"/>
                <a:gd name="connsiteX19" fmla="*/ 59977 w 207779"/>
                <a:gd name="connsiteY19" fmla="*/ 167870 h 172833"/>
                <a:gd name="connsiteX20" fmla="*/ 56951 w 207779"/>
                <a:gd name="connsiteY20" fmla="*/ 165086 h 172833"/>
                <a:gd name="connsiteX21" fmla="*/ 46865 w 207779"/>
                <a:gd name="connsiteY21" fmla="*/ 157242 h 172833"/>
                <a:gd name="connsiteX22" fmla="*/ 53673 w 207779"/>
                <a:gd name="connsiteY22" fmla="*/ 145854 h 172833"/>
                <a:gd name="connsiteX23" fmla="*/ 79393 w 207779"/>
                <a:gd name="connsiteY23" fmla="*/ 118525 h 172833"/>
                <a:gd name="connsiteX24" fmla="*/ 102088 w 207779"/>
                <a:gd name="connsiteY24" fmla="*/ 93726 h 172833"/>
                <a:gd name="connsiteX25" fmla="*/ 127556 w 207779"/>
                <a:gd name="connsiteY25" fmla="*/ 154205 h 172833"/>
                <a:gd name="connsiteX26" fmla="*/ 128817 w 207779"/>
                <a:gd name="connsiteY26" fmla="*/ 157748 h 172833"/>
                <a:gd name="connsiteX27" fmla="*/ 114191 w 207779"/>
                <a:gd name="connsiteY27" fmla="*/ 165086 h 172833"/>
                <a:gd name="connsiteX28" fmla="*/ 109148 w 207779"/>
                <a:gd name="connsiteY28" fmla="*/ 169894 h 172833"/>
                <a:gd name="connsiteX29" fmla="*/ 112931 w 207779"/>
                <a:gd name="connsiteY29" fmla="*/ 172931 h 172833"/>
                <a:gd name="connsiteX30" fmla="*/ 144703 w 207779"/>
                <a:gd name="connsiteY30" fmla="*/ 172172 h 172833"/>
                <a:gd name="connsiteX31" fmla="*/ 172692 w 207779"/>
                <a:gd name="connsiteY31" fmla="*/ 172931 h 172833"/>
                <a:gd name="connsiteX32" fmla="*/ 177484 w 207779"/>
                <a:gd name="connsiteY32" fmla="*/ 168123 h 172833"/>
                <a:gd name="connsiteX33" fmla="*/ 172945 w 207779"/>
                <a:gd name="connsiteY33" fmla="*/ 165086 h 172833"/>
                <a:gd name="connsiteX34" fmla="*/ 151259 w 207779"/>
                <a:gd name="connsiteY34" fmla="*/ 153952 h 172833"/>
                <a:gd name="connsiteX35" fmla="*/ 118730 w 207779"/>
                <a:gd name="connsiteY35" fmla="*/ 75759 h 172833"/>
                <a:gd name="connsiteX36" fmla="*/ 170423 w 207779"/>
                <a:gd name="connsiteY36" fmla="*/ 20847 h 172833"/>
                <a:gd name="connsiteX37" fmla="*/ 202447 w 207779"/>
                <a:gd name="connsiteY37" fmla="*/ 7942 h 172833"/>
                <a:gd name="connsiteX38" fmla="*/ 207995 w 207779"/>
                <a:gd name="connsiteY38" fmla="*/ 2881 h 172833"/>
                <a:gd name="connsiteX39" fmla="*/ 204717 w 207779"/>
                <a:gd name="connsiteY39" fmla="*/ 97 h 172833"/>
                <a:gd name="connsiteX40" fmla="*/ 181014 w 207779"/>
                <a:gd name="connsiteY40" fmla="*/ 856 h 172833"/>
                <a:gd name="connsiteX41" fmla="*/ 153024 w 207779"/>
                <a:gd name="connsiteY41" fmla="*/ 97 h 172833"/>
                <a:gd name="connsiteX42" fmla="*/ 148233 w 207779"/>
                <a:gd name="connsiteY42" fmla="*/ 5158 h 172833"/>
                <a:gd name="connsiteX43" fmla="*/ 151259 w 207779"/>
                <a:gd name="connsiteY43" fmla="*/ 7942 h 172833"/>
                <a:gd name="connsiteX44" fmla="*/ 161345 w 207779"/>
                <a:gd name="connsiteY44" fmla="*/ 15786 h 172833"/>
                <a:gd name="connsiteX45" fmla="*/ 156554 w 207779"/>
                <a:gd name="connsiteY45" fmla="*/ 24896 h 172833"/>
                <a:gd name="connsiteX46" fmla="*/ 115704 w 207779"/>
                <a:gd name="connsiteY46" fmla="*/ 6892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779" h="172833">
                  <a:moveTo>
                    <a:pt x="115704" y="68927"/>
                  </a:moveTo>
                  <a:lnTo>
                    <a:pt x="94523" y="18570"/>
                  </a:lnTo>
                  <a:cubicBezTo>
                    <a:pt x="93766" y="16545"/>
                    <a:pt x="93262" y="15533"/>
                    <a:pt x="93262" y="15280"/>
                  </a:cubicBezTo>
                  <a:cubicBezTo>
                    <a:pt x="93262" y="13762"/>
                    <a:pt x="97549" y="8954"/>
                    <a:pt x="108140" y="7942"/>
                  </a:cubicBezTo>
                  <a:cubicBezTo>
                    <a:pt x="110661" y="7689"/>
                    <a:pt x="113183" y="7436"/>
                    <a:pt x="113183" y="3134"/>
                  </a:cubicBezTo>
                  <a:cubicBezTo>
                    <a:pt x="113183" y="97"/>
                    <a:pt x="110157" y="97"/>
                    <a:pt x="109400" y="97"/>
                  </a:cubicBezTo>
                  <a:cubicBezTo>
                    <a:pt x="99062" y="97"/>
                    <a:pt x="88219" y="856"/>
                    <a:pt x="77628" y="856"/>
                  </a:cubicBezTo>
                  <a:cubicBezTo>
                    <a:pt x="71324" y="856"/>
                    <a:pt x="55690" y="97"/>
                    <a:pt x="49386" y="97"/>
                  </a:cubicBezTo>
                  <a:cubicBezTo>
                    <a:pt x="47873" y="97"/>
                    <a:pt x="44847" y="97"/>
                    <a:pt x="44847" y="5158"/>
                  </a:cubicBezTo>
                  <a:cubicBezTo>
                    <a:pt x="44847" y="7942"/>
                    <a:pt x="47369" y="7942"/>
                    <a:pt x="50647" y="7942"/>
                  </a:cubicBezTo>
                  <a:cubicBezTo>
                    <a:pt x="65777" y="7942"/>
                    <a:pt x="67290" y="10472"/>
                    <a:pt x="69559" y="16039"/>
                  </a:cubicBezTo>
                  <a:lnTo>
                    <a:pt x="99314" y="86641"/>
                  </a:lnTo>
                  <a:lnTo>
                    <a:pt x="46108" y="144083"/>
                  </a:lnTo>
                  <a:lnTo>
                    <a:pt x="42830" y="146867"/>
                  </a:lnTo>
                  <a:cubicBezTo>
                    <a:pt x="30474" y="160278"/>
                    <a:pt x="18623" y="164327"/>
                    <a:pt x="5763" y="165086"/>
                  </a:cubicBezTo>
                  <a:cubicBezTo>
                    <a:pt x="2484" y="165339"/>
                    <a:pt x="215" y="165339"/>
                    <a:pt x="215" y="170147"/>
                  </a:cubicBezTo>
                  <a:cubicBezTo>
                    <a:pt x="215" y="170400"/>
                    <a:pt x="215" y="172931"/>
                    <a:pt x="3493" y="172931"/>
                  </a:cubicBezTo>
                  <a:cubicBezTo>
                    <a:pt x="11058" y="172931"/>
                    <a:pt x="19379" y="172172"/>
                    <a:pt x="27196" y="172172"/>
                  </a:cubicBezTo>
                  <a:cubicBezTo>
                    <a:pt x="36526" y="172172"/>
                    <a:pt x="46360" y="172931"/>
                    <a:pt x="55438" y="172931"/>
                  </a:cubicBezTo>
                  <a:cubicBezTo>
                    <a:pt x="56951" y="172931"/>
                    <a:pt x="59977" y="172931"/>
                    <a:pt x="59977" y="167870"/>
                  </a:cubicBezTo>
                  <a:cubicBezTo>
                    <a:pt x="59977" y="165339"/>
                    <a:pt x="57455" y="165086"/>
                    <a:pt x="56951" y="165086"/>
                  </a:cubicBezTo>
                  <a:cubicBezTo>
                    <a:pt x="54682" y="164833"/>
                    <a:pt x="46865" y="164327"/>
                    <a:pt x="46865" y="157242"/>
                  </a:cubicBezTo>
                  <a:cubicBezTo>
                    <a:pt x="46865" y="153193"/>
                    <a:pt x="50647" y="149144"/>
                    <a:pt x="53673" y="145854"/>
                  </a:cubicBezTo>
                  <a:lnTo>
                    <a:pt x="79393" y="118525"/>
                  </a:lnTo>
                  <a:lnTo>
                    <a:pt x="102088" y="93726"/>
                  </a:lnTo>
                  <a:lnTo>
                    <a:pt x="127556" y="154205"/>
                  </a:lnTo>
                  <a:cubicBezTo>
                    <a:pt x="128564" y="156989"/>
                    <a:pt x="128817" y="157242"/>
                    <a:pt x="128817" y="157748"/>
                  </a:cubicBezTo>
                  <a:cubicBezTo>
                    <a:pt x="128817" y="159772"/>
                    <a:pt x="124026" y="164074"/>
                    <a:pt x="114191" y="165086"/>
                  </a:cubicBezTo>
                  <a:cubicBezTo>
                    <a:pt x="111418" y="165339"/>
                    <a:pt x="109148" y="165592"/>
                    <a:pt x="109148" y="169894"/>
                  </a:cubicBezTo>
                  <a:cubicBezTo>
                    <a:pt x="109148" y="172931"/>
                    <a:pt x="111922" y="172931"/>
                    <a:pt x="112931" y="172931"/>
                  </a:cubicBezTo>
                  <a:cubicBezTo>
                    <a:pt x="119991" y="172931"/>
                    <a:pt x="137642" y="172172"/>
                    <a:pt x="144703" y="172172"/>
                  </a:cubicBezTo>
                  <a:cubicBezTo>
                    <a:pt x="151007" y="172172"/>
                    <a:pt x="166388" y="172931"/>
                    <a:pt x="172692" y="172931"/>
                  </a:cubicBezTo>
                  <a:cubicBezTo>
                    <a:pt x="174458" y="172931"/>
                    <a:pt x="177484" y="172931"/>
                    <a:pt x="177484" y="168123"/>
                  </a:cubicBezTo>
                  <a:cubicBezTo>
                    <a:pt x="177484" y="165086"/>
                    <a:pt x="174962" y="165086"/>
                    <a:pt x="172945" y="165086"/>
                  </a:cubicBezTo>
                  <a:cubicBezTo>
                    <a:pt x="156050" y="164833"/>
                    <a:pt x="155546" y="164074"/>
                    <a:pt x="151259" y="153952"/>
                  </a:cubicBezTo>
                  <a:cubicBezTo>
                    <a:pt x="141425" y="130418"/>
                    <a:pt x="124530" y="90942"/>
                    <a:pt x="118730" y="75759"/>
                  </a:cubicBezTo>
                  <a:cubicBezTo>
                    <a:pt x="135877" y="58046"/>
                    <a:pt x="162354" y="27933"/>
                    <a:pt x="170423" y="20847"/>
                  </a:cubicBezTo>
                  <a:cubicBezTo>
                    <a:pt x="177736" y="14774"/>
                    <a:pt x="187318" y="8701"/>
                    <a:pt x="202447" y="7942"/>
                  </a:cubicBezTo>
                  <a:cubicBezTo>
                    <a:pt x="205725" y="7689"/>
                    <a:pt x="207995" y="7689"/>
                    <a:pt x="207995" y="2881"/>
                  </a:cubicBezTo>
                  <a:cubicBezTo>
                    <a:pt x="207995" y="2628"/>
                    <a:pt x="207995" y="97"/>
                    <a:pt x="204717" y="97"/>
                  </a:cubicBezTo>
                  <a:cubicBezTo>
                    <a:pt x="197152" y="97"/>
                    <a:pt x="188831" y="856"/>
                    <a:pt x="181014" y="856"/>
                  </a:cubicBezTo>
                  <a:cubicBezTo>
                    <a:pt x="171684" y="856"/>
                    <a:pt x="162102" y="97"/>
                    <a:pt x="153024" y="97"/>
                  </a:cubicBezTo>
                  <a:cubicBezTo>
                    <a:pt x="151511" y="97"/>
                    <a:pt x="148233" y="97"/>
                    <a:pt x="148233" y="5158"/>
                  </a:cubicBezTo>
                  <a:cubicBezTo>
                    <a:pt x="148233" y="6929"/>
                    <a:pt x="149494" y="7689"/>
                    <a:pt x="151259" y="7942"/>
                  </a:cubicBezTo>
                  <a:cubicBezTo>
                    <a:pt x="153528" y="8195"/>
                    <a:pt x="161345" y="8701"/>
                    <a:pt x="161345" y="15786"/>
                  </a:cubicBezTo>
                  <a:cubicBezTo>
                    <a:pt x="161345" y="19329"/>
                    <a:pt x="158572" y="22619"/>
                    <a:pt x="156554" y="24896"/>
                  </a:cubicBezTo>
                  <a:lnTo>
                    <a:pt x="115704" y="68927"/>
                  </a:lnTo>
                  <a:close/>
                </a:path>
              </a:pathLst>
            </a:custGeom>
            <a:solidFill>
              <a:srgbClr val="000000"/>
            </a:solidFill>
            <a:ln w="25288"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1663B42B-419E-FDA9-1FC5-8B5BCCD85E24}"/>
                </a:ext>
              </a:extLst>
            </p:cNvPr>
            <p:cNvSpPr/>
            <p:nvPr>
              <p:custDataLst>
                <p:tags r:id="rId37"/>
              </p:custDataLst>
            </p:nvPr>
          </p:nvSpPr>
          <p:spPr>
            <a:xfrm>
              <a:off x="8218329" y="4977892"/>
              <a:ext cx="29502" cy="75662"/>
            </a:xfrm>
            <a:custGeom>
              <a:avLst/>
              <a:gdLst>
                <a:gd name="connsiteX0" fmla="*/ 29726 w 29502"/>
                <a:gd name="connsiteY0" fmla="*/ 26667 h 75662"/>
                <a:gd name="connsiteX1" fmla="*/ 13588 w 29502"/>
                <a:gd name="connsiteY1" fmla="*/ 97 h 75662"/>
                <a:gd name="connsiteX2" fmla="*/ 223 w 29502"/>
                <a:gd name="connsiteY2" fmla="*/ 13509 h 75662"/>
                <a:gd name="connsiteX3" fmla="*/ 13588 w 29502"/>
                <a:gd name="connsiteY3" fmla="*/ 26920 h 75662"/>
                <a:gd name="connsiteX4" fmla="*/ 22414 w 29502"/>
                <a:gd name="connsiteY4" fmla="*/ 23631 h 75662"/>
                <a:gd name="connsiteX5" fmla="*/ 23674 w 29502"/>
                <a:gd name="connsiteY5" fmla="*/ 22872 h 75662"/>
                <a:gd name="connsiteX6" fmla="*/ 24179 w 29502"/>
                <a:gd name="connsiteY6" fmla="*/ 26667 h 75662"/>
                <a:gd name="connsiteX7" fmla="*/ 7032 w 29502"/>
                <a:gd name="connsiteY7" fmla="*/ 68927 h 75662"/>
                <a:gd name="connsiteX8" fmla="*/ 4258 w 29502"/>
                <a:gd name="connsiteY8" fmla="*/ 72976 h 75662"/>
                <a:gd name="connsiteX9" fmla="*/ 6780 w 29502"/>
                <a:gd name="connsiteY9" fmla="*/ 75759 h 75662"/>
                <a:gd name="connsiteX10" fmla="*/ 29726 w 29502"/>
                <a:gd name="connsiteY10" fmla="*/ 2666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726" y="26667"/>
                  </a:moveTo>
                  <a:cubicBezTo>
                    <a:pt x="29726" y="9966"/>
                    <a:pt x="23422" y="97"/>
                    <a:pt x="13588" y="97"/>
                  </a:cubicBezTo>
                  <a:cubicBezTo>
                    <a:pt x="5267" y="97"/>
                    <a:pt x="223" y="6423"/>
                    <a:pt x="223" y="13509"/>
                  </a:cubicBezTo>
                  <a:cubicBezTo>
                    <a:pt x="223" y="20341"/>
                    <a:pt x="5267" y="26920"/>
                    <a:pt x="13588" y="26920"/>
                  </a:cubicBezTo>
                  <a:cubicBezTo>
                    <a:pt x="16614" y="26920"/>
                    <a:pt x="19892" y="25908"/>
                    <a:pt x="22414" y="23631"/>
                  </a:cubicBezTo>
                  <a:cubicBezTo>
                    <a:pt x="23170" y="23125"/>
                    <a:pt x="23422" y="22872"/>
                    <a:pt x="23674" y="22872"/>
                  </a:cubicBezTo>
                  <a:cubicBezTo>
                    <a:pt x="23927" y="22872"/>
                    <a:pt x="24179" y="23125"/>
                    <a:pt x="24179" y="26667"/>
                  </a:cubicBezTo>
                  <a:cubicBezTo>
                    <a:pt x="24179" y="45393"/>
                    <a:pt x="15353" y="60576"/>
                    <a:pt x="7032" y="68927"/>
                  </a:cubicBezTo>
                  <a:cubicBezTo>
                    <a:pt x="4258" y="71710"/>
                    <a:pt x="4258" y="72217"/>
                    <a:pt x="4258" y="72976"/>
                  </a:cubicBezTo>
                  <a:cubicBezTo>
                    <a:pt x="4258" y="74747"/>
                    <a:pt x="5519" y="75759"/>
                    <a:pt x="6780" y="75759"/>
                  </a:cubicBezTo>
                  <a:cubicBezTo>
                    <a:pt x="9553" y="75759"/>
                    <a:pt x="29726" y="56274"/>
                    <a:pt x="29726" y="26667"/>
                  </a:cubicBezTo>
                  <a:close/>
                </a:path>
              </a:pathLst>
            </a:custGeom>
            <a:solidFill>
              <a:srgbClr val="000000"/>
            </a:solidFill>
            <a:ln w="25288"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157995A6-67E8-C2BC-A210-A6FD9F2F407B}"/>
                </a:ext>
              </a:extLst>
            </p:cNvPr>
            <p:cNvSpPr/>
            <p:nvPr>
              <p:custDataLst>
                <p:tags r:id="rId38"/>
              </p:custDataLst>
            </p:nvPr>
          </p:nvSpPr>
          <p:spPr>
            <a:xfrm>
              <a:off x="8318296" y="4832641"/>
              <a:ext cx="183012" cy="172074"/>
            </a:xfrm>
            <a:custGeom>
              <a:avLst/>
              <a:gdLst>
                <a:gd name="connsiteX0" fmla="*/ 169175 w 183012"/>
                <a:gd name="connsiteY0" fmla="*/ 113211 h 172074"/>
                <a:gd name="connsiteX1" fmla="*/ 170436 w 183012"/>
                <a:gd name="connsiteY1" fmla="*/ 109668 h 172074"/>
                <a:gd name="connsiteX2" fmla="*/ 167410 w 183012"/>
                <a:gd name="connsiteY2" fmla="*/ 106885 h 172074"/>
                <a:gd name="connsiteX3" fmla="*/ 164132 w 183012"/>
                <a:gd name="connsiteY3" fmla="*/ 109921 h 172074"/>
                <a:gd name="connsiteX4" fmla="*/ 95292 w 183012"/>
                <a:gd name="connsiteY4" fmla="*/ 164327 h 172074"/>
                <a:gd name="connsiteX5" fmla="*/ 58477 w 183012"/>
                <a:gd name="connsiteY5" fmla="*/ 164327 h 172074"/>
                <a:gd name="connsiteX6" fmla="*/ 52929 w 183012"/>
                <a:gd name="connsiteY6" fmla="*/ 164074 h 172074"/>
                <a:gd name="connsiteX7" fmla="*/ 49651 w 183012"/>
                <a:gd name="connsiteY7" fmla="*/ 161544 h 172074"/>
                <a:gd name="connsiteX8" fmla="*/ 50912 w 183012"/>
                <a:gd name="connsiteY8" fmla="*/ 155723 h 172074"/>
                <a:gd name="connsiteX9" fmla="*/ 68059 w 183012"/>
                <a:gd name="connsiteY9" fmla="*/ 86640 h 172074"/>
                <a:gd name="connsiteX10" fmla="*/ 93023 w 183012"/>
                <a:gd name="connsiteY10" fmla="*/ 86640 h 172074"/>
                <a:gd name="connsiteX11" fmla="*/ 114456 w 183012"/>
                <a:gd name="connsiteY11" fmla="*/ 98281 h 172074"/>
                <a:gd name="connsiteX12" fmla="*/ 112691 w 183012"/>
                <a:gd name="connsiteY12" fmla="*/ 110680 h 172074"/>
                <a:gd name="connsiteX13" fmla="*/ 111935 w 183012"/>
                <a:gd name="connsiteY13" fmla="*/ 113464 h 172074"/>
                <a:gd name="connsiteX14" fmla="*/ 115213 w 183012"/>
                <a:gd name="connsiteY14" fmla="*/ 116247 h 172074"/>
                <a:gd name="connsiteX15" fmla="*/ 118995 w 183012"/>
                <a:gd name="connsiteY15" fmla="*/ 111186 h 172074"/>
                <a:gd name="connsiteX16" fmla="*/ 133368 w 183012"/>
                <a:gd name="connsiteY16" fmla="*/ 51972 h 172074"/>
                <a:gd name="connsiteX17" fmla="*/ 130343 w 183012"/>
                <a:gd name="connsiteY17" fmla="*/ 49189 h 172074"/>
                <a:gd name="connsiteX18" fmla="*/ 126812 w 183012"/>
                <a:gd name="connsiteY18" fmla="*/ 53744 h 172074"/>
                <a:gd name="connsiteX19" fmla="*/ 93779 w 183012"/>
                <a:gd name="connsiteY19" fmla="*/ 78796 h 172074"/>
                <a:gd name="connsiteX20" fmla="*/ 70076 w 183012"/>
                <a:gd name="connsiteY20" fmla="*/ 78796 h 172074"/>
                <a:gd name="connsiteX21" fmla="*/ 85206 w 183012"/>
                <a:gd name="connsiteY21" fmla="*/ 17811 h 172074"/>
                <a:gd name="connsiteX22" fmla="*/ 98823 w 183012"/>
                <a:gd name="connsiteY22" fmla="*/ 7942 h 172074"/>
                <a:gd name="connsiteX23" fmla="*/ 134377 w 183012"/>
                <a:gd name="connsiteY23" fmla="*/ 7942 h 172074"/>
                <a:gd name="connsiteX24" fmla="*/ 172705 w 183012"/>
                <a:gd name="connsiteY24" fmla="*/ 36030 h 172074"/>
                <a:gd name="connsiteX25" fmla="*/ 171697 w 183012"/>
                <a:gd name="connsiteY25" fmla="*/ 49442 h 172074"/>
                <a:gd name="connsiteX26" fmla="*/ 171445 w 183012"/>
                <a:gd name="connsiteY26" fmla="*/ 53997 h 172074"/>
                <a:gd name="connsiteX27" fmla="*/ 174471 w 183012"/>
                <a:gd name="connsiteY27" fmla="*/ 57034 h 172074"/>
                <a:gd name="connsiteX28" fmla="*/ 178001 w 183012"/>
                <a:gd name="connsiteY28" fmla="*/ 50707 h 172074"/>
                <a:gd name="connsiteX29" fmla="*/ 183044 w 183012"/>
                <a:gd name="connsiteY29" fmla="*/ 6929 h 172074"/>
                <a:gd name="connsiteX30" fmla="*/ 176236 w 183012"/>
                <a:gd name="connsiteY30" fmla="*/ 97 h 172074"/>
                <a:gd name="connsiteX31" fmla="*/ 48895 w 183012"/>
                <a:gd name="connsiteY31" fmla="*/ 97 h 172074"/>
                <a:gd name="connsiteX32" fmla="*/ 41330 w 183012"/>
                <a:gd name="connsiteY32" fmla="*/ 5158 h 172074"/>
                <a:gd name="connsiteX33" fmla="*/ 48391 w 183012"/>
                <a:gd name="connsiteY33" fmla="*/ 7942 h 172074"/>
                <a:gd name="connsiteX34" fmla="*/ 64781 w 183012"/>
                <a:gd name="connsiteY34" fmla="*/ 12497 h 172074"/>
                <a:gd name="connsiteX35" fmla="*/ 63520 w 183012"/>
                <a:gd name="connsiteY35" fmla="*/ 18570 h 172074"/>
                <a:gd name="connsiteX36" fmla="*/ 30235 w 183012"/>
                <a:gd name="connsiteY36" fmla="*/ 152434 h 172074"/>
                <a:gd name="connsiteX37" fmla="*/ 7288 w 183012"/>
                <a:gd name="connsiteY37" fmla="*/ 164327 h 172074"/>
                <a:gd name="connsiteX38" fmla="*/ 228 w 183012"/>
                <a:gd name="connsiteY38" fmla="*/ 169135 h 172074"/>
                <a:gd name="connsiteX39" fmla="*/ 7288 w 183012"/>
                <a:gd name="connsiteY39" fmla="*/ 172172 h 172074"/>
                <a:gd name="connsiteX40" fmla="*/ 138159 w 183012"/>
                <a:gd name="connsiteY40" fmla="*/ 172172 h 172074"/>
                <a:gd name="connsiteX41" fmla="*/ 145976 w 183012"/>
                <a:gd name="connsiteY41" fmla="*/ 167870 h 172074"/>
                <a:gd name="connsiteX42" fmla="*/ 169175 w 183012"/>
                <a:gd name="connsiteY42" fmla="*/ 113211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012" h="172074">
                  <a:moveTo>
                    <a:pt x="169175" y="113211"/>
                  </a:moveTo>
                  <a:cubicBezTo>
                    <a:pt x="169679" y="111946"/>
                    <a:pt x="170436" y="110174"/>
                    <a:pt x="170436" y="109668"/>
                  </a:cubicBezTo>
                  <a:cubicBezTo>
                    <a:pt x="170436" y="109415"/>
                    <a:pt x="170436" y="106885"/>
                    <a:pt x="167410" y="106885"/>
                  </a:cubicBezTo>
                  <a:cubicBezTo>
                    <a:pt x="165141" y="106885"/>
                    <a:pt x="164636" y="108403"/>
                    <a:pt x="164132" y="109921"/>
                  </a:cubicBezTo>
                  <a:cubicBezTo>
                    <a:pt x="147742" y="147373"/>
                    <a:pt x="138412" y="164327"/>
                    <a:pt x="95292" y="164327"/>
                  </a:cubicBezTo>
                  <a:lnTo>
                    <a:pt x="58477" y="164327"/>
                  </a:lnTo>
                  <a:cubicBezTo>
                    <a:pt x="54947" y="164327"/>
                    <a:pt x="54442" y="164327"/>
                    <a:pt x="52929" y="164074"/>
                  </a:cubicBezTo>
                  <a:cubicBezTo>
                    <a:pt x="50408" y="163821"/>
                    <a:pt x="49651" y="163568"/>
                    <a:pt x="49651" y="161544"/>
                  </a:cubicBezTo>
                  <a:cubicBezTo>
                    <a:pt x="49651" y="160784"/>
                    <a:pt x="49651" y="160278"/>
                    <a:pt x="50912" y="155723"/>
                  </a:cubicBezTo>
                  <a:lnTo>
                    <a:pt x="68059" y="86640"/>
                  </a:lnTo>
                  <a:lnTo>
                    <a:pt x="93023" y="86640"/>
                  </a:lnTo>
                  <a:cubicBezTo>
                    <a:pt x="114456" y="86640"/>
                    <a:pt x="114456" y="91955"/>
                    <a:pt x="114456" y="98281"/>
                  </a:cubicBezTo>
                  <a:cubicBezTo>
                    <a:pt x="114456" y="100052"/>
                    <a:pt x="114456" y="103089"/>
                    <a:pt x="112691" y="110680"/>
                  </a:cubicBezTo>
                  <a:cubicBezTo>
                    <a:pt x="112187" y="111946"/>
                    <a:pt x="111935" y="112705"/>
                    <a:pt x="111935" y="113464"/>
                  </a:cubicBezTo>
                  <a:cubicBezTo>
                    <a:pt x="111935" y="114729"/>
                    <a:pt x="112943" y="116247"/>
                    <a:pt x="115213" y="116247"/>
                  </a:cubicBezTo>
                  <a:cubicBezTo>
                    <a:pt x="117230" y="116247"/>
                    <a:pt x="117987" y="114982"/>
                    <a:pt x="118995" y="111186"/>
                  </a:cubicBezTo>
                  <a:lnTo>
                    <a:pt x="133368" y="51972"/>
                  </a:lnTo>
                  <a:cubicBezTo>
                    <a:pt x="133368" y="50454"/>
                    <a:pt x="132108" y="49189"/>
                    <a:pt x="130343" y="49189"/>
                  </a:cubicBezTo>
                  <a:cubicBezTo>
                    <a:pt x="128073" y="49189"/>
                    <a:pt x="127569" y="50707"/>
                    <a:pt x="126812" y="53744"/>
                  </a:cubicBezTo>
                  <a:cubicBezTo>
                    <a:pt x="121517" y="72976"/>
                    <a:pt x="116978" y="78796"/>
                    <a:pt x="93779" y="78796"/>
                  </a:cubicBezTo>
                  <a:lnTo>
                    <a:pt x="70076" y="78796"/>
                  </a:lnTo>
                  <a:lnTo>
                    <a:pt x="85206" y="17811"/>
                  </a:lnTo>
                  <a:cubicBezTo>
                    <a:pt x="87475" y="8954"/>
                    <a:pt x="87727" y="7942"/>
                    <a:pt x="98823" y="7942"/>
                  </a:cubicBezTo>
                  <a:lnTo>
                    <a:pt x="134377" y="7942"/>
                  </a:lnTo>
                  <a:cubicBezTo>
                    <a:pt x="165141" y="7942"/>
                    <a:pt x="172705" y="15280"/>
                    <a:pt x="172705" y="36030"/>
                  </a:cubicBezTo>
                  <a:cubicBezTo>
                    <a:pt x="172705" y="42103"/>
                    <a:pt x="172705" y="42610"/>
                    <a:pt x="171697" y="49442"/>
                  </a:cubicBezTo>
                  <a:cubicBezTo>
                    <a:pt x="171697" y="50960"/>
                    <a:pt x="171445" y="52732"/>
                    <a:pt x="171445" y="53997"/>
                  </a:cubicBezTo>
                  <a:cubicBezTo>
                    <a:pt x="171445" y="55262"/>
                    <a:pt x="172201" y="57034"/>
                    <a:pt x="174471" y="57034"/>
                  </a:cubicBezTo>
                  <a:cubicBezTo>
                    <a:pt x="177244" y="57034"/>
                    <a:pt x="177496" y="55515"/>
                    <a:pt x="178001" y="50707"/>
                  </a:cubicBezTo>
                  <a:lnTo>
                    <a:pt x="183044" y="6929"/>
                  </a:lnTo>
                  <a:cubicBezTo>
                    <a:pt x="183800" y="97"/>
                    <a:pt x="182540" y="97"/>
                    <a:pt x="176236" y="97"/>
                  </a:cubicBezTo>
                  <a:lnTo>
                    <a:pt x="48895" y="97"/>
                  </a:lnTo>
                  <a:cubicBezTo>
                    <a:pt x="43852" y="97"/>
                    <a:pt x="41330" y="97"/>
                    <a:pt x="41330" y="5158"/>
                  </a:cubicBezTo>
                  <a:cubicBezTo>
                    <a:pt x="41330" y="7942"/>
                    <a:pt x="43599" y="7942"/>
                    <a:pt x="48391" y="7942"/>
                  </a:cubicBezTo>
                  <a:cubicBezTo>
                    <a:pt x="57720" y="7942"/>
                    <a:pt x="64781" y="7942"/>
                    <a:pt x="64781" y="12497"/>
                  </a:cubicBezTo>
                  <a:cubicBezTo>
                    <a:pt x="64781" y="13509"/>
                    <a:pt x="64781" y="14015"/>
                    <a:pt x="63520" y="18570"/>
                  </a:cubicBezTo>
                  <a:lnTo>
                    <a:pt x="30235" y="152434"/>
                  </a:lnTo>
                  <a:cubicBezTo>
                    <a:pt x="27713" y="162303"/>
                    <a:pt x="27209" y="164327"/>
                    <a:pt x="7288" y="164327"/>
                  </a:cubicBezTo>
                  <a:cubicBezTo>
                    <a:pt x="3002" y="164327"/>
                    <a:pt x="228" y="164327"/>
                    <a:pt x="228" y="169135"/>
                  </a:cubicBezTo>
                  <a:cubicBezTo>
                    <a:pt x="228" y="172172"/>
                    <a:pt x="2497" y="172172"/>
                    <a:pt x="7288" y="172172"/>
                  </a:cubicBezTo>
                  <a:lnTo>
                    <a:pt x="138159" y="172172"/>
                  </a:lnTo>
                  <a:cubicBezTo>
                    <a:pt x="143959" y="172172"/>
                    <a:pt x="144211" y="171919"/>
                    <a:pt x="145976" y="167870"/>
                  </a:cubicBezTo>
                  <a:lnTo>
                    <a:pt x="169175" y="113211"/>
                  </a:lnTo>
                  <a:close/>
                </a:path>
              </a:pathLst>
            </a:custGeom>
            <a:solidFill>
              <a:srgbClr val="000000"/>
            </a:solidFill>
            <a:ln w="25288"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47B41194-7BDC-F18F-5950-4120F5BD58B5}"/>
                </a:ext>
              </a:extLst>
            </p:cNvPr>
            <p:cNvSpPr/>
            <p:nvPr>
              <p:custDataLst>
                <p:tags r:id="rId39"/>
              </p:custDataLst>
            </p:nvPr>
          </p:nvSpPr>
          <p:spPr>
            <a:xfrm>
              <a:off x="8523764" y="4814928"/>
              <a:ext cx="58501" cy="253051"/>
            </a:xfrm>
            <a:custGeom>
              <a:avLst/>
              <a:gdLst>
                <a:gd name="connsiteX0" fmla="*/ 58737 w 58501"/>
                <a:gd name="connsiteY0" fmla="*/ 126623 h 253051"/>
                <a:gd name="connsiteX1" fmla="*/ 42094 w 58501"/>
                <a:gd name="connsiteY1" fmla="*/ 47671 h 253051"/>
                <a:gd name="connsiteX2" fmla="*/ 2757 w 58501"/>
                <a:gd name="connsiteY2" fmla="*/ 97 h 253051"/>
                <a:gd name="connsiteX3" fmla="*/ 236 w 58501"/>
                <a:gd name="connsiteY3" fmla="*/ 2628 h 253051"/>
                <a:gd name="connsiteX4" fmla="*/ 5027 w 58501"/>
                <a:gd name="connsiteY4" fmla="*/ 8448 h 253051"/>
                <a:gd name="connsiteX5" fmla="*/ 44112 w 58501"/>
                <a:gd name="connsiteY5" fmla="*/ 126623 h 253051"/>
                <a:gd name="connsiteX6" fmla="*/ 3514 w 58501"/>
                <a:gd name="connsiteY6" fmla="*/ 246316 h 253051"/>
                <a:gd name="connsiteX7" fmla="*/ 236 w 58501"/>
                <a:gd name="connsiteY7" fmla="*/ 250618 h 253051"/>
                <a:gd name="connsiteX8" fmla="*/ 2757 w 58501"/>
                <a:gd name="connsiteY8" fmla="*/ 253148 h 253051"/>
                <a:gd name="connsiteX9" fmla="*/ 42851 w 58501"/>
                <a:gd name="connsiteY9" fmla="*/ 203803 h 253051"/>
                <a:gd name="connsiteX10" fmla="*/ 58737 w 58501"/>
                <a:gd name="connsiteY10" fmla="*/ 12662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737" y="126623"/>
                  </a:moveTo>
                  <a:cubicBezTo>
                    <a:pt x="58737" y="106885"/>
                    <a:pt x="55963" y="76265"/>
                    <a:pt x="42094" y="47671"/>
                  </a:cubicBezTo>
                  <a:cubicBezTo>
                    <a:pt x="26965" y="16545"/>
                    <a:pt x="5279" y="97"/>
                    <a:pt x="2757" y="97"/>
                  </a:cubicBezTo>
                  <a:cubicBezTo>
                    <a:pt x="1244" y="97"/>
                    <a:pt x="236" y="1109"/>
                    <a:pt x="236" y="2628"/>
                  </a:cubicBezTo>
                  <a:cubicBezTo>
                    <a:pt x="236" y="3387"/>
                    <a:pt x="236" y="3893"/>
                    <a:pt x="5027" y="8448"/>
                  </a:cubicBezTo>
                  <a:cubicBezTo>
                    <a:pt x="29739" y="33500"/>
                    <a:pt x="44112" y="73735"/>
                    <a:pt x="44112" y="126623"/>
                  </a:cubicBezTo>
                  <a:cubicBezTo>
                    <a:pt x="44112" y="169894"/>
                    <a:pt x="34782" y="214431"/>
                    <a:pt x="3514" y="246316"/>
                  </a:cubicBezTo>
                  <a:cubicBezTo>
                    <a:pt x="236" y="249352"/>
                    <a:pt x="236" y="249858"/>
                    <a:pt x="236" y="250618"/>
                  </a:cubicBezTo>
                  <a:cubicBezTo>
                    <a:pt x="236" y="252136"/>
                    <a:pt x="1244" y="253148"/>
                    <a:pt x="2757" y="253148"/>
                  </a:cubicBezTo>
                  <a:cubicBezTo>
                    <a:pt x="5279" y="253148"/>
                    <a:pt x="27973" y="235941"/>
                    <a:pt x="42851" y="203803"/>
                  </a:cubicBezTo>
                  <a:cubicBezTo>
                    <a:pt x="55711" y="175968"/>
                    <a:pt x="58737" y="147879"/>
                    <a:pt x="58737" y="126623"/>
                  </a:cubicBezTo>
                  <a:close/>
                </a:path>
              </a:pathLst>
            </a:custGeom>
            <a:solidFill>
              <a:srgbClr val="000000"/>
            </a:solidFill>
            <a:ln w="25288"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C92E604E-E6E6-C168-58B4-FE6BDF4F2C5E}"/>
                </a:ext>
              </a:extLst>
            </p:cNvPr>
            <p:cNvSpPr/>
            <p:nvPr>
              <p:custDataLst>
                <p:tags r:id="rId40"/>
              </p:custDataLst>
            </p:nvPr>
          </p:nvSpPr>
          <p:spPr>
            <a:xfrm>
              <a:off x="8684417" y="4936392"/>
              <a:ext cx="154069" cy="10122"/>
            </a:xfrm>
            <a:custGeom>
              <a:avLst/>
              <a:gdLst>
                <a:gd name="connsiteX0" fmla="*/ 145486 w 154069"/>
                <a:gd name="connsiteY0" fmla="*/ 10219 h 10122"/>
                <a:gd name="connsiteX1" fmla="*/ 154312 w 154069"/>
                <a:gd name="connsiteY1" fmla="*/ 5158 h 10122"/>
                <a:gd name="connsiteX2" fmla="*/ 145486 w 154069"/>
                <a:gd name="connsiteY2" fmla="*/ 97 h 10122"/>
                <a:gd name="connsiteX3" fmla="*/ 9068 w 154069"/>
                <a:gd name="connsiteY3" fmla="*/ 97 h 10122"/>
                <a:gd name="connsiteX4" fmla="*/ 242 w 154069"/>
                <a:gd name="connsiteY4" fmla="*/ 5158 h 10122"/>
                <a:gd name="connsiteX5" fmla="*/ 9068 w 154069"/>
                <a:gd name="connsiteY5" fmla="*/ 10219 h 10122"/>
                <a:gd name="connsiteX6" fmla="*/ 145486 w 154069"/>
                <a:gd name="connsiteY6" fmla="*/ 10219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69" h="10122">
                  <a:moveTo>
                    <a:pt x="145486" y="10219"/>
                  </a:moveTo>
                  <a:cubicBezTo>
                    <a:pt x="149773" y="10219"/>
                    <a:pt x="154312" y="10219"/>
                    <a:pt x="154312" y="5158"/>
                  </a:cubicBezTo>
                  <a:cubicBezTo>
                    <a:pt x="154312" y="97"/>
                    <a:pt x="149773" y="97"/>
                    <a:pt x="145486" y="97"/>
                  </a:cubicBezTo>
                  <a:lnTo>
                    <a:pt x="9068" y="97"/>
                  </a:lnTo>
                  <a:cubicBezTo>
                    <a:pt x="4781" y="97"/>
                    <a:pt x="242" y="97"/>
                    <a:pt x="242" y="5158"/>
                  </a:cubicBezTo>
                  <a:cubicBezTo>
                    <a:pt x="242" y="10219"/>
                    <a:pt x="4781" y="10219"/>
                    <a:pt x="9068" y="10219"/>
                  </a:cubicBezTo>
                  <a:lnTo>
                    <a:pt x="145486" y="10219"/>
                  </a:lnTo>
                  <a:close/>
                </a:path>
              </a:pathLst>
            </a:custGeom>
            <a:solidFill>
              <a:srgbClr val="000000"/>
            </a:solidFill>
            <a:ln w="25288"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81376A1A-A1D2-38B2-CED0-97C3D0EACD46}"/>
                </a:ext>
              </a:extLst>
            </p:cNvPr>
            <p:cNvSpPr/>
            <p:nvPr>
              <p:custDataLst>
                <p:tags r:id="rId41"/>
              </p:custDataLst>
            </p:nvPr>
          </p:nvSpPr>
          <p:spPr>
            <a:xfrm>
              <a:off x="8923968" y="4829098"/>
              <a:ext cx="55979" cy="175617"/>
            </a:xfrm>
            <a:custGeom>
              <a:avLst/>
              <a:gdLst>
                <a:gd name="connsiteX0" fmla="*/ 36563 w 55979"/>
                <a:gd name="connsiteY0" fmla="*/ 97 h 175617"/>
                <a:gd name="connsiteX1" fmla="*/ 252 w 55979"/>
                <a:gd name="connsiteY1" fmla="*/ 2881 h 175617"/>
                <a:gd name="connsiteX2" fmla="*/ 252 w 55979"/>
                <a:gd name="connsiteY2" fmla="*/ 10725 h 175617"/>
                <a:gd name="connsiteX3" fmla="*/ 19920 w 55979"/>
                <a:gd name="connsiteY3" fmla="*/ 24896 h 175617"/>
                <a:gd name="connsiteX4" fmla="*/ 19920 w 55979"/>
                <a:gd name="connsiteY4" fmla="*/ 156483 h 175617"/>
                <a:gd name="connsiteX5" fmla="*/ 252 w 55979"/>
                <a:gd name="connsiteY5" fmla="*/ 167870 h 175617"/>
                <a:gd name="connsiteX6" fmla="*/ 252 w 55979"/>
                <a:gd name="connsiteY6" fmla="*/ 175714 h 175617"/>
                <a:gd name="connsiteX7" fmla="*/ 28242 w 55979"/>
                <a:gd name="connsiteY7" fmla="*/ 174955 h 175617"/>
                <a:gd name="connsiteX8" fmla="*/ 56231 w 55979"/>
                <a:gd name="connsiteY8" fmla="*/ 175714 h 175617"/>
                <a:gd name="connsiteX9" fmla="*/ 56231 w 55979"/>
                <a:gd name="connsiteY9" fmla="*/ 167870 h 175617"/>
                <a:gd name="connsiteX10" fmla="*/ 36563 w 55979"/>
                <a:gd name="connsiteY10" fmla="*/ 156483 h 175617"/>
                <a:gd name="connsiteX11" fmla="*/ 36563 w 55979"/>
                <a:gd name="connsiteY11" fmla="*/ 97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79" h="175617">
                  <a:moveTo>
                    <a:pt x="36563" y="97"/>
                  </a:moveTo>
                  <a:lnTo>
                    <a:pt x="252" y="2881"/>
                  </a:lnTo>
                  <a:lnTo>
                    <a:pt x="252" y="10725"/>
                  </a:lnTo>
                  <a:cubicBezTo>
                    <a:pt x="17903" y="10725"/>
                    <a:pt x="19920" y="12497"/>
                    <a:pt x="19920" y="24896"/>
                  </a:cubicBezTo>
                  <a:lnTo>
                    <a:pt x="19920" y="156483"/>
                  </a:lnTo>
                  <a:cubicBezTo>
                    <a:pt x="19920" y="167870"/>
                    <a:pt x="17147" y="167870"/>
                    <a:pt x="252" y="167870"/>
                  </a:cubicBezTo>
                  <a:lnTo>
                    <a:pt x="252" y="175714"/>
                  </a:lnTo>
                  <a:cubicBezTo>
                    <a:pt x="8573" y="175461"/>
                    <a:pt x="21938" y="174955"/>
                    <a:pt x="28242" y="174955"/>
                  </a:cubicBezTo>
                  <a:cubicBezTo>
                    <a:pt x="34546" y="174955"/>
                    <a:pt x="46902" y="175461"/>
                    <a:pt x="56231" y="175714"/>
                  </a:cubicBezTo>
                  <a:lnTo>
                    <a:pt x="56231" y="167870"/>
                  </a:lnTo>
                  <a:cubicBezTo>
                    <a:pt x="39337" y="167870"/>
                    <a:pt x="36563" y="167870"/>
                    <a:pt x="36563" y="156483"/>
                  </a:cubicBezTo>
                  <a:lnTo>
                    <a:pt x="36563" y="97"/>
                  </a:lnTo>
                  <a:close/>
                </a:path>
              </a:pathLst>
            </a:custGeom>
            <a:solidFill>
              <a:srgbClr val="000000"/>
            </a:solidFill>
            <a:ln w="25288"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0E9D1D85-AF38-1EC4-C8F6-464AC8D1A43E}"/>
                </a:ext>
              </a:extLst>
            </p:cNvPr>
            <p:cNvSpPr/>
            <p:nvPr>
              <p:custDataLst>
                <p:tags r:id="rId42"/>
              </p:custDataLst>
            </p:nvPr>
          </p:nvSpPr>
          <p:spPr>
            <a:xfrm>
              <a:off x="8992752" y="4891349"/>
              <a:ext cx="111706" cy="116150"/>
            </a:xfrm>
            <a:custGeom>
              <a:avLst/>
              <a:gdLst>
                <a:gd name="connsiteX0" fmla="*/ 111962 w 111706"/>
                <a:gd name="connsiteY0" fmla="*/ 59311 h 116150"/>
                <a:gd name="connsiteX1" fmla="*/ 56234 w 111706"/>
                <a:gd name="connsiteY1" fmla="*/ 97 h 116150"/>
                <a:gd name="connsiteX2" fmla="*/ 255 w 111706"/>
                <a:gd name="connsiteY2" fmla="*/ 59311 h 116150"/>
                <a:gd name="connsiteX3" fmla="*/ 55982 w 111706"/>
                <a:gd name="connsiteY3" fmla="*/ 116247 h 116150"/>
                <a:gd name="connsiteX4" fmla="*/ 111962 w 111706"/>
                <a:gd name="connsiteY4" fmla="*/ 59311 h 116150"/>
                <a:gd name="connsiteX5" fmla="*/ 56234 w 111706"/>
                <a:gd name="connsiteY5" fmla="*/ 109921 h 116150"/>
                <a:gd name="connsiteX6" fmla="*/ 27488 w 111706"/>
                <a:gd name="connsiteY6" fmla="*/ 92967 h 116150"/>
                <a:gd name="connsiteX7" fmla="*/ 21184 w 111706"/>
                <a:gd name="connsiteY7" fmla="*/ 57287 h 116150"/>
                <a:gd name="connsiteX8" fmla="*/ 27236 w 111706"/>
                <a:gd name="connsiteY8" fmla="*/ 22619 h 116150"/>
                <a:gd name="connsiteX9" fmla="*/ 55982 w 111706"/>
                <a:gd name="connsiteY9" fmla="*/ 5664 h 116150"/>
                <a:gd name="connsiteX10" fmla="*/ 84476 w 111706"/>
                <a:gd name="connsiteY10" fmla="*/ 22112 h 116150"/>
                <a:gd name="connsiteX11" fmla="*/ 91032 w 111706"/>
                <a:gd name="connsiteY11" fmla="*/ 57287 h 116150"/>
                <a:gd name="connsiteX12" fmla="*/ 85485 w 111706"/>
                <a:gd name="connsiteY12" fmla="*/ 91195 h 116150"/>
                <a:gd name="connsiteX13" fmla="*/ 56234 w 111706"/>
                <a:gd name="connsiteY13" fmla="*/ 109921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06" h="116150">
                  <a:moveTo>
                    <a:pt x="111962" y="59311"/>
                  </a:moveTo>
                  <a:cubicBezTo>
                    <a:pt x="111962" y="26920"/>
                    <a:pt x="86746" y="97"/>
                    <a:pt x="56234" y="97"/>
                  </a:cubicBezTo>
                  <a:cubicBezTo>
                    <a:pt x="24714" y="97"/>
                    <a:pt x="255" y="27680"/>
                    <a:pt x="255" y="59311"/>
                  </a:cubicBezTo>
                  <a:cubicBezTo>
                    <a:pt x="255" y="91955"/>
                    <a:pt x="26479" y="116247"/>
                    <a:pt x="55982" y="116247"/>
                  </a:cubicBezTo>
                  <a:cubicBezTo>
                    <a:pt x="86493" y="116247"/>
                    <a:pt x="111962" y="91448"/>
                    <a:pt x="111962" y="59311"/>
                  </a:cubicBezTo>
                  <a:close/>
                  <a:moveTo>
                    <a:pt x="56234" y="109921"/>
                  </a:moveTo>
                  <a:cubicBezTo>
                    <a:pt x="45391" y="109921"/>
                    <a:pt x="34296" y="104607"/>
                    <a:pt x="27488" y="92967"/>
                  </a:cubicBezTo>
                  <a:cubicBezTo>
                    <a:pt x="21184" y="81833"/>
                    <a:pt x="21184" y="66396"/>
                    <a:pt x="21184" y="57287"/>
                  </a:cubicBezTo>
                  <a:cubicBezTo>
                    <a:pt x="21184" y="47418"/>
                    <a:pt x="21184" y="33753"/>
                    <a:pt x="27236" y="22619"/>
                  </a:cubicBezTo>
                  <a:cubicBezTo>
                    <a:pt x="34044" y="10978"/>
                    <a:pt x="45896" y="5664"/>
                    <a:pt x="55982" y="5664"/>
                  </a:cubicBezTo>
                  <a:cubicBezTo>
                    <a:pt x="67077" y="5664"/>
                    <a:pt x="77920" y="11231"/>
                    <a:pt x="84476" y="22112"/>
                  </a:cubicBezTo>
                  <a:cubicBezTo>
                    <a:pt x="91032" y="32994"/>
                    <a:pt x="91032" y="47671"/>
                    <a:pt x="91032" y="57287"/>
                  </a:cubicBezTo>
                  <a:cubicBezTo>
                    <a:pt x="91032" y="66396"/>
                    <a:pt x="91032" y="80061"/>
                    <a:pt x="85485" y="91195"/>
                  </a:cubicBezTo>
                  <a:cubicBezTo>
                    <a:pt x="79937" y="102583"/>
                    <a:pt x="68842" y="109921"/>
                    <a:pt x="56234" y="109921"/>
                  </a:cubicBezTo>
                  <a:close/>
                </a:path>
              </a:pathLst>
            </a:custGeom>
            <a:solidFill>
              <a:srgbClr val="000000"/>
            </a:solidFill>
            <a:ln w="25288"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B7AFA58-E7CF-B3DA-0CB9-58B52954FA86}"/>
                </a:ext>
              </a:extLst>
            </p:cNvPr>
            <p:cNvSpPr/>
            <p:nvPr>
              <p:custDataLst>
                <p:tags r:id="rId43"/>
              </p:custDataLst>
            </p:nvPr>
          </p:nvSpPr>
          <p:spPr>
            <a:xfrm>
              <a:off x="9118833" y="4890084"/>
              <a:ext cx="115237" cy="166760"/>
            </a:xfrm>
            <a:custGeom>
              <a:avLst/>
              <a:gdLst>
                <a:gd name="connsiteX0" fmla="*/ 49179 w 115237"/>
                <a:gd name="connsiteY0" fmla="*/ 71204 h 166760"/>
                <a:gd name="connsiteX1" fmla="*/ 27241 w 115237"/>
                <a:gd name="connsiteY1" fmla="*/ 40079 h 166760"/>
                <a:gd name="connsiteX2" fmla="*/ 31275 w 115237"/>
                <a:gd name="connsiteY2" fmla="*/ 18823 h 166760"/>
                <a:gd name="connsiteX3" fmla="*/ 49179 w 115237"/>
                <a:gd name="connsiteY3" fmla="*/ 8701 h 166760"/>
                <a:gd name="connsiteX4" fmla="*/ 71117 w 115237"/>
                <a:gd name="connsiteY4" fmla="*/ 39826 h 166760"/>
                <a:gd name="connsiteX5" fmla="*/ 67082 w 115237"/>
                <a:gd name="connsiteY5" fmla="*/ 61082 h 166760"/>
                <a:gd name="connsiteX6" fmla="*/ 49179 w 115237"/>
                <a:gd name="connsiteY6" fmla="*/ 71204 h 166760"/>
                <a:gd name="connsiteX7" fmla="*/ 19928 w 115237"/>
                <a:gd name="connsiteY7" fmla="*/ 81073 h 166760"/>
                <a:gd name="connsiteX8" fmla="*/ 24215 w 115237"/>
                <a:gd name="connsiteY8" fmla="*/ 69180 h 166760"/>
                <a:gd name="connsiteX9" fmla="*/ 49179 w 115237"/>
                <a:gd name="connsiteY9" fmla="*/ 77025 h 166760"/>
                <a:gd name="connsiteX10" fmla="*/ 90029 w 115237"/>
                <a:gd name="connsiteY10" fmla="*/ 40079 h 166760"/>
                <a:gd name="connsiteX11" fmla="*/ 79690 w 115237"/>
                <a:gd name="connsiteY11" fmla="*/ 15533 h 166760"/>
                <a:gd name="connsiteX12" fmla="*/ 102384 w 115237"/>
                <a:gd name="connsiteY12" fmla="*/ 5664 h 166760"/>
                <a:gd name="connsiteX13" fmla="*/ 104906 w 115237"/>
                <a:gd name="connsiteY13" fmla="*/ 5917 h 166760"/>
                <a:gd name="connsiteX14" fmla="*/ 100871 w 115237"/>
                <a:gd name="connsiteY14" fmla="*/ 12750 h 166760"/>
                <a:gd name="connsiteX15" fmla="*/ 108184 w 115237"/>
                <a:gd name="connsiteY15" fmla="*/ 20088 h 166760"/>
                <a:gd name="connsiteX16" fmla="*/ 115497 w 115237"/>
                <a:gd name="connsiteY16" fmla="*/ 12497 h 166760"/>
                <a:gd name="connsiteX17" fmla="*/ 102637 w 115237"/>
                <a:gd name="connsiteY17" fmla="*/ 97 h 166760"/>
                <a:gd name="connsiteX18" fmla="*/ 75908 w 115237"/>
                <a:gd name="connsiteY18" fmla="*/ 11990 h 166760"/>
                <a:gd name="connsiteX19" fmla="*/ 49179 w 115237"/>
                <a:gd name="connsiteY19" fmla="*/ 2881 h 166760"/>
                <a:gd name="connsiteX20" fmla="*/ 8329 w 115237"/>
                <a:gd name="connsiteY20" fmla="*/ 39826 h 166760"/>
                <a:gd name="connsiteX21" fmla="*/ 20180 w 115237"/>
                <a:gd name="connsiteY21" fmla="*/ 65890 h 166760"/>
                <a:gd name="connsiteX22" fmla="*/ 12363 w 115237"/>
                <a:gd name="connsiteY22" fmla="*/ 86894 h 166760"/>
                <a:gd name="connsiteX23" fmla="*/ 23458 w 115237"/>
                <a:gd name="connsiteY23" fmla="*/ 109415 h 166760"/>
                <a:gd name="connsiteX24" fmla="*/ 260 w 115237"/>
                <a:gd name="connsiteY24" fmla="*/ 134720 h 166760"/>
                <a:gd name="connsiteX25" fmla="*/ 55987 w 115237"/>
                <a:gd name="connsiteY25" fmla="*/ 166858 h 166760"/>
                <a:gd name="connsiteX26" fmla="*/ 111967 w 115237"/>
                <a:gd name="connsiteY26" fmla="*/ 134214 h 166760"/>
                <a:gd name="connsiteX27" fmla="*/ 95576 w 115237"/>
                <a:gd name="connsiteY27" fmla="*/ 105366 h 166760"/>
                <a:gd name="connsiteX28" fmla="*/ 52205 w 115237"/>
                <a:gd name="connsiteY28" fmla="*/ 98281 h 166760"/>
                <a:gd name="connsiteX29" fmla="*/ 33293 w 115237"/>
                <a:gd name="connsiteY29" fmla="*/ 98028 h 166760"/>
                <a:gd name="connsiteX30" fmla="*/ 19928 w 115237"/>
                <a:gd name="connsiteY30" fmla="*/ 81073 h 166760"/>
                <a:gd name="connsiteX31" fmla="*/ 56239 w 115237"/>
                <a:gd name="connsiteY31" fmla="*/ 161038 h 166760"/>
                <a:gd name="connsiteX32" fmla="*/ 13372 w 115237"/>
                <a:gd name="connsiteY32" fmla="*/ 134720 h 166760"/>
                <a:gd name="connsiteX33" fmla="*/ 34049 w 115237"/>
                <a:gd name="connsiteY33" fmla="*/ 112958 h 166760"/>
                <a:gd name="connsiteX34" fmla="*/ 48927 w 115237"/>
                <a:gd name="connsiteY34" fmla="*/ 112958 h 166760"/>
                <a:gd name="connsiteX35" fmla="*/ 98854 w 115237"/>
                <a:gd name="connsiteY35" fmla="*/ 134720 h 166760"/>
                <a:gd name="connsiteX36" fmla="*/ 56239 w 115237"/>
                <a:gd name="connsiteY36" fmla="*/ 161038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237" h="166760">
                  <a:moveTo>
                    <a:pt x="49179" y="71204"/>
                  </a:moveTo>
                  <a:cubicBezTo>
                    <a:pt x="27241" y="71204"/>
                    <a:pt x="27241" y="45899"/>
                    <a:pt x="27241" y="40079"/>
                  </a:cubicBezTo>
                  <a:cubicBezTo>
                    <a:pt x="27241" y="33247"/>
                    <a:pt x="27493" y="25149"/>
                    <a:pt x="31275" y="18823"/>
                  </a:cubicBezTo>
                  <a:cubicBezTo>
                    <a:pt x="33293" y="15786"/>
                    <a:pt x="39092" y="8701"/>
                    <a:pt x="49179" y="8701"/>
                  </a:cubicBezTo>
                  <a:cubicBezTo>
                    <a:pt x="71117" y="8701"/>
                    <a:pt x="71117" y="34006"/>
                    <a:pt x="71117" y="39826"/>
                  </a:cubicBezTo>
                  <a:cubicBezTo>
                    <a:pt x="71117" y="46658"/>
                    <a:pt x="70864" y="54756"/>
                    <a:pt x="67082" y="61082"/>
                  </a:cubicBezTo>
                  <a:cubicBezTo>
                    <a:pt x="65065" y="64119"/>
                    <a:pt x="59265" y="71204"/>
                    <a:pt x="49179" y="71204"/>
                  </a:cubicBezTo>
                  <a:close/>
                  <a:moveTo>
                    <a:pt x="19928" y="81073"/>
                  </a:moveTo>
                  <a:cubicBezTo>
                    <a:pt x="19928" y="80061"/>
                    <a:pt x="19928" y="74241"/>
                    <a:pt x="24215" y="69180"/>
                  </a:cubicBezTo>
                  <a:cubicBezTo>
                    <a:pt x="34049" y="76265"/>
                    <a:pt x="44388" y="77025"/>
                    <a:pt x="49179" y="77025"/>
                  </a:cubicBezTo>
                  <a:cubicBezTo>
                    <a:pt x="72630" y="77025"/>
                    <a:pt x="90029" y="59564"/>
                    <a:pt x="90029" y="40079"/>
                  </a:cubicBezTo>
                  <a:cubicBezTo>
                    <a:pt x="90029" y="30716"/>
                    <a:pt x="85994" y="21353"/>
                    <a:pt x="79690" y="15533"/>
                  </a:cubicBezTo>
                  <a:cubicBezTo>
                    <a:pt x="88768" y="6929"/>
                    <a:pt x="97846" y="5664"/>
                    <a:pt x="102384" y="5664"/>
                  </a:cubicBezTo>
                  <a:cubicBezTo>
                    <a:pt x="102889" y="5664"/>
                    <a:pt x="104150" y="5664"/>
                    <a:pt x="104906" y="5917"/>
                  </a:cubicBezTo>
                  <a:cubicBezTo>
                    <a:pt x="102132" y="6929"/>
                    <a:pt x="100871" y="9713"/>
                    <a:pt x="100871" y="12750"/>
                  </a:cubicBezTo>
                  <a:cubicBezTo>
                    <a:pt x="100871" y="17051"/>
                    <a:pt x="104150" y="20088"/>
                    <a:pt x="108184" y="20088"/>
                  </a:cubicBezTo>
                  <a:cubicBezTo>
                    <a:pt x="110706" y="20088"/>
                    <a:pt x="115497" y="18317"/>
                    <a:pt x="115497" y="12497"/>
                  </a:cubicBezTo>
                  <a:cubicBezTo>
                    <a:pt x="115497" y="8195"/>
                    <a:pt x="112471" y="97"/>
                    <a:pt x="102637" y="97"/>
                  </a:cubicBezTo>
                  <a:cubicBezTo>
                    <a:pt x="97593" y="97"/>
                    <a:pt x="86498" y="1615"/>
                    <a:pt x="75908" y="11990"/>
                  </a:cubicBezTo>
                  <a:cubicBezTo>
                    <a:pt x="65317" y="3640"/>
                    <a:pt x="54726" y="2881"/>
                    <a:pt x="49179" y="2881"/>
                  </a:cubicBezTo>
                  <a:cubicBezTo>
                    <a:pt x="25728" y="2881"/>
                    <a:pt x="8329" y="20341"/>
                    <a:pt x="8329" y="39826"/>
                  </a:cubicBezTo>
                  <a:cubicBezTo>
                    <a:pt x="8329" y="50960"/>
                    <a:pt x="13876" y="60576"/>
                    <a:pt x="20180" y="65890"/>
                  </a:cubicBezTo>
                  <a:cubicBezTo>
                    <a:pt x="16902" y="69686"/>
                    <a:pt x="12363" y="78037"/>
                    <a:pt x="12363" y="86894"/>
                  </a:cubicBezTo>
                  <a:cubicBezTo>
                    <a:pt x="12363" y="94738"/>
                    <a:pt x="15641" y="104354"/>
                    <a:pt x="23458" y="109415"/>
                  </a:cubicBezTo>
                  <a:cubicBezTo>
                    <a:pt x="8329" y="113717"/>
                    <a:pt x="260" y="124598"/>
                    <a:pt x="260" y="134720"/>
                  </a:cubicBezTo>
                  <a:cubicBezTo>
                    <a:pt x="260" y="152940"/>
                    <a:pt x="25223" y="166858"/>
                    <a:pt x="55987" y="166858"/>
                  </a:cubicBezTo>
                  <a:cubicBezTo>
                    <a:pt x="85742" y="166858"/>
                    <a:pt x="111967" y="153952"/>
                    <a:pt x="111967" y="134214"/>
                  </a:cubicBezTo>
                  <a:cubicBezTo>
                    <a:pt x="111967" y="125357"/>
                    <a:pt x="108436" y="112452"/>
                    <a:pt x="95576" y="105366"/>
                  </a:cubicBezTo>
                  <a:cubicBezTo>
                    <a:pt x="82212" y="98281"/>
                    <a:pt x="67586" y="98281"/>
                    <a:pt x="52205" y="98281"/>
                  </a:cubicBezTo>
                  <a:cubicBezTo>
                    <a:pt x="45901" y="98281"/>
                    <a:pt x="35058" y="98281"/>
                    <a:pt x="33293" y="98028"/>
                  </a:cubicBezTo>
                  <a:cubicBezTo>
                    <a:pt x="25223" y="97016"/>
                    <a:pt x="19928" y="89171"/>
                    <a:pt x="19928" y="81073"/>
                  </a:cubicBezTo>
                  <a:close/>
                  <a:moveTo>
                    <a:pt x="56239" y="161038"/>
                  </a:moveTo>
                  <a:cubicBezTo>
                    <a:pt x="30771" y="161038"/>
                    <a:pt x="13372" y="148132"/>
                    <a:pt x="13372" y="134720"/>
                  </a:cubicBezTo>
                  <a:cubicBezTo>
                    <a:pt x="13372" y="123080"/>
                    <a:pt x="22954" y="113717"/>
                    <a:pt x="34049" y="112958"/>
                  </a:cubicBezTo>
                  <a:lnTo>
                    <a:pt x="48927" y="112958"/>
                  </a:lnTo>
                  <a:cubicBezTo>
                    <a:pt x="70612" y="112958"/>
                    <a:pt x="98854" y="112958"/>
                    <a:pt x="98854" y="134720"/>
                  </a:cubicBezTo>
                  <a:cubicBezTo>
                    <a:pt x="98854" y="148385"/>
                    <a:pt x="80951" y="161038"/>
                    <a:pt x="56239" y="161038"/>
                  </a:cubicBezTo>
                  <a:close/>
                </a:path>
              </a:pathLst>
            </a:custGeom>
            <a:solidFill>
              <a:srgbClr val="000000"/>
            </a:solidFill>
            <a:ln w="25288"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A6318B3D-D24A-AA91-E2E2-45A8F928DD8C}"/>
                </a:ext>
              </a:extLst>
            </p:cNvPr>
            <p:cNvSpPr/>
            <p:nvPr>
              <p:custDataLst>
                <p:tags r:id="rId44"/>
              </p:custDataLst>
            </p:nvPr>
          </p:nvSpPr>
          <p:spPr>
            <a:xfrm>
              <a:off x="9293466" y="4831882"/>
              <a:ext cx="180042" cy="172833"/>
            </a:xfrm>
            <a:custGeom>
              <a:avLst/>
              <a:gdLst>
                <a:gd name="connsiteX0" fmla="*/ 66585 w 180042"/>
                <a:gd name="connsiteY0" fmla="*/ 92967 h 172833"/>
                <a:gd name="connsiteX1" fmla="*/ 109452 w 180042"/>
                <a:gd name="connsiteY1" fmla="*/ 92967 h 172833"/>
                <a:gd name="connsiteX2" fmla="*/ 180309 w 180042"/>
                <a:gd name="connsiteY2" fmla="*/ 38308 h 172833"/>
                <a:gd name="connsiteX3" fmla="*/ 130633 w 180042"/>
                <a:gd name="connsiteY3" fmla="*/ 97 h 172833"/>
                <a:gd name="connsiteX4" fmla="*/ 48933 w 180042"/>
                <a:gd name="connsiteY4" fmla="*/ 97 h 172833"/>
                <a:gd name="connsiteX5" fmla="*/ 41369 w 180042"/>
                <a:gd name="connsiteY5" fmla="*/ 4905 h 172833"/>
                <a:gd name="connsiteX6" fmla="*/ 48681 w 180042"/>
                <a:gd name="connsiteY6" fmla="*/ 7942 h 172833"/>
                <a:gd name="connsiteX7" fmla="*/ 59524 w 180042"/>
                <a:gd name="connsiteY7" fmla="*/ 8448 h 172833"/>
                <a:gd name="connsiteX8" fmla="*/ 65072 w 180042"/>
                <a:gd name="connsiteY8" fmla="*/ 12497 h 172833"/>
                <a:gd name="connsiteX9" fmla="*/ 64063 w 180042"/>
                <a:gd name="connsiteY9" fmla="*/ 17304 h 172833"/>
                <a:gd name="connsiteX10" fmla="*/ 30273 w 180042"/>
                <a:gd name="connsiteY10" fmla="*/ 153193 h 172833"/>
                <a:gd name="connsiteX11" fmla="*/ 7327 w 180042"/>
                <a:gd name="connsiteY11" fmla="*/ 165086 h 172833"/>
                <a:gd name="connsiteX12" fmla="*/ 266 w 180042"/>
                <a:gd name="connsiteY12" fmla="*/ 169894 h 172833"/>
                <a:gd name="connsiteX13" fmla="*/ 4049 w 180042"/>
                <a:gd name="connsiteY13" fmla="*/ 172931 h 172833"/>
                <a:gd name="connsiteX14" fmla="*/ 36073 w 180042"/>
                <a:gd name="connsiteY14" fmla="*/ 172172 h 172833"/>
                <a:gd name="connsiteX15" fmla="*/ 52211 w 180042"/>
                <a:gd name="connsiteY15" fmla="*/ 172425 h 172833"/>
                <a:gd name="connsiteX16" fmla="*/ 68602 w 180042"/>
                <a:gd name="connsiteY16" fmla="*/ 172931 h 172833"/>
                <a:gd name="connsiteX17" fmla="*/ 73645 w 180042"/>
                <a:gd name="connsiteY17" fmla="*/ 167870 h 172833"/>
                <a:gd name="connsiteX18" fmla="*/ 66585 w 180042"/>
                <a:gd name="connsiteY18" fmla="*/ 165086 h 172833"/>
                <a:gd name="connsiteX19" fmla="*/ 50194 w 180042"/>
                <a:gd name="connsiteY19" fmla="*/ 160531 h 172833"/>
                <a:gd name="connsiteX20" fmla="*/ 50951 w 180042"/>
                <a:gd name="connsiteY20" fmla="*/ 156230 h 172833"/>
                <a:gd name="connsiteX21" fmla="*/ 66585 w 180042"/>
                <a:gd name="connsiteY21" fmla="*/ 92967 h 172833"/>
                <a:gd name="connsiteX22" fmla="*/ 84740 w 180042"/>
                <a:gd name="connsiteY22" fmla="*/ 17558 h 172833"/>
                <a:gd name="connsiteX23" fmla="*/ 98357 w 180042"/>
                <a:gd name="connsiteY23" fmla="*/ 7942 h 172833"/>
                <a:gd name="connsiteX24" fmla="*/ 122564 w 180042"/>
                <a:gd name="connsiteY24" fmla="*/ 7942 h 172833"/>
                <a:gd name="connsiteX25" fmla="*/ 156858 w 180042"/>
                <a:gd name="connsiteY25" fmla="*/ 32235 h 172833"/>
                <a:gd name="connsiteX26" fmla="*/ 141980 w 180042"/>
                <a:gd name="connsiteY26" fmla="*/ 72976 h 172833"/>
                <a:gd name="connsiteX27" fmla="*/ 103148 w 180042"/>
                <a:gd name="connsiteY27" fmla="*/ 86387 h 172833"/>
                <a:gd name="connsiteX28" fmla="*/ 67593 w 180042"/>
                <a:gd name="connsiteY28" fmla="*/ 86387 h 172833"/>
                <a:gd name="connsiteX29" fmla="*/ 84740 w 180042"/>
                <a:gd name="connsiteY29" fmla="*/ 1755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042" h="172833">
                  <a:moveTo>
                    <a:pt x="66585" y="92967"/>
                  </a:moveTo>
                  <a:lnTo>
                    <a:pt x="109452" y="92967"/>
                  </a:lnTo>
                  <a:cubicBezTo>
                    <a:pt x="145258" y="92967"/>
                    <a:pt x="180309" y="66649"/>
                    <a:pt x="180309" y="38308"/>
                  </a:cubicBezTo>
                  <a:cubicBezTo>
                    <a:pt x="180309" y="18823"/>
                    <a:pt x="163666" y="97"/>
                    <a:pt x="130633" y="97"/>
                  </a:cubicBezTo>
                  <a:lnTo>
                    <a:pt x="48933" y="97"/>
                  </a:lnTo>
                  <a:cubicBezTo>
                    <a:pt x="44142" y="97"/>
                    <a:pt x="41369" y="97"/>
                    <a:pt x="41369" y="4905"/>
                  </a:cubicBezTo>
                  <a:cubicBezTo>
                    <a:pt x="41369" y="7942"/>
                    <a:pt x="43638" y="7942"/>
                    <a:pt x="48681" y="7942"/>
                  </a:cubicBezTo>
                  <a:cubicBezTo>
                    <a:pt x="51959" y="7942"/>
                    <a:pt x="56498" y="8195"/>
                    <a:pt x="59524" y="8448"/>
                  </a:cubicBezTo>
                  <a:cubicBezTo>
                    <a:pt x="63559" y="8954"/>
                    <a:pt x="65072" y="9713"/>
                    <a:pt x="65072" y="12497"/>
                  </a:cubicBezTo>
                  <a:cubicBezTo>
                    <a:pt x="65072" y="13509"/>
                    <a:pt x="64819" y="14268"/>
                    <a:pt x="64063" y="17304"/>
                  </a:cubicBezTo>
                  <a:lnTo>
                    <a:pt x="30273" y="153193"/>
                  </a:lnTo>
                  <a:cubicBezTo>
                    <a:pt x="27752" y="163062"/>
                    <a:pt x="27248" y="165086"/>
                    <a:pt x="7327" y="165086"/>
                  </a:cubicBezTo>
                  <a:cubicBezTo>
                    <a:pt x="3040" y="165086"/>
                    <a:pt x="266" y="165086"/>
                    <a:pt x="266" y="169894"/>
                  </a:cubicBezTo>
                  <a:cubicBezTo>
                    <a:pt x="266" y="172931"/>
                    <a:pt x="3292" y="172931"/>
                    <a:pt x="4049" y="172931"/>
                  </a:cubicBezTo>
                  <a:cubicBezTo>
                    <a:pt x="11109" y="172931"/>
                    <a:pt x="29013" y="172172"/>
                    <a:pt x="36073" y="172172"/>
                  </a:cubicBezTo>
                  <a:cubicBezTo>
                    <a:pt x="41369" y="172172"/>
                    <a:pt x="46916" y="172425"/>
                    <a:pt x="52211" y="172425"/>
                  </a:cubicBezTo>
                  <a:cubicBezTo>
                    <a:pt x="57759" y="172425"/>
                    <a:pt x="63306" y="172931"/>
                    <a:pt x="68602" y="172931"/>
                  </a:cubicBezTo>
                  <a:cubicBezTo>
                    <a:pt x="70367" y="172931"/>
                    <a:pt x="73645" y="172931"/>
                    <a:pt x="73645" y="167870"/>
                  </a:cubicBezTo>
                  <a:cubicBezTo>
                    <a:pt x="73645" y="165086"/>
                    <a:pt x="71376" y="165086"/>
                    <a:pt x="66585" y="165086"/>
                  </a:cubicBezTo>
                  <a:cubicBezTo>
                    <a:pt x="57255" y="165086"/>
                    <a:pt x="50194" y="165086"/>
                    <a:pt x="50194" y="160531"/>
                  </a:cubicBezTo>
                  <a:cubicBezTo>
                    <a:pt x="50194" y="159013"/>
                    <a:pt x="50698" y="157748"/>
                    <a:pt x="50951" y="156230"/>
                  </a:cubicBezTo>
                  <a:lnTo>
                    <a:pt x="66585" y="92967"/>
                  </a:lnTo>
                  <a:close/>
                  <a:moveTo>
                    <a:pt x="84740" y="17558"/>
                  </a:moveTo>
                  <a:cubicBezTo>
                    <a:pt x="87009" y="8701"/>
                    <a:pt x="87514" y="7942"/>
                    <a:pt x="98357" y="7942"/>
                  </a:cubicBezTo>
                  <a:lnTo>
                    <a:pt x="122564" y="7942"/>
                  </a:lnTo>
                  <a:cubicBezTo>
                    <a:pt x="143493" y="7942"/>
                    <a:pt x="156858" y="14774"/>
                    <a:pt x="156858" y="32235"/>
                  </a:cubicBezTo>
                  <a:cubicBezTo>
                    <a:pt x="156858" y="42104"/>
                    <a:pt x="151815" y="63866"/>
                    <a:pt x="141980" y="72976"/>
                  </a:cubicBezTo>
                  <a:cubicBezTo>
                    <a:pt x="129372" y="84363"/>
                    <a:pt x="114243" y="86387"/>
                    <a:pt x="103148" y="86387"/>
                  </a:cubicBezTo>
                  <a:lnTo>
                    <a:pt x="67593" y="86387"/>
                  </a:lnTo>
                  <a:lnTo>
                    <a:pt x="84740" y="17558"/>
                  </a:lnTo>
                  <a:close/>
                </a:path>
              </a:pathLst>
            </a:custGeom>
            <a:solidFill>
              <a:srgbClr val="000000"/>
            </a:solidFill>
            <a:ln w="25288"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F7239D83-C356-1C5C-8137-82C358E5749E}"/>
                </a:ext>
              </a:extLst>
            </p:cNvPr>
            <p:cNvSpPr/>
            <p:nvPr>
              <p:custDataLst>
                <p:tags r:id="rId45"/>
              </p:custDataLst>
            </p:nvPr>
          </p:nvSpPr>
          <p:spPr>
            <a:xfrm>
              <a:off x="9505256" y="4814928"/>
              <a:ext cx="58501" cy="253051"/>
            </a:xfrm>
            <a:custGeom>
              <a:avLst/>
              <a:gdLst>
                <a:gd name="connsiteX0" fmla="*/ 58775 w 58501"/>
                <a:gd name="connsiteY0" fmla="*/ 250618 h 253051"/>
                <a:gd name="connsiteX1" fmla="*/ 54489 w 58501"/>
                <a:gd name="connsiteY1" fmla="*/ 245050 h 253051"/>
                <a:gd name="connsiteX2" fmla="*/ 14899 w 58501"/>
                <a:gd name="connsiteY2" fmla="*/ 126623 h 253051"/>
                <a:gd name="connsiteX3" fmla="*/ 55497 w 58501"/>
                <a:gd name="connsiteY3" fmla="*/ 6929 h 253051"/>
                <a:gd name="connsiteX4" fmla="*/ 58775 w 58501"/>
                <a:gd name="connsiteY4" fmla="*/ 2628 h 253051"/>
                <a:gd name="connsiteX5" fmla="*/ 56254 w 58501"/>
                <a:gd name="connsiteY5" fmla="*/ 97 h 253051"/>
                <a:gd name="connsiteX6" fmla="*/ 16160 w 58501"/>
                <a:gd name="connsiteY6" fmla="*/ 49442 h 253051"/>
                <a:gd name="connsiteX7" fmla="*/ 274 w 58501"/>
                <a:gd name="connsiteY7" fmla="*/ 126623 h 253051"/>
                <a:gd name="connsiteX8" fmla="*/ 16917 w 58501"/>
                <a:gd name="connsiteY8" fmla="*/ 205575 h 253051"/>
                <a:gd name="connsiteX9" fmla="*/ 56254 w 58501"/>
                <a:gd name="connsiteY9" fmla="*/ 253148 h 253051"/>
                <a:gd name="connsiteX10" fmla="*/ 58775 w 58501"/>
                <a:gd name="connsiteY10" fmla="*/ 250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775" y="250618"/>
                  </a:moveTo>
                  <a:cubicBezTo>
                    <a:pt x="58775" y="249858"/>
                    <a:pt x="58775" y="249352"/>
                    <a:pt x="54489" y="245050"/>
                  </a:cubicBezTo>
                  <a:cubicBezTo>
                    <a:pt x="22969" y="213166"/>
                    <a:pt x="14899" y="165339"/>
                    <a:pt x="14899" y="126623"/>
                  </a:cubicBezTo>
                  <a:cubicBezTo>
                    <a:pt x="14899" y="82592"/>
                    <a:pt x="24482" y="38561"/>
                    <a:pt x="55497" y="6929"/>
                  </a:cubicBezTo>
                  <a:cubicBezTo>
                    <a:pt x="58775" y="3893"/>
                    <a:pt x="58775" y="3387"/>
                    <a:pt x="58775" y="2628"/>
                  </a:cubicBezTo>
                  <a:cubicBezTo>
                    <a:pt x="58775" y="856"/>
                    <a:pt x="57767" y="97"/>
                    <a:pt x="56254" y="97"/>
                  </a:cubicBezTo>
                  <a:cubicBezTo>
                    <a:pt x="53732" y="97"/>
                    <a:pt x="31038" y="17305"/>
                    <a:pt x="16160" y="49442"/>
                  </a:cubicBezTo>
                  <a:cubicBezTo>
                    <a:pt x="3300" y="77278"/>
                    <a:pt x="274" y="105366"/>
                    <a:pt x="274" y="126623"/>
                  </a:cubicBezTo>
                  <a:cubicBezTo>
                    <a:pt x="274" y="146361"/>
                    <a:pt x="3048" y="176980"/>
                    <a:pt x="16917" y="205575"/>
                  </a:cubicBezTo>
                  <a:cubicBezTo>
                    <a:pt x="32046" y="236700"/>
                    <a:pt x="53732" y="253148"/>
                    <a:pt x="56254" y="253148"/>
                  </a:cubicBezTo>
                  <a:cubicBezTo>
                    <a:pt x="57767" y="253148"/>
                    <a:pt x="58775" y="252389"/>
                    <a:pt x="58775" y="250618"/>
                  </a:cubicBezTo>
                  <a:close/>
                </a:path>
              </a:pathLst>
            </a:custGeom>
            <a:solidFill>
              <a:srgbClr val="000000"/>
            </a:solidFill>
            <a:ln w="25288"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1892B6B7-E8DB-2CE5-6166-553074724199}"/>
                </a:ext>
              </a:extLst>
            </p:cNvPr>
            <p:cNvSpPr/>
            <p:nvPr>
              <p:custDataLst>
                <p:tags r:id="rId46"/>
              </p:custDataLst>
            </p:nvPr>
          </p:nvSpPr>
          <p:spPr>
            <a:xfrm>
              <a:off x="9587181" y="4823531"/>
              <a:ext cx="172981" cy="181184"/>
            </a:xfrm>
            <a:custGeom>
              <a:avLst/>
              <a:gdLst>
                <a:gd name="connsiteX0" fmla="*/ 36589 w 172981"/>
                <a:gd name="connsiteY0" fmla="*/ 152181 h 181184"/>
                <a:gd name="connsiteX1" fmla="*/ 5573 w 172981"/>
                <a:gd name="connsiteY1" fmla="*/ 173437 h 181184"/>
                <a:gd name="connsiteX2" fmla="*/ 278 w 172981"/>
                <a:gd name="connsiteY2" fmla="*/ 178498 h 181184"/>
                <a:gd name="connsiteX3" fmla="*/ 3556 w 172981"/>
                <a:gd name="connsiteY3" fmla="*/ 181282 h 181184"/>
                <a:gd name="connsiteX4" fmla="*/ 25242 w 172981"/>
                <a:gd name="connsiteY4" fmla="*/ 180522 h 181184"/>
                <a:gd name="connsiteX5" fmla="*/ 50458 w 172981"/>
                <a:gd name="connsiteY5" fmla="*/ 181282 h 181184"/>
                <a:gd name="connsiteX6" fmla="*/ 55249 w 172981"/>
                <a:gd name="connsiteY6" fmla="*/ 176474 h 181184"/>
                <a:gd name="connsiteX7" fmla="*/ 51214 w 172981"/>
                <a:gd name="connsiteY7" fmla="*/ 173437 h 181184"/>
                <a:gd name="connsiteX8" fmla="*/ 39363 w 172981"/>
                <a:gd name="connsiteY8" fmla="*/ 164580 h 181184"/>
                <a:gd name="connsiteX9" fmla="*/ 42893 w 172981"/>
                <a:gd name="connsiteY9" fmla="*/ 155217 h 181184"/>
                <a:gd name="connsiteX10" fmla="*/ 62057 w 172981"/>
                <a:gd name="connsiteY10" fmla="*/ 122827 h 181184"/>
                <a:gd name="connsiteX11" fmla="*/ 125349 w 172981"/>
                <a:gd name="connsiteY11" fmla="*/ 122827 h 181184"/>
                <a:gd name="connsiteX12" fmla="*/ 129384 w 172981"/>
                <a:gd name="connsiteY12" fmla="*/ 165086 h 181184"/>
                <a:gd name="connsiteX13" fmla="*/ 111229 w 172981"/>
                <a:gd name="connsiteY13" fmla="*/ 173437 h 181184"/>
                <a:gd name="connsiteX14" fmla="*/ 105177 w 172981"/>
                <a:gd name="connsiteY14" fmla="*/ 178498 h 181184"/>
                <a:gd name="connsiteX15" fmla="*/ 108707 w 172981"/>
                <a:gd name="connsiteY15" fmla="*/ 181282 h 181184"/>
                <a:gd name="connsiteX16" fmla="*/ 140227 w 172981"/>
                <a:gd name="connsiteY16" fmla="*/ 180522 h 181184"/>
                <a:gd name="connsiteX17" fmla="*/ 168721 w 172981"/>
                <a:gd name="connsiteY17" fmla="*/ 181282 h 181184"/>
                <a:gd name="connsiteX18" fmla="*/ 173260 w 172981"/>
                <a:gd name="connsiteY18" fmla="*/ 176221 h 181184"/>
                <a:gd name="connsiteX19" fmla="*/ 167460 w 172981"/>
                <a:gd name="connsiteY19" fmla="*/ 173437 h 181184"/>
                <a:gd name="connsiteX20" fmla="*/ 151070 w 172981"/>
                <a:gd name="connsiteY20" fmla="*/ 164327 h 181184"/>
                <a:gd name="connsiteX21" fmla="*/ 135688 w 172981"/>
                <a:gd name="connsiteY21" fmla="*/ 6170 h 181184"/>
                <a:gd name="connsiteX22" fmla="*/ 130897 w 172981"/>
                <a:gd name="connsiteY22" fmla="*/ 97 h 181184"/>
                <a:gd name="connsiteX23" fmla="*/ 124341 w 172981"/>
                <a:gd name="connsiteY23" fmla="*/ 4399 h 181184"/>
                <a:gd name="connsiteX24" fmla="*/ 36589 w 172981"/>
                <a:gd name="connsiteY24" fmla="*/ 152181 h 181184"/>
                <a:gd name="connsiteX25" fmla="*/ 66848 w 172981"/>
                <a:gd name="connsiteY25" fmla="*/ 114982 h 181184"/>
                <a:gd name="connsiteX26" fmla="*/ 116524 w 172981"/>
                <a:gd name="connsiteY26" fmla="*/ 31475 h 181184"/>
                <a:gd name="connsiteX27" fmla="*/ 124593 w 172981"/>
                <a:gd name="connsiteY27" fmla="*/ 114982 h 181184"/>
                <a:gd name="connsiteX28" fmla="*/ 66848 w 172981"/>
                <a:gd name="connsiteY28" fmla="*/ 11498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2981" h="181184">
                  <a:moveTo>
                    <a:pt x="36589" y="152181"/>
                  </a:moveTo>
                  <a:cubicBezTo>
                    <a:pt x="26503" y="169135"/>
                    <a:pt x="16668" y="172678"/>
                    <a:pt x="5573" y="173437"/>
                  </a:cubicBezTo>
                  <a:cubicBezTo>
                    <a:pt x="2548" y="173690"/>
                    <a:pt x="278" y="173690"/>
                    <a:pt x="278" y="178498"/>
                  </a:cubicBezTo>
                  <a:cubicBezTo>
                    <a:pt x="278" y="180016"/>
                    <a:pt x="1539" y="181282"/>
                    <a:pt x="3556" y="181282"/>
                  </a:cubicBezTo>
                  <a:cubicBezTo>
                    <a:pt x="10364" y="181282"/>
                    <a:pt x="18181" y="180522"/>
                    <a:pt x="25242" y="180522"/>
                  </a:cubicBezTo>
                  <a:cubicBezTo>
                    <a:pt x="33563" y="180522"/>
                    <a:pt x="42389" y="181282"/>
                    <a:pt x="50458" y="181282"/>
                  </a:cubicBezTo>
                  <a:cubicBezTo>
                    <a:pt x="51971" y="181282"/>
                    <a:pt x="55249" y="181282"/>
                    <a:pt x="55249" y="176474"/>
                  </a:cubicBezTo>
                  <a:cubicBezTo>
                    <a:pt x="55249" y="173690"/>
                    <a:pt x="52980" y="173437"/>
                    <a:pt x="51214" y="173437"/>
                  </a:cubicBezTo>
                  <a:cubicBezTo>
                    <a:pt x="45415" y="172931"/>
                    <a:pt x="39363" y="170907"/>
                    <a:pt x="39363" y="164580"/>
                  </a:cubicBezTo>
                  <a:cubicBezTo>
                    <a:pt x="39363" y="161544"/>
                    <a:pt x="40876" y="158760"/>
                    <a:pt x="42893" y="155217"/>
                  </a:cubicBezTo>
                  <a:lnTo>
                    <a:pt x="62057" y="122827"/>
                  </a:lnTo>
                  <a:lnTo>
                    <a:pt x="125349" y="122827"/>
                  </a:lnTo>
                  <a:cubicBezTo>
                    <a:pt x="125854" y="128141"/>
                    <a:pt x="129384" y="162556"/>
                    <a:pt x="129384" y="165086"/>
                  </a:cubicBezTo>
                  <a:cubicBezTo>
                    <a:pt x="129384" y="172678"/>
                    <a:pt x="116272" y="173437"/>
                    <a:pt x="111229" y="173437"/>
                  </a:cubicBezTo>
                  <a:cubicBezTo>
                    <a:pt x="107698" y="173437"/>
                    <a:pt x="105177" y="173437"/>
                    <a:pt x="105177" y="178498"/>
                  </a:cubicBezTo>
                  <a:cubicBezTo>
                    <a:pt x="105177" y="181282"/>
                    <a:pt x="108203" y="181282"/>
                    <a:pt x="108707" y="181282"/>
                  </a:cubicBezTo>
                  <a:cubicBezTo>
                    <a:pt x="119045" y="181282"/>
                    <a:pt x="129888" y="180522"/>
                    <a:pt x="140227" y="180522"/>
                  </a:cubicBezTo>
                  <a:cubicBezTo>
                    <a:pt x="146531" y="180522"/>
                    <a:pt x="162417" y="181282"/>
                    <a:pt x="168721" y="181282"/>
                  </a:cubicBezTo>
                  <a:cubicBezTo>
                    <a:pt x="170234" y="181282"/>
                    <a:pt x="173260" y="181282"/>
                    <a:pt x="173260" y="176221"/>
                  </a:cubicBezTo>
                  <a:cubicBezTo>
                    <a:pt x="173260" y="173437"/>
                    <a:pt x="170738" y="173437"/>
                    <a:pt x="167460" y="173437"/>
                  </a:cubicBezTo>
                  <a:cubicBezTo>
                    <a:pt x="151826" y="173437"/>
                    <a:pt x="151826" y="171666"/>
                    <a:pt x="151070" y="164327"/>
                  </a:cubicBezTo>
                  <a:lnTo>
                    <a:pt x="135688" y="6170"/>
                  </a:lnTo>
                  <a:cubicBezTo>
                    <a:pt x="135184" y="1109"/>
                    <a:pt x="135184" y="97"/>
                    <a:pt x="130897" y="97"/>
                  </a:cubicBezTo>
                  <a:cubicBezTo>
                    <a:pt x="126862" y="97"/>
                    <a:pt x="125854" y="1868"/>
                    <a:pt x="124341" y="4399"/>
                  </a:cubicBezTo>
                  <a:lnTo>
                    <a:pt x="36589" y="152181"/>
                  </a:lnTo>
                  <a:close/>
                  <a:moveTo>
                    <a:pt x="66848" y="114982"/>
                  </a:moveTo>
                  <a:lnTo>
                    <a:pt x="116524" y="31475"/>
                  </a:lnTo>
                  <a:lnTo>
                    <a:pt x="124593" y="114982"/>
                  </a:lnTo>
                  <a:lnTo>
                    <a:pt x="66848" y="114982"/>
                  </a:lnTo>
                  <a:close/>
                </a:path>
              </a:pathLst>
            </a:custGeom>
            <a:solidFill>
              <a:srgbClr val="000000"/>
            </a:solidFill>
            <a:ln w="25288"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267BCB51-E080-808F-F46F-B0EF333B115B}"/>
                </a:ext>
              </a:extLst>
            </p:cNvPr>
            <p:cNvSpPr/>
            <p:nvPr>
              <p:custDataLst>
                <p:tags r:id="rId47"/>
              </p:custDataLst>
            </p:nvPr>
          </p:nvSpPr>
          <p:spPr>
            <a:xfrm>
              <a:off x="9867525" y="4814928"/>
              <a:ext cx="10086" cy="253051"/>
            </a:xfrm>
            <a:custGeom>
              <a:avLst/>
              <a:gdLst>
                <a:gd name="connsiteX0" fmla="*/ 10375 w 10086"/>
                <a:gd name="connsiteY0" fmla="*/ 9207 h 253051"/>
                <a:gd name="connsiteX1" fmla="*/ 5332 w 10086"/>
                <a:gd name="connsiteY1" fmla="*/ 97 h 253051"/>
                <a:gd name="connsiteX2" fmla="*/ 288 w 10086"/>
                <a:gd name="connsiteY2" fmla="*/ 9207 h 253051"/>
                <a:gd name="connsiteX3" fmla="*/ 288 w 10086"/>
                <a:gd name="connsiteY3" fmla="*/ 244038 h 253051"/>
                <a:gd name="connsiteX4" fmla="*/ 5332 w 10086"/>
                <a:gd name="connsiteY4" fmla="*/ 253148 h 253051"/>
                <a:gd name="connsiteX5" fmla="*/ 10375 w 10086"/>
                <a:gd name="connsiteY5" fmla="*/ 244038 h 253051"/>
                <a:gd name="connsiteX6" fmla="*/ 10375 w 10086"/>
                <a:gd name="connsiteY6" fmla="*/ 920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253051">
                  <a:moveTo>
                    <a:pt x="10375" y="9207"/>
                  </a:moveTo>
                  <a:cubicBezTo>
                    <a:pt x="10375" y="4652"/>
                    <a:pt x="10375" y="97"/>
                    <a:pt x="5332" y="97"/>
                  </a:cubicBezTo>
                  <a:cubicBezTo>
                    <a:pt x="288" y="97"/>
                    <a:pt x="288" y="4652"/>
                    <a:pt x="288" y="9207"/>
                  </a:cubicBezTo>
                  <a:lnTo>
                    <a:pt x="288" y="244038"/>
                  </a:lnTo>
                  <a:cubicBezTo>
                    <a:pt x="288" y="248593"/>
                    <a:pt x="288" y="253148"/>
                    <a:pt x="5332" y="253148"/>
                  </a:cubicBezTo>
                  <a:cubicBezTo>
                    <a:pt x="10375" y="253148"/>
                    <a:pt x="10375" y="248593"/>
                    <a:pt x="10375" y="244038"/>
                  </a:cubicBezTo>
                  <a:lnTo>
                    <a:pt x="10375" y="9207"/>
                  </a:lnTo>
                  <a:close/>
                </a:path>
              </a:pathLst>
            </a:custGeom>
            <a:solidFill>
              <a:srgbClr val="000000"/>
            </a:solidFill>
            <a:ln w="25288"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3CC985F4-3A3E-6977-E11F-820C25B1D7F5}"/>
                </a:ext>
              </a:extLst>
            </p:cNvPr>
            <p:cNvSpPr/>
            <p:nvPr>
              <p:custDataLst>
                <p:tags r:id="rId48"/>
              </p:custDataLst>
            </p:nvPr>
          </p:nvSpPr>
          <p:spPr>
            <a:xfrm>
              <a:off x="9983658" y="4833400"/>
              <a:ext cx="171468" cy="171315"/>
            </a:xfrm>
            <a:custGeom>
              <a:avLst/>
              <a:gdLst>
                <a:gd name="connsiteX0" fmla="*/ 101914 w 171468"/>
                <a:gd name="connsiteY0" fmla="*/ 17811 h 171315"/>
                <a:gd name="connsiteX1" fmla="*/ 107714 w 171468"/>
                <a:gd name="connsiteY1" fmla="*/ 8448 h 171315"/>
                <a:gd name="connsiteX2" fmla="*/ 123600 w 171468"/>
                <a:gd name="connsiteY2" fmla="*/ 7942 h 171315"/>
                <a:gd name="connsiteX3" fmla="*/ 160415 w 171468"/>
                <a:gd name="connsiteY3" fmla="*/ 28692 h 171315"/>
                <a:gd name="connsiteX4" fmla="*/ 158398 w 171468"/>
                <a:gd name="connsiteY4" fmla="*/ 48936 h 171315"/>
                <a:gd name="connsiteX5" fmla="*/ 157642 w 171468"/>
                <a:gd name="connsiteY5" fmla="*/ 53744 h 171315"/>
                <a:gd name="connsiteX6" fmla="*/ 160668 w 171468"/>
                <a:gd name="connsiteY6" fmla="*/ 57034 h 171315"/>
                <a:gd name="connsiteX7" fmla="*/ 164450 w 171468"/>
                <a:gd name="connsiteY7" fmla="*/ 51213 h 171315"/>
                <a:gd name="connsiteX8" fmla="*/ 171258 w 171468"/>
                <a:gd name="connsiteY8" fmla="*/ 7182 h 171315"/>
                <a:gd name="connsiteX9" fmla="*/ 171763 w 171468"/>
                <a:gd name="connsiteY9" fmla="*/ 2881 h 171315"/>
                <a:gd name="connsiteX10" fmla="*/ 164954 w 171468"/>
                <a:gd name="connsiteY10" fmla="*/ 97 h 171315"/>
                <a:gd name="connsiteX11" fmla="*/ 25006 w 171468"/>
                <a:gd name="connsiteY11" fmla="*/ 97 h 171315"/>
                <a:gd name="connsiteX12" fmla="*/ 16936 w 171468"/>
                <a:gd name="connsiteY12" fmla="*/ 5158 h 171315"/>
                <a:gd name="connsiteX13" fmla="*/ 1807 w 171468"/>
                <a:gd name="connsiteY13" fmla="*/ 49695 h 171315"/>
                <a:gd name="connsiteX14" fmla="*/ 294 w 171468"/>
                <a:gd name="connsiteY14" fmla="*/ 54250 h 171315"/>
                <a:gd name="connsiteX15" fmla="*/ 3320 w 171468"/>
                <a:gd name="connsiteY15" fmla="*/ 57034 h 171315"/>
                <a:gd name="connsiteX16" fmla="*/ 7607 w 171468"/>
                <a:gd name="connsiteY16" fmla="*/ 51719 h 171315"/>
                <a:gd name="connsiteX17" fmla="*/ 65099 w 171468"/>
                <a:gd name="connsiteY17" fmla="*/ 7942 h 171315"/>
                <a:gd name="connsiteX18" fmla="*/ 74933 w 171468"/>
                <a:gd name="connsiteY18" fmla="*/ 7942 h 171315"/>
                <a:gd name="connsiteX19" fmla="*/ 81994 w 171468"/>
                <a:gd name="connsiteY19" fmla="*/ 10978 h 171315"/>
                <a:gd name="connsiteX20" fmla="*/ 80985 w 171468"/>
                <a:gd name="connsiteY20" fmla="*/ 16292 h 171315"/>
                <a:gd name="connsiteX21" fmla="*/ 47196 w 171468"/>
                <a:gd name="connsiteY21" fmla="*/ 151422 h 171315"/>
                <a:gd name="connsiteX22" fmla="*/ 17189 w 171468"/>
                <a:gd name="connsiteY22" fmla="*/ 163568 h 171315"/>
                <a:gd name="connsiteX23" fmla="*/ 6598 w 171468"/>
                <a:gd name="connsiteY23" fmla="*/ 168376 h 171315"/>
                <a:gd name="connsiteX24" fmla="*/ 10885 w 171468"/>
                <a:gd name="connsiteY24" fmla="*/ 171413 h 171315"/>
                <a:gd name="connsiteX25" fmla="*/ 31562 w 171468"/>
                <a:gd name="connsiteY25" fmla="*/ 170907 h 171315"/>
                <a:gd name="connsiteX26" fmla="*/ 52995 w 171468"/>
                <a:gd name="connsiteY26" fmla="*/ 170653 h 171315"/>
                <a:gd name="connsiteX27" fmla="*/ 73925 w 171468"/>
                <a:gd name="connsiteY27" fmla="*/ 170907 h 171315"/>
                <a:gd name="connsiteX28" fmla="*/ 95863 w 171468"/>
                <a:gd name="connsiteY28" fmla="*/ 171413 h 171315"/>
                <a:gd name="connsiteX29" fmla="*/ 101410 w 171468"/>
                <a:gd name="connsiteY29" fmla="*/ 166352 h 171315"/>
                <a:gd name="connsiteX30" fmla="*/ 92837 w 171468"/>
                <a:gd name="connsiteY30" fmla="*/ 163568 h 171315"/>
                <a:gd name="connsiteX31" fmla="*/ 76698 w 171468"/>
                <a:gd name="connsiteY31" fmla="*/ 163062 h 171315"/>
                <a:gd name="connsiteX32" fmla="*/ 67368 w 171468"/>
                <a:gd name="connsiteY32" fmla="*/ 157495 h 171315"/>
                <a:gd name="connsiteX33" fmla="*/ 68377 w 171468"/>
                <a:gd name="connsiteY33" fmla="*/ 152181 h 171315"/>
                <a:gd name="connsiteX34" fmla="*/ 101914 w 171468"/>
                <a:gd name="connsiteY34" fmla="*/ 17811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1468" h="171315">
                  <a:moveTo>
                    <a:pt x="101914" y="17811"/>
                  </a:moveTo>
                  <a:cubicBezTo>
                    <a:pt x="103679" y="10725"/>
                    <a:pt x="104688" y="9207"/>
                    <a:pt x="107714" y="8448"/>
                  </a:cubicBezTo>
                  <a:cubicBezTo>
                    <a:pt x="109983" y="7942"/>
                    <a:pt x="118305" y="7942"/>
                    <a:pt x="123600" y="7942"/>
                  </a:cubicBezTo>
                  <a:cubicBezTo>
                    <a:pt x="149068" y="7942"/>
                    <a:pt x="160415" y="8954"/>
                    <a:pt x="160415" y="28692"/>
                  </a:cubicBezTo>
                  <a:cubicBezTo>
                    <a:pt x="160415" y="32488"/>
                    <a:pt x="159407" y="42357"/>
                    <a:pt x="158398" y="48936"/>
                  </a:cubicBezTo>
                  <a:cubicBezTo>
                    <a:pt x="158146" y="49948"/>
                    <a:pt x="157642" y="52985"/>
                    <a:pt x="157642" y="53744"/>
                  </a:cubicBezTo>
                  <a:cubicBezTo>
                    <a:pt x="157642" y="55262"/>
                    <a:pt x="158398" y="57034"/>
                    <a:pt x="160668" y="57034"/>
                  </a:cubicBezTo>
                  <a:cubicBezTo>
                    <a:pt x="163441" y="57034"/>
                    <a:pt x="163946" y="55009"/>
                    <a:pt x="164450" y="51213"/>
                  </a:cubicBezTo>
                  <a:lnTo>
                    <a:pt x="171258" y="7182"/>
                  </a:lnTo>
                  <a:cubicBezTo>
                    <a:pt x="171511" y="6170"/>
                    <a:pt x="171763" y="3640"/>
                    <a:pt x="171763" y="2881"/>
                  </a:cubicBezTo>
                  <a:cubicBezTo>
                    <a:pt x="171763" y="97"/>
                    <a:pt x="169241" y="97"/>
                    <a:pt x="164954" y="97"/>
                  </a:cubicBezTo>
                  <a:lnTo>
                    <a:pt x="25006" y="97"/>
                  </a:lnTo>
                  <a:cubicBezTo>
                    <a:pt x="18954" y="97"/>
                    <a:pt x="18702" y="350"/>
                    <a:pt x="16936" y="5158"/>
                  </a:cubicBezTo>
                  <a:lnTo>
                    <a:pt x="1807" y="49695"/>
                  </a:lnTo>
                  <a:cubicBezTo>
                    <a:pt x="1555" y="50201"/>
                    <a:pt x="294" y="53744"/>
                    <a:pt x="294" y="54250"/>
                  </a:cubicBezTo>
                  <a:cubicBezTo>
                    <a:pt x="294" y="55768"/>
                    <a:pt x="1555" y="57034"/>
                    <a:pt x="3320" y="57034"/>
                  </a:cubicBezTo>
                  <a:cubicBezTo>
                    <a:pt x="5841" y="57034"/>
                    <a:pt x="6094" y="55768"/>
                    <a:pt x="7607" y="51719"/>
                  </a:cubicBezTo>
                  <a:cubicBezTo>
                    <a:pt x="21223" y="12497"/>
                    <a:pt x="27779" y="7942"/>
                    <a:pt x="65099" y="7942"/>
                  </a:cubicBezTo>
                  <a:lnTo>
                    <a:pt x="74933" y="7942"/>
                  </a:lnTo>
                  <a:cubicBezTo>
                    <a:pt x="81994" y="7942"/>
                    <a:pt x="81994" y="8954"/>
                    <a:pt x="81994" y="10978"/>
                  </a:cubicBezTo>
                  <a:cubicBezTo>
                    <a:pt x="81994" y="12497"/>
                    <a:pt x="81237" y="15533"/>
                    <a:pt x="80985" y="16292"/>
                  </a:cubicBezTo>
                  <a:lnTo>
                    <a:pt x="47196" y="151422"/>
                  </a:lnTo>
                  <a:cubicBezTo>
                    <a:pt x="44926" y="160784"/>
                    <a:pt x="44170" y="163568"/>
                    <a:pt x="17189" y="163568"/>
                  </a:cubicBezTo>
                  <a:cubicBezTo>
                    <a:pt x="8111" y="163568"/>
                    <a:pt x="6598" y="163568"/>
                    <a:pt x="6598" y="168376"/>
                  </a:cubicBezTo>
                  <a:cubicBezTo>
                    <a:pt x="6598" y="171413"/>
                    <a:pt x="9372" y="171413"/>
                    <a:pt x="10885" y="171413"/>
                  </a:cubicBezTo>
                  <a:cubicBezTo>
                    <a:pt x="17693" y="171413"/>
                    <a:pt x="24753" y="170907"/>
                    <a:pt x="31562" y="170907"/>
                  </a:cubicBezTo>
                  <a:cubicBezTo>
                    <a:pt x="38622" y="170907"/>
                    <a:pt x="45935" y="170653"/>
                    <a:pt x="52995" y="170653"/>
                  </a:cubicBezTo>
                  <a:cubicBezTo>
                    <a:pt x="60056" y="170653"/>
                    <a:pt x="67116" y="170907"/>
                    <a:pt x="73925" y="170907"/>
                  </a:cubicBezTo>
                  <a:cubicBezTo>
                    <a:pt x="81237" y="170907"/>
                    <a:pt x="88802" y="171413"/>
                    <a:pt x="95863" y="171413"/>
                  </a:cubicBezTo>
                  <a:cubicBezTo>
                    <a:pt x="98384" y="171413"/>
                    <a:pt x="101410" y="171413"/>
                    <a:pt x="101410" y="166352"/>
                  </a:cubicBezTo>
                  <a:cubicBezTo>
                    <a:pt x="101410" y="163568"/>
                    <a:pt x="99393" y="163568"/>
                    <a:pt x="92837" y="163568"/>
                  </a:cubicBezTo>
                  <a:cubicBezTo>
                    <a:pt x="86533" y="163568"/>
                    <a:pt x="83255" y="163568"/>
                    <a:pt x="76698" y="163062"/>
                  </a:cubicBezTo>
                  <a:cubicBezTo>
                    <a:pt x="69386" y="162303"/>
                    <a:pt x="67368" y="161544"/>
                    <a:pt x="67368" y="157495"/>
                  </a:cubicBezTo>
                  <a:cubicBezTo>
                    <a:pt x="67368" y="157242"/>
                    <a:pt x="67368" y="155976"/>
                    <a:pt x="68377" y="152181"/>
                  </a:cubicBezTo>
                  <a:lnTo>
                    <a:pt x="101914" y="17811"/>
                  </a:lnTo>
                  <a:close/>
                </a:path>
              </a:pathLst>
            </a:custGeom>
            <a:solidFill>
              <a:srgbClr val="000000"/>
            </a:solidFill>
            <a:ln w="25288"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1874E554-FB76-3BB2-4CEB-2B1401DFA4CB}"/>
                </a:ext>
              </a:extLst>
            </p:cNvPr>
            <p:cNvSpPr/>
            <p:nvPr>
              <p:custDataLst>
                <p:tags r:id="rId49"/>
              </p:custDataLst>
            </p:nvPr>
          </p:nvSpPr>
          <p:spPr>
            <a:xfrm>
              <a:off x="10167661" y="4977892"/>
              <a:ext cx="29502" cy="75662"/>
            </a:xfrm>
            <a:custGeom>
              <a:avLst/>
              <a:gdLst>
                <a:gd name="connsiteX0" fmla="*/ 29803 w 29502"/>
                <a:gd name="connsiteY0" fmla="*/ 26667 h 75662"/>
                <a:gd name="connsiteX1" fmla="*/ 13665 w 29502"/>
                <a:gd name="connsiteY1" fmla="*/ 97 h 75662"/>
                <a:gd name="connsiteX2" fmla="*/ 301 w 29502"/>
                <a:gd name="connsiteY2" fmla="*/ 13509 h 75662"/>
                <a:gd name="connsiteX3" fmla="*/ 13665 w 29502"/>
                <a:gd name="connsiteY3" fmla="*/ 26920 h 75662"/>
                <a:gd name="connsiteX4" fmla="*/ 22491 w 29502"/>
                <a:gd name="connsiteY4" fmla="*/ 23631 h 75662"/>
                <a:gd name="connsiteX5" fmla="*/ 23751 w 29502"/>
                <a:gd name="connsiteY5" fmla="*/ 22872 h 75662"/>
                <a:gd name="connsiteX6" fmla="*/ 24256 w 29502"/>
                <a:gd name="connsiteY6" fmla="*/ 26667 h 75662"/>
                <a:gd name="connsiteX7" fmla="*/ 7109 w 29502"/>
                <a:gd name="connsiteY7" fmla="*/ 68927 h 75662"/>
                <a:gd name="connsiteX8" fmla="*/ 4335 w 29502"/>
                <a:gd name="connsiteY8" fmla="*/ 72976 h 75662"/>
                <a:gd name="connsiteX9" fmla="*/ 6857 w 29502"/>
                <a:gd name="connsiteY9" fmla="*/ 75759 h 75662"/>
                <a:gd name="connsiteX10" fmla="*/ 29803 w 29502"/>
                <a:gd name="connsiteY10" fmla="*/ 2666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803" y="26667"/>
                  </a:moveTo>
                  <a:cubicBezTo>
                    <a:pt x="29803" y="9966"/>
                    <a:pt x="23499" y="97"/>
                    <a:pt x="13665" y="97"/>
                  </a:cubicBezTo>
                  <a:cubicBezTo>
                    <a:pt x="5344" y="97"/>
                    <a:pt x="301" y="6423"/>
                    <a:pt x="301" y="13509"/>
                  </a:cubicBezTo>
                  <a:cubicBezTo>
                    <a:pt x="301" y="20341"/>
                    <a:pt x="5344" y="26920"/>
                    <a:pt x="13665" y="26920"/>
                  </a:cubicBezTo>
                  <a:cubicBezTo>
                    <a:pt x="16691" y="26920"/>
                    <a:pt x="19969" y="25908"/>
                    <a:pt x="22491" y="23631"/>
                  </a:cubicBezTo>
                  <a:cubicBezTo>
                    <a:pt x="23247" y="23125"/>
                    <a:pt x="23499" y="22872"/>
                    <a:pt x="23751" y="22872"/>
                  </a:cubicBezTo>
                  <a:cubicBezTo>
                    <a:pt x="24004" y="22872"/>
                    <a:pt x="24256" y="23125"/>
                    <a:pt x="24256" y="26667"/>
                  </a:cubicBezTo>
                  <a:cubicBezTo>
                    <a:pt x="24256" y="45393"/>
                    <a:pt x="15430" y="60576"/>
                    <a:pt x="7109" y="68927"/>
                  </a:cubicBezTo>
                  <a:cubicBezTo>
                    <a:pt x="4335" y="71710"/>
                    <a:pt x="4335" y="72217"/>
                    <a:pt x="4335" y="72976"/>
                  </a:cubicBezTo>
                  <a:cubicBezTo>
                    <a:pt x="4335" y="74747"/>
                    <a:pt x="5596" y="75759"/>
                    <a:pt x="6857" y="75759"/>
                  </a:cubicBezTo>
                  <a:cubicBezTo>
                    <a:pt x="9630" y="75759"/>
                    <a:pt x="29803" y="56274"/>
                    <a:pt x="29803" y="26667"/>
                  </a:cubicBezTo>
                  <a:close/>
                </a:path>
              </a:pathLst>
            </a:custGeom>
            <a:solidFill>
              <a:srgbClr val="000000"/>
            </a:solidFill>
            <a:ln w="25288"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7E9ED74A-A62E-4B47-1867-85A54DB9D7A1}"/>
                </a:ext>
              </a:extLst>
            </p:cNvPr>
            <p:cNvSpPr/>
            <p:nvPr>
              <p:custDataLst>
                <p:tags r:id="rId50"/>
              </p:custDataLst>
            </p:nvPr>
          </p:nvSpPr>
          <p:spPr>
            <a:xfrm>
              <a:off x="10264854" y="4831882"/>
              <a:ext cx="207779" cy="172833"/>
            </a:xfrm>
            <a:custGeom>
              <a:avLst/>
              <a:gdLst>
                <a:gd name="connsiteX0" fmla="*/ 115794 w 207779"/>
                <a:gd name="connsiteY0" fmla="*/ 68927 h 172833"/>
                <a:gd name="connsiteX1" fmla="*/ 94613 w 207779"/>
                <a:gd name="connsiteY1" fmla="*/ 18570 h 172833"/>
                <a:gd name="connsiteX2" fmla="*/ 93352 w 207779"/>
                <a:gd name="connsiteY2" fmla="*/ 15280 h 172833"/>
                <a:gd name="connsiteX3" fmla="*/ 108229 w 207779"/>
                <a:gd name="connsiteY3" fmla="*/ 7942 h 172833"/>
                <a:gd name="connsiteX4" fmla="*/ 113273 w 207779"/>
                <a:gd name="connsiteY4" fmla="*/ 3134 h 172833"/>
                <a:gd name="connsiteX5" fmla="*/ 109490 w 207779"/>
                <a:gd name="connsiteY5" fmla="*/ 97 h 172833"/>
                <a:gd name="connsiteX6" fmla="*/ 77718 w 207779"/>
                <a:gd name="connsiteY6" fmla="*/ 856 h 172833"/>
                <a:gd name="connsiteX7" fmla="*/ 49476 w 207779"/>
                <a:gd name="connsiteY7" fmla="*/ 97 h 172833"/>
                <a:gd name="connsiteX8" fmla="*/ 44937 w 207779"/>
                <a:gd name="connsiteY8" fmla="*/ 5158 h 172833"/>
                <a:gd name="connsiteX9" fmla="*/ 50737 w 207779"/>
                <a:gd name="connsiteY9" fmla="*/ 7942 h 172833"/>
                <a:gd name="connsiteX10" fmla="*/ 69649 w 207779"/>
                <a:gd name="connsiteY10" fmla="*/ 16039 h 172833"/>
                <a:gd name="connsiteX11" fmla="*/ 99404 w 207779"/>
                <a:gd name="connsiteY11" fmla="*/ 86641 h 172833"/>
                <a:gd name="connsiteX12" fmla="*/ 46198 w 207779"/>
                <a:gd name="connsiteY12" fmla="*/ 144083 h 172833"/>
                <a:gd name="connsiteX13" fmla="*/ 42920 w 207779"/>
                <a:gd name="connsiteY13" fmla="*/ 146867 h 172833"/>
                <a:gd name="connsiteX14" fmla="*/ 5852 w 207779"/>
                <a:gd name="connsiteY14" fmla="*/ 165086 h 172833"/>
                <a:gd name="connsiteX15" fmla="*/ 305 w 207779"/>
                <a:gd name="connsiteY15" fmla="*/ 170147 h 172833"/>
                <a:gd name="connsiteX16" fmla="*/ 3583 w 207779"/>
                <a:gd name="connsiteY16" fmla="*/ 172931 h 172833"/>
                <a:gd name="connsiteX17" fmla="*/ 27286 w 207779"/>
                <a:gd name="connsiteY17" fmla="*/ 172172 h 172833"/>
                <a:gd name="connsiteX18" fmla="*/ 55528 w 207779"/>
                <a:gd name="connsiteY18" fmla="*/ 172931 h 172833"/>
                <a:gd name="connsiteX19" fmla="*/ 60067 w 207779"/>
                <a:gd name="connsiteY19" fmla="*/ 167870 h 172833"/>
                <a:gd name="connsiteX20" fmla="*/ 57041 w 207779"/>
                <a:gd name="connsiteY20" fmla="*/ 165086 h 172833"/>
                <a:gd name="connsiteX21" fmla="*/ 46955 w 207779"/>
                <a:gd name="connsiteY21" fmla="*/ 157242 h 172833"/>
                <a:gd name="connsiteX22" fmla="*/ 53763 w 207779"/>
                <a:gd name="connsiteY22" fmla="*/ 145854 h 172833"/>
                <a:gd name="connsiteX23" fmla="*/ 79483 w 207779"/>
                <a:gd name="connsiteY23" fmla="*/ 118525 h 172833"/>
                <a:gd name="connsiteX24" fmla="*/ 102178 w 207779"/>
                <a:gd name="connsiteY24" fmla="*/ 93726 h 172833"/>
                <a:gd name="connsiteX25" fmla="*/ 127646 w 207779"/>
                <a:gd name="connsiteY25" fmla="*/ 154205 h 172833"/>
                <a:gd name="connsiteX26" fmla="*/ 128907 w 207779"/>
                <a:gd name="connsiteY26" fmla="*/ 157748 h 172833"/>
                <a:gd name="connsiteX27" fmla="*/ 114281 w 207779"/>
                <a:gd name="connsiteY27" fmla="*/ 165086 h 172833"/>
                <a:gd name="connsiteX28" fmla="*/ 109238 w 207779"/>
                <a:gd name="connsiteY28" fmla="*/ 169894 h 172833"/>
                <a:gd name="connsiteX29" fmla="*/ 113020 w 207779"/>
                <a:gd name="connsiteY29" fmla="*/ 172931 h 172833"/>
                <a:gd name="connsiteX30" fmla="*/ 144793 w 207779"/>
                <a:gd name="connsiteY30" fmla="*/ 172172 h 172833"/>
                <a:gd name="connsiteX31" fmla="*/ 172782 w 207779"/>
                <a:gd name="connsiteY31" fmla="*/ 172931 h 172833"/>
                <a:gd name="connsiteX32" fmla="*/ 177573 w 207779"/>
                <a:gd name="connsiteY32" fmla="*/ 168123 h 172833"/>
                <a:gd name="connsiteX33" fmla="*/ 173035 w 207779"/>
                <a:gd name="connsiteY33" fmla="*/ 165086 h 172833"/>
                <a:gd name="connsiteX34" fmla="*/ 151349 w 207779"/>
                <a:gd name="connsiteY34" fmla="*/ 153952 h 172833"/>
                <a:gd name="connsiteX35" fmla="*/ 118820 w 207779"/>
                <a:gd name="connsiteY35" fmla="*/ 75759 h 172833"/>
                <a:gd name="connsiteX36" fmla="*/ 170513 w 207779"/>
                <a:gd name="connsiteY36" fmla="*/ 20847 h 172833"/>
                <a:gd name="connsiteX37" fmla="*/ 202537 w 207779"/>
                <a:gd name="connsiteY37" fmla="*/ 7942 h 172833"/>
                <a:gd name="connsiteX38" fmla="*/ 208085 w 207779"/>
                <a:gd name="connsiteY38" fmla="*/ 2881 h 172833"/>
                <a:gd name="connsiteX39" fmla="*/ 204807 w 207779"/>
                <a:gd name="connsiteY39" fmla="*/ 97 h 172833"/>
                <a:gd name="connsiteX40" fmla="*/ 181104 w 207779"/>
                <a:gd name="connsiteY40" fmla="*/ 856 h 172833"/>
                <a:gd name="connsiteX41" fmla="*/ 153114 w 207779"/>
                <a:gd name="connsiteY41" fmla="*/ 97 h 172833"/>
                <a:gd name="connsiteX42" fmla="*/ 148323 w 207779"/>
                <a:gd name="connsiteY42" fmla="*/ 5158 h 172833"/>
                <a:gd name="connsiteX43" fmla="*/ 151349 w 207779"/>
                <a:gd name="connsiteY43" fmla="*/ 7942 h 172833"/>
                <a:gd name="connsiteX44" fmla="*/ 161435 w 207779"/>
                <a:gd name="connsiteY44" fmla="*/ 15786 h 172833"/>
                <a:gd name="connsiteX45" fmla="*/ 156644 w 207779"/>
                <a:gd name="connsiteY45" fmla="*/ 24896 h 172833"/>
                <a:gd name="connsiteX46" fmla="*/ 115794 w 207779"/>
                <a:gd name="connsiteY46" fmla="*/ 6892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779" h="172833">
                  <a:moveTo>
                    <a:pt x="115794" y="68927"/>
                  </a:moveTo>
                  <a:lnTo>
                    <a:pt x="94613" y="18570"/>
                  </a:lnTo>
                  <a:cubicBezTo>
                    <a:pt x="93856" y="16545"/>
                    <a:pt x="93352" y="15533"/>
                    <a:pt x="93352" y="15280"/>
                  </a:cubicBezTo>
                  <a:cubicBezTo>
                    <a:pt x="93352" y="13762"/>
                    <a:pt x="97639" y="8954"/>
                    <a:pt x="108229" y="7942"/>
                  </a:cubicBezTo>
                  <a:cubicBezTo>
                    <a:pt x="110751" y="7689"/>
                    <a:pt x="113273" y="7436"/>
                    <a:pt x="113273" y="3134"/>
                  </a:cubicBezTo>
                  <a:cubicBezTo>
                    <a:pt x="113273" y="97"/>
                    <a:pt x="110247" y="97"/>
                    <a:pt x="109490" y="97"/>
                  </a:cubicBezTo>
                  <a:cubicBezTo>
                    <a:pt x="99152" y="97"/>
                    <a:pt x="88309" y="856"/>
                    <a:pt x="77718" y="856"/>
                  </a:cubicBezTo>
                  <a:cubicBezTo>
                    <a:pt x="71414" y="856"/>
                    <a:pt x="55780" y="97"/>
                    <a:pt x="49476" y="97"/>
                  </a:cubicBezTo>
                  <a:cubicBezTo>
                    <a:pt x="47963" y="97"/>
                    <a:pt x="44937" y="97"/>
                    <a:pt x="44937" y="5158"/>
                  </a:cubicBezTo>
                  <a:cubicBezTo>
                    <a:pt x="44937" y="7942"/>
                    <a:pt x="47459" y="7942"/>
                    <a:pt x="50737" y="7942"/>
                  </a:cubicBezTo>
                  <a:cubicBezTo>
                    <a:pt x="65867" y="7942"/>
                    <a:pt x="67380" y="10472"/>
                    <a:pt x="69649" y="16039"/>
                  </a:cubicBezTo>
                  <a:lnTo>
                    <a:pt x="99404" y="86641"/>
                  </a:lnTo>
                  <a:lnTo>
                    <a:pt x="46198" y="144083"/>
                  </a:lnTo>
                  <a:lnTo>
                    <a:pt x="42920" y="146867"/>
                  </a:lnTo>
                  <a:cubicBezTo>
                    <a:pt x="30564" y="160278"/>
                    <a:pt x="18713" y="164327"/>
                    <a:pt x="5852" y="165086"/>
                  </a:cubicBezTo>
                  <a:cubicBezTo>
                    <a:pt x="2574" y="165339"/>
                    <a:pt x="305" y="165339"/>
                    <a:pt x="305" y="170147"/>
                  </a:cubicBezTo>
                  <a:cubicBezTo>
                    <a:pt x="305" y="170400"/>
                    <a:pt x="305" y="172931"/>
                    <a:pt x="3583" y="172931"/>
                  </a:cubicBezTo>
                  <a:cubicBezTo>
                    <a:pt x="11148" y="172931"/>
                    <a:pt x="19469" y="172172"/>
                    <a:pt x="27286" y="172172"/>
                  </a:cubicBezTo>
                  <a:cubicBezTo>
                    <a:pt x="36616" y="172172"/>
                    <a:pt x="46450" y="172931"/>
                    <a:pt x="55528" y="172931"/>
                  </a:cubicBezTo>
                  <a:cubicBezTo>
                    <a:pt x="57041" y="172931"/>
                    <a:pt x="60067" y="172931"/>
                    <a:pt x="60067" y="167870"/>
                  </a:cubicBezTo>
                  <a:cubicBezTo>
                    <a:pt x="60067" y="165339"/>
                    <a:pt x="57545" y="165086"/>
                    <a:pt x="57041" y="165086"/>
                  </a:cubicBezTo>
                  <a:cubicBezTo>
                    <a:pt x="54772" y="164833"/>
                    <a:pt x="46955" y="164327"/>
                    <a:pt x="46955" y="157242"/>
                  </a:cubicBezTo>
                  <a:cubicBezTo>
                    <a:pt x="46955" y="153193"/>
                    <a:pt x="50737" y="149144"/>
                    <a:pt x="53763" y="145854"/>
                  </a:cubicBezTo>
                  <a:lnTo>
                    <a:pt x="79483" y="118525"/>
                  </a:lnTo>
                  <a:lnTo>
                    <a:pt x="102178" y="93726"/>
                  </a:lnTo>
                  <a:lnTo>
                    <a:pt x="127646" y="154205"/>
                  </a:lnTo>
                  <a:cubicBezTo>
                    <a:pt x="128654" y="156989"/>
                    <a:pt x="128907" y="157242"/>
                    <a:pt x="128907" y="157748"/>
                  </a:cubicBezTo>
                  <a:cubicBezTo>
                    <a:pt x="128907" y="159772"/>
                    <a:pt x="124116" y="164074"/>
                    <a:pt x="114281" y="165086"/>
                  </a:cubicBezTo>
                  <a:cubicBezTo>
                    <a:pt x="111508" y="165339"/>
                    <a:pt x="109238" y="165592"/>
                    <a:pt x="109238" y="169894"/>
                  </a:cubicBezTo>
                  <a:cubicBezTo>
                    <a:pt x="109238" y="172931"/>
                    <a:pt x="112012" y="172931"/>
                    <a:pt x="113020" y="172931"/>
                  </a:cubicBezTo>
                  <a:cubicBezTo>
                    <a:pt x="120081" y="172931"/>
                    <a:pt x="137732" y="172172"/>
                    <a:pt x="144793" y="172172"/>
                  </a:cubicBezTo>
                  <a:cubicBezTo>
                    <a:pt x="151097" y="172172"/>
                    <a:pt x="166478" y="172931"/>
                    <a:pt x="172782" y="172931"/>
                  </a:cubicBezTo>
                  <a:cubicBezTo>
                    <a:pt x="174548" y="172931"/>
                    <a:pt x="177573" y="172931"/>
                    <a:pt x="177573" y="168123"/>
                  </a:cubicBezTo>
                  <a:cubicBezTo>
                    <a:pt x="177573" y="165086"/>
                    <a:pt x="175052" y="165086"/>
                    <a:pt x="173035" y="165086"/>
                  </a:cubicBezTo>
                  <a:cubicBezTo>
                    <a:pt x="156140" y="164833"/>
                    <a:pt x="155636" y="164074"/>
                    <a:pt x="151349" y="153952"/>
                  </a:cubicBezTo>
                  <a:cubicBezTo>
                    <a:pt x="141515" y="130418"/>
                    <a:pt x="124620" y="90942"/>
                    <a:pt x="118820" y="75759"/>
                  </a:cubicBezTo>
                  <a:cubicBezTo>
                    <a:pt x="135967" y="58046"/>
                    <a:pt x="162444" y="27933"/>
                    <a:pt x="170513" y="20847"/>
                  </a:cubicBezTo>
                  <a:cubicBezTo>
                    <a:pt x="177826" y="14774"/>
                    <a:pt x="187408" y="8701"/>
                    <a:pt x="202537" y="7942"/>
                  </a:cubicBezTo>
                  <a:cubicBezTo>
                    <a:pt x="205815" y="7689"/>
                    <a:pt x="208085" y="7689"/>
                    <a:pt x="208085" y="2881"/>
                  </a:cubicBezTo>
                  <a:cubicBezTo>
                    <a:pt x="208085" y="2628"/>
                    <a:pt x="208085" y="97"/>
                    <a:pt x="204807" y="97"/>
                  </a:cubicBezTo>
                  <a:cubicBezTo>
                    <a:pt x="197242" y="97"/>
                    <a:pt x="188921" y="856"/>
                    <a:pt x="181104" y="856"/>
                  </a:cubicBezTo>
                  <a:cubicBezTo>
                    <a:pt x="171774" y="856"/>
                    <a:pt x="162192" y="97"/>
                    <a:pt x="153114" y="97"/>
                  </a:cubicBezTo>
                  <a:cubicBezTo>
                    <a:pt x="151601" y="97"/>
                    <a:pt x="148323" y="97"/>
                    <a:pt x="148323" y="5158"/>
                  </a:cubicBezTo>
                  <a:cubicBezTo>
                    <a:pt x="148323" y="6929"/>
                    <a:pt x="149584" y="7689"/>
                    <a:pt x="151349" y="7942"/>
                  </a:cubicBezTo>
                  <a:cubicBezTo>
                    <a:pt x="153618" y="8195"/>
                    <a:pt x="161435" y="8701"/>
                    <a:pt x="161435" y="15786"/>
                  </a:cubicBezTo>
                  <a:cubicBezTo>
                    <a:pt x="161435" y="19329"/>
                    <a:pt x="158661" y="22619"/>
                    <a:pt x="156644" y="24896"/>
                  </a:cubicBezTo>
                  <a:lnTo>
                    <a:pt x="115794" y="68927"/>
                  </a:lnTo>
                  <a:close/>
                </a:path>
              </a:pathLst>
            </a:custGeom>
            <a:solidFill>
              <a:srgbClr val="000000"/>
            </a:solidFill>
            <a:ln w="25288"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B400B7FA-EFDC-2E63-E06F-1718277E864B}"/>
                </a:ext>
              </a:extLst>
            </p:cNvPr>
            <p:cNvSpPr/>
            <p:nvPr>
              <p:custDataLst>
                <p:tags r:id="rId51"/>
              </p:custDataLst>
            </p:nvPr>
          </p:nvSpPr>
          <p:spPr>
            <a:xfrm>
              <a:off x="10494418" y="4977892"/>
              <a:ext cx="29502" cy="75662"/>
            </a:xfrm>
            <a:custGeom>
              <a:avLst/>
              <a:gdLst>
                <a:gd name="connsiteX0" fmla="*/ 29816 w 29502"/>
                <a:gd name="connsiteY0" fmla="*/ 26667 h 75662"/>
                <a:gd name="connsiteX1" fmla="*/ 13678 w 29502"/>
                <a:gd name="connsiteY1" fmla="*/ 97 h 75662"/>
                <a:gd name="connsiteX2" fmla="*/ 313 w 29502"/>
                <a:gd name="connsiteY2" fmla="*/ 13509 h 75662"/>
                <a:gd name="connsiteX3" fmla="*/ 13678 w 29502"/>
                <a:gd name="connsiteY3" fmla="*/ 26920 h 75662"/>
                <a:gd name="connsiteX4" fmla="*/ 22503 w 29502"/>
                <a:gd name="connsiteY4" fmla="*/ 23631 h 75662"/>
                <a:gd name="connsiteX5" fmla="*/ 23764 w 29502"/>
                <a:gd name="connsiteY5" fmla="*/ 22872 h 75662"/>
                <a:gd name="connsiteX6" fmla="*/ 24269 w 29502"/>
                <a:gd name="connsiteY6" fmla="*/ 26667 h 75662"/>
                <a:gd name="connsiteX7" fmla="*/ 7122 w 29502"/>
                <a:gd name="connsiteY7" fmla="*/ 68927 h 75662"/>
                <a:gd name="connsiteX8" fmla="*/ 4348 w 29502"/>
                <a:gd name="connsiteY8" fmla="*/ 72976 h 75662"/>
                <a:gd name="connsiteX9" fmla="*/ 6870 w 29502"/>
                <a:gd name="connsiteY9" fmla="*/ 75759 h 75662"/>
                <a:gd name="connsiteX10" fmla="*/ 29816 w 29502"/>
                <a:gd name="connsiteY10" fmla="*/ 2666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2" h="75662">
                  <a:moveTo>
                    <a:pt x="29816" y="26667"/>
                  </a:moveTo>
                  <a:cubicBezTo>
                    <a:pt x="29816" y="9966"/>
                    <a:pt x="23512" y="97"/>
                    <a:pt x="13678" y="97"/>
                  </a:cubicBezTo>
                  <a:cubicBezTo>
                    <a:pt x="5357" y="97"/>
                    <a:pt x="313" y="6423"/>
                    <a:pt x="313" y="13509"/>
                  </a:cubicBezTo>
                  <a:cubicBezTo>
                    <a:pt x="313" y="20341"/>
                    <a:pt x="5357" y="26920"/>
                    <a:pt x="13678" y="26920"/>
                  </a:cubicBezTo>
                  <a:cubicBezTo>
                    <a:pt x="16704" y="26920"/>
                    <a:pt x="19982" y="25908"/>
                    <a:pt x="22503" y="23631"/>
                  </a:cubicBezTo>
                  <a:cubicBezTo>
                    <a:pt x="23260" y="23125"/>
                    <a:pt x="23512" y="22872"/>
                    <a:pt x="23764" y="22872"/>
                  </a:cubicBezTo>
                  <a:cubicBezTo>
                    <a:pt x="24016" y="22872"/>
                    <a:pt x="24269" y="23125"/>
                    <a:pt x="24269" y="26667"/>
                  </a:cubicBezTo>
                  <a:cubicBezTo>
                    <a:pt x="24269" y="45393"/>
                    <a:pt x="15443" y="60576"/>
                    <a:pt x="7122" y="68927"/>
                  </a:cubicBezTo>
                  <a:cubicBezTo>
                    <a:pt x="4348" y="71710"/>
                    <a:pt x="4348" y="72217"/>
                    <a:pt x="4348" y="72976"/>
                  </a:cubicBezTo>
                  <a:cubicBezTo>
                    <a:pt x="4348" y="74747"/>
                    <a:pt x="5609" y="75759"/>
                    <a:pt x="6870" y="75759"/>
                  </a:cubicBezTo>
                  <a:cubicBezTo>
                    <a:pt x="9643" y="75759"/>
                    <a:pt x="29816" y="56274"/>
                    <a:pt x="29816" y="26667"/>
                  </a:cubicBezTo>
                  <a:close/>
                </a:path>
              </a:pathLst>
            </a:custGeom>
            <a:solidFill>
              <a:srgbClr val="000000"/>
            </a:solidFill>
            <a:ln w="25288"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659DB32D-24C8-EEC3-1276-6AED2BABD716}"/>
                </a:ext>
              </a:extLst>
            </p:cNvPr>
            <p:cNvSpPr/>
            <p:nvPr>
              <p:custDataLst>
                <p:tags r:id="rId52"/>
              </p:custDataLst>
            </p:nvPr>
          </p:nvSpPr>
          <p:spPr>
            <a:xfrm>
              <a:off x="10594384" y="4832641"/>
              <a:ext cx="183012" cy="172074"/>
            </a:xfrm>
            <a:custGeom>
              <a:avLst/>
              <a:gdLst>
                <a:gd name="connsiteX0" fmla="*/ 169265 w 183012"/>
                <a:gd name="connsiteY0" fmla="*/ 113211 h 172074"/>
                <a:gd name="connsiteX1" fmla="*/ 170526 w 183012"/>
                <a:gd name="connsiteY1" fmla="*/ 109668 h 172074"/>
                <a:gd name="connsiteX2" fmla="*/ 167500 w 183012"/>
                <a:gd name="connsiteY2" fmla="*/ 106885 h 172074"/>
                <a:gd name="connsiteX3" fmla="*/ 164222 w 183012"/>
                <a:gd name="connsiteY3" fmla="*/ 109921 h 172074"/>
                <a:gd name="connsiteX4" fmla="*/ 95382 w 183012"/>
                <a:gd name="connsiteY4" fmla="*/ 164327 h 172074"/>
                <a:gd name="connsiteX5" fmla="*/ 58567 w 183012"/>
                <a:gd name="connsiteY5" fmla="*/ 164327 h 172074"/>
                <a:gd name="connsiteX6" fmla="*/ 53019 w 183012"/>
                <a:gd name="connsiteY6" fmla="*/ 164074 h 172074"/>
                <a:gd name="connsiteX7" fmla="*/ 49741 w 183012"/>
                <a:gd name="connsiteY7" fmla="*/ 161544 h 172074"/>
                <a:gd name="connsiteX8" fmla="*/ 51002 w 183012"/>
                <a:gd name="connsiteY8" fmla="*/ 155723 h 172074"/>
                <a:gd name="connsiteX9" fmla="*/ 68149 w 183012"/>
                <a:gd name="connsiteY9" fmla="*/ 86640 h 172074"/>
                <a:gd name="connsiteX10" fmla="*/ 93113 w 183012"/>
                <a:gd name="connsiteY10" fmla="*/ 86640 h 172074"/>
                <a:gd name="connsiteX11" fmla="*/ 114546 w 183012"/>
                <a:gd name="connsiteY11" fmla="*/ 98281 h 172074"/>
                <a:gd name="connsiteX12" fmla="*/ 112781 w 183012"/>
                <a:gd name="connsiteY12" fmla="*/ 110680 h 172074"/>
                <a:gd name="connsiteX13" fmla="*/ 112025 w 183012"/>
                <a:gd name="connsiteY13" fmla="*/ 113464 h 172074"/>
                <a:gd name="connsiteX14" fmla="*/ 115303 w 183012"/>
                <a:gd name="connsiteY14" fmla="*/ 116247 h 172074"/>
                <a:gd name="connsiteX15" fmla="*/ 119085 w 183012"/>
                <a:gd name="connsiteY15" fmla="*/ 111186 h 172074"/>
                <a:gd name="connsiteX16" fmla="*/ 133458 w 183012"/>
                <a:gd name="connsiteY16" fmla="*/ 51972 h 172074"/>
                <a:gd name="connsiteX17" fmla="*/ 130432 w 183012"/>
                <a:gd name="connsiteY17" fmla="*/ 49189 h 172074"/>
                <a:gd name="connsiteX18" fmla="*/ 126902 w 183012"/>
                <a:gd name="connsiteY18" fmla="*/ 53744 h 172074"/>
                <a:gd name="connsiteX19" fmla="*/ 93869 w 183012"/>
                <a:gd name="connsiteY19" fmla="*/ 78796 h 172074"/>
                <a:gd name="connsiteX20" fmla="*/ 70166 w 183012"/>
                <a:gd name="connsiteY20" fmla="*/ 78796 h 172074"/>
                <a:gd name="connsiteX21" fmla="*/ 85296 w 183012"/>
                <a:gd name="connsiteY21" fmla="*/ 17811 h 172074"/>
                <a:gd name="connsiteX22" fmla="*/ 98912 w 183012"/>
                <a:gd name="connsiteY22" fmla="*/ 7942 h 172074"/>
                <a:gd name="connsiteX23" fmla="*/ 134467 w 183012"/>
                <a:gd name="connsiteY23" fmla="*/ 7942 h 172074"/>
                <a:gd name="connsiteX24" fmla="*/ 172795 w 183012"/>
                <a:gd name="connsiteY24" fmla="*/ 36030 h 172074"/>
                <a:gd name="connsiteX25" fmla="*/ 171787 w 183012"/>
                <a:gd name="connsiteY25" fmla="*/ 49442 h 172074"/>
                <a:gd name="connsiteX26" fmla="*/ 171535 w 183012"/>
                <a:gd name="connsiteY26" fmla="*/ 53997 h 172074"/>
                <a:gd name="connsiteX27" fmla="*/ 174560 w 183012"/>
                <a:gd name="connsiteY27" fmla="*/ 57034 h 172074"/>
                <a:gd name="connsiteX28" fmla="*/ 178091 w 183012"/>
                <a:gd name="connsiteY28" fmla="*/ 50707 h 172074"/>
                <a:gd name="connsiteX29" fmla="*/ 183134 w 183012"/>
                <a:gd name="connsiteY29" fmla="*/ 6929 h 172074"/>
                <a:gd name="connsiteX30" fmla="*/ 176326 w 183012"/>
                <a:gd name="connsiteY30" fmla="*/ 97 h 172074"/>
                <a:gd name="connsiteX31" fmla="*/ 48985 w 183012"/>
                <a:gd name="connsiteY31" fmla="*/ 97 h 172074"/>
                <a:gd name="connsiteX32" fmla="*/ 41420 w 183012"/>
                <a:gd name="connsiteY32" fmla="*/ 5158 h 172074"/>
                <a:gd name="connsiteX33" fmla="*/ 48480 w 183012"/>
                <a:gd name="connsiteY33" fmla="*/ 7942 h 172074"/>
                <a:gd name="connsiteX34" fmla="*/ 64871 w 183012"/>
                <a:gd name="connsiteY34" fmla="*/ 12497 h 172074"/>
                <a:gd name="connsiteX35" fmla="*/ 63610 w 183012"/>
                <a:gd name="connsiteY35" fmla="*/ 18570 h 172074"/>
                <a:gd name="connsiteX36" fmla="*/ 30325 w 183012"/>
                <a:gd name="connsiteY36" fmla="*/ 152434 h 172074"/>
                <a:gd name="connsiteX37" fmla="*/ 7378 w 183012"/>
                <a:gd name="connsiteY37" fmla="*/ 164327 h 172074"/>
                <a:gd name="connsiteX38" fmla="*/ 318 w 183012"/>
                <a:gd name="connsiteY38" fmla="*/ 169135 h 172074"/>
                <a:gd name="connsiteX39" fmla="*/ 7378 w 183012"/>
                <a:gd name="connsiteY39" fmla="*/ 172172 h 172074"/>
                <a:gd name="connsiteX40" fmla="*/ 138249 w 183012"/>
                <a:gd name="connsiteY40" fmla="*/ 172172 h 172074"/>
                <a:gd name="connsiteX41" fmla="*/ 146066 w 183012"/>
                <a:gd name="connsiteY41" fmla="*/ 167870 h 172074"/>
                <a:gd name="connsiteX42" fmla="*/ 169265 w 183012"/>
                <a:gd name="connsiteY42" fmla="*/ 113211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012" h="172074">
                  <a:moveTo>
                    <a:pt x="169265" y="113211"/>
                  </a:moveTo>
                  <a:cubicBezTo>
                    <a:pt x="169769" y="111946"/>
                    <a:pt x="170526" y="110174"/>
                    <a:pt x="170526" y="109668"/>
                  </a:cubicBezTo>
                  <a:cubicBezTo>
                    <a:pt x="170526" y="109415"/>
                    <a:pt x="170526" y="106885"/>
                    <a:pt x="167500" y="106885"/>
                  </a:cubicBezTo>
                  <a:cubicBezTo>
                    <a:pt x="165231" y="106885"/>
                    <a:pt x="164726" y="108403"/>
                    <a:pt x="164222" y="109921"/>
                  </a:cubicBezTo>
                  <a:cubicBezTo>
                    <a:pt x="147831" y="147373"/>
                    <a:pt x="138502" y="164327"/>
                    <a:pt x="95382" y="164327"/>
                  </a:cubicBezTo>
                  <a:lnTo>
                    <a:pt x="58567" y="164327"/>
                  </a:lnTo>
                  <a:cubicBezTo>
                    <a:pt x="55037" y="164327"/>
                    <a:pt x="54532" y="164327"/>
                    <a:pt x="53019" y="164074"/>
                  </a:cubicBezTo>
                  <a:cubicBezTo>
                    <a:pt x="50498" y="163821"/>
                    <a:pt x="49741" y="163568"/>
                    <a:pt x="49741" y="161544"/>
                  </a:cubicBezTo>
                  <a:cubicBezTo>
                    <a:pt x="49741" y="160784"/>
                    <a:pt x="49741" y="160278"/>
                    <a:pt x="51002" y="155723"/>
                  </a:cubicBezTo>
                  <a:lnTo>
                    <a:pt x="68149" y="86640"/>
                  </a:lnTo>
                  <a:lnTo>
                    <a:pt x="93113" y="86640"/>
                  </a:lnTo>
                  <a:cubicBezTo>
                    <a:pt x="114546" y="86640"/>
                    <a:pt x="114546" y="91955"/>
                    <a:pt x="114546" y="98281"/>
                  </a:cubicBezTo>
                  <a:cubicBezTo>
                    <a:pt x="114546" y="100052"/>
                    <a:pt x="114546" y="103089"/>
                    <a:pt x="112781" y="110680"/>
                  </a:cubicBezTo>
                  <a:cubicBezTo>
                    <a:pt x="112277" y="111946"/>
                    <a:pt x="112025" y="112705"/>
                    <a:pt x="112025" y="113464"/>
                  </a:cubicBezTo>
                  <a:cubicBezTo>
                    <a:pt x="112025" y="114729"/>
                    <a:pt x="113033" y="116247"/>
                    <a:pt x="115303" y="116247"/>
                  </a:cubicBezTo>
                  <a:cubicBezTo>
                    <a:pt x="117320" y="116247"/>
                    <a:pt x="118077" y="114982"/>
                    <a:pt x="119085" y="111186"/>
                  </a:cubicBezTo>
                  <a:lnTo>
                    <a:pt x="133458" y="51972"/>
                  </a:lnTo>
                  <a:cubicBezTo>
                    <a:pt x="133458" y="50454"/>
                    <a:pt x="132198" y="49189"/>
                    <a:pt x="130432" y="49189"/>
                  </a:cubicBezTo>
                  <a:cubicBezTo>
                    <a:pt x="128163" y="49189"/>
                    <a:pt x="127659" y="50707"/>
                    <a:pt x="126902" y="53744"/>
                  </a:cubicBezTo>
                  <a:cubicBezTo>
                    <a:pt x="121607" y="72976"/>
                    <a:pt x="117068" y="78796"/>
                    <a:pt x="93869" y="78796"/>
                  </a:cubicBezTo>
                  <a:lnTo>
                    <a:pt x="70166" y="78796"/>
                  </a:lnTo>
                  <a:lnTo>
                    <a:pt x="85296" y="17811"/>
                  </a:lnTo>
                  <a:cubicBezTo>
                    <a:pt x="87565" y="8954"/>
                    <a:pt x="87817" y="7942"/>
                    <a:pt x="98912" y="7942"/>
                  </a:cubicBezTo>
                  <a:lnTo>
                    <a:pt x="134467" y="7942"/>
                  </a:lnTo>
                  <a:cubicBezTo>
                    <a:pt x="165231" y="7942"/>
                    <a:pt x="172795" y="15280"/>
                    <a:pt x="172795" y="36030"/>
                  </a:cubicBezTo>
                  <a:cubicBezTo>
                    <a:pt x="172795" y="42103"/>
                    <a:pt x="172795" y="42610"/>
                    <a:pt x="171787" y="49442"/>
                  </a:cubicBezTo>
                  <a:cubicBezTo>
                    <a:pt x="171787" y="50960"/>
                    <a:pt x="171535" y="52732"/>
                    <a:pt x="171535" y="53997"/>
                  </a:cubicBezTo>
                  <a:cubicBezTo>
                    <a:pt x="171535" y="55262"/>
                    <a:pt x="172291" y="57034"/>
                    <a:pt x="174560" y="57034"/>
                  </a:cubicBezTo>
                  <a:cubicBezTo>
                    <a:pt x="177334" y="57034"/>
                    <a:pt x="177586" y="55515"/>
                    <a:pt x="178091" y="50707"/>
                  </a:cubicBezTo>
                  <a:lnTo>
                    <a:pt x="183134" y="6929"/>
                  </a:lnTo>
                  <a:cubicBezTo>
                    <a:pt x="183890" y="97"/>
                    <a:pt x="182630" y="97"/>
                    <a:pt x="176326" y="97"/>
                  </a:cubicBezTo>
                  <a:lnTo>
                    <a:pt x="48985" y="97"/>
                  </a:lnTo>
                  <a:cubicBezTo>
                    <a:pt x="43942" y="97"/>
                    <a:pt x="41420" y="97"/>
                    <a:pt x="41420" y="5158"/>
                  </a:cubicBezTo>
                  <a:cubicBezTo>
                    <a:pt x="41420" y="7942"/>
                    <a:pt x="43689" y="7942"/>
                    <a:pt x="48480" y="7942"/>
                  </a:cubicBezTo>
                  <a:cubicBezTo>
                    <a:pt x="57810" y="7942"/>
                    <a:pt x="64871" y="7942"/>
                    <a:pt x="64871" y="12497"/>
                  </a:cubicBezTo>
                  <a:cubicBezTo>
                    <a:pt x="64871" y="13509"/>
                    <a:pt x="64871" y="14015"/>
                    <a:pt x="63610" y="18570"/>
                  </a:cubicBezTo>
                  <a:lnTo>
                    <a:pt x="30325" y="152434"/>
                  </a:lnTo>
                  <a:cubicBezTo>
                    <a:pt x="27803" y="162303"/>
                    <a:pt x="27299" y="164327"/>
                    <a:pt x="7378" y="164327"/>
                  </a:cubicBezTo>
                  <a:cubicBezTo>
                    <a:pt x="3092" y="164327"/>
                    <a:pt x="318" y="164327"/>
                    <a:pt x="318" y="169135"/>
                  </a:cubicBezTo>
                  <a:cubicBezTo>
                    <a:pt x="318" y="172172"/>
                    <a:pt x="2587" y="172172"/>
                    <a:pt x="7378" y="172172"/>
                  </a:cubicBezTo>
                  <a:lnTo>
                    <a:pt x="138249" y="172172"/>
                  </a:lnTo>
                  <a:cubicBezTo>
                    <a:pt x="144049" y="172172"/>
                    <a:pt x="144301" y="171919"/>
                    <a:pt x="146066" y="167870"/>
                  </a:cubicBezTo>
                  <a:lnTo>
                    <a:pt x="169265" y="113211"/>
                  </a:lnTo>
                  <a:close/>
                </a:path>
              </a:pathLst>
            </a:custGeom>
            <a:solidFill>
              <a:srgbClr val="000000"/>
            </a:solidFill>
            <a:ln w="25288"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DF0CA2C6-3DC6-18D5-C75B-07D47D648513}"/>
                </a:ext>
              </a:extLst>
            </p:cNvPr>
            <p:cNvSpPr/>
            <p:nvPr>
              <p:custDataLst>
                <p:tags r:id="rId53"/>
              </p:custDataLst>
            </p:nvPr>
          </p:nvSpPr>
          <p:spPr>
            <a:xfrm>
              <a:off x="10799853" y="4814928"/>
              <a:ext cx="58501" cy="253051"/>
            </a:xfrm>
            <a:custGeom>
              <a:avLst/>
              <a:gdLst>
                <a:gd name="connsiteX0" fmla="*/ 58827 w 58501"/>
                <a:gd name="connsiteY0" fmla="*/ 126623 h 253051"/>
                <a:gd name="connsiteX1" fmla="*/ 42184 w 58501"/>
                <a:gd name="connsiteY1" fmla="*/ 47671 h 253051"/>
                <a:gd name="connsiteX2" fmla="*/ 2847 w 58501"/>
                <a:gd name="connsiteY2" fmla="*/ 97 h 253051"/>
                <a:gd name="connsiteX3" fmla="*/ 326 w 58501"/>
                <a:gd name="connsiteY3" fmla="*/ 2628 h 253051"/>
                <a:gd name="connsiteX4" fmla="*/ 5117 w 58501"/>
                <a:gd name="connsiteY4" fmla="*/ 8448 h 253051"/>
                <a:gd name="connsiteX5" fmla="*/ 44202 w 58501"/>
                <a:gd name="connsiteY5" fmla="*/ 126623 h 253051"/>
                <a:gd name="connsiteX6" fmla="*/ 3604 w 58501"/>
                <a:gd name="connsiteY6" fmla="*/ 246316 h 253051"/>
                <a:gd name="connsiteX7" fmla="*/ 326 w 58501"/>
                <a:gd name="connsiteY7" fmla="*/ 250618 h 253051"/>
                <a:gd name="connsiteX8" fmla="*/ 2847 w 58501"/>
                <a:gd name="connsiteY8" fmla="*/ 253148 h 253051"/>
                <a:gd name="connsiteX9" fmla="*/ 42941 w 58501"/>
                <a:gd name="connsiteY9" fmla="*/ 203803 h 253051"/>
                <a:gd name="connsiteX10" fmla="*/ 58827 w 58501"/>
                <a:gd name="connsiteY10" fmla="*/ 12662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827" y="126623"/>
                  </a:moveTo>
                  <a:cubicBezTo>
                    <a:pt x="58827" y="106885"/>
                    <a:pt x="56053" y="76265"/>
                    <a:pt x="42184" y="47671"/>
                  </a:cubicBezTo>
                  <a:cubicBezTo>
                    <a:pt x="27055" y="16545"/>
                    <a:pt x="5369" y="97"/>
                    <a:pt x="2847" y="97"/>
                  </a:cubicBezTo>
                  <a:cubicBezTo>
                    <a:pt x="1334" y="97"/>
                    <a:pt x="326" y="1109"/>
                    <a:pt x="326" y="2628"/>
                  </a:cubicBezTo>
                  <a:cubicBezTo>
                    <a:pt x="326" y="3387"/>
                    <a:pt x="326" y="3893"/>
                    <a:pt x="5117" y="8448"/>
                  </a:cubicBezTo>
                  <a:cubicBezTo>
                    <a:pt x="29829" y="33500"/>
                    <a:pt x="44202" y="73735"/>
                    <a:pt x="44202" y="126623"/>
                  </a:cubicBezTo>
                  <a:cubicBezTo>
                    <a:pt x="44202" y="169894"/>
                    <a:pt x="34872" y="214431"/>
                    <a:pt x="3604" y="246316"/>
                  </a:cubicBezTo>
                  <a:cubicBezTo>
                    <a:pt x="326" y="249352"/>
                    <a:pt x="326" y="249858"/>
                    <a:pt x="326" y="250618"/>
                  </a:cubicBezTo>
                  <a:cubicBezTo>
                    <a:pt x="326" y="252136"/>
                    <a:pt x="1334" y="253148"/>
                    <a:pt x="2847" y="253148"/>
                  </a:cubicBezTo>
                  <a:cubicBezTo>
                    <a:pt x="5369" y="253148"/>
                    <a:pt x="28063" y="235941"/>
                    <a:pt x="42941" y="203803"/>
                  </a:cubicBezTo>
                  <a:cubicBezTo>
                    <a:pt x="55801" y="175968"/>
                    <a:pt x="58827" y="147879"/>
                    <a:pt x="58827" y="126623"/>
                  </a:cubicBezTo>
                  <a:close/>
                </a:path>
              </a:pathLst>
            </a:custGeom>
            <a:solidFill>
              <a:srgbClr val="000000"/>
            </a:solidFill>
            <a:ln w="25288"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8FCACD33-B3A5-6E10-61AD-73C40050D702}"/>
                </a:ext>
              </a:extLst>
            </p:cNvPr>
            <p:cNvSpPr/>
            <p:nvPr>
              <p:custDataLst>
                <p:tags r:id="rId54"/>
              </p:custDataLst>
            </p:nvPr>
          </p:nvSpPr>
          <p:spPr>
            <a:xfrm>
              <a:off x="6436542" y="5568797"/>
              <a:ext cx="167686" cy="59213"/>
            </a:xfrm>
            <a:custGeom>
              <a:avLst/>
              <a:gdLst>
                <a:gd name="connsiteX0" fmla="*/ 159266 w 167686"/>
                <a:gd name="connsiteY0" fmla="*/ 10245 h 59213"/>
                <a:gd name="connsiteX1" fmla="*/ 167840 w 167686"/>
                <a:gd name="connsiteY1" fmla="*/ 5184 h 59213"/>
                <a:gd name="connsiteX2" fmla="*/ 159519 w 167686"/>
                <a:gd name="connsiteY2" fmla="*/ 123 h 59213"/>
                <a:gd name="connsiteX3" fmla="*/ 8475 w 167686"/>
                <a:gd name="connsiteY3" fmla="*/ 123 h 59213"/>
                <a:gd name="connsiteX4" fmla="*/ 153 w 167686"/>
                <a:gd name="connsiteY4" fmla="*/ 5184 h 59213"/>
                <a:gd name="connsiteX5" fmla="*/ 8727 w 167686"/>
                <a:gd name="connsiteY5" fmla="*/ 10245 h 59213"/>
                <a:gd name="connsiteX6" fmla="*/ 159266 w 167686"/>
                <a:gd name="connsiteY6" fmla="*/ 10245 h 59213"/>
                <a:gd name="connsiteX7" fmla="*/ 159519 w 167686"/>
                <a:gd name="connsiteY7" fmla="*/ 59337 h 59213"/>
                <a:gd name="connsiteX8" fmla="*/ 167840 w 167686"/>
                <a:gd name="connsiteY8" fmla="*/ 54276 h 59213"/>
                <a:gd name="connsiteX9" fmla="*/ 159266 w 167686"/>
                <a:gd name="connsiteY9" fmla="*/ 49215 h 59213"/>
                <a:gd name="connsiteX10" fmla="*/ 8727 w 167686"/>
                <a:gd name="connsiteY10" fmla="*/ 49215 h 59213"/>
                <a:gd name="connsiteX11" fmla="*/ 153 w 167686"/>
                <a:gd name="connsiteY11" fmla="*/ 54276 h 59213"/>
                <a:gd name="connsiteX12" fmla="*/ 8475 w 167686"/>
                <a:gd name="connsiteY12" fmla="*/ 59337 h 59213"/>
                <a:gd name="connsiteX13" fmla="*/ 159519 w 167686"/>
                <a:gd name="connsiteY13" fmla="*/ 5933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86" h="59213">
                  <a:moveTo>
                    <a:pt x="159266" y="10245"/>
                  </a:moveTo>
                  <a:cubicBezTo>
                    <a:pt x="163049" y="10245"/>
                    <a:pt x="167840" y="10245"/>
                    <a:pt x="167840" y="5184"/>
                  </a:cubicBezTo>
                  <a:cubicBezTo>
                    <a:pt x="167840" y="123"/>
                    <a:pt x="163049" y="123"/>
                    <a:pt x="159519" y="123"/>
                  </a:cubicBezTo>
                  <a:lnTo>
                    <a:pt x="8475" y="123"/>
                  </a:lnTo>
                  <a:cubicBezTo>
                    <a:pt x="4944" y="123"/>
                    <a:pt x="153" y="123"/>
                    <a:pt x="153" y="5184"/>
                  </a:cubicBezTo>
                  <a:cubicBezTo>
                    <a:pt x="153" y="10245"/>
                    <a:pt x="4944" y="10245"/>
                    <a:pt x="8727" y="10245"/>
                  </a:cubicBezTo>
                  <a:lnTo>
                    <a:pt x="159266" y="10245"/>
                  </a:lnTo>
                  <a:close/>
                  <a:moveTo>
                    <a:pt x="159519" y="59337"/>
                  </a:moveTo>
                  <a:cubicBezTo>
                    <a:pt x="163049" y="59337"/>
                    <a:pt x="167840" y="59337"/>
                    <a:pt x="167840" y="54276"/>
                  </a:cubicBezTo>
                  <a:cubicBezTo>
                    <a:pt x="167840" y="49215"/>
                    <a:pt x="163049" y="49215"/>
                    <a:pt x="159266" y="49215"/>
                  </a:cubicBezTo>
                  <a:lnTo>
                    <a:pt x="8727" y="49215"/>
                  </a:lnTo>
                  <a:cubicBezTo>
                    <a:pt x="4944" y="49215"/>
                    <a:pt x="153" y="49215"/>
                    <a:pt x="153" y="54276"/>
                  </a:cubicBezTo>
                  <a:cubicBezTo>
                    <a:pt x="153" y="59337"/>
                    <a:pt x="4944" y="59337"/>
                    <a:pt x="8475" y="59337"/>
                  </a:cubicBezTo>
                  <a:lnTo>
                    <a:pt x="159519" y="59337"/>
                  </a:lnTo>
                  <a:close/>
                </a:path>
              </a:pathLst>
            </a:custGeom>
            <a:solidFill>
              <a:srgbClr val="000000"/>
            </a:solidFill>
            <a:ln w="25288"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8646D949-1FBE-D660-6CE5-2BE28E828DAC}"/>
                </a:ext>
              </a:extLst>
            </p:cNvPr>
            <p:cNvSpPr/>
            <p:nvPr>
              <p:custDataLst>
                <p:tags r:id="rId55"/>
              </p:custDataLst>
            </p:nvPr>
          </p:nvSpPr>
          <p:spPr>
            <a:xfrm>
              <a:off x="6709519" y="5593343"/>
              <a:ext cx="154069" cy="10122"/>
            </a:xfrm>
            <a:custGeom>
              <a:avLst/>
              <a:gdLst>
                <a:gd name="connsiteX0" fmla="*/ 145408 w 154069"/>
                <a:gd name="connsiteY0" fmla="*/ 10245 h 10122"/>
                <a:gd name="connsiteX1" fmla="*/ 154234 w 154069"/>
                <a:gd name="connsiteY1" fmla="*/ 5184 h 10122"/>
                <a:gd name="connsiteX2" fmla="*/ 145408 w 154069"/>
                <a:gd name="connsiteY2" fmla="*/ 123 h 10122"/>
                <a:gd name="connsiteX3" fmla="*/ 8990 w 154069"/>
                <a:gd name="connsiteY3" fmla="*/ 123 h 10122"/>
                <a:gd name="connsiteX4" fmla="*/ 164 w 154069"/>
                <a:gd name="connsiteY4" fmla="*/ 5184 h 10122"/>
                <a:gd name="connsiteX5" fmla="*/ 8990 w 154069"/>
                <a:gd name="connsiteY5" fmla="*/ 10245 h 10122"/>
                <a:gd name="connsiteX6" fmla="*/ 145408 w 154069"/>
                <a:gd name="connsiteY6" fmla="*/ 1024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69" h="10122">
                  <a:moveTo>
                    <a:pt x="145408" y="10245"/>
                  </a:moveTo>
                  <a:cubicBezTo>
                    <a:pt x="149695" y="10245"/>
                    <a:pt x="154234" y="10245"/>
                    <a:pt x="154234" y="5184"/>
                  </a:cubicBezTo>
                  <a:cubicBezTo>
                    <a:pt x="154234" y="123"/>
                    <a:pt x="149695" y="123"/>
                    <a:pt x="145408" y="123"/>
                  </a:cubicBezTo>
                  <a:lnTo>
                    <a:pt x="8990" y="123"/>
                  </a:lnTo>
                  <a:cubicBezTo>
                    <a:pt x="4703" y="123"/>
                    <a:pt x="164" y="123"/>
                    <a:pt x="164" y="5184"/>
                  </a:cubicBezTo>
                  <a:cubicBezTo>
                    <a:pt x="164" y="10245"/>
                    <a:pt x="4703" y="10245"/>
                    <a:pt x="8990" y="10245"/>
                  </a:cubicBezTo>
                  <a:lnTo>
                    <a:pt x="145408" y="10245"/>
                  </a:lnTo>
                  <a:close/>
                </a:path>
              </a:pathLst>
            </a:custGeom>
            <a:solidFill>
              <a:srgbClr val="000000"/>
            </a:solidFill>
            <a:ln w="25288"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4A2D4BD8-BA6A-74C5-DA80-5945B9138A9C}"/>
                </a:ext>
              </a:extLst>
            </p:cNvPr>
            <p:cNvSpPr/>
            <p:nvPr>
              <p:custDataLst>
                <p:tags r:id="rId56"/>
              </p:custDataLst>
            </p:nvPr>
          </p:nvSpPr>
          <p:spPr>
            <a:xfrm>
              <a:off x="7054827" y="5267234"/>
              <a:ext cx="107848" cy="79888"/>
            </a:xfrm>
            <a:custGeom>
              <a:avLst/>
              <a:gdLst>
                <a:gd name="connsiteX0" fmla="*/ 13416 w 107848"/>
                <a:gd name="connsiteY0" fmla="*/ 67068 h 79888"/>
                <a:gd name="connsiteX1" fmla="*/ 11651 w 107848"/>
                <a:gd name="connsiteY1" fmla="*/ 74330 h 79888"/>
                <a:gd name="connsiteX2" fmla="*/ 17653 w 107848"/>
                <a:gd name="connsiteY2" fmla="*/ 79999 h 79888"/>
                <a:gd name="connsiteX3" fmla="*/ 24537 w 107848"/>
                <a:gd name="connsiteY3" fmla="*/ 76102 h 79888"/>
                <a:gd name="connsiteX4" fmla="*/ 27714 w 107848"/>
                <a:gd name="connsiteY4" fmla="*/ 65119 h 79888"/>
                <a:gd name="connsiteX5" fmla="*/ 31597 w 107848"/>
                <a:gd name="connsiteY5" fmla="*/ 49177 h 79888"/>
                <a:gd name="connsiteX6" fmla="*/ 34598 w 107848"/>
                <a:gd name="connsiteY6" fmla="*/ 37309 h 79888"/>
                <a:gd name="connsiteX7" fmla="*/ 42011 w 107848"/>
                <a:gd name="connsiteY7" fmla="*/ 21367 h 79888"/>
                <a:gd name="connsiteX8" fmla="*/ 68488 w 107848"/>
                <a:gd name="connsiteY8" fmla="*/ 5070 h 79888"/>
                <a:gd name="connsiteX9" fmla="*/ 78902 w 107848"/>
                <a:gd name="connsiteY9" fmla="*/ 17470 h 79888"/>
                <a:gd name="connsiteX10" fmla="*/ 68488 w 107848"/>
                <a:gd name="connsiteY10" fmla="*/ 55200 h 79888"/>
                <a:gd name="connsiteX11" fmla="*/ 65841 w 107848"/>
                <a:gd name="connsiteY11" fmla="*/ 64765 h 79888"/>
                <a:gd name="connsiteX12" fmla="*/ 82609 w 107848"/>
                <a:gd name="connsiteY12" fmla="*/ 79999 h 79888"/>
                <a:gd name="connsiteX13" fmla="*/ 108027 w 107848"/>
                <a:gd name="connsiteY13" fmla="*/ 52897 h 79888"/>
                <a:gd name="connsiteX14" fmla="*/ 105203 w 107848"/>
                <a:gd name="connsiteY14" fmla="*/ 50594 h 79888"/>
                <a:gd name="connsiteX15" fmla="*/ 101849 w 107848"/>
                <a:gd name="connsiteY15" fmla="*/ 53605 h 79888"/>
                <a:gd name="connsiteX16" fmla="*/ 83139 w 107848"/>
                <a:gd name="connsiteY16" fmla="*/ 75039 h 79888"/>
                <a:gd name="connsiteX17" fmla="*/ 78726 w 107848"/>
                <a:gd name="connsiteY17" fmla="*/ 68839 h 79888"/>
                <a:gd name="connsiteX18" fmla="*/ 82786 w 107848"/>
                <a:gd name="connsiteY18" fmla="*/ 54491 h 79888"/>
                <a:gd name="connsiteX19" fmla="*/ 92141 w 107848"/>
                <a:gd name="connsiteY19" fmla="*/ 20304 h 79888"/>
                <a:gd name="connsiteX20" fmla="*/ 69194 w 107848"/>
                <a:gd name="connsiteY20" fmla="*/ 110 h 79888"/>
                <a:gd name="connsiteX21" fmla="*/ 39364 w 107848"/>
                <a:gd name="connsiteY21" fmla="*/ 16230 h 79888"/>
                <a:gd name="connsiteX22" fmla="*/ 20477 w 107848"/>
                <a:gd name="connsiteY22" fmla="*/ 110 h 79888"/>
                <a:gd name="connsiteX23" fmla="*/ 6532 w 107848"/>
                <a:gd name="connsiteY23" fmla="*/ 9676 h 79888"/>
                <a:gd name="connsiteX24" fmla="*/ 178 w 107848"/>
                <a:gd name="connsiteY24" fmla="*/ 27212 h 79888"/>
                <a:gd name="connsiteX25" fmla="*/ 3179 w 107848"/>
                <a:gd name="connsiteY25" fmla="*/ 29515 h 79888"/>
                <a:gd name="connsiteX26" fmla="*/ 7062 w 107848"/>
                <a:gd name="connsiteY26" fmla="*/ 24201 h 79888"/>
                <a:gd name="connsiteX27" fmla="*/ 19947 w 107848"/>
                <a:gd name="connsiteY27" fmla="*/ 5070 h 79888"/>
                <a:gd name="connsiteX28" fmla="*/ 25772 w 107848"/>
                <a:gd name="connsiteY28" fmla="*/ 13750 h 79888"/>
                <a:gd name="connsiteX29" fmla="*/ 22948 w 107848"/>
                <a:gd name="connsiteY29" fmla="*/ 28452 h 79888"/>
                <a:gd name="connsiteX30" fmla="*/ 19065 w 107848"/>
                <a:gd name="connsiteY30" fmla="*/ 44394 h 79888"/>
                <a:gd name="connsiteX31" fmla="*/ 13416 w 107848"/>
                <a:gd name="connsiteY31" fmla="*/ 6706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48" h="79888">
                  <a:moveTo>
                    <a:pt x="13416" y="67068"/>
                  </a:moveTo>
                  <a:cubicBezTo>
                    <a:pt x="12710" y="69371"/>
                    <a:pt x="11651" y="73799"/>
                    <a:pt x="11651" y="74330"/>
                  </a:cubicBezTo>
                  <a:cubicBezTo>
                    <a:pt x="11651" y="78227"/>
                    <a:pt x="14829" y="79999"/>
                    <a:pt x="17653" y="79999"/>
                  </a:cubicBezTo>
                  <a:cubicBezTo>
                    <a:pt x="20830" y="79999"/>
                    <a:pt x="23654" y="77696"/>
                    <a:pt x="24537" y="76102"/>
                  </a:cubicBezTo>
                  <a:cubicBezTo>
                    <a:pt x="25419" y="74507"/>
                    <a:pt x="26831" y="68839"/>
                    <a:pt x="27714" y="65119"/>
                  </a:cubicBezTo>
                  <a:cubicBezTo>
                    <a:pt x="28596" y="61754"/>
                    <a:pt x="30538" y="53605"/>
                    <a:pt x="31597" y="49177"/>
                  </a:cubicBezTo>
                  <a:cubicBezTo>
                    <a:pt x="32656" y="45280"/>
                    <a:pt x="33715" y="41383"/>
                    <a:pt x="34598" y="37309"/>
                  </a:cubicBezTo>
                  <a:cubicBezTo>
                    <a:pt x="36540" y="30046"/>
                    <a:pt x="36893" y="28629"/>
                    <a:pt x="42011" y="21367"/>
                  </a:cubicBezTo>
                  <a:cubicBezTo>
                    <a:pt x="46954" y="14281"/>
                    <a:pt x="55250" y="5070"/>
                    <a:pt x="68488" y="5070"/>
                  </a:cubicBezTo>
                  <a:cubicBezTo>
                    <a:pt x="78726" y="5070"/>
                    <a:pt x="78902" y="14104"/>
                    <a:pt x="78902" y="17470"/>
                  </a:cubicBezTo>
                  <a:cubicBezTo>
                    <a:pt x="78902" y="28098"/>
                    <a:pt x="71312" y="47760"/>
                    <a:pt x="68488" y="55200"/>
                  </a:cubicBezTo>
                  <a:cubicBezTo>
                    <a:pt x="66547" y="60159"/>
                    <a:pt x="65841" y="61754"/>
                    <a:pt x="65841" y="64765"/>
                  </a:cubicBezTo>
                  <a:cubicBezTo>
                    <a:pt x="65841" y="74153"/>
                    <a:pt x="73607" y="79999"/>
                    <a:pt x="82609" y="79999"/>
                  </a:cubicBezTo>
                  <a:cubicBezTo>
                    <a:pt x="100260" y="79999"/>
                    <a:pt x="108027" y="55554"/>
                    <a:pt x="108027" y="52897"/>
                  </a:cubicBezTo>
                  <a:cubicBezTo>
                    <a:pt x="108027" y="50594"/>
                    <a:pt x="105732" y="50594"/>
                    <a:pt x="105203" y="50594"/>
                  </a:cubicBezTo>
                  <a:cubicBezTo>
                    <a:pt x="102732" y="50594"/>
                    <a:pt x="102555" y="51657"/>
                    <a:pt x="101849" y="53605"/>
                  </a:cubicBezTo>
                  <a:cubicBezTo>
                    <a:pt x="97789" y="67776"/>
                    <a:pt x="90199" y="75039"/>
                    <a:pt x="83139" y="75039"/>
                  </a:cubicBezTo>
                  <a:cubicBezTo>
                    <a:pt x="79432" y="75039"/>
                    <a:pt x="78726" y="72559"/>
                    <a:pt x="78726" y="68839"/>
                  </a:cubicBezTo>
                  <a:cubicBezTo>
                    <a:pt x="78726" y="64765"/>
                    <a:pt x="79608" y="62462"/>
                    <a:pt x="82786" y="54491"/>
                  </a:cubicBezTo>
                  <a:cubicBezTo>
                    <a:pt x="84904" y="49000"/>
                    <a:pt x="92141" y="30224"/>
                    <a:pt x="92141" y="20304"/>
                  </a:cubicBezTo>
                  <a:cubicBezTo>
                    <a:pt x="92141" y="3122"/>
                    <a:pt x="78549" y="110"/>
                    <a:pt x="69194" y="110"/>
                  </a:cubicBezTo>
                  <a:cubicBezTo>
                    <a:pt x="54544" y="110"/>
                    <a:pt x="44659" y="9144"/>
                    <a:pt x="39364" y="16230"/>
                  </a:cubicBezTo>
                  <a:cubicBezTo>
                    <a:pt x="38128" y="4007"/>
                    <a:pt x="27714" y="110"/>
                    <a:pt x="20477" y="110"/>
                  </a:cubicBezTo>
                  <a:cubicBezTo>
                    <a:pt x="12887" y="110"/>
                    <a:pt x="8827" y="5602"/>
                    <a:pt x="6532" y="9676"/>
                  </a:cubicBezTo>
                  <a:cubicBezTo>
                    <a:pt x="2649" y="16230"/>
                    <a:pt x="178" y="26327"/>
                    <a:pt x="178" y="27212"/>
                  </a:cubicBezTo>
                  <a:cubicBezTo>
                    <a:pt x="178" y="29515"/>
                    <a:pt x="2649" y="29515"/>
                    <a:pt x="3179" y="29515"/>
                  </a:cubicBezTo>
                  <a:cubicBezTo>
                    <a:pt x="5650" y="29515"/>
                    <a:pt x="5826" y="28984"/>
                    <a:pt x="7062" y="24201"/>
                  </a:cubicBezTo>
                  <a:cubicBezTo>
                    <a:pt x="9710" y="13750"/>
                    <a:pt x="13063" y="5070"/>
                    <a:pt x="19947" y="5070"/>
                  </a:cubicBezTo>
                  <a:cubicBezTo>
                    <a:pt x="24537" y="5070"/>
                    <a:pt x="25772" y="8967"/>
                    <a:pt x="25772" y="13750"/>
                  </a:cubicBezTo>
                  <a:cubicBezTo>
                    <a:pt x="25772" y="17115"/>
                    <a:pt x="24184" y="23670"/>
                    <a:pt x="22948" y="28452"/>
                  </a:cubicBezTo>
                  <a:cubicBezTo>
                    <a:pt x="21713" y="33235"/>
                    <a:pt x="19947" y="40497"/>
                    <a:pt x="19065" y="44394"/>
                  </a:cubicBezTo>
                  <a:lnTo>
                    <a:pt x="13416" y="67068"/>
                  </a:lnTo>
                  <a:close/>
                </a:path>
              </a:pathLst>
            </a:custGeom>
            <a:solidFill>
              <a:srgbClr val="000000"/>
            </a:solidFill>
            <a:ln w="25288"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E84DD0FC-C889-D2DD-14AA-4F236A47BC89}"/>
                </a:ext>
              </a:extLst>
            </p:cNvPr>
            <p:cNvSpPr/>
            <p:nvPr>
              <p:custDataLst>
                <p:tags r:id="rId57"/>
              </p:custDataLst>
            </p:nvPr>
          </p:nvSpPr>
          <p:spPr>
            <a:xfrm>
              <a:off x="6940861" y="5421266"/>
              <a:ext cx="335625" cy="354271"/>
            </a:xfrm>
            <a:custGeom>
              <a:avLst/>
              <a:gdLst>
                <a:gd name="connsiteX0" fmla="*/ 305287 w 335625"/>
                <a:gd name="connsiteY0" fmla="*/ 354385 h 354271"/>
                <a:gd name="connsiteX1" fmla="*/ 335798 w 335625"/>
                <a:gd name="connsiteY1" fmla="*/ 273409 h 354271"/>
                <a:gd name="connsiteX2" fmla="*/ 329494 w 335625"/>
                <a:gd name="connsiteY2" fmla="*/ 273409 h 354271"/>
                <a:gd name="connsiteX3" fmla="*/ 263933 w 335625"/>
                <a:gd name="connsiteY3" fmla="*/ 324525 h 354271"/>
                <a:gd name="connsiteX4" fmla="*/ 185511 w 335625"/>
                <a:gd name="connsiteY4" fmla="*/ 332369 h 354271"/>
                <a:gd name="connsiteX5" fmla="*/ 33458 w 335625"/>
                <a:gd name="connsiteY5" fmla="*/ 332369 h 354271"/>
                <a:gd name="connsiteX6" fmla="*/ 161808 w 335625"/>
                <a:gd name="connsiteY6" fmla="*/ 181298 h 354271"/>
                <a:gd name="connsiteX7" fmla="*/ 164077 w 335625"/>
                <a:gd name="connsiteY7" fmla="*/ 177249 h 354271"/>
                <a:gd name="connsiteX8" fmla="*/ 162312 w 335625"/>
                <a:gd name="connsiteY8" fmla="*/ 173453 h 354271"/>
                <a:gd name="connsiteX9" fmla="*/ 44806 w 335625"/>
                <a:gd name="connsiteY9" fmla="*/ 12260 h 354271"/>
                <a:gd name="connsiteX10" fmla="*/ 182989 w 335625"/>
                <a:gd name="connsiteY10" fmla="*/ 12260 h 354271"/>
                <a:gd name="connsiteX11" fmla="*/ 241995 w 335625"/>
                <a:gd name="connsiteY11" fmla="*/ 16309 h 354271"/>
                <a:gd name="connsiteX12" fmla="*/ 297470 w 335625"/>
                <a:gd name="connsiteY12" fmla="*/ 35288 h 354271"/>
                <a:gd name="connsiteX13" fmla="*/ 329494 w 335625"/>
                <a:gd name="connsiteY13" fmla="*/ 71221 h 354271"/>
                <a:gd name="connsiteX14" fmla="*/ 335798 w 335625"/>
                <a:gd name="connsiteY14" fmla="*/ 71221 h 354271"/>
                <a:gd name="connsiteX15" fmla="*/ 305287 w 335625"/>
                <a:gd name="connsiteY15" fmla="*/ 113 h 354271"/>
                <a:gd name="connsiteX16" fmla="*/ 7234 w 335625"/>
                <a:gd name="connsiteY16" fmla="*/ 113 h 354271"/>
                <a:gd name="connsiteX17" fmla="*/ 425 w 335625"/>
                <a:gd name="connsiteY17" fmla="*/ 1885 h 354271"/>
                <a:gd name="connsiteX18" fmla="*/ 173 w 335625"/>
                <a:gd name="connsiteY18" fmla="*/ 10235 h 354271"/>
                <a:gd name="connsiteX19" fmla="*/ 133566 w 335625"/>
                <a:gd name="connsiteY19" fmla="*/ 193444 h 354271"/>
                <a:gd name="connsiteX20" fmla="*/ 2947 w 335625"/>
                <a:gd name="connsiteY20" fmla="*/ 347046 h 354271"/>
                <a:gd name="connsiteX21" fmla="*/ 425 w 335625"/>
                <a:gd name="connsiteY21" fmla="*/ 351601 h 354271"/>
                <a:gd name="connsiteX22" fmla="*/ 7234 w 335625"/>
                <a:gd name="connsiteY22" fmla="*/ 354385 h 354271"/>
                <a:gd name="connsiteX23" fmla="*/ 305287 w 335625"/>
                <a:gd name="connsiteY23" fmla="*/ 354385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625" h="354271">
                  <a:moveTo>
                    <a:pt x="305287" y="354385"/>
                  </a:moveTo>
                  <a:lnTo>
                    <a:pt x="335798" y="273409"/>
                  </a:lnTo>
                  <a:lnTo>
                    <a:pt x="329494" y="273409"/>
                  </a:lnTo>
                  <a:cubicBezTo>
                    <a:pt x="319660" y="299726"/>
                    <a:pt x="292931" y="316933"/>
                    <a:pt x="263933" y="324525"/>
                  </a:cubicBezTo>
                  <a:cubicBezTo>
                    <a:pt x="258637" y="325790"/>
                    <a:pt x="233926" y="332369"/>
                    <a:pt x="185511" y="332369"/>
                  </a:cubicBezTo>
                  <a:lnTo>
                    <a:pt x="33458" y="332369"/>
                  </a:lnTo>
                  <a:lnTo>
                    <a:pt x="161808" y="181298"/>
                  </a:lnTo>
                  <a:cubicBezTo>
                    <a:pt x="163573" y="179274"/>
                    <a:pt x="164077" y="178514"/>
                    <a:pt x="164077" y="177249"/>
                  </a:cubicBezTo>
                  <a:cubicBezTo>
                    <a:pt x="164077" y="176743"/>
                    <a:pt x="164077" y="175984"/>
                    <a:pt x="162312" y="173453"/>
                  </a:cubicBezTo>
                  <a:lnTo>
                    <a:pt x="44806" y="12260"/>
                  </a:lnTo>
                  <a:lnTo>
                    <a:pt x="182989" y="12260"/>
                  </a:lnTo>
                  <a:cubicBezTo>
                    <a:pt x="216779" y="12260"/>
                    <a:pt x="239725" y="15803"/>
                    <a:pt x="241995" y="16309"/>
                  </a:cubicBezTo>
                  <a:cubicBezTo>
                    <a:pt x="255611" y="18333"/>
                    <a:pt x="277549" y="22635"/>
                    <a:pt x="297470" y="35288"/>
                  </a:cubicBezTo>
                  <a:cubicBezTo>
                    <a:pt x="303774" y="39336"/>
                    <a:pt x="320921" y="50724"/>
                    <a:pt x="329494" y="71221"/>
                  </a:cubicBezTo>
                  <a:lnTo>
                    <a:pt x="335798" y="71221"/>
                  </a:lnTo>
                  <a:lnTo>
                    <a:pt x="305287" y="113"/>
                  </a:lnTo>
                  <a:lnTo>
                    <a:pt x="7234" y="113"/>
                  </a:lnTo>
                  <a:cubicBezTo>
                    <a:pt x="1434" y="113"/>
                    <a:pt x="1182" y="366"/>
                    <a:pt x="425" y="1885"/>
                  </a:cubicBezTo>
                  <a:cubicBezTo>
                    <a:pt x="173" y="2644"/>
                    <a:pt x="173" y="7452"/>
                    <a:pt x="173" y="10235"/>
                  </a:cubicBezTo>
                  <a:lnTo>
                    <a:pt x="133566" y="193444"/>
                  </a:lnTo>
                  <a:lnTo>
                    <a:pt x="2947" y="347046"/>
                  </a:lnTo>
                  <a:cubicBezTo>
                    <a:pt x="425" y="350083"/>
                    <a:pt x="425" y="351348"/>
                    <a:pt x="425" y="351601"/>
                  </a:cubicBezTo>
                  <a:cubicBezTo>
                    <a:pt x="425" y="354385"/>
                    <a:pt x="2695" y="354385"/>
                    <a:pt x="7234" y="354385"/>
                  </a:cubicBezTo>
                  <a:lnTo>
                    <a:pt x="305287" y="354385"/>
                  </a:lnTo>
                  <a:close/>
                </a:path>
              </a:pathLst>
            </a:custGeom>
            <a:solidFill>
              <a:srgbClr val="000000"/>
            </a:solidFill>
            <a:ln w="25288"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29B58FAB-495C-30CF-D18D-8D51A6868E2B}"/>
                </a:ext>
              </a:extLst>
            </p:cNvPr>
            <p:cNvSpPr/>
            <p:nvPr>
              <p:custDataLst>
                <p:tags r:id="rId58"/>
              </p:custDataLst>
            </p:nvPr>
          </p:nvSpPr>
          <p:spPr>
            <a:xfrm>
              <a:off x="6953824" y="5842791"/>
              <a:ext cx="53483" cy="119212"/>
            </a:xfrm>
            <a:custGeom>
              <a:avLst/>
              <a:gdLst>
                <a:gd name="connsiteX0" fmla="*/ 49068 w 53483"/>
                <a:gd name="connsiteY0" fmla="*/ 6866 h 119212"/>
                <a:gd name="connsiteX1" fmla="*/ 42007 w 53483"/>
                <a:gd name="connsiteY1" fmla="*/ 135 h 119212"/>
                <a:gd name="connsiteX2" fmla="*/ 32123 w 53483"/>
                <a:gd name="connsiteY2" fmla="*/ 9877 h 119212"/>
                <a:gd name="connsiteX3" fmla="*/ 39183 w 53483"/>
                <a:gd name="connsiteY3" fmla="*/ 16608 h 119212"/>
                <a:gd name="connsiteX4" fmla="*/ 49068 w 53483"/>
                <a:gd name="connsiteY4" fmla="*/ 6866 h 119212"/>
                <a:gd name="connsiteX5" fmla="*/ 13059 w 53483"/>
                <a:gd name="connsiteY5" fmla="*/ 96851 h 119212"/>
                <a:gd name="connsiteX6" fmla="*/ 11471 w 53483"/>
                <a:gd name="connsiteY6" fmla="*/ 104290 h 119212"/>
                <a:gd name="connsiteX7" fmla="*/ 28239 w 53483"/>
                <a:gd name="connsiteY7" fmla="*/ 119347 h 119212"/>
                <a:gd name="connsiteX8" fmla="*/ 53657 w 53483"/>
                <a:gd name="connsiteY8" fmla="*/ 92245 h 119212"/>
                <a:gd name="connsiteX9" fmla="*/ 50833 w 53483"/>
                <a:gd name="connsiteY9" fmla="*/ 89942 h 119212"/>
                <a:gd name="connsiteX10" fmla="*/ 47479 w 53483"/>
                <a:gd name="connsiteY10" fmla="*/ 92954 h 119212"/>
                <a:gd name="connsiteX11" fmla="*/ 28769 w 53483"/>
                <a:gd name="connsiteY11" fmla="*/ 114387 h 119212"/>
                <a:gd name="connsiteX12" fmla="*/ 24356 w 53483"/>
                <a:gd name="connsiteY12" fmla="*/ 108187 h 119212"/>
                <a:gd name="connsiteX13" fmla="*/ 27180 w 53483"/>
                <a:gd name="connsiteY13" fmla="*/ 96851 h 119212"/>
                <a:gd name="connsiteX14" fmla="*/ 32829 w 53483"/>
                <a:gd name="connsiteY14" fmla="*/ 82680 h 119212"/>
                <a:gd name="connsiteX15" fmla="*/ 41478 w 53483"/>
                <a:gd name="connsiteY15" fmla="*/ 60184 h 119212"/>
                <a:gd name="connsiteX16" fmla="*/ 42537 w 53483"/>
                <a:gd name="connsiteY16" fmla="*/ 54515 h 119212"/>
                <a:gd name="connsiteX17" fmla="*/ 25768 w 53483"/>
                <a:gd name="connsiteY17" fmla="*/ 39459 h 119212"/>
                <a:gd name="connsiteX18" fmla="*/ 174 w 53483"/>
                <a:gd name="connsiteY18" fmla="*/ 66561 h 119212"/>
                <a:gd name="connsiteX19" fmla="*/ 3175 w 53483"/>
                <a:gd name="connsiteY19" fmla="*/ 68863 h 119212"/>
                <a:gd name="connsiteX20" fmla="*/ 6352 w 53483"/>
                <a:gd name="connsiteY20" fmla="*/ 66029 h 119212"/>
                <a:gd name="connsiteX21" fmla="*/ 25239 w 53483"/>
                <a:gd name="connsiteY21" fmla="*/ 44419 h 119212"/>
                <a:gd name="connsiteX22" fmla="*/ 29652 w 53483"/>
                <a:gd name="connsiteY22" fmla="*/ 50618 h 119212"/>
                <a:gd name="connsiteX23" fmla="*/ 24180 w 53483"/>
                <a:gd name="connsiteY23" fmla="*/ 68332 h 119212"/>
                <a:gd name="connsiteX24" fmla="*/ 13059 w 53483"/>
                <a:gd name="connsiteY24" fmla="*/ 9685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83" h="119212">
                  <a:moveTo>
                    <a:pt x="49068" y="6866"/>
                  </a:moveTo>
                  <a:cubicBezTo>
                    <a:pt x="49068" y="4032"/>
                    <a:pt x="46950" y="135"/>
                    <a:pt x="42007" y="135"/>
                  </a:cubicBezTo>
                  <a:cubicBezTo>
                    <a:pt x="37242" y="135"/>
                    <a:pt x="32123" y="4740"/>
                    <a:pt x="32123" y="9877"/>
                  </a:cubicBezTo>
                  <a:cubicBezTo>
                    <a:pt x="32123" y="12888"/>
                    <a:pt x="34417" y="16608"/>
                    <a:pt x="39183" y="16608"/>
                  </a:cubicBezTo>
                  <a:cubicBezTo>
                    <a:pt x="44302" y="16608"/>
                    <a:pt x="49068" y="11648"/>
                    <a:pt x="49068" y="6866"/>
                  </a:cubicBezTo>
                  <a:close/>
                  <a:moveTo>
                    <a:pt x="13059" y="96851"/>
                  </a:moveTo>
                  <a:cubicBezTo>
                    <a:pt x="12353" y="99154"/>
                    <a:pt x="11471" y="101279"/>
                    <a:pt x="11471" y="104290"/>
                  </a:cubicBezTo>
                  <a:cubicBezTo>
                    <a:pt x="11471" y="112616"/>
                    <a:pt x="18531" y="119347"/>
                    <a:pt x="28239" y="119347"/>
                  </a:cubicBezTo>
                  <a:cubicBezTo>
                    <a:pt x="45891" y="119347"/>
                    <a:pt x="53657" y="94902"/>
                    <a:pt x="53657" y="92245"/>
                  </a:cubicBezTo>
                  <a:cubicBezTo>
                    <a:pt x="53657" y="89942"/>
                    <a:pt x="51363" y="89942"/>
                    <a:pt x="50833" y="89942"/>
                  </a:cubicBezTo>
                  <a:cubicBezTo>
                    <a:pt x="48362" y="89942"/>
                    <a:pt x="48185" y="91005"/>
                    <a:pt x="47479" y="92954"/>
                  </a:cubicBezTo>
                  <a:cubicBezTo>
                    <a:pt x="43420" y="107125"/>
                    <a:pt x="35653" y="114387"/>
                    <a:pt x="28769" y="114387"/>
                  </a:cubicBezTo>
                  <a:cubicBezTo>
                    <a:pt x="25239" y="114387"/>
                    <a:pt x="24356" y="112084"/>
                    <a:pt x="24356" y="108187"/>
                  </a:cubicBezTo>
                  <a:cubicBezTo>
                    <a:pt x="24356" y="104113"/>
                    <a:pt x="25592" y="100748"/>
                    <a:pt x="27180" y="96851"/>
                  </a:cubicBezTo>
                  <a:cubicBezTo>
                    <a:pt x="28946" y="92068"/>
                    <a:pt x="30887" y="87285"/>
                    <a:pt x="32829" y="82680"/>
                  </a:cubicBezTo>
                  <a:cubicBezTo>
                    <a:pt x="34417" y="78429"/>
                    <a:pt x="40772" y="62309"/>
                    <a:pt x="41478" y="60184"/>
                  </a:cubicBezTo>
                  <a:cubicBezTo>
                    <a:pt x="42007" y="58412"/>
                    <a:pt x="42537" y="56287"/>
                    <a:pt x="42537" y="54515"/>
                  </a:cubicBezTo>
                  <a:cubicBezTo>
                    <a:pt x="42537" y="46190"/>
                    <a:pt x="35476" y="39459"/>
                    <a:pt x="25768" y="39459"/>
                  </a:cubicBezTo>
                  <a:cubicBezTo>
                    <a:pt x="8294" y="39459"/>
                    <a:pt x="174" y="63549"/>
                    <a:pt x="174" y="66561"/>
                  </a:cubicBezTo>
                  <a:cubicBezTo>
                    <a:pt x="174" y="68863"/>
                    <a:pt x="2645" y="68863"/>
                    <a:pt x="3175" y="68863"/>
                  </a:cubicBezTo>
                  <a:cubicBezTo>
                    <a:pt x="5646" y="68863"/>
                    <a:pt x="5822" y="67978"/>
                    <a:pt x="6352" y="66029"/>
                  </a:cubicBezTo>
                  <a:cubicBezTo>
                    <a:pt x="10941" y="50795"/>
                    <a:pt x="18708" y="44419"/>
                    <a:pt x="25239" y="44419"/>
                  </a:cubicBezTo>
                  <a:cubicBezTo>
                    <a:pt x="28063" y="44419"/>
                    <a:pt x="29652" y="45836"/>
                    <a:pt x="29652" y="50618"/>
                  </a:cubicBezTo>
                  <a:cubicBezTo>
                    <a:pt x="29652" y="54692"/>
                    <a:pt x="28592" y="57350"/>
                    <a:pt x="24180" y="68332"/>
                  </a:cubicBezTo>
                  <a:lnTo>
                    <a:pt x="13059" y="96851"/>
                  </a:lnTo>
                  <a:close/>
                </a:path>
              </a:pathLst>
            </a:custGeom>
            <a:solidFill>
              <a:srgbClr val="000000"/>
            </a:solidFill>
            <a:ln w="25288"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D43077D0-D52F-3AEF-93ED-B5B66E42ED4C}"/>
                </a:ext>
              </a:extLst>
            </p:cNvPr>
            <p:cNvSpPr/>
            <p:nvPr>
              <p:custDataLst>
                <p:tags r:id="rId59"/>
              </p:custDataLst>
            </p:nvPr>
          </p:nvSpPr>
          <p:spPr>
            <a:xfrm>
              <a:off x="7029227" y="5892035"/>
              <a:ext cx="129912" cy="47649"/>
            </a:xfrm>
            <a:custGeom>
              <a:avLst/>
              <a:gdLst>
                <a:gd name="connsiteX0" fmla="*/ 123382 w 129912"/>
                <a:gd name="connsiteY0" fmla="*/ 8814 h 47649"/>
                <a:gd name="connsiteX1" fmla="*/ 130090 w 129912"/>
                <a:gd name="connsiteY1" fmla="*/ 4386 h 47649"/>
                <a:gd name="connsiteX2" fmla="*/ 123559 w 129912"/>
                <a:gd name="connsiteY2" fmla="*/ 135 h 47649"/>
                <a:gd name="connsiteX3" fmla="*/ 6708 w 129912"/>
                <a:gd name="connsiteY3" fmla="*/ 135 h 47649"/>
                <a:gd name="connsiteX4" fmla="*/ 177 w 129912"/>
                <a:gd name="connsiteY4" fmla="*/ 4386 h 47649"/>
                <a:gd name="connsiteX5" fmla="*/ 6884 w 129912"/>
                <a:gd name="connsiteY5" fmla="*/ 8814 h 47649"/>
                <a:gd name="connsiteX6" fmla="*/ 123382 w 129912"/>
                <a:gd name="connsiteY6" fmla="*/ 8814 h 47649"/>
                <a:gd name="connsiteX7" fmla="*/ 123559 w 129912"/>
                <a:gd name="connsiteY7" fmla="*/ 47784 h 47649"/>
                <a:gd name="connsiteX8" fmla="*/ 130090 w 129912"/>
                <a:gd name="connsiteY8" fmla="*/ 43533 h 47649"/>
                <a:gd name="connsiteX9" fmla="*/ 123382 w 129912"/>
                <a:gd name="connsiteY9" fmla="*/ 39105 h 47649"/>
                <a:gd name="connsiteX10" fmla="*/ 6884 w 129912"/>
                <a:gd name="connsiteY10" fmla="*/ 39105 h 47649"/>
                <a:gd name="connsiteX11" fmla="*/ 177 w 129912"/>
                <a:gd name="connsiteY11" fmla="*/ 43533 h 47649"/>
                <a:gd name="connsiteX12" fmla="*/ 6708 w 129912"/>
                <a:gd name="connsiteY12" fmla="*/ 47784 h 47649"/>
                <a:gd name="connsiteX13" fmla="*/ 123559 w 129912"/>
                <a:gd name="connsiteY13" fmla="*/ 4778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12" h="47649">
                  <a:moveTo>
                    <a:pt x="123382" y="8814"/>
                  </a:moveTo>
                  <a:cubicBezTo>
                    <a:pt x="126030" y="8814"/>
                    <a:pt x="130090" y="8814"/>
                    <a:pt x="130090" y="4386"/>
                  </a:cubicBezTo>
                  <a:cubicBezTo>
                    <a:pt x="130090" y="135"/>
                    <a:pt x="125853" y="135"/>
                    <a:pt x="123559" y="135"/>
                  </a:cubicBezTo>
                  <a:lnTo>
                    <a:pt x="6708" y="135"/>
                  </a:lnTo>
                  <a:cubicBezTo>
                    <a:pt x="4413" y="135"/>
                    <a:pt x="177" y="135"/>
                    <a:pt x="177" y="4386"/>
                  </a:cubicBezTo>
                  <a:cubicBezTo>
                    <a:pt x="177" y="8814"/>
                    <a:pt x="4237" y="8814"/>
                    <a:pt x="6884" y="8814"/>
                  </a:cubicBezTo>
                  <a:lnTo>
                    <a:pt x="123382" y="8814"/>
                  </a:lnTo>
                  <a:close/>
                  <a:moveTo>
                    <a:pt x="123559" y="47784"/>
                  </a:moveTo>
                  <a:cubicBezTo>
                    <a:pt x="125853" y="47784"/>
                    <a:pt x="130090" y="47784"/>
                    <a:pt x="130090" y="43533"/>
                  </a:cubicBezTo>
                  <a:cubicBezTo>
                    <a:pt x="130090" y="39105"/>
                    <a:pt x="126030" y="39105"/>
                    <a:pt x="123382" y="39105"/>
                  </a:cubicBezTo>
                  <a:lnTo>
                    <a:pt x="6884" y="39105"/>
                  </a:lnTo>
                  <a:cubicBezTo>
                    <a:pt x="4237" y="39105"/>
                    <a:pt x="177" y="39105"/>
                    <a:pt x="177" y="43533"/>
                  </a:cubicBezTo>
                  <a:cubicBezTo>
                    <a:pt x="177" y="47784"/>
                    <a:pt x="4413" y="47784"/>
                    <a:pt x="6708" y="47784"/>
                  </a:cubicBezTo>
                  <a:lnTo>
                    <a:pt x="123559" y="47784"/>
                  </a:lnTo>
                  <a:close/>
                </a:path>
              </a:pathLst>
            </a:custGeom>
            <a:solidFill>
              <a:srgbClr val="000000"/>
            </a:solidFill>
            <a:ln w="25288"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9940F091-4C59-0BDB-1A91-4F2881CB6187}"/>
                </a:ext>
              </a:extLst>
            </p:cNvPr>
            <p:cNvSpPr/>
            <p:nvPr>
              <p:custDataLst>
                <p:tags r:id="rId60"/>
              </p:custDataLst>
            </p:nvPr>
          </p:nvSpPr>
          <p:spPr>
            <a:xfrm>
              <a:off x="7190910" y="5842614"/>
              <a:ext cx="64250" cy="117618"/>
            </a:xfrm>
            <a:custGeom>
              <a:avLst/>
              <a:gdLst>
                <a:gd name="connsiteX0" fmla="*/ 40075 w 64250"/>
                <a:gd name="connsiteY0" fmla="*/ 5094 h 117618"/>
                <a:gd name="connsiteX1" fmla="*/ 34779 w 64250"/>
                <a:gd name="connsiteY1" fmla="*/ 135 h 117618"/>
                <a:gd name="connsiteX2" fmla="*/ 183 w 64250"/>
                <a:gd name="connsiteY2" fmla="*/ 11471 h 117618"/>
                <a:gd name="connsiteX3" fmla="*/ 183 w 64250"/>
                <a:gd name="connsiteY3" fmla="*/ 17848 h 117618"/>
                <a:gd name="connsiteX4" fmla="*/ 25777 w 64250"/>
                <a:gd name="connsiteY4" fmla="*/ 12888 h 117618"/>
                <a:gd name="connsiteX5" fmla="*/ 25777 w 64250"/>
                <a:gd name="connsiteY5" fmla="*/ 103228 h 117618"/>
                <a:gd name="connsiteX6" fmla="*/ 8126 w 64250"/>
                <a:gd name="connsiteY6" fmla="*/ 111376 h 117618"/>
                <a:gd name="connsiteX7" fmla="*/ 1419 w 64250"/>
                <a:gd name="connsiteY7" fmla="*/ 111376 h 117618"/>
                <a:gd name="connsiteX8" fmla="*/ 1419 w 64250"/>
                <a:gd name="connsiteY8" fmla="*/ 117753 h 117618"/>
                <a:gd name="connsiteX9" fmla="*/ 32838 w 64250"/>
                <a:gd name="connsiteY9" fmla="*/ 117044 h 117618"/>
                <a:gd name="connsiteX10" fmla="*/ 64433 w 64250"/>
                <a:gd name="connsiteY10" fmla="*/ 117753 h 117618"/>
                <a:gd name="connsiteX11" fmla="*/ 64433 w 64250"/>
                <a:gd name="connsiteY11" fmla="*/ 111376 h 117618"/>
                <a:gd name="connsiteX12" fmla="*/ 57726 w 64250"/>
                <a:gd name="connsiteY12" fmla="*/ 111376 h 117618"/>
                <a:gd name="connsiteX13" fmla="*/ 40075 w 64250"/>
                <a:gd name="connsiteY13" fmla="*/ 103228 h 117618"/>
                <a:gd name="connsiteX14" fmla="*/ 40075 w 64250"/>
                <a:gd name="connsiteY14" fmla="*/ 509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50" h="117618">
                  <a:moveTo>
                    <a:pt x="40075" y="5094"/>
                  </a:moveTo>
                  <a:cubicBezTo>
                    <a:pt x="40075" y="312"/>
                    <a:pt x="39722" y="135"/>
                    <a:pt x="34779" y="135"/>
                  </a:cubicBezTo>
                  <a:cubicBezTo>
                    <a:pt x="23483" y="11294"/>
                    <a:pt x="7420" y="11471"/>
                    <a:pt x="183" y="11471"/>
                  </a:cubicBezTo>
                  <a:lnTo>
                    <a:pt x="183" y="17848"/>
                  </a:lnTo>
                  <a:cubicBezTo>
                    <a:pt x="4419" y="17848"/>
                    <a:pt x="16069" y="17848"/>
                    <a:pt x="25777" y="12888"/>
                  </a:cubicBezTo>
                  <a:lnTo>
                    <a:pt x="25777" y="103228"/>
                  </a:lnTo>
                  <a:cubicBezTo>
                    <a:pt x="25777" y="109073"/>
                    <a:pt x="25777" y="111376"/>
                    <a:pt x="8126" y="111376"/>
                  </a:cubicBezTo>
                  <a:lnTo>
                    <a:pt x="1419" y="111376"/>
                  </a:lnTo>
                  <a:lnTo>
                    <a:pt x="1419" y="117753"/>
                  </a:lnTo>
                  <a:cubicBezTo>
                    <a:pt x="4596" y="117576"/>
                    <a:pt x="26307" y="117044"/>
                    <a:pt x="32838" y="117044"/>
                  </a:cubicBezTo>
                  <a:cubicBezTo>
                    <a:pt x="38310" y="117044"/>
                    <a:pt x="60550" y="117576"/>
                    <a:pt x="64433" y="117753"/>
                  </a:cubicBezTo>
                  <a:lnTo>
                    <a:pt x="64433" y="111376"/>
                  </a:lnTo>
                  <a:lnTo>
                    <a:pt x="57726" y="111376"/>
                  </a:lnTo>
                  <a:cubicBezTo>
                    <a:pt x="40075" y="111376"/>
                    <a:pt x="40075" y="109073"/>
                    <a:pt x="40075" y="103228"/>
                  </a:cubicBezTo>
                  <a:lnTo>
                    <a:pt x="40075" y="5094"/>
                  </a:lnTo>
                  <a:close/>
                </a:path>
              </a:pathLst>
            </a:custGeom>
            <a:solidFill>
              <a:srgbClr val="000000"/>
            </a:solidFill>
            <a:ln w="25288"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C09CA06A-6E15-F350-BD1A-091962722D45}"/>
                </a:ext>
              </a:extLst>
            </p:cNvPr>
            <p:cNvSpPr/>
            <p:nvPr>
              <p:custDataLst>
                <p:tags r:id="rId61"/>
              </p:custDataLst>
            </p:nvPr>
          </p:nvSpPr>
          <p:spPr>
            <a:xfrm>
              <a:off x="7341319" y="5486049"/>
              <a:ext cx="55979" cy="175617"/>
            </a:xfrm>
            <a:custGeom>
              <a:avLst/>
              <a:gdLst>
                <a:gd name="connsiteX0" fmla="*/ 36500 w 55979"/>
                <a:gd name="connsiteY0" fmla="*/ 123 h 175617"/>
                <a:gd name="connsiteX1" fmla="*/ 189 w 55979"/>
                <a:gd name="connsiteY1" fmla="*/ 2906 h 175617"/>
                <a:gd name="connsiteX2" fmla="*/ 189 w 55979"/>
                <a:gd name="connsiteY2" fmla="*/ 10751 h 175617"/>
                <a:gd name="connsiteX3" fmla="*/ 19858 w 55979"/>
                <a:gd name="connsiteY3" fmla="*/ 24922 h 175617"/>
                <a:gd name="connsiteX4" fmla="*/ 19858 w 55979"/>
                <a:gd name="connsiteY4" fmla="*/ 156508 h 175617"/>
                <a:gd name="connsiteX5" fmla="*/ 189 w 55979"/>
                <a:gd name="connsiteY5" fmla="*/ 167896 h 175617"/>
                <a:gd name="connsiteX6" fmla="*/ 189 w 55979"/>
                <a:gd name="connsiteY6" fmla="*/ 175740 h 175617"/>
                <a:gd name="connsiteX7" fmla="*/ 28179 w 55979"/>
                <a:gd name="connsiteY7" fmla="*/ 174981 h 175617"/>
                <a:gd name="connsiteX8" fmla="*/ 56169 w 55979"/>
                <a:gd name="connsiteY8" fmla="*/ 175740 h 175617"/>
                <a:gd name="connsiteX9" fmla="*/ 56169 w 55979"/>
                <a:gd name="connsiteY9" fmla="*/ 167896 h 175617"/>
                <a:gd name="connsiteX10" fmla="*/ 36500 w 55979"/>
                <a:gd name="connsiteY10" fmla="*/ 156508 h 175617"/>
                <a:gd name="connsiteX11" fmla="*/ 36500 w 55979"/>
                <a:gd name="connsiteY11" fmla="*/ 123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79" h="175617">
                  <a:moveTo>
                    <a:pt x="36500" y="123"/>
                  </a:moveTo>
                  <a:lnTo>
                    <a:pt x="189" y="2906"/>
                  </a:lnTo>
                  <a:lnTo>
                    <a:pt x="189" y="10751"/>
                  </a:lnTo>
                  <a:cubicBezTo>
                    <a:pt x="17841" y="10751"/>
                    <a:pt x="19858" y="12522"/>
                    <a:pt x="19858" y="24922"/>
                  </a:cubicBezTo>
                  <a:lnTo>
                    <a:pt x="19858" y="156508"/>
                  </a:lnTo>
                  <a:cubicBezTo>
                    <a:pt x="19858" y="167896"/>
                    <a:pt x="17084" y="167896"/>
                    <a:pt x="189" y="167896"/>
                  </a:cubicBezTo>
                  <a:lnTo>
                    <a:pt x="189" y="175740"/>
                  </a:lnTo>
                  <a:cubicBezTo>
                    <a:pt x="8511" y="175487"/>
                    <a:pt x="21875" y="174981"/>
                    <a:pt x="28179" y="174981"/>
                  </a:cubicBezTo>
                  <a:cubicBezTo>
                    <a:pt x="34483" y="174981"/>
                    <a:pt x="46839" y="175487"/>
                    <a:pt x="56169" y="175740"/>
                  </a:cubicBezTo>
                  <a:lnTo>
                    <a:pt x="56169" y="167896"/>
                  </a:lnTo>
                  <a:cubicBezTo>
                    <a:pt x="39274" y="167896"/>
                    <a:pt x="36500" y="167896"/>
                    <a:pt x="36500" y="156508"/>
                  </a:cubicBezTo>
                  <a:lnTo>
                    <a:pt x="36500" y="123"/>
                  </a:lnTo>
                  <a:close/>
                </a:path>
              </a:pathLst>
            </a:custGeom>
            <a:solidFill>
              <a:srgbClr val="000000"/>
            </a:solidFill>
            <a:ln w="25288"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6937B36A-1C4C-4F4C-7790-F68F4C8F2248}"/>
                </a:ext>
              </a:extLst>
            </p:cNvPr>
            <p:cNvSpPr/>
            <p:nvPr>
              <p:custDataLst>
                <p:tags r:id="rId62"/>
              </p:custDataLst>
            </p:nvPr>
          </p:nvSpPr>
          <p:spPr>
            <a:xfrm>
              <a:off x="7410103" y="5548299"/>
              <a:ext cx="111706" cy="116150"/>
            </a:xfrm>
            <a:custGeom>
              <a:avLst/>
              <a:gdLst>
                <a:gd name="connsiteX0" fmla="*/ 111899 w 111706"/>
                <a:gd name="connsiteY0" fmla="*/ 59337 h 116150"/>
                <a:gd name="connsiteX1" fmla="*/ 56172 w 111706"/>
                <a:gd name="connsiteY1" fmla="*/ 123 h 116150"/>
                <a:gd name="connsiteX2" fmla="*/ 192 w 111706"/>
                <a:gd name="connsiteY2" fmla="*/ 59337 h 116150"/>
                <a:gd name="connsiteX3" fmla="*/ 55919 w 111706"/>
                <a:gd name="connsiteY3" fmla="*/ 116273 h 116150"/>
                <a:gd name="connsiteX4" fmla="*/ 111899 w 111706"/>
                <a:gd name="connsiteY4" fmla="*/ 59337 h 116150"/>
                <a:gd name="connsiteX5" fmla="*/ 56172 w 111706"/>
                <a:gd name="connsiteY5" fmla="*/ 109947 h 116150"/>
                <a:gd name="connsiteX6" fmla="*/ 27425 w 111706"/>
                <a:gd name="connsiteY6" fmla="*/ 92993 h 116150"/>
                <a:gd name="connsiteX7" fmla="*/ 21121 w 111706"/>
                <a:gd name="connsiteY7" fmla="*/ 57312 h 116150"/>
                <a:gd name="connsiteX8" fmla="*/ 27173 w 111706"/>
                <a:gd name="connsiteY8" fmla="*/ 22644 h 116150"/>
                <a:gd name="connsiteX9" fmla="*/ 55919 w 111706"/>
                <a:gd name="connsiteY9" fmla="*/ 5690 h 116150"/>
                <a:gd name="connsiteX10" fmla="*/ 84414 w 111706"/>
                <a:gd name="connsiteY10" fmla="*/ 22138 h 116150"/>
                <a:gd name="connsiteX11" fmla="*/ 90970 w 111706"/>
                <a:gd name="connsiteY11" fmla="*/ 57312 h 116150"/>
                <a:gd name="connsiteX12" fmla="*/ 85422 w 111706"/>
                <a:gd name="connsiteY12" fmla="*/ 91221 h 116150"/>
                <a:gd name="connsiteX13" fmla="*/ 56172 w 111706"/>
                <a:gd name="connsiteY13" fmla="*/ 10994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06" h="116150">
                  <a:moveTo>
                    <a:pt x="111899" y="59337"/>
                  </a:moveTo>
                  <a:cubicBezTo>
                    <a:pt x="111899" y="26946"/>
                    <a:pt x="86683" y="123"/>
                    <a:pt x="56172" y="123"/>
                  </a:cubicBezTo>
                  <a:cubicBezTo>
                    <a:pt x="24652" y="123"/>
                    <a:pt x="192" y="27705"/>
                    <a:pt x="192" y="59337"/>
                  </a:cubicBezTo>
                  <a:cubicBezTo>
                    <a:pt x="192" y="91980"/>
                    <a:pt x="26417" y="116273"/>
                    <a:pt x="55919" y="116273"/>
                  </a:cubicBezTo>
                  <a:cubicBezTo>
                    <a:pt x="86431" y="116273"/>
                    <a:pt x="111899" y="91474"/>
                    <a:pt x="111899" y="59337"/>
                  </a:cubicBezTo>
                  <a:close/>
                  <a:moveTo>
                    <a:pt x="56172" y="109947"/>
                  </a:moveTo>
                  <a:cubicBezTo>
                    <a:pt x="45329" y="109947"/>
                    <a:pt x="34234" y="104633"/>
                    <a:pt x="27425" y="92993"/>
                  </a:cubicBezTo>
                  <a:cubicBezTo>
                    <a:pt x="21121" y="81858"/>
                    <a:pt x="21121" y="66422"/>
                    <a:pt x="21121" y="57312"/>
                  </a:cubicBezTo>
                  <a:cubicBezTo>
                    <a:pt x="21121" y="47443"/>
                    <a:pt x="21121" y="33779"/>
                    <a:pt x="27173" y="22644"/>
                  </a:cubicBezTo>
                  <a:cubicBezTo>
                    <a:pt x="33982" y="11004"/>
                    <a:pt x="45833" y="5690"/>
                    <a:pt x="55919" y="5690"/>
                  </a:cubicBezTo>
                  <a:cubicBezTo>
                    <a:pt x="67015" y="5690"/>
                    <a:pt x="77857" y="11257"/>
                    <a:pt x="84414" y="22138"/>
                  </a:cubicBezTo>
                  <a:cubicBezTo>
                    <a:pt x="90970" y="33020"/>
                    <a:pt x="90970" y="47697"/>
                    <a:pt x="90970" y="57312"/>
                  </a:cubicBezTo>
                  <a:cubicBezTo>
                    <a:pt x="90970" y="66422"/>
                    <a:pt x="90970" y="80087"/>
                    <a:pt x="85422" y="91221"/>
                  </a:cubicBezTo>
                  <a:cubicBezTo>
                    <a:pt x="79875" y="102609"/>
                    <a:pt x="68780" y="109947"/>
                    <a:pt x="56172" y="109947"/>
                  </a:cubicBezTo>
                  <a:close/>
                </a:path>
              </a:pathLst>
            </a:custGeom>
            <a:solidFill>
              <a:srgbClr val="000000"/>
            </a:solidFill>
            <a:ln w="25288"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3402E70F-0312-666E-BB64-D1FFD47C2169}"/>
                </a:ext>
              </a:extLst>
            </p:cNvPr>
            <p:cNvSpPr/>
            <p:nvPr>
              <p:custDataLst>
                <p:tags r:id="rId63"/>
              </p:custDataLst>
            </p:nvPr>
          </p:nvSpPr>
          <p:spPr>
            <a:xfrm>
              <a:off x="7536183" y="5547034"/>
              <a:ext cx="115237" cy="166760"/>
            </a:xfrm>
            <a:custGeom>
              <a:avLst/>
              <a:gdLst>
                <a:gd name="connsiteX0" fmla="*/ 49116 w 115237"/>
                <a:gd name="connsiteY0" fmla="*/ 71230 h 166760"/>
                <a:gd name="connsiteX1" fmla="*/ 27178 w 115237"/>
                <a:gd name="connsiteY1" fmla="*/ 40105 h 166760"/>
                <a:gd name="connsiteX2" fmla="*/ 31213 w 115237"/>
                <a:gd name="connsiteY2" fmla="*/ 18849 h 166760"/>
                <a:gd name="connsiteX3" fmla="*/ 49116 w 115237"/>
                <a:gd name="connsiteY3" fmla="*/ 8727 h 166760"/>
                <a:gd name="connsiteX4" fmla="*/ 71054 w 115237"/>
                <a:gd name="connsiteY4" fmla="*/ 39852 h 166760"/>
                <a:gd name="connsiteX5" fmla="*/ 67020 w 115237"/>
                <a:gd name="connsiteY5" fmla="*/ 61108 h 166760"/>
                <a:gd name="connsiteX6" fmla="*/ 49116 w 115237"/>
                <a:gd name="connsiteY6" fmla="*/ 71230 h 166760"/>
                <a:gd name="connsiteX7" fmla="*/ 19866 w 115237"/>
                <a:gd name="connsiteY7" fmla="*/ 81099 h 166760"/>
                <a:gd name="connsiteX8" fmla="*/ 24152 w 115237"/>
                <a:gd name="connsiteY8" fmla="*/ 69206 h 166760"/>
                <a:gd name="connsiteX9" fmla="*/ 49116 w 115237"/>
                <a:gd name="connsiteY9" fmla="*/ 77050 h 166760"/>
                <a:gd name="connsiteX10" fmla="*/ 89966 w 115237"/>
                <a:gd name="connsiteY10" fmla="*/ 40105 h 166760"/>
                <a:gd name="connsiteX11" fmla="*/ 79628 w 115237"/>
                <a:gd name="connsiteY11" fmla="*/ 15559 h 166760"/>
                <a:gd name="connsiteX12" fmla="*/ 102322 w 115237"/>
                <a:gd name="connsiteY12" fmla="*/ 5690 h 166760"/>
                <a:gd name="connsiteX13" fmla="*/ 104844 w 115237"/>
                <a:gd name="connsiteY13" fmla="*/ 5943 h 166760"/>
                <a:gd name="connsiteX14" fmla="*/ 100809 w 115237"/>
                <a:gd name="connsiteY14" fmla="*/ 12775 h 166760"/>
                <a:gd name="connsiteX15" fmla="*/ 108122 w 115237"/>
                <a:gd name="connsiteY15" fmla="*/ 20114 h 166760"/>
                <a:gd name="connsiteX16" fmla="*/ 115434 w 115237"/>
                <a:gd name="connsiteY16" fmla="*/ 12522 h 166760"/>
                <a:gd name="connsiteX17" fmla="*/ 102574 w 115237"/>
                <a:gd name="connsiteY17" fmla="*/ 123 h 166760"/>
                <a:gd name="connsiteX18" fmla="*/ 75845 w 115237"/>
                <a:gd name="connsiteY18" fmla="*/ 12016 h 166760"/>
                <a:gd name="connsiteX19" fmla="*/ 49116 w 115237"/>
                <a:gd name="connsiteY19" fmla="*/ 2906 h 166760"/>
                <a:gd name="connsiteX20" fmla="*/ 8266 w 115237"/>
                <a:gd name="connsiteY20" fmla="*/ 39852 h 166760"/>
                <a:gd name="connsiteX21" fmla="*/ 20118 w 115237"/>
                <a:gd name="connsiteY21" fmla="*/ 65916 h 166760"/>
                <a:gd name="connsiteX22" fmla="*/ 12301 w 115237"/>
                <a:gd name="connsiteY22" fmla="*/ 86919 h 166760"/>
                <a:gd name="connsiteX23" fmla="*/ 23396 w 115237"/>
                <a:gd name="connsiteY23" fmla="*/ 109441 h 166760"/>
                <a:gd name="connsiteX24" fmla="*/ 197 w 115237"/>
                <a:gd name="connsiteY24" fmla="*/ 134746 h 166760"/>
                <a:gd name="connsiteX25" fmla="*/ 55924 w 115237"/>
                <a:gd name="connsiteY25" fmla="*/ 166884 h 166760"/>
                <a:gd name="connsiteX26" fmla="*/ 111904 w 115237"/>
                <a:gd name="connsiteY26" fmla="*/ 134240 h 166760"/>
                <a:gd name="connsiteX27" fmla="*/ 95514 w 115237"/>
                <a:gd name="connsiteY27" fmla="*/ 105392 h 166760"/>
                <a:gd name="connsiteX28" fmla="*/ 52142 w 115237"/>
                <a:gd name="connsiteY28" fmla="*/ 98307 h 166760"/>
                <a:gd name="connsiteX29" fmla="*/ 33230 w 115237"/>
                <a:gd name="connsiteY29" fmla="*/ 98054 h 166760"/>
                <a:gd name="connsiteX30" fmla="*/ 19866 w 115237"/>
                <a:gd name="connsiteY30" fmla="*/ 81099 h 166760"/>
                <a:gd name="connsiteX31" fmla="*/ 56177 w 115237"/>
                <a:gd name="connsiteY31" fmla="*/ 161063 h 166760"/>
                <a:gd name="connsiteX32" fmla="*/ 13309 w 115237"/>
                <a:gd name="connsiteY32" fmla="*/ 134746 h 166760"/>
                <a:gd name="connsiteX33" fmla="*/ 33987 w 115237"/>
                <a:gd name="connsiteY33" fmla="*/ 112984 h 166760"/>
                <a:gd name="connsiteX34" fmla="*/ 48864 w 115237"/>
                <a:gd name="connsiteY34" fmla="*/ 112984 h 166760"/>
                <a:gd name="connsiteX35" fmla="*/ 98792 w 115237"/>
                <a:gd name="connsiteY35" fmla="*/ 134746 h 166760"/>
                <a:gd name="connsiteX36" fmla="*/ 56177 w 115237"/>
                <a:gd name="connsiteY36" fmla="*/ 16106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237" h="166760">
                  <a:moveTo>
                    <a:pt x="49116" y="71230"/>
                  </a:moveTo>
                  <a:cubicBezTo>
                    <a:pt x="27178" y="71230"/>
                    <a:pt x="27178" y="45925"/>
                    <a:pt x="27178" y="40105"/>
                  </a:cubicBezTo>
                  <a:cubicBezTo>
                    <a:pt x="27178" y="33273"/>
                    <a:pt x="27430" y="25175"/>
                    <a:pt x="31213" y="18849"/>
                  </a:cubicBezTo>
                  <a:cubicBezTo>
                    <a:pt x="33230" y="15812"/>
                    <a:pt x="39030" y="8727"/>
                    <a:pt x="49116" y="8727"/>
                  </a:cubicBezTo>
                  <a:cubicBezTo>
                    <a:pt x="71054" y="8727"/>
                    <a:pt x="71054" y="34032"/>
                    <a:pt x="71054" y="39852"/>
                  </a:cubicBezTo>
                  <a:cubicBezTo>
                    <a:pt x="71054" y="46684"/>
                    <a:pt x="70802" y="54782"/>
                    <a:pt x="67020" y="61108"/>
                  </a:cubicBezTo>
                  <a:cubicBezTo>
                    <a:pt x="65002" y="64145"/>
                    <a:pt x="59203" y="71230"/>
                    <a:pt x="49116" y="71230"/>
                  </a:cubicBezTo>
                  <a:close/>
                  <a:moveTo>
                    <a:pt x="19866" y="81099"/>
                  </a:moveTo>
                  <a:cubicBezTo>
                    <a:pt x="19866" y="80087"/>
                    <a:pt x="19866" y="74267"/>
                    <a:pt x="24152" y="69206"/>
                  </a:cubicBezTo>
                  <a:cubicBezTo>
                    <a:pt x="33987" y="76291"/>
                    <a:pt x="44325" y="77050"/>
                    <a:pt x="49116" y="77050"/>
                  </a:cubicBezTo>
                  <a:cubicBezTo>
                    <a:pt x="72567" y="77050"/>
                    <a:pt x="89966" y="59590"/>
                    <a:pt x="89966" y="40105"/>
                  </a:cubicBezTo>
                  <a:cubicBezTo>
                    <a:pt x="89966" y="30742"/>
                    <a:pt x="85932" y="21379"/>
                    <a:pt x="79628" y="15559"/>
                  </a:cubicBezTo>
                  <a:cubicBezTo>
                    <a:pt x="88705" y="6955"/>
                    <a:pt x="97783" y="5690"/>
                    <a:pt x="102322" y="5690"/>
                  </a:cubicBezTo>
                  <a:cubicBezTo>
                    <a:pt x="102826" y="5690"/>
                    <a:pt x="104087" y="5690"/>
                    <a:pt x="104844" y="5943"/>
                  </a:cubicBezTo>
                  <a:cubicBezTo>
                    <a:pt x="102070" y="6955"/>
                    <a:pt x="100809" y="9739"/>
                    <a:pt x="100809" y="12775"/>
                  </a:cubicBezTo>
                  <a:cubicBezTo>
                    <a:pt x="100809" y="17077"/>
                    <a:pt x="104087" y="20114"/>
                    <a:pt x="108122" y="20114"/>
                  </a:cubicBezTo>
                  <a:cubicBezTo>
                    <a:pt x="110643" y="20114"/>
                    <a:pt x="115434" y="18343"/>
                    <a:pt x="115434" y="12522"/>
                  </a:cubicBezTo>
                  <a:cubicBezTo>
                    <a:pt x="115434" y="8221"/>
                    <a:pt x="112408" y="123"/>
                    <a:pt x="102574" y="123"/>
                  </a:cubicBezTo>
                  <a:cubicBezTo>
                    <a:pt x="97531" y="123"/>
                    <a:pt x="86436" y="1641"/>
                    <a:pt x="75845" y="12016"/>
                  </a:cubicBezTo>
                  <a:cubicBezTo>
                    <a:pt x="65254" y="3666"/>
                    <a:pt x="54664" y="2906"/>
                    <a:pt x="49116" y="2906"/>
                  </a:cubicBezTo>
                  <a:cubicBezTo>
                    <a:pt x="25665" y="2906"/>
                    <a:pt x="8266" y="20367"/>
                    <a:pt x="8266" y="39852"/>
                  </a:cubicBezTo>
                  <a:cubicBezTo>
                    <a:pt x="8266" y="50986"/>
                    <a:pt x="13814" y="60602"/>
                    <a:pt x="20118" y="65916"/>
                  </a:cubicBezTo>
                  <a:cubicBezTo>
                    <a:pt x="16840" y="69712"/>
                    <a:pt x="12301" y="78063"/>
                    <a:pt x="12301" y="86919"/>
                  </a:cubicBezTo>
                  <a:cubicBezTo>
                    <a:pt x="12301" y="94764"/>
                    <a:pt x="15579" y="104380"/>
                    <a:pt x="23396" y="109441"/>
                  </a:cubicBezTo>
                  <a:cubicBezTo>
                    <a:pt x="8266" y="113743"/>
                    <a:pt x="197" y="124624"/>
                    <a:pt x="197" y="134746"/>
                  </a:cubicBezTo>
                  <a:cubicBezTo>
                    <a:pt x="197" y="152966"/>
                    <a:pt x="25161" y="166884"/>
                    <a:pt x="55924" y="166884"/>
                  </a:cubicBezTo>
                  <a:cubicBezTo>
                    <a:pt x="85679" y="166884"/>
                    <a:pt x="111904" y="153978"/>
                    <a:pt x="111904" y="134240"/>
                  </a:cubicBezTo>
                  <a:cubicBezTo>
                    <a:pt x="111904" y="125383"/>
                    <a:pt x="108374" y="112478"/>
                    <a:pt x="95514" y="105392"/>
                  </a:cubicBezTo>
                  <a:cubicBezTo>
                    <a:pt x="82149" y="98307"/>
                    <a:pt x="67524" y="98307"/>
                    <a:pt x="52142" y="98307"/>
                  </a:cubicBezTo>
                  <a:cubicBezTo>
                    <a:pt x="45838" y="98307"/>
                    <a:pt x="34995" y="98307"/>
                    <a:pt x="33230" y="98054"/>
                  </a:cubicBezTo>
                  <a:cubicBezTo>
                    <a:pt x="25161" y="97041"/>
                    <a:pt x="19866" y="89197"/>
                    <a:pt x="19866" y="81099"/>
                  </a:cubicBezTo>
                  <a:close/>
                  <a:moveTo>
                    <a:pt x="56177" y="161063"/>
                  </a:moveTo>
                  <a:cubicBezTo>
                    <a:pt x="30708" y="161063"/>
                    <a:pt x="13309" y="148158"/>
                    <a:pt x="13309" y="134746"/>
                  </a:cubicBezTo>
                  <a:cubicBezTo>
                    <a:pt x="13309" y="123106"/>
                    <a:pt x="22892" y="113743"/>
                    <a:pt x="33987" y="112984"/>
                  </a:cubicBezTo>
                  <a:lnTo>
                    <a:pt x="48864" y="112984"/>
                  </a:lnTo>
                  <a:cubicBezTo>
                    <a:pt x="70550" y="112984"/>
                    <a:pt x="98792" y="112984"/>
                    <a:pt x="98792" y="134746"/>
                  </a:cubicBezTo>
                  <a:cubicBezTo>
                    <a:pt x="98792" y="148411"/>
                    <a:pt x="80888" y="161063"/>
                    <a:pt x="56177" y="161063"/>
                  </a:cubicBezTo>
                  <a:close/>
                </a:path>
              </a:pathLst>
            </a:custGeom>
            <a:solidFill>
              <a:srgbClr val="000000"/>
            </a:solidFill>
            <a:ln w="25288"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FFE22986-0290-69BD-30D0-67134C2CEB85}"/>
                </a:ext>
              </a:extLst>
            </p:cNvPr>
            <p:cNvSpPr/>
            <p:nvPr>
              <p:custDataLst>
                <p:tags r:id="rId64"/>
              </p:custDataLst>
            </p:nvPr>
          </p:nvSpPr>
          <p:spPr>
            <a:xfrm>
              <a:off x="7710817" y="5488832"/>
              <a:ext cx="180042" cy="172833"/>
            </a:xfrm>
            <a:custGeom>
              <a:avLst/>
              <a:gdLst>
                <a:gd name="connsiteX0" fmla="*/ 66522 w 180042"/>
                <a:gd name="connsiteY0" fmla="*/ 92993 h 172833"/>
                <a:gd name="connsiteX1" fmla="*/ 109389 w 180042"/>
                <a:gd name="connsiteY1" fmla="*/ 92993 h 172833"/>
                <a:gd name="connsiteX2" fmla="*/ 180246 w 180042"/>
                <a:gd name="connsiteY2" fmla="*/ 38334 h 172833"/>
                <a:gd name="connsiteX3" fmla="*/ 130571 w 180042"/>
                <a:gd name="connsiteY3" fmla="*/ 123 h 172833"/>
                <a:gd name="connsiteX4" fmla="*/ 48871 w 180042"/>
                <a:gd name="connsiteY4" fmla="*/ 123 h 172833"/>
                <a:gd name="connsiteX5" fmla="*/ 41306 w 180042"/>
                <a:gd name="connsiteY5" fmla="*/ 4931 h 172833"/>
                <a:gd name="connsiteX6" fmla="*/ 48619 w 180042"/>
                <a:gd name="connsiteY6" fmla="*/ 7967 h 172833"/>
                <a:gd name="connsiteX7" fmla="*/ 59461 w 180042"/>
                <a:gd name="connsiteY7" fmla="*/ 8474 h 172833"/>
                <a:gd name="connsiteX8" fmla="*/ 65009 w 180042"/>
                <a:gd name="connsiteY8" fmla="*/ 12522 h 172833"/>
                <a:gd name="connsiteX9" fmla="*/ 64000 w 180042"/>
                <a:gd name="connsiteY9" fmla="*/ 17330 h 172833"/>
                <a:gd name="connsiteX10" fmla="*/ 30211 w 180042"/>
                <a:gd name="connsiteY10" fmla="*/ 153219 h 172833"/>
                <a:gd name="connsiteX11" fmla="*/ 7264 w 180042"/>
                <a:gd name="connsiteY11" fmla="*/ 165112 h 172833"/>
                <a:gd name="connsiteX12" fmla="*/ 204 w 180042"/>
                <a:gd name="connsiteY12" fmla="*/ 169920 h 172833"/>
                <a:gd name="connsiteX13" fmla="*/ 3986 w 180042"/>
                <a:gd name="connsiteY13" fmla="*/ 172957 h 172833"/>
                <a:gd name="connsiteX14" fmla="*/ 36011 w 180042"/>
                <a:gd name="connsiteY14" fmla="*/ 172198 h 172833"/>
                <a:gd name="connsiteX15" fmla="*/ 52149 w 180042"/>
                <a:gd name="connsiteY15" fmla="*/ 172451 h 172833"/>
                <a:gd name="connsiteX16" fmla="*/ 68539 w 180042"/>
                <a:gd name="connsiteY16" fmla="*/ 172957 h 172833"/>
                <a:gd name="connsiteX17" fmla="*/ 73582 w 180042"/>
                <a:gd name="connsiteY17" fmla="*/ 167896 h 172833"/>
                <a:gd name="connsiteX18" fmla="*/ 66522 w 180042"/>
                <a:gd name="connsiteY18" fmla="*/ 165112 h 172833"/>
                <a:gd name="connsiteX19" fmla="*/ 50132 w 180042"/>
                <a:gd name="connsiteY19" fmla="*/ 160557 h 172833"/>
                <a:gd name="connsiteX20" fmla="*/ 50888 w 180042"/>
                <a:gd name="connsiteY20" fmla="*/ 156255 h 172833"/>
                <a:gd name="connsiteX21" fmla="*/ 66522 w 180042"/>
                <a:gd name="connsiteY21" fmla="*/ 92993 h 172833"/>
                <a:gd name="connsiteX22" fmla="*/ 84678 w 180042"/>
                <a:gd name="connsiteY22" fmla="*/ 17583 h 172833"/>
                <a:gd name="connsiteX23" fmla="*/ 98294 w 180042"/>
                <a:gd name="connsiteY23" fmla="*/ 7967 h 172833"/>
                <a:gd name="connsiteX24" fmla="*/ 122502 w 180042"/>
                <a:gd name="connsiteY24" fmla="*/ 7967 h 172833"/>
                <a:gd name="connsiteX25" fmla="*/ 156795 w 180042"/>
                <a:gd name="connsiteY25" fmla="*/ 32260 h 172833"/>
                <a:gd name="connsiteX26" fmla="*/ 141918 w 180042"/>
                <a:gd name="connsiteY26" fmla="*/ 73002 h 172833"/>
                <a:gd name="connsiteX27" fmla="*/ 103085 w 180042"/>
                <a:gd name="connsiteY27" fmla="*/ 86413 h 172833"/>
                <a:gd name="connsiteX28" fmla="*/ 67531 w 180042"/>
                <a:gd name="connsiteY28" fmla="*/ 86413 h 172833"/>
                <a:gd name="connsiteX29" fmla="*/ 84678 w 180042"/>
                <a:gd name="connsiteY29" fmla="*/ 1758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042" h="172833">
                  <a:moveTo>
                    <a:pt x="66522" y="92993"/>
                  </a:moveTo>
                  <a:lnTo>
                    <a:pt x="109389" y="92993"/>
                  </a:lnTo>
                  <a:cubicBezTo>
                    <a:pt x="145196" y="92993"/>
                    <a:pt x="180246" y="66675"/>
                    <a:pt x="180246" y="38334"/>
                  </a:cubicBezTo>
                  <a:cubicBezTo>
                    <a:pt x="180246" y="18849"/>
                    <a:pt x="163604" y="123"/>
                    <a:pt x="130571" y="123"/>
                  </a:cubicBezTo>
                  <a:lnTo>
                    <a:pt x="48871" y="123"/>
                  </a:lnTo>
                  <a:cubicBezTo>
                    <a:pt x="44080" y="123"/>
                    <a:pt x="41306" y="123"/>
                    <a:pt x="41306" y="4931"/>
                  </a:cubicBezTo>
                  <a:cubicBezTo>
                    <a:pt x="41306" y="7967"/>
                    <a:pt x="43575" y="7967"/>
                    <a:pt x="48619" y="7967"/>
                  </a:cubicBezTo>
                  <a:cubicBezTo>
                    <a:pt x="51897" y="7967"/>
                    <a:pt x="56436" y="8221"/>
                    <a:pt x="59461" y="8474"/>
                  </a:cubicBezTo>
                  <a:cubicBezTo>
                    <a:pt x="63496" y="8980"/>
                    <a:pt x="65009" y="9739"/>
                    <a:pt x="65009" y="12522"/>
                  </a:cubicBezTo>
                  <a:cubicBezTo>
                    <a:pt x="65009" y="13535"/>
                    <a:pt x="64757" y="14294"/>
                    <a:pt x="64000" y="17330"/>
                  </a:cubicBezTo>
                  <a:lnTo>
                    <a:pt x="30211" y="153219"/>
                  </a:lnTo>
                  <a:cubicBezTo>
                    <a:pt x="27689" y="163088"/>
                    <a:pt x="27185" y="165112"/>
                    <a:pt x="7264" y="165112"/>
                  </a:cubicBezTo>
                  <a:cubicBezTo>
                    <a:pt x="2978" y="165112"/>
                    <a:pt x="204" y="165112"/>
                    <a:pt x="204" y="169920"/>
                  </a:cubicBezTo>
                  <a:cubicBezTo>
                    <a:pt x="204" y="172957"/>
                    <a:pt x="3230" y="172957"/>
                    <a:pt x="3986" y="172957"/>
                  </a:cubicBezTo>
                  <a:cubicBezTo>
                    <a:pt x="11047" y="172957"/>
                    <a:pt x="28950" y="172198"/>
                    <a:pt x="36011" y="172198"/>
                  </a:cubicBezTo>
                  <a:cubicBezTo>
                    <a:pt x="41306" y="172198"/>
                    <a:pt x="46853" y="172451"/>
                    <a:pt x="52149" y="172451"/>
                  </a:cubicBezTo>
                  <a:cubicBezTo>
                    <a:pt x="57696" y="172451"/>
                    <a:pt x="63244" y="172957"/>
                    <a:pt x="68539" y="172957"/>
                  </a:cubicBezTo>
                  <a:cubicBezTo>
                    <a:pt x="70304" y="172957"/>
                    <a:pt x="73582" y="172957"/>
                    <a:pt x="73582" y="167896"/>
                  </a:cubicBezTo>
                  <a:cubicBezTo>
                    <a:pt x="73582" y="165112"/>
                    <a:pt x="71313" y="165112"/>
                    <a:pt x="66522" y="165112"/>
                  </a:cubicBezTo>
                  <a:cubicBezTo>
                    <a:pt x="57192" y="165112"/>
                    <a:pt x="50132" y="165112"/>
                    <a:pt x="50132" y="160557"/>
                  </a:cubicBezTo>
                  <a:cubicBezTo>
                    <a:pt x="50132" y="159039"/>
                    <a:pt x="50636" y="157774"/>
                    <a:pt x="50888" y="156255"/>
                  </a:cubicBezTo>
                  <a:lnTo>
                    <a:pt x="66522" y="92993"/>
                  </a:lnTo>
                  <a:close/>
                  <a:moveTo>
                    <a:pt x="84678" y="17583"/>
                  </a:moveTo>
                  <a:cubicBezTo>
                    <a:pt x="86947" y="8727"/>
                    <a:pt x="87451" y="7967"/>
                    <a:pt x="98294" y="7967"/>
                  </a:cubicBezTo>
                  <a:lnTo>
                    <a:pt x="122502" y="7967"/>
                  </a:lnTo>
                  <a:cubicBezTo>
                    <a:pt x="143431" y="7967"/>
                    <a:pt x="156795" y="14800"/>
                    <a:pt x="156795" y="32260"/>
                  </a:cubicBezTo>
                  <a:cubicBezTo>
                    <a:pt x="156795" y="42129"/>
                    <a:pt x="151752" y="63892"/>
                    <a:pt x="141918" y="73002"/>
                  </a:cubicBezTo>
                  <a:cubicBezTo>
                    <a:pt x="129310" y="84389"/>
                    <a:pt x="114180" y="86413"/>
                    <a:pt x="103085" y="86413"/>
                  </a:cubicBezTo>
                  <a:lnTo>
                    <a:pt x="67531" y="86413"/>
                  </a:lnTo>
                  <a:lnTo>
                    <a:pt x="84678" y="17583"/>
                  </a:lnTo>
                  <a:close/>
                </a:path>
              </a:pathLst>
            </a:custGeom>
            <a:solidFill>
              <a:srgbClr val="000000"/>
            </a:solidFill>
            <a:ln w="25288"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0605E5F6-80AA-090A-D3CA-58327B2AB15E}"/>
                </a:ext>
              </a:extLst>
            </p:cNvPr>
            <p:cNvSpPr/>
            <p:nvPr>
              <p:custDataLst>
                <p:tags r:id="rId65"/>
              </p:custDataLst>
            </p:nvPr>
          </p:nvSpPr>
          <p:spPr>
            <a:xfrm>
              <a:off x="7902762" y="5431123"/>
              <a:ext cx="61073" cy="110709"/>
            </a:xfrm>
            <a:custGeom>
              <a:avLst/>
              <a:gdLst>
                <a:gd name="connsiteX0" fmla="*/ 30572 w 61073"/>
                <a:gd name="connsiteY0" fmla="*/ 39088 h 110709"/>
                <a:gd name="connsiteX1" fmla="*/ 58108 w 61073"/>
                <a:gd name="connsiteY1" fmla="*/ 39088 h 110709"/>
                <a:gd name="connsiteX2" fmla="*/ 58108 w 61073"/>
                <a:gd name="connsiteY2" fmla="*/ 32711 h 110709"/>
                <a:gd name="connsiteX3" fmla="*/ 30572 w 61073"/>
                <a:gd name="connsiteY3" fmla="*/ 32711 h 110709"/>
                <a:gd name="connsiteX4" fmla="*/ 30572 w 61073"/>
                <a:gd name="connsiteY4" fmla="*/ 118 h 110709"/>
                <a:gd name="connsiteX5" fmla="*/ 24570 w 61073"/>
                <a:gd name="connsiteY5" fmla="*/ 118 h 110709"/>
                <a:gd name="connsiteX6" fmla="*/ 212 w 61073"/>
                <a:gd name="connsiteY6" fmla="*/ 34128 h 110709"/>
                <a:gd name="connsiteX7" fmla="*/ 212 w 61073"/>
                <a:gd name="connsiteY7" fmla="*/ 39088 h 110709"/>
                <a:gd name="connsiteX8" fmla="*/ 16627 w 61073"/>
                <a:gd name="connsiteY8" fmla="*/ 39088 h 110709"/>
                <a:gd name="connsiteX9" fmla="*/ 16627 w 61073"/>
                <a:gd name="connsiteY9" fmla="*/ 86915 h 110709"/>
                <a:gd name="connsiteX10" fmla="*/ 41339 w 61073"/>
                <a:gd name="connsiteY10" fmla="*/ 110828 h 110709"/>
                <a:gd name="connsiteX11" fmla="*/ 61285 w 61073"/>
                <a:gd name="connsiteY11" fmla="*/ 86738 h 110709"/>
                <a:gd name="connsiteX12" fmla="*/ 61285 w 61073"/>
                <a:gd name="connsiteY12" fmla="*/ 76995 h 110709"/>
                <a:gd name="connsiteX13" fmla="*/ 55283 w 61073"/>
                <a:gd name="connsiteY13" fmla="*/ 76995 h 110709"/>
                <a:gd name="connsiteX14" fmla="*/ 55283 w 61073"/>
                <a:gd name="connsiteY14" fmla="*/ 86560 h 110709"/>
                <a:gd name="connsiteX15" fmla="*/ 42751 w 61073"/>
                <a:gd name="connsiteY15" fmla="*/ 105160 h 110709"/>
                <a:gd name="connsiteX16" fmla="*/ 30572 w 61073"/>
                <a:gd name="connsiteY16" fmla="*/ 87092 h 110709"/>
                <a:gd name="connsiteX17" fmla="*/ 30572 w 61073"/>
                <a:gd name="connsiteY17" fmla="*/ 39088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3" h="110709">
                  <a:moveTo>
                    <a:pt x="30572" y="39088"/>
                  </a:moveTo>
                  <a:lnTo>
                    <a:pt x="58108" y="39088"/>
                  </a:lnTo>
                  <a:lnTo>
                    <a:pt x="58108" y="32711"/>
                  </a:lnTo>
                  <a:lnTo>
                    <a:pt x="30572" y="32711"/>
                  </a:lnTo>
                  <a:lnTo>
                    <a:pt x="30572" y="118"/>
                  </a:lnTo>
                  <a:lnTo>
                    <a:pt x="24570" y="118"/>
                  </a:lnTo>
                  <a:cubicBezTo>
                    <a:pt x="24394" y="16060"/>
                    <a:pt x="17157" y="33597"/>
                    <a:pt x="212" y="34128"/>
                  </a:cubicBezTo>
                  <a:lnTo>
                    <a:pt x="212" y="39088"/>
                  </a:lnTo>
                  <a:lnTo>
                    <a:pt x="16627" y="39088"/>
                  </a:lnTo>
                  <a:lnTo>
                    <a:pt x="16627" y="86915"/>
                  </a:lnTo>
                  <a:cubicBezTo>
                    <a:pt x="16627" y="106754"/>
                    <a:pt x="31454" y="110828"/>
                    <a:pt x="41339" y="110828"/>
                  </a:cubicBezTo>
                  <a:cubicBezTo>
                    <a:pt x="53165" y="110828"/>
                    <a:pt x="61285" y="100731"/>
                    <a:pt x="61285" y="86738"/>
                  </a:cubicBezTo>
                  <a:lnTo>
                    <a:pt x="61285" y="76995"/>
                  </a:lnTo>
                  <a:lnTo>
                    <a:pt x="55283" y="76995"/>
                  </a:lnTo>
                  <a:lnTo>
                    <a:pt x="55283" y="86560"/>
                  </a:lnTo>
                  <a:cubicBezTo>
                    <a:pt x="55283" y="98606"/>
                    <a:pt x="49635" y="105160"/>
                    <a:pt x="42751" y="105160"/>
                  </a:cubicBezTo>
                  <a:cubicBezTo>
                    <a:pt x="30572" y="105160"/>
                    <a:pt x="30572" y="90280"/>
                    <a:pt x="30572" y="87092"/>
                  </a:cubicBezTo>
                  <a:lnTo>
                    <a:pt x="30572" y="39088"/>
                  </a:lnTo>
                  <a:close/>
                </a:path>
              </a:pathLst>
            </a:custGeom>
            <a:solidFill>
              <a:srgbClr val="000000"/>
            </a:solidFill>
            <a:ln w="25288"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C811A65D-32E3-9303-4E8D-487E44913D3D}"/>
                </a:ext>
              </a:extLst>
            </p:cNvPr>
            <p:cNvSpPr/>
            <p:nvPr>
              <p:custDataLst>
                <p:tags r:id="rId66"/>
              </p:custDataLst>
            </p:nvPr>
          </p:nvSpPr>
          <p:spPr>
            <a:xfrm>
              <a:off x="7985093" y="5461945"/>
              <a:ext cx="63191" cy="78116"/>
            </a:xfrm>
            <a:custGeom>
              <a:avLst/>
              <a:gdLst>
                <a:gd name="connsiteX0" fmla="*/ 26692 w 63191"/>
                <a:gd name="connsiteY0" fmla="*/ 37848 h 78116"/>
                <a:gd name="connsiteX1" fmla="*/ 50344 w 63191"/>
                <a:gd name="connsiteY1" fmla="*/ 5078 h 78116"/>
                <a:gd name="connsiteX2" fmla="*/ 47343 w 63191"/>
                <a:gd name="connsiteY2" fmla="*/ 11455 h 78116"/>
                <a:gd name="connsiteX3" fmla="*/ 55287 w 63191"/>
                <a:gd name="connsiteY3" fmla="*/ 19603 h 78116"/>
                <a:gd name="connsiteX4" fmla="*/ 63406 w 63191"/>
                <a:gd name="connsiteY4" fmla="*/ 11455 h 78116"/>
                <a:gd name="connsiteX5" fmla="*/ 49462 w 63191"/>
                <a:gd name="connsiteY5" fmla="*/ 118 h 78116"/>
                <a:gd name="connsiteX6" fmla="*/ 25633 w 63191"/>
                <a:gd name="connsiteY6" fmla="*/ 19072 h 78116"/>
                <a:gd name="connsiteX7" fmla="*/ 25456 w 63191"/>
                <a:gd name="connsiteY7" fmla="*/ 19072 h 78116"/>
                <a:gd name="connsiteX8" fmla="*/ 25456 w 63191"/>
                <a:gd name="connsiteY8" fmla="*/ 118 h 78116"/>
                <a:gd name="connsiteX9" fmla="*/ 215 w 63191"/>
                <a:gd name="connsiteY9" fmla="*/ 2067 h 78116"/>
                <a:gd name="connsiteX10" fmla="*/ 215 w 63191"/>
                <a:gd name="connsiteY10" fmla="*/ 8444 h 78116"/>
                <a:gd name="connsiteX11" fmla="*/ 13453 w 63191"/>
                <a:gd name="connsiteY11" fmla="*/ 18363 h 78116"/>
                <a:gd name="connsiteX12" fmla="*/ 13453 w 63191"/>
                <a:gd name="connsiteY12" fmla="*/ 64241 h 78116"/>
                <a:gd name="connsiteX13" fmla="*/ 215 w 63191"/>
                <a:gd name="connsiteY13" fmla="*/ 71858 h 78116"/>
                <a:gd name="connsiteX14" fmla="*/ 215 w 63191"/>
                <a:gd name="connsiteY14" fmla="*/ 78235 h 78116"/>
                <a:gd name="connsiteX15" fmla="*/ 20337 w 63191"/>
                <a:gd name="connsiteY15" fmla="*/ 77526 h 78116"/>
                <a:gd name="connsiteX16" fmla="*/ 43284 w 63191"/>
                <a:gd name="connsiteY16" fmla="*/ 78235 h 78116"/>
                <a:gd name="connsiteX17" fmla="*/ 43284 w 63191"/>
                <a:gd name="connsiteY17" fmla="*/ 71858 h 78116"/>
                <a:gd name="connsiteX18" fmla="*/ 39753 w 63191"/>
                <a:gd name="connsiteY18" fmla="*/ 71858 h 78116"/>
                <a:gd name="connsiteX19" fmla="*/ 26692 w 63191"/>
                <a:gd name="connsiteY19" fmla="*/ 63887 h 78116"/>
                <a:gd name="connsiteX20" fmla="*/ 26692 w 63191"/>
                <a:gd name="connsiteY20" fmla="*/ 37848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191" h="78116">
                  <a:moveTo>
                    <a:pt x="26692" y="37848"/>
                  </a:moveTo>
                  <a:cubicBezTo>
                    <a:pt x="26692" y="22969"/>
                    <a:pt x="33576" y="5078"/>
                    <a:pt x="50344" y="5078"/>
                  </a:cubicBezTo>
                  <a:cubicBezTo>
                    <a:pt x="48756" y="6318"/>
                    <a:pt x="47343" y="8621"/>
                    <a:pt x="47343" y="11455"/>
                  </a:cubicBezTo>
                  <a:cubicBezTo>
                    <a:pt x="47343" y="17300"/>
                    <a:pt x="51933" y="19603"/>
                    <a:pt x="55287" y="19603"/>
                  </a:cubicBezTo>
                  <a:cubicBezTo>
                    <a:pt x="59523" y="19603"/>
                    <a:pt x="63406" y="16769"/>
                    <a:pt x="63406" y="11455"/>
                  </a:cubicBezTo>
                  <a:cubicBezTo>
                    <a:pt x="63406" y="5432"/>
                    <a:pt x="57758" y="118"/>
                    <a:pt x="49462" y="118"/>
                  </a:cubicBezTo>
                  <a:cubicBezTo>
                    <a:pt x="40636" y="118"/>
                    <a:pt x="30928" y="5609"/>
                    <a:pt x="25633" y="19072"/>
                  </a:cubicBezTo>
                  <a:lnTo>
                    <a:pt x="25456" y="19072"/>
                  </a:lnTo>
                  <a:lnTo>
                    <a:pt x="25456" y="118"/>
                  </a:lnTo>
                  <a:lnTo>
                    <a:pt x="215" y="2067"/>
                  </a:lnTo>
                  <a:lnTo>
                    <a:pt x="215" y="8444"/>
                  </a:lnTo>
                  <a:cubicBezTo>
                    <a:pt x="12041" y="8444"/>
                    <a:pt x="13453" y="9683"/>
                    <a:pt x="13453" y="18363"/>
                  </a:cubicBezTo>
                  <a:lnTo>
                    <a:pt x="13453" y="64241"/>
                  </a:lnTo>
                  <a:cubicBezTo>
                    <a:pt x="13453" y="71858"/>
                    <a:pt x="11688" y="71858"/>
                    <a:pt x="215" y="71858"/>
                  </a:cubicBezTo>
                  <a:lnTo>
                    <a:pt x="215" y="78235"/>
                  </a:lnTo>
                  <a:cubicBezTo>
                    <a:pt x="1097" y="78235"/>
                    <a:pt x="13100" y="77526"/>
                    <a:pt x="20337" y="77526"/>
                  </a:cubicBezTo>
                  <a:cubicBezTo>
                    <a:pt x="27927" y="77526"/>
                    <a:pt x="35694" y="77881"/>
                    <a:pt x="43284" y="78235"/>
                  </a:cubicBezTo>
                  <a:lnTo>
                    <a:pt x="43284" y="71858"/>
                  </a:lnTo>
                  <a:lnTo>
                    <a:pt x="39753" y="71858"/>
                  </a:lnTo>
                  <a:cubicBezTo>
                    <a:pt x="26692" y="71858"/>
                    <a:pt x="26692" y="69910"/>
                    <a:pt x="26692" y="63887"/>
                  </a:cubicBezTo>
                  <a:lnTo>
                    <a:pt x="26692" y="37848"/>
                  </a:lnTo>
                  <a:close/>
                </a:path>
              </a:pathLst>
            </a:custGeom>
            <a:solidFill>
              <a:srgbClr val="000000"/>
            </a:solidFill>
            <a:ln w="25288"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064EA338-8AE0-54A4-8FC8-8A829A537AF9}"/>
                </a:ext>
              </a:extLst>
            </p:cNvPr>
            <p:cNvSpPr/>
            <p:nvPr>
              <p:custDataLst>
                <p:tags r:id="rId67"/>
              </p:custDataLst>
            </p:nvPr>
          </p:nvSpPr>
          <p:spPr>
            <a:xfrm>
              <a:off x="8062128" y="5460174"/>
              <a:ext cx="89315" cy="116201"/>
            </a:xfrm>
            <a:custGeom>
              <a:avLst/>
              <a:gdLst>
                <a:gd name="connsiteX0" fmla="*/ 18752 w 89315"/>
                <a:gd name="connsiteY0" fmla="*/ 48476 h 116201"/>
                <a:gd name="connsiteX1" fmla="*/ 37991 w 89315"/>
                <a:gd name="connsiteY1" fmla="*/ 53967 h 116201"/>
                <a:gd name="connsiteX2" fmla="*/ 69411 w 89315"/>
                <a:gd name="connsiteY2" fmla="*/ 27928 h 116201"/>
                <a:gd name="connsiteX3" fmla="*/ 61997 w 89315"/>
                <a:gd name="connsiteY3" fmla="*/ 10923 h 116201"/>
                <a:gd name="connsiteX4" fmla="*/ 79825 w 89315"/>
                <a:gd name="connsiteY4" fmla="*/ 5078 h 116201"/>
                <a:gd name="connsiteX5" fmla="*/ 78236 w 89315"/>
                <a:gd name="connsiteY5" fmla="*/ 9329 h 116201"/>
                <a:gd name="connsiteX6" fmla="*/ 83885 w 89315"/>
                <a:gd name="connsiteY6" fmla="*/ 14998 h 116201"/>
                <a:gd name="connsiteX7" fmla="*/ 89533 w 89315"/>
                <a:gd name="connsiteY7" fmla="*/ 9152 h 116201"/>
                <a:gd name="connsiteX8" fmla="*/ 79119 w 89315"/>
                <a:gd name="connsiteY8" fmla="*/ 118 h 116201"/>
                <a:gd name="connsiteX9" fmla="*/ 58643 w 89315"/>
                <a:gd name="connsiteY9" fmla="*/ 8266 h 116201"/>
                <a:gd name="connsiteX10" fmla="*/ 38168 w 89315"/>
                <a:gd name="connsiteY10" fmla="*/ 1889 h 116201"/>
                <a:gd name="connsiteX11" fmla="*/ 6749 w 89315"/>
                <a:gd name="connsiteY11" fmla="*/ 27928 h 116201"/>
                <a:gd name="connsiteX12" fmla="*/ 15221 w 89315"/>
                <a:gd name="connsiteY12" fmla="*/ 45819 h 116201"/>
                <a:gd name="connsiteX13" fmla="*/ 9926 w 89315"/>
                <a:gd name="connsiteY13" fmla="*/ 60167 h 116201"/>
                <a:gd name="connsiteX14" fmla="*/ 17340 w 89315"/>
                <a:gd name="connsiteY14" fmla="*/ 75932 h 116201"/>
                <a:gd name="connsiteX15" fmla="*/ 218 w 89315"/>
                <a:gd name="connsiteY15" fmla="*/ 93646 h 116201"/>
                <a:gd name="connsiteX16" fmla="*/ 43463 w 89315"/>
                <a:gd name="connsiteY16" fmla="*/ 116319 h 116201"/>
                <a:gd name="connsiteX17" fmla="*/ 86709 w 89315"/>
                <a:gd name="connsiteY17" fmla="*/ 93292 h 116201"/>
                <a:gd name="connsiteX18" fmla="*/ 74883 w 89315"/>
                <a:gd name="connsiteY18" fmla="*/ 73098 h 116201"/>
                <a:gd name="connsiteX19" fmla="*/ 36932 w 89315"/>
                <a:gd name="connsiteY19" fmla="*/ 67607 h 116201"/>
                <a:gd name="connsiteX20" fmla="*/ 25283 w 89315"/>
                <a:gd name="connsiteY20" fmla="*/ 67430 h 116201"/>
                <a:gd name="connsiteX21" fmla="*/ 16457 w 89315"/>
                <a:gd name="connsiteY21" fmla="*/ 55739 h 116201"/>
                <a:gd name="connsiteX22" fmla="*/ 18752 w 89315"/>
                <a:gd name="connsiteY22" fmla="*/ 48476 h 116201"/>
                <a:gd name="connsiteX23" fmla="*/ 38168 w 89315"/>
                <a:gd name="connsiteY23" fmla="*/ 48653 h 116201"/>
                <a:gd name="connsiteX24" fmla="*/ 20870 w 89315"/>
                <a:gd name="connsiteY24" fmla="*/ 27928 h 116201"/>
                <a:gd name="connsiteX25" fmla="*/ 24400 w 89315"/>
                <a:gd name="connsiteY25" fmla="*/ 13403 h 116201"/>
                <a:gd name="connsiteX26" fmla="*/ 37991 w 89315"/>
                <a:gd name="connsiteY26" fmla="*/ 7204 h 116201"/>
                <a:gd name="connsiteX27" fmla="*/ 55290 w 89315"/>
                <a:gd name="connsiteY27" fmla="*/ 27928 h 116201"/>
                <a:gd name="connsiteX28" fmla="*/ 51759 w 89315"/>
                <a:gd name="connsiteY28" fmla="*/ 42454 h 116201"/>
                <a:gd name="connsiteX29" fmla="*/ 38168 w 89315"/>
                <a:gd name="connsiteY29" fmla="*/ 48653 h 116201"/>
                <a:gd name="connsiteX30" fmla="*/ 38168 w 89315"/>
                <a:gd name="connsiteY30" fmla="*/ 79475 h 116201"/>
                <a:gd name="connsiteX31" fmla="*/ 75942 w 89315"/>
                <a:gd name="connsiteY31" fmla="*/ 93469 h 116201"/>
                <a:gd name="connsiteX32" fmla="*/ 43463 w 89315"/>
                <a:gd name="connsiteY32" fmla="*/ 111005 h 116201"/>
                <a:gd name="connsiteX33" fmla="*/ 10985 w 89315"/>
                <a:gd name="connsiteY33" fmla="*/ 93469 h 116201"/>
                <a:gd name="connsiteX34" fmla="*/ 27930 w 89315"/>
                <a:gd name="connsiteY34" fmla="*/ 79475 h 116201"/>
                <a:gd name="connsiteX35" fmla="*/ 38168 w 89315"/>
                <a:gd name="connsiteY35" fmla="*/ 79475 h 1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315" h="116201">
                  <a:moveTo>
                    <a:pt x="18752" y="48476"/>
                  </a:moveTo>
                  <a:cubicBezTo>
                    <a:pt x="21399" y="50070"/>
                    <a:pt x="27754" y="53967"/>
                    <a:pt x="37991" y="53967"/>
                  </a:cubicBezTo>
                  <a:cubicBezTo>
                    <a:pt x="56172" y="53967"/>
                    <a:pt x="69411" y="41745"/>
                    <a:pt x="69411" y="27928"/>
                  </a:cubicBezTo>
                  <a:cubicBezTo>
                    <a:pt x="69411" y="21020"/>
                    <a:pt x="66233" y="15529"/>
                    <a:pt x="61997" y="10923"/>
                  </a:cubicBezTo>
                  <a:cubicBezTo>
                    <a:pt x="69940" y="5255"/>
                    <a:pt x="76824" y="5078"/>
                    <a:pt x="79825" y="5078"/>
                  </a:cubicBezTo>
                  <a:cubicBezTo>
                    <a:pt x="79119" y="5786"/>
                    <a:pt x="78236" y="6495"/>
                    <a:pt x="78236" y="9329"/>
                  </a:cubicBezTo>
                  <a:cubicBezTo>
                    <a:pt x="78236" y="12872"/>
                    <a:pt x="80884" y="14998"/>
                    <a:pt x="83885" y="14998"/>
                  </a:cubicBezTo>
                  <a:cubicBezTo>
                    <a:pt x="86356" y="14998"/>
                    <a:pt x="89533" y="13226"/>
                    <a:pt x="89533" y="9152"/>
                  </a:cubicBezTo>
                  <a:cubicBezTo>
                    <a:pt x="89533" y="5078"/>
                    <a:pt x="86179" y="118"/>
                    <a:pt x="79119" y="118"/>
                  </a:cubicBezTo>
                  <a:cubicBezTo>
                    <a:pt x="76471" y="118"/>
                    <a:pt x="66939" y="650"/>
                    <a:pt x="58643" y="8266"/>
                  </a:cubicBezTo>
                  <a:cubicBezTo>
                    <a:pt x="53348" y="4369"/>
                    <a:pt x="45935" y="1889"/>
                    <a:pt x="38168" y="1889"/>
                  </a:cubicBezTo>
                  <a:cubicBezTo>
                    <a:pt x="19987" y="1889"/>
                    <a:pt x="6749" y="14112"/>
                    <a:pt x="6749" y="27928"/>
                  </a:cubicBezTo>
                  <a:cubicBezTo>
                    <a:pt x="6749" y="34837"/>
                    <a:pt x="10279" y="41214"/>
                    <a:pt x="15221" y="45819"/>
                  </a:cubicBezTo>
                  <a:cubicBezTo>
                    <a:pt x="13809" y="47413"/>
                    <a:pt x="9926" y="53259"/>
                    <a:pt x="9926" y="60167"/>
                  </a:cubicBezTo>
                  <a:cubicBezTo>
                    <a:pt x="9926" y="62470"/>
                    <a:pt x="10456" y="70795"/>
                    <a:pt x="17340" y="75932"/>
                  </a:cubicBezTo>
                  <a:cubicBezTo>
                    <a:pt x="9397" y="78589"/>
                    <a:pt x="218" y="84435"/>
                    <a:pt x="218" y="93646"/>
                  </a:cubicBezTo>
                  <a:cubicBezTo>
                    <a:pt x="218" y="106577"/>
                    <a:pt x="19634" y="116319"/>
                    <a:pt x="43463" y="116319"/>
                  </a:cubicBezTo>
                  <a:cubicBezTo>
                    <a:pt x="65880" y="116319"/>
                    <a:pt x="86709" y="107462"/>
                    <a:pt x="86709" y="93292"/>
                  </a:cubicBezTo>
                  <a:cubicBezTo>
                    <a:pt x="86709" y="87977"/>
                    <a:pt x="84591" y="78412"/>
                    <a:pt x="74883" y="73098"/>
                  </a:cubicBezTo>
                  <a:cubicBezTo>
                    <a:pt x="64468" y="67607"/>
                    <a:pt x="54054" y="67607"/>
                    <a:pt x="36932" y="67607"/>
                  </a:cubicBezTo>
                  <a:cubicBezTo>
                    <a:pt x="33049" y="67607"/>
                    <a:pt x="26695" y="67607"/>
                    <a:pt x="25283" y="67430"/>
                  </a:cubicBezTo>
                  <a:cubicBezTo>
                    <a:pt x="19634" y="66190"/>
                    <a:pt x="16457" y="60876"/>
                    <a:pt x="16457" y="55739"/>
                  </a:cubicBezTo>
                  <a:cubicBezTo>
                    <a:pt x="16457" y="51310"/>
                    <a:pt x="17693" y="49893"/>
                    <a:pt x="18752" y="48476"/>
                  </a:cubicBezTo>
                  <a:close/>
                  <a:moveTo>
                    <a:pt x="38168" y="48653"/>
                  </a:moveTo>
                  <a:cubicBezTo>
                    <a:pt x="20870" y="48653"/>
                    <a:pt x="20870" y="31648"/>
                    <a:pt x="20870" y="27928"/>
                  </a:cubicBezTo>
                  <a:cubicBezTo>
                    <a:pt x="20870" y="25094"/>
                    <a:pt x="20870" y="18009"/>
                    <a:pt x="24400" y="13403"/>
                  </a:cubicBezTo>
                  <a:cubicBezTo>
                    <a:pt x="26871" y="10392"/>
                    <a:pt x="31637" y="7204"/>
                    <a:pt x="37991" y="7204"/>
                  </a:cubicBezTo>
                  <a:cubicBezTo>
                    <a:pt x="55290" y="7204"/>
                    <a:pt x="55290" y="24209"/>
                    <a:pt x="55290" y="27928"/>
                  </a:cubicBezTo>
                  <a:cubicBezTo>
                    <a:pt x="55290" y="30763"/>
                    <a:pt x="55290" y="37848"/>
                    <a:pt x="51759" y="42454"/>
                  </a:cubicBezTo>
                  <a:cubicBezTo>
                    <a:pt x="49288" y="45465"/>
                    <a:pt x="44522" y="48653"/>
                    <a:pt x="38168" y="48653"/>
                  </a:cubicBezTo>
                  <a:close/>
                  <a:moveTo>
                    <a:pt x="38168" y="79475"/>
                  </a:moveTo>
                  <a:cubicBezTo>
                    <a:pt x="53878" y="79475"/>
                    <a:pt x="75942" y="79475"/>
                    <a:pt x="75942" y="93469"/>
                  </a:cubicBezTo>
                  <a:cubicBezTo>
                    <a:pt x="75942" y="102857"/>
                    <a:pt x="61997" y="111005"/>
                    <a:pt x="43463" y="111005"/>
                  </a:cubicBezTo>
                  <a:cubicBezTo>
                    <a:pt x="24930" y="111005"/>
                    <a:pt x="10985" y="102680"/>
                    <a:pt x="10985" y="93469"/>
                  </a:cubicBezTo>
                  <a:cubicBezTo>
                    <a:pt x="10985" y="87269"/>
                    <a:pt x="16634" y="79652"/>
                    <a:pt x="27930" y="79475"/>
                  </a:cubicBezTo>
                  <a:lnTo>
                    <a:pt x="38168" y="79475"/>
                  </a:lnTo>
                  <a:close/>
                </a:path>
              </a:pathLst>
            </a:custGeom>
            <a:solidFill>
              <a:srgbClr val="000000"/>
            </a:solidFill>
            <a:ln w="25288"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034C71BD-36A4-DAD7-37DD-4BA2C4C0371A}"/>
                </a:ext>
              </a:extLst>
            </p:cNvPr>
            <p:cNvSpPr/>
            <p:nvPr>
              <p:custDataLst>
                <p:tags r:id="rId68"/>
              </p:custDataLst>
            </p:nvPr>
          </p:nvSpPr>
          <p:spPr>
            <a:xfrm>
              <a:off x="7870917" y="5617432"/>
              <a:ext cx="53483" cy="119212"/>
            </a:xfrm>
            <a:custGeom>
              <a:avLst/>
              <a:gdLst>
                <a:gd name="connsiteX0" fmla="*/ 49104 w 53483"/>
                <a:gd name="connsiteY0" fmla="*/ 6857 h 119212"/>
                <a:gd name="connsiteX1" fmla="*/ 42044 w 53483"/>
                <a:gd name="connsiteY1" fmla="*/ 126 h 119212"/>
                <a:gd name="connsiteX2" fmla="*/ 32159 w 53483"/>
                <a:gd name="connsiteY2" fmla="*/ 9868 h 119212"/>
                <a:gd name="connsiteX3" fmla="*/ 39219 w 53483"/>
                <a:gd name="connsiteY3" fmla="*/ 16599 h 119212"/>
                <a:gd name="connsiteX4" fmla="*/ 49104 w 53483"/>
                <a:gd name="connsiteY4" fmla="*/ 6857 h 119212"/>
                <a:gd name="connsiteX5" fmla="*/ 13096 w 53483"/>
                <a:gd name="connsiteY5" fmla="*/ 96842 h 119212"/>
                <a:gd name="connsiteX6" fmla="*/ 11507 w 53483"/>
                <a:gd name="connsiteY6" fmla="*/ 104282 h 119212"/>
                <a:gd name="connsiteX7" fmla="*/ 28276 w 53483"/>
                <a:gd name="connsiteY7" fmla="*/ 119338 h 119212"/>
                <a:gd name="connsiteX8" fmla="*/ 53693 w 53483"/>
                <a:gd name="connsiteY8" fmla="*/ 92236 h 119212"/>
                <a:gd name="connsiteX9" fmla="*/ 50869 w 53483"/>
                <a:gd name="connsiteY9" fmla="*/ 89934 h 119212"/>
                <a:gd name="connsiteX10" fmla="*/ 47516 w 53483"/>
                <a:gd name="connsiteY10" fmla="*/ 92945 h 119212"/>
                <a:gd name="connsiteX11" fmla="*/ 28805 w 53483"/>
                <a:gd name="connsiteY11" fmla="*/ 114378 h 119212"/>
                <a:gd name="connsiteX12" fmla="*/ 24392 w 53483"/>
                <a:gd name="connsiteY12" fmla="*/ 108179 h 119212"/>
                <a:gd name="connsiteX13" fmla="*/ 27217 w 53483"/>
                <a:gd name="connsiteY13" fmla="*/ 96842 h 119212"/>
                <a:gd name="connsiteX14" fmla="*/ 32865 w 53483"/>
                <a:gd name="connsiteY14" fmla="*/ 82671 h 119212"/>
                <a:gd name="connsiteX15" fmla="*/ 41514 w 53483"/>
                <a:gd name="connsiteY15" fmla="*/ 60175 h 119212"/>
                <a:gd name="connsiteX16" fmla="*/ 42573 w 53483"/>
                <a:gd name="connsiteY16" fmla="*/ 54506 h 119212"/>
                <a:gd name="connsiteX17" fmla="*/ 25805 w 53483"/>
                <a:gd name="connsiteY17" fmla="*/ 39450 h 119212"/>
                <a:gd name="connsiteX18" fmla="*/ 210 w 53483"/>
                <a:gd name="connsiteY18" fmla="*/ 66552 h 119212"/>
                <a:gd name="connsiteX19" fmla="*/ 3211 w 53483"/>
                <a:gd name="connsiteY19" fmla="*/ 68854 h 119212"/>
                <a:gd name="connsiteX20" fmla="*/ 6388 w 53483"/>
                <a:gd name="connsiteY20" fmla="*/ 66020 h 119212"/>
                <a:gd name="connsiteX21" fmla="*/ 25275 w 53483"/>
                <a:gd name="connsiteY21" fmla="*/ 44410 h 119212"/>
                <a:gd name="connsiteX22" fmla="*/ 29688 w 53483"/>
                <a:gd name="connsiteY22" fmla="*/ 50609 h 119212"/>
                <a:gd name="connsiteX23" fmla="*/ 24216 w 53483"/>
                <a:gd name="connsiteY23" fmla="*/ 68323 h 119212"/>
                <a:gd name="connsiteX24" fmla="*/ 13096 w 53483"/>
                <a:gd name="connsiteY24" fmla="*/ 9684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83" h="119212">
                  <a:moveTo>
                    <a:pt x="49104" y="6857"/>
                  </a:moveTo>
                  <a:cubicBezTo>
                    <a:pt x="49104" y="4023"/>
                    <a:pt x="46986" y="126"/>
                    <a:pt x="42044" y="126"/>
                  </a:cubicBezTo>
                  <a:cubicBezTo>
                    <a:pt x="37278" y="126"/>
                    <a:pt x="32159" y="4731"/>
                    <a:pt x="32159" y="9868"/>
                  </a:cubicBezTo>
                  <a:cubicBezTo>
                    <a:pt x="32159" y="12880"/>
                    <a:pt x="34454" y="16599"/>
                    <a:pt x="39219" y="16599"/>
                  </a:cubicBezTo>
                  <a:cubicBezTo>
                    <a:pt x="44338" y="16599"/>
                    <a:pt x="49104" y="11640"/>
                    <a:pt x="49104" y="6857"/>
                  </a:cubicBezTo>
                  <a:close/>
                  <a:moveTo>
                    <a:pt x="13096" y="96842"/>
                  </a:moveTo>
                  <a:cubicBezTo>
                    <a:pt x="12390" y="99145"/>
                    <a:pt x="11507" y="101270"/>
                    <a:pt x="11507" y="104282"/>
                  </a:cubicBezTo>
                  <a:cubicBezTo>
                    <a:pt x="11507" y="112607"/>
                    <a:pt x="18568" y="119338"/>
                    <a:pt x="28276" y="119338"/>
                  </a:cubicBezTo>
                  <a:cubicBezTo>
                    <a:pt x="45927" y="119338"/>
                    <a:pt x="53693" y="94893"/>
                    <a:pt x="53693" y="92236"/>
                  </a:cubicBezTo>
                  <a:cubicBezTo>
                    <a:pt x="53693" y="89934"/>
                    <a:pt x="51399" y="89934"/>
                    <a:pt x="50869" y="89934"/>
                  </a:cubicBezTo>
                  <a:cubicBezTo>
                    <a:pt x="48398" y="89934"/>
                    <a:pt x="48222" y="90996"/>
                    <a:pt x="47516" y="92945"/>
                  </a:cubicBezTo>
                  <a:cubicBezTo>
                    <a:pt x="43456" y="107116"/>
                    <a:pt x="35689" y="114378"/>
                    <a:pt x="28805" y="114378"/>
                  </a:cubicBezTo>
                  <a:cubicBezTo>
                    <a:pt x="25275" y="114378"/>
                    <a:pt x="24392" y="112076"/>
                    <a:pt x="24392" y="108179"/>
                  </a:cubicBezTo>
                  <a:cubicBezTo>
                    <a:pt x="24392" y="104104"/>
                    <a:pt x="25628" y="100739"/>
                    <a:pt x="27217" y="96842"/>
                  </a:cubicBezTo>
                  <a:cubicBezTo>
                    <a:pt x="28982" y="92059"/>
                    <a:pt x="30923" y="87277"/>
                    <a:pt x="32865" y="82671"/>
                  </a:cubicBezTo>
                  <a:cubicBezTo>
                    <a:pt x="34454" y="78420"/>
                    <a:pt x="40808" y="62300"/>
                    <a:pt x="41514" y="60175"/>
                  </a:cubicBezTo>
                  <a:cubicBezTo>
                    <a:pt x="42044" y="58403"/>
                    <a:pt x="42573" y="56278"/>
                    <a:pt x="42573" y="54506"/>
                  </a:cubicBezTo>
                  <a:cubicBezTo>
                    <a:pt x="42573" y="46181"/>
                    <a:pt x="35513" y="39450"/>
                    <a:pt x="25805" y="39450"/>
                  </a:cubicBezTo>
                  <a:cubicBezTo>
                    <a:pt x="8330" y="39450"/>
                    <a:pt x="210" y="63540"/>
                    <a:pt x="210" y="66552"/>
                  </a:cubicBezTo>
                  <a:cubicBezTo>
                    <a:pt x="210" y="68854"/>
                    <a:pt x="2681" y="68854"/>
                    <a:pt x="3211" y="68854"/>
                  </a:cubicBezTo>
                  <a:cubicBezTo>
                    <a:pt x="5682" y="68854"/>
                    <a:pt x="5859" y="67969"/>
                    <a:pt x="6388" y="66020"/>
                  </a:cubicBezTo>
                  <a:cubicBezTo>
                    <a:pt x="10978" y="50787"/>
                    <a:pt x="18744" y="44410"/>
                    <a:pt x="25275" y="44410"/>
                  </a:cubicBezTo>
                  <a:cubicBezTo>
                    <a:pt x="28099" y="44410"/>
                    <a:pt x="29688" y="45827"/>
                    <a:pt x="29688" y="50609"/>
                  </a:cubicBezTo>
                  <a:cubicBezTo>
                    <a:pt x="29688" y="54684"/>
                    <a:pt x="28629" y="57341"/>
                    <a:pt x="24216" y="68323"/>
                  </a:cubicBezTo>
                  <a:lnTo>
                    <a:pt x="13096" y="96842"/>
                  </a:lnTo>
                  <a:close/>
                </a:path>
              </a:pathLst>
            </a:custGeom>
            <a:solidFill>
              <a:srgbClr val="000000"/>
            </a:solidFill>
            <a:ln w="25288"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AF9F4EE8-BDFC-42DA-7061-959D06C3D460}"/>
                </a:ext>
              </a:extLst>
            </p:cNvPr>
            <p:cNvSpPr/>
            <p:nvPr>
              <p:custDataLst>
                <p:tags r:id="rId69"/>
              </p:custDataLst>
            </p:nvPr>
          </p:nvSpPr>
          <p:spPr>
            <a:xfrm>
              <a:off x="7952321" y="5658527"/>
              <a:ext cx="20828" cy="110709"/>
            </a:xfrm>
            <a:custGeom>
              <a:avLst/>
              <a:gdLst>
                <a:gd name="connsiteX0" fmla="*/ 20512 w 20828"/>
                <a:gd name="connsiteY0" fmla="*/ 10400 h 110709"/>
                <a:gd name="connsiteX1" fmla="*/ 10451 w 20828"/>
                <a:gd name="connsiteY1" fmla="*/ 126 h 110709"/>
                <a:gd name="connsiteX2" fmla="*/ 213 w 20828"/>
                <a:gd name="connsiteY2" fmla="*/ 10223 h 110709"/>
                <a:gd name="connsiteX3" fmla="*/ 10274 w 20828"/>
                <a:gd name="connsiteY3" fmla="*/ 20496 h 110709"/>
                <a:gd name="connsiteX4" fmla="*/ 20512 w 20828"/>
                <a:gd name="connsiteY4" fmla="*/ 10400 h 110709"/>
                <a:gd name="connsiteX5" fmla="*/ 16099 w 20828"/>
                <a:gd name="connsiteY5" fmla="*/ 74877 h 110709"/>
                <a:gd name="connsiteX6" fmla="*/ 3920 w 20828"/>
                <a:gd name="connsiteY6" fmla="*/ 106053 h 110709"/>
                <a:gd name="connsiteX7" fmla="*/ 2684 w 20828"/>
                <a:gd name="connsiteY7" fmla="*/ 108179 h 110709"/>
                <a:gd name="connsiteX8" fmla="*/ 5155 w 20828"/>
                <a:gd name="connsiteY8" fmla="*/ 110836 h 110709"/>
                <a:gd name="connsiteX9" fmla="*/ 21042 w 20828"/>
                <a:gd name="connsiteY9" fmla="*/ 75054 h 110709"/>
                <a:gd name="connsiteX10" fmla="*/ 10274 w 20828"/>
                <a:gd name="connsiteY10" fmla="*/ 56101 h 110709"/>
                <a:gd name="connsiteX11" fmla="*/ 213 w 20828"/>
                <a:gd name="connsiteY11" fmla="*/ 66197 h 110709"/>
                <a:gd name="connsiteX12" fmla="*/ 10451 w 20828"/>
                <a:gd name="connsiteY12" fmla="*/ 76471 h 110709"/>
                <a:gd name="connsiteX13" fmla="*/ 16099 w 20828"/>
                <a:gd name="connsiteY13" fmla="*/ 74877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28" h="110709">
                  <a:moveTo>
                    <a:pt x="20512" y="10400"/>
                  </a:moveTo>
                  <a:cubicBezTo>
                    <a:pt x="20512" y="4200"/>
                    <a:pt x="15570" y="126"/>
                    <a:pt x="10451" y="126"/>
                  </a:cubicBezTo>
                  <a:cubicBezTo>
                    <a:pt x="4273" y="126"/>
                    <a:pt x="213" y="5086"/>
                    <a:pt x="213" y="10223"/>
                  </a:cubicBezTo>
                  <a:cubicBezTo>
                    <a:pt x="213" y="16422"/>
                    <a:pt x="5155" y="20496"/>
                    <a:pt x="10274" y="20496"/>
                  </a:cubicBezTo>
                  <a:cubicBezTo>
                    <a:pt x="16452" y="20496"/>
                    <a:pt x="20512" y="15537"/>
                    <a:pt x="20512" y="10400"/>
                  </a:cubicBezTo>
                  <a:close/>
                  <a:moveTo>
                    <a:pt x="16099" y="74877"/>
                  </a:moveTo>
                  <a:cubicBezTo>
                    <a:pt x="15923" y="87454"/>
                    <a:pt x="11686" y="97373"/>
                    <a:pt x="3920" y="106053"/>
                  </a:cubicBezTo>
                  <a:cubicBezTo>
                    <a:pt x="2861" y="107116"/>
                    <a:pt x="2684" y="107470"/>
                    <a:pt x="2684" y="108179"/>
                  </a:cubicBezTo>
                  <a:cubicBezTo>
                    <a:pt x="2684" y="109241"/>
                    <a:pt x="3920" y="110836"/>
                    <a:pt x="5155" y="110836"/>
                  </a:cubicBezTo>
                  <a:cubicBezTo>
                    <a:pt x="7450" y="110836"/>
                    <a:pt x="21042" y="96488"/>
                    <a:pt x="21042" y="75054"/>
                  </a:cubicBezTo>
                  <a:cubicBezTo>
                    <a:pt x="21042" y="69032"/>
                    <a:pt x="20159" y="56101"/>
                    <a:pt x="10274" y="56101"/>
                  </a:cubicBezTo>
                  <a:cubicBezTo>
                    <a:pt x="3567" y="56101"/>
                    <a:pt x="213" y="61415"/>
                    <a:pt x="213" y="66197"/>
                  </a:cubicBezTo>
                  <a:cubicBezTo>
                    <a:pt x="213" y="71157"/>
                    <a:pt x="3390" y="76471"/>
                    <a:pt x="10451" y="76471"/>
                  </a:cubicBezTo>
                  <a:cubicBezTo>
                    <a:pt x="13452" y="76471"/>
                    <a:pt x="15393" y="75231"/>
                    <a:pt x="16099" y="74877"/>
                  </a:cubicBezTo>
                  <a:close/>
                </a:path>
              </a:pathLst>
            </a:custGeom>
            <a:solidFill>
              <a:srgbClr val="000000"/>
            </a:solidFill>
            <a:ln w="25288"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960844CE-BA14-E935-3D6A-D2E33F7E2780}"/>
                </a:ext>
              </a:extLst>
            </p:cNvPr>
            <p:cNvSpPr/>
            <p:nvPr>
              <p:custDataLst>
                <p:tags r:id="rId70"/>
              </p:custDataLst>
            </p:nvPr>
          </p:nvSpPr>
          <p:spPr>
            <a:xfrm>
              <a:off x="7998464" y="5624163"/>
              <a:ext cx="59661" cy="112481"/>
            </a:xfrm>
            <a:custGeom>
              <a:avLst/>
              <a:gdLst>
                <a:gd name="connsiteX0" fmla="*/ 36224 w 59661"/>
                <a:gd name="connsiteY0" fmla="*/ 40867 h 112481"/>
                <a:gd name="connsiteX1" fmla="*/ 54228 w 59661"/>
                <a:gd name="connsiteY1" fmla="*/ 40867 h 112481"/>
                <a:gd name="connsiteX2" fmla="*/ 59876 w 59661"/>
                <a:gd name="connsiteY2" fmla="*/ 36970 h 112481"/>
                <a:gd name="connsiteX3" fmla="*/ 54581 w 59661"/>
                <a:gd name="connsiteY3" fmla="*/ 34490 h 112481"/>
                <a:gd name="connsiteX4" fmla="*/ 37812 w 59661"/>
                <a:gd name="connsiteY4" fmla="*/ 34490 h 112481"/>
                <a:gd name="connsiteX5" fmla="*/ 44343 w 59661"/>
                <a:gd name="connsiteY5" fmla="*/ 8274 h 112481"/>
                <a:gd name="connsiteX6" fmla="*/ 44873 w 59661"/>
                <a:gd name="connsiteY6" fmla="*/ 5794 h 112481"/>
                <a:gd name="connsiteX7" fmla="*/ 38871 w 59661"/>
                <a:gd name="connsiteY7" fmla="*/ 126 h 112481"/>
                <a:gd name="connsiteX8" fmla="*/ 30575 w 59661"/>
                <a:gd name="connsiteY8" fmla="*/ 7743 h 112481"/>
                <a:gd name="connsiteX9" fmla="*/ 23868 w 59661"/>
                <a:gd name="connsiteY9" fmla="*/ 34490 h 112481"/>
                <a:gd name="connsiteX10" fmla="*/ 5864 w 59661"/>
                <a:gd name="connsiteY10" fmla="*/ 34490 h 112481"/>
                <a:gd name="connsiteX11" fmla="*/ 215 w 59661"/>
                <a:gd name="connsiteY11" fmla="*/ 38387 h 112481"/>
                <a:gd name="connsiteX12" fmla="*/ 5511 w 59661"/>
                <a:gd name="connsiteY12" fmla="*/ 40867 h 112481"/>
                <a:gd name="connsiteX13" fmla="*/ 22279 w 59661"/>
                <a:gd name="connsiteY13" fmla="*/ 40867 h 112481"/>
                <a:gd name="connsiteX14" fmla="*/ 11865 w 59661"/>
                <a:gd name="connsiteY14" fmla="*/ 82671 h 112481"/>
                <a:gd name="connsiteX15" fmla="*/ 9217 w 59661"/>
                <a:gd name="connsiteY15" fmla="*/ 95779 h 112481"/>
                <a:gd name="connsiteX16" fmla="*/ 28104 w 59661"/>
                <a:gd name="connsiteY16" fmla="*/ 112607 h 112481"/>
                <a:gd name="connsiteX17" fmla="*/ 58817 w 59661"/>
                <a:gd name="connsiteY17" fmla="*/ 85505 h 112481"/>
                <a:gd name="connsiteX18" fmla="*/ 55993 w 59661"/>
                <a:gd name="connsiteY18" fmla="*/ 83202 h 112481"/>
                <a:gd name="connsiteX19" fmla="*/ 52286 w 59661"/>
                <a:gd name="connsiteY19" fmla="*/ 86568 h 112481"/>
                <a:gd name="connsiteX20" fmla="*/ 28634 w 59661"/>
                <a:gd name="connsiteY20" fmla="*/ 107647 h 112481"/>
                <a:gd name="connsiteX21" fmla="*/ 22456 w 59661"/>
                <a:gd name="connsiteY21" fmla="*/ 98968 h 112481"/>
                <a:gd name="connsiteX22" fmla="*/ 23515 w 59661"/>
                <a:gd name="connsiteY22" fmla="*/ 91705 h 112481"/>
                <a:gd name="connsiteX23" fmla="*/ 36224 w 59661"/>
                <a:gd name="connsiteY23" fmla="*/ 4086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61" h="112481">
                  <a:moveTo>
                    <a:pt x="36224" y="40867"/>
                  </a:moveTo>
                  <a:lnTo>
                    <a:pt x="54228" y="40867"/>
                  </a:lnTo>
                  <a:cubicBezTo>
                    <a:pt x="57582" y="40867"/>
                    <a:pt x="59876" y="40867"/>
                    <a:pt x="59876" y="36970"/>
                  </a:cubicBezTo>
                  <a:cubicBezTo>
                    <a:pt x="59876" y="34490"/>
                    <a:pt x="57582" y="34490"/>
                    <a:pt x="54581" y="34490"/>
                  </a:cubicBezTo>
                  <a:lnTo>
                    <a:pt x="37812" y="34490"/>
                  </a:lnTo>
                  <a:lnTo>
                    <a:pt x="44343" y="8274"/>
                  </a:lnTo>
                  <a:cubicBezTo>
                    <a:pt x="44520" y="7388"/>
                    <a:pt x="44873" y="6503"/>
                    <a:pt x="44873" y="5794"/>
                  </a:cubicBezTo>
                  <a:cubicBezTo>
                    <a:pt x="44873" y="2606"/>
                    <a:pt x="42402" y="126"/>
                    <a:pt x="38871" y="126"/>
                  </a:cubicBezTo>
                  <a:cubicBezTo>
                    <a:pt x="34459" y="126"/>
                    <a:pt x="31811" y="3137"/>
                    <a:pt x="30575" y="7743"/>
                  </a:cubicBezTo>
                  <a:cubicBezTo>
                    <a:pt x="29340" y="12171"/>
                    <a:pt x="31635" y="3668"/>
                    <a:pt x="23868" y="34490"/>
                  </a:cubicBezTo>
                  <a:lnTo>
                    <a:pt x="5864" y="34490"/>
                  </a:lnTo>
                  <a:cubicBezTo>
                    <a:pt x="2510" y="34490"/>
                    <a:pt x="215" y="34490"/>
                    <a:pt x="215" y="38387"/>
                  </a:cubicBezTo>
                  <a:cubicBezTo>
                    <a:pt x="215" y="40867"/>
                    <a:pt x="2334" y="40867"/>
                    <a:pt x="5511" y="40867"/>
                  </a:cubicBezTo>
                  <a:lnTo>
                    <a:pt x="22279" y="40867"/>
                  </a:lnTo>
                  <a:lnTo>
                    <a:pt x="11865" y="82671"/>
                  </a:lnTo>
                  <a:cubicBezTo>
                    <a:pt x="10806" y="87099"/>
                    <a:pt x="9217" y="93476"/>
                    <a:pt x="9217" y="95779"/>
                  </a:cubicBezTo>
                  <a:cubicBezTo>
                    <a:pt x="9217" y="106230"/>
                    <a:pt x="18043" y="112607"/>
                    <a:pt x="28104" y="112607"/>
                  </a:cubicBezTo>
                  <a:cubicBezTo>
                    <a:pt x="47697" y="112607"/>
                    <a:pt x="58817" y="87808"/>
                    <a:pt x="58817" y="85505"/>
                  </a:cubicBezTo>
                  <a:cubicBezTo>
                    <a:pt x="58817" y="83202"/>
                    <a:pt x="56523" y="83202"/>
                    <a:pt x="55993" y="83202"/>
                  </a:cubicBezTo>
                  <a:cubicBezTo>
                    <a:pt x="53875" y="83202"/>
                    <a:pt x="53699" y="83557"/>
                    <a:pt x="52286" y="86568"/>
                  </a:cubicBezTo>
                  <a:cubicBezTo>
                    <a:pt x="47344" y="97728"/>
                    <a:pt x="38342" y="107647"/>
                    <a:pt x="28634" y="107647"/>
                  </a:cubicBezTo>
                  <a:cubicBezTo>
                    <a:pt x="24927" y="107647"/>
                    <a:pt x="22456" y="105344"/>
                    <a:pt x="22456" y="98968"/>
                  </a:cubicBezTo>
                  <a:cubicBezTo>
                    <a:pt x="22456" y="97196"/>
                    <a:pt x="23162" y="93476"/>
                    <a:pt x="23515" y="91705"/>
                  </a:cubicBezTo>
                  <a:lnTo>
                    <a:pt x="36224" y="40867"/>
                  </a:lnTo>
                  <a:close/>
                </a:path>
              </a:pathLst>
            </a:custGeom>
            <a:solidFill>
              <a:srgbClr val="000000"/>
            </a:solidFill>
            <a:ln w="25288"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A92D128F-9850-E3CE-9DD3-112B1330243E}"/>
                </a:ext>
              </a:extLst>
            </p:cNvPr>
            <p:cNvSpPr/>
            <p:nvPr>
              <p:custDataLst>
                <p:tags r:id="rId71"/>
              </p:custDataLst>
            </p:nvPr>
          </p:nvSpPr>
          <p:spPr>
            <a:xfrm>
              <a:off x="8084750" y="5615025"/>
              <a:ext cx="57744" cy="54532"/>
            </a:xfrm>
            <a:custGeom>
              <a:avLst/>
              <a:gdLst>
                <a:gd name="connsiteX0" fmla="*/ 31234 w 57744"/>
                <a:gd name="connsiteY0" fmla="*/ 24037 h 54532"/>
                <a:gd name="connsiteX1" fmla="*/ 33504 w 57744"/>
                <a:gd name="connsiteY1" fmla="*/ 4172 h 54532"/>
                <a:gd name="connsiteX2" fmla="*/ 29091 w 57744"/>
                <a:gd name="connsiteY2" fmla="*/ 123 h 54532"/>
                <a:gd name="connsiteX3" fmla="*/ 24678 w 57744"/>
                <a:gd name="connsiteY3" fmla="*/ 4046 h 54532"/>
                <a:gd name="connsiteX4" fmla="*/ 26947 w 57744"/>
                <a:gd name="connsiteY4" fmla="*/ 24037 h 54532"/>
                <a:gd name="connsiteX5" fmla="*/ 7405 w 57744"/>
                <a:gd name="connsiteY5" fmla="*/ 12270 h 54532"/>
                <a:gd name="connsiteX6" fmla="*/ 4505 w 57744"/>
                <a:gd name="connsiteY6" fmla="*/ 11131 h 54532"/>
                <a:gd name="connsiteX7" fmla="*/ 218 w 57744"/>
                <a:gd name="connsiteY7" fmla="*/ 15813 h 54532"/>
                <a:gd name="connsiteX8" fmla="*/ 2866 w 57744"/>
                <a:gd name="connsiteY8" fmla="*/ 19608 h 54532"/>
                <a:gd name="connsiteX9" fmla="*/ 24048 w 57744"/>
                <a:gd name="connsiteY9" fmla="*/ 27326 h 54532"/>
                <a:gd name="connsiteX10" fmla="*/ 3244 w 57744"/>
                <a:gd name="connsiteY10" fmla="*/ 35044 h 54532"/>
                <a:gd name="connsiteX11" fmla="*/ 218 w 57744"/>
                <a:gd name="connsiteY11" fmla="*/ 38967 h 54532"/>
                <a:gd name="connsiteX12" fmla="*/ 4505 w 57744"/>
                <a:gd name="connsiteY12" fmla="*/ 43648 h 54532"/>
                <a:gd name="connsiteX13" fmla="*/ 26947 w 57744"/>
                <a:gd name="connsiteY13" fmla="*/ 30743 h 54532"/>
                <a:gd name="connsiteX14" fmla="*/ 24678 w 57744"/>
                <a:gd name="connsiteY14" fmla="*/ 50734 h 54532"/>
                <a:gd name="connsiteX15" fmla="*/ 29091 w 57744"/>
                <a:gd name="connsiteY15" fmla="*/ 54656 h 54532"/>
                <a:gd name="connsiteX16" fmla="*/ 33504 w 57744"/>
                <a:gd name="connsiteY16" fmla="*/ 50607 h 54532"/>
                <a:gd name="connsiteX17" fmla="*/ 31234 w 57744"/>
                <a:gd name="connsiteY17" fmla="*/ 30743 h 54532"/>
                <a:gd name="connsiteX18" fmla="*/ 51155 w 57744"/>
                <a:gd name="connsiteY18" fmla="*/ 42762 h 54532"/>
                <a:gd name="connsiteX19" fmla="*/ 53676 w 57744"/>
                <a:gd name="connsiteY19" fmla="*/ 43648 h 54532"/>
                <a:gd name="connsiteX20" fmla="*/ 57963 w 57744"/>
                <a:gd name="connsiteY20" fmla="*/ 38967 h 54532"/>
                <a:gd name="connsiteX21" fmla="*/ 55315 w 57744"/>
                <a:gd name="connsiteY21" fmla="*/ 35171 h 54532"/>
                <a:gd name="connsiteX22" fmla="*/ 34134 w 57744"/>
                <a:gd name="connsiteY22" fmla="*/ 27453 h 54532"/>
                <a:gd name="connsiteX23" fmla="*/ 54937 w 57744"/>
                <a:gd name="connsiteY23" fmla="*/ 19735 h 54532"/>
                <a:gd name="connsiteX24" fmla="*/ 57963 w 57744"/>
                <a:gd name="connsiteY24" fmla="*/ 15813 h 54532"/>
                <a:gd name="connsiteX25" fmla="*/ 53676 w 57744"/>
                <a:gd name="connsiteY25" fmla="*/ 11131 h 54532"/>
                <a:gd name="connsiteX26" fmla="*/ 50776 w 57744"/>
                <a:gd name="connsiteY26" fmla="*/ 12270 h 54532"/>
                <a:gd name="connsiteX27" fmla="*/ 31234 w 57744"/>
                <a:gd name="connsiteY27" fmla="*/ 24037 h 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44" h="54532">
                  <a:moveTo>
                    <a:pt x="31234" y="24037"/>
                  </a:moveTo>
                  <a:cubicBezTo>
                    <a:pt x="31486" y="21506"/>
                    <a:pt x="33504" y="5311"/>
                    <a:pt x="33504" y="4172"/>
                  </a:cubicBezTo>
                  <a:cubicBezTo>
                    <a:pt x="33504" y="1895"/>
                    <a:pt x="31612" y="123"/>
                    <a:pt x="29091" y="123"/>
                  </a:cubicBezTo>
                  <a:cubicBezTo>
                    <a:pt x="26443" y="123"/>
                    <a:pt x="24678" y="2148"/>
                    <a:pt x="24678" y="4046"/>
                  </a:cubicBezTo>
                  <a:cubicBezTo>
                    <a:pt x="24678" y="5311"/>
                    <a:pt x="26569" y="21380"/>
                    <a:pt x="26947" y="24037"/>
                  </a:cubicBezTo>
                  <a:lnTo>
                    <a:pt x="7405" y="12270"/>
                  </a:lnTo>
                  <a:cubicBezTo>
                    <a:pt x="6144" y="11511"/>
                    <a:pt x="5640" y="11131"/>
                    <a:pt x="4505" y="11131"/>
                  </a:cubicBezTo>
                  <a:cubicBezTo>
                    <a:pt x="2488" y="11131"/>
                    <a:pt x="218" y="13029"/>
                    <a:pt x="218" y="15813"/>
                  </a:cubicBezTo>
                  <a:cubicBezTo>
                    <a:pt x="218" y="17837"/>
                    <a:pt x="1479" y="19102"/>
                    <a:pt x="2866" y="19608"/>
                  </a:cubicBezTo>
                  <a:cubicBezTo>
                    <a:pt x="9800" y="22392"/>
                    <a:pt x="16987" y="24922"/>
                    <a:pt x="24048" y="27326"/>
                  </a:cubicBezTo>
                  <a:cubicBezTo>
                    <a:pt x="16987" y="29983"/>
                    <a:pt x="5388" y="34159"/>
                    <a:pt x="3244" y="35044"/>
                  </a:cubicBezTo>
                  <a:cubicBezTo>
                    <a:pt x="2362" y="35424"/>
                    <a:pt x="218" y="36183"/>
                    <a:pt x="218" y="38967"/>
                  </a:cubicBezTo>
                  <a:cubicBezTo>
                    <a:pt x="218" y="41750"/>
                    <a:pt x="2488" y="43648"/>
                    <a:pt x="4505" y="43648"/>
                  </a:cubicBezTo>
                  <a:cubicBezTo>
                    <a:pt x="5892" y="43648"/>
                    <a:pt x="9800" y="41244"/>
                    <a:pt x="26947" y="30743"/>
                  </a:cubicBezTo>
                  <a:cubicBezTo>
                    <a:pt x="26569" y="33400"/>
                    <a:pt x="24678" y="49468"/>
                    <a:pt x="24678" y="50734"/>
                  </a:cubicBezTo>
                  <a:cubicBezTo>
                    <a:pt x="24678" y="52631"/>
                    <a:pt x="26443" y="54656"/>
                    <a:pt x="29091" y="54656"/>
                  </a:cubicBezTo>
                  <a:cubicBezTo>
                    <a:pt x="31612" y="54656"/>
                    <a:pt x="33504" y="52885"/>
                    <a:pt x="33504" y="50607"/>
                  </a:cubicBezTo>
                  <a:cubicBezTo>
                    <a:pt x="33504" y="49468"/>
                    <a:pt x="31486" y="33273"/>
                    <a:pt x="31234" y="30743"/>
                  </a:cubicBezTo>
                  <a:lnTo>
                    <a:pt x="51155" y="42762"/>
                  </a:lnTo>
                  <a:cubicBezTo>
                    <a:pt x="52037" y="43269"/>
                    <a:pt x="52542" y="43648"/>
                    <a:pt x="53676" y="43648"/>
                  </a:cubicBezTo>
                  <a:cubicBezTo>
                    <a:pt x="55694" y="43648"/>
                    <a:pt x="57963" y="41750"/>
                    <a:pt x="57963" y="38967"/>
                  </a:cubicBezTo>
                  <a:cubicBezTo>
                    <a:pt x="57963" y="36942"/>
                    <a:pt x="56702" y="35677"/>
                    <a:pt x="55315" y="35171"/>
                  </a:cubicBezTo>
                  <a:cubicBezTo>
                    <a:pt x="48381" y="32387"/>
                    <a:pt x="41194" y="29857"/>
                    <a:pt x="34134" y="27453"/>
                  </a:cubicBezTo>
                  <a:cubicBezTo>
                    <a:pt x="41194" y="24796"/>
                    <a:pt x="52794" y="20621"/>
                    <a:pt x="54937" y="19735"/>
                  </a:cubicBezTo>
                  <a:cubicBezTo>
                    <a:pt x="55820" y="19355"/>
                    <a:pt x="57963" y="18596"/>
                    <a:pt x="57963" y="15813"/>
                  </a:cubicBezTo>
                  <a:cubicBezTo>
                    <a:pt x="57963" y="13029"/>
                    <a:pt x="55694" y="11131"/>
                    <a:pt x="53676" y="11131"/>
                  </a:cubicBezTo>
                  <a:cubicBezTo>
                    <a:pt x="52542" y="11131"/>
                    <a:pt x="52037" y="11511"/>
                    <a:pt x="50776" y="12270"/>
                  </a:cubicBezTo>
                  <a:lnTo>
                    <a:pt x="31234" y="24037"/>
                  </a:lnTo>
                  <a:close/>
                </a:path>
              </a:pathLst>
            </a:custGeom>
            <a:solidFill>
              <a:srgbClr val="000000"/>
            </a:solidFill>
            <a:ln w="25288"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8777B3AD-6DB9-4A37-1529-D0F1D43FCDA9}"/>
                </a:ext>
              </a:extLst>
            </p:cNvPr>
            <p:cNvSpPr/>
            <p:nvPr>
              <p:custDataLst>
                <p:tags r:id="rId72"/>
              </p:custDataLst>
            </p:nvPr>
          </p:nvSpPr>
          <p:spPr>
            <a:xfrm>
              <a:off x="8078698" y="5708205"/>
              <a:ext cx="44380" cy="85784"/>
            </a:xfrm>
            <a:custGeom>
              <a:avLst/>
              <a:gdLst>
                <a:gd name="connsiteX0" fmla="*/ 38673 w 44380"/>
                <a:gd name="connsiteY0" fmla="*/ 5569 h 85784"/>
                <a:gd name="connsiteX1" fmla="*/ 33125 w 44380"/>
                <a:gd name="connsiteY1" fmla="*/ 128 h 85784"/>
                <a:gd name="connsiteX2" fmla="*/ 25434 w 44380"/>
                <a:gd name="connsiteY2" fmla="*/ 7720 h 85784"/>
                <a:gd name="connsiteX3" fmla="*/ 30856 w 44380"/>
                <a:gd name="connsiteY3" fmla="*/ 13160 h 85784"/>
                <a:gd name="connsiteX4" fmla="*/ 38673 w 44380"/>
                <a:gd name="connsiteY4" fmla="*/ 5569 h 85784"/>
                <a:gd name="connsiteX5" fmla="*/ 44599 w 44380"/>
                <a:gd name="connsiteY5" fmla="*/ 66301 h 85784"/>
                <a:gd name="connsiteX6" fmla="*/ 41951 w 44380"/>
                <a:gd name="connsiteY6" fmla="*/ 64530 h 85784"/>
                <a:gd name="connsiteX7" fmla="*/ 38925 w 44380"/>
                <a:gd name="connsiteY7" fmla="*/ 67440 h 85784"/>
                <a:gd name="connsiteX8" fmla="*/ 24804 w 44380"/>
                <a:gd name="connsiteY8" fmla="*/ 81610 h 85784"/>
                <a:gd name="connsiteX9" fmla="*/ 21022 w 44380"/>
                <a:gd name="connsiteY9" fmla="*/ 76803 h 85784"/>
                <a:gd name="connsiteX10" fmla="*/ 22661 w 44380"/>
                <a:gd name="connsiteY10" fmla="*/ 70350 h 85784"/>
                <a:gd name="connsiteX11" fmla="*/ 25308 w 44380"/>
                <a:gd name="connsiteY11" fmla="*/ 63517 h 85784"/>
                <a:gd name="connsiteX12" fmla="*/ 32495 w 44380"/>
                <a:gd name="connsiteY12" fmla="*/ 46057 h 85784"/>
                <a:gd name="connsiteX13" fmla="*/ 34260 w 44380"/>
                <a:gd name="connsiteY13" fmla="*/ 39731 h 85784"/>
                <a:gd name="connsiteX14" fmla="*/ 20517 w 44380"/>
                <a:gd name="connsiteY14" fmla="*/ 28596 h 85784"/>
                <a:gd name="connsiteX15" fmla="*/ 218 w 44380"/>
                <a:gd name="connsiteY15" fmla="*/ 48208 h 85784"/>
                <a:gd name="connsiteX16" fmla="*/ 2866 w 44380"/>
                <a:gd name="connsiteY16" fmla="*/ 49979 h 85784"/>
                <a:gd name="connsiteX17" fmla="*/ 5766 w 44380"/>
                <a:gd name="connsiteY17" fmla="*/ 47449 h 85784"/>
                <a:gd name="connsiteX18" fmla="*/ 20013 w 44380"/>
                <a:gd name="connsiteY18" fmla="*/ 32898 h 85784"/>
                <a:gd name="connsiteX19" fmla="*/ 23795 w 44380"/>
                <a:gd name="connsiteY19" fmla="*/ 37706 h 85784"/>
                <a:gd name="connsiteX20" fmla="*/ 23039 w 44380"/>
                <a:gd name="connsiteY20" fmla="*/ 42261 h 85784"/>
                <a:gd name="connsiteX21" fmla="*/ 14718 w 44380"/>
                <a:gd name="connsiteY21" fmla="*/ 62379 h 85784"/>
                <a:gd name="connsiteX22" fmla="*/ 11944 w 44380"/>
                <a:gd name="connsiteY22" fmla="*/ 69084 h 85784"/>
                <a:gd name="connsiteX23" fmla="*/ 10557 w 44380"/>
                <a:gd name="connsiteY23" fmla="*/ 74778 h 85784"/>
                <a:gd name="connsiteX24" fmla="*/ 24300 w 44380"/>
                <a:gd name="connsiteY24" fmla="*/ 85912 h 85784"/>
                <a:gd name="connsiteX25" fmla="*/ 44599 w 44380"/>
                <a:gd name="connsiteY25" fmla="*/ 66301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80" h="85784">
                  <a:moveTo>
                    <a:pt x="38673" y="5569"/>
                  </a:moveTo>
                  <a:cubicBezTo>
                    <a:pt x="38673" y="2532"/>
                    <a:pt x="36403" y="128"/>
                    <a:pt x="33125" y="128"/>
                  </a:cubicBezTo>
                  <a:cubicBezTo>
                    <a:pt x="29595" y="128"/>
                    <a:pt x="25434" y="3544"/>
                    <a:pt x="25434" y="7720"/>
                  </a:cubicBezTo>
                  <a:cubicBezTo>
                    <a:pt x="25434" y="11262"/>
                    <a:pt x="28208" y="13160"/>
                    <a:pt x="30856" y="13160"/>
                  </a:cubicBezTo>
                  <a:cubicBezTo>
                    <a:pt x="35016" y="13160"/>
                    <a:pt x="38673" y="9364"/>
                    <a:pt x="38673" y="5569"/>
                  </a:cubicBezTo>
                  <a:close/>
                  <a:moveTo>
                    <a:pt x="44599" y="66301"/>
                  </a:moveTo>
                  <a:cubicBezTo>
                    <a:pt x="44599" y="64530"/>
                    <a:pt x="42455" y="64530"/>
                    <a:pt x="41951" y="64530"/>
                  </a:cubicBezTo>
                  <a:cubicBezTo>
                    <a:pt x="39808" y="64530"/>
                    <a:pt x="39681" y="65036"/>
                    <a:pt x="38925" y="67440"/>
                  </a:cubicBezTo>
                  <a:cubicBezTo>
                    <a:pt x="36782" y="74399"/>
                    <a:pt x="31108" y="81610"/>
                    <a:pt x="24804" y="81610"/>
                  </a:cubicBezTo>
                  <a:cubicBezTo>
                    <a:pt x="21904" y="81610"/>
                    <a:pt x="21022" y="79586"/>
                    <a:pt x="21022" y="76803"/>
                  </a:cubicBezTo>
                  <a:cubicBezTo>
                    <a:pt x="21022" y="74145"/>
                    <a:pt x="21652" y="72754"/>
                    <a:pt x="22661" y="70350"/>
                  </a:cubicBezTo>
                  <a:cubicBezTo>
                    <a:pt x="23669" y="67819"/>
                    <a:pt x="24678" y="65289"/>
                    <a:pt x="25308" y="63517"/>
                  </a:cubicBezTo>
                  <a:cubicBezTo>
                    <a:pt x="25813" y="62379"/>
                    <a:pt x="30730" y="50612"/>
                    <a:pt x="32495" y="46057"/>
                  </a:cubicBezTo>
                  <a:cubicBezTo>
                    <a:pt x="33504" y="43526"/>
                    <a:pt x="34260" y="41881"/>
                    <a:pt x="34260" y="39731"/>
                  </a:cubicBezTo>
                  <a:cubicBezTo>
                    <a:pt x="34260" y="33657"/>
                    <a:pt x="28460" y="28596"/>
                    <a:pt x="20517" y="28596"/>
                  </a:cubicBezTo>
                  <a:cubicBezTo>
                    <a:pt x="7279" y="28596"/>
                    <a:pt x="218" y="44792"/>
                    <a:pt x="218" y="48208"/>
                  </a:cubicBezTo>
                  <a:cubicBezTo>
                    <a:pt x="218" y="49979"/>
                    <a:pt x="2236" y="49979"/>
                    <a:pt x="2866" y="49979"/>
                  </a:cubicBezTo>
                  <a:cubicBezTo>
                    <a:pt x="5009" y="49979"/>
                    <a:pt x="5136" y="49346"/>
                    <a:pt x="5766" y="47449"/>
                  </a:cubicBezTo>
                  <a:cubicBezTo>
                    <a:pt x="8540" y="38465"/>
                    <a:pt x="14592" y="32898"/>
                    <a:pt x="20013" y="32898"/>
                  </a:cubicBezTo>
                  <a:cubicBezTo>
                    <a:pt x="22408" y="32898"/>
                    <a:pt x="23795" y="34290"/>
                    <a:pt x="23795" y="37706"/>
                  </a:cubicBezTo>
                  <a:cubicBezTo>
                    <a:pt x="23795" y="38212"/>
                    <a:pt x="23795" y="39857"/>
                    <a:pt x="23039" y="42261"/>
                  </a:cubicBezTo>
                  <a:cubicBezTo>
                    <a:pt x="22156" y="44539"/>
                    <a:pt x="16483" y="58077"/>
                    <a:pt x="14718" y="62379"/>
                  </a:cubicBezTo>
                  <a:cubicBezTo>
                    <a:pt x="13835" y="64530"/>
                    <a:pt x="13835" y="64783"/>
                    <a:pt x="11944" y="69084"/>
                  </a:cubicBezTo>
                  <a:cubicBezTo>
                    <a:pt x="11313" y="70856"/>
                    <a:pt x="10557" y="72627"/>
                    <a:pt x="10557" y="74778"/>
                  </a:cubicBezTo>
                  <a:cubicBezTo>
                    <a:pt x="10557" y="81357"/>
                    <a:pt x="16735" y="85912"/>
                    <a:pt x="24300" y="85912"/>
                  </a:cubicBezTo>
                  <a:cubicBezTo>
                    <a:pt x="37538" y="85912"/>
                    <a:pt x="44599" y="69464"/>
                    <a:pt x="44599" y="66301"/>
                  </a:cubicBezTo>
                  <a:close/>
                </a:path>
              </a:pathLst>
            </a:custGeom>
            <a:solidFill>
              <a:srgbClr val="000000"/>
            </a:solidFill>
            <a:ln w="25288"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D45713FA-5486-34C0-5349-4EF9EB63BF13}"/>
                </a:ext>
              </a:extLst>
            </p:cNvPr>
            <p:cNvSpPr/>
            <p:nvPr>
              <p:custDataLst>
                <p:tags r:id="rId73"/>
              </p:custDataLst>
            </p:nvPr>
          </p:nvSpPr>
          <p:spPr>
            <a:xfrm>
              <a:off x="8313273" y="5593343"/>
              <a:ext cx="154069" cy="10122"/>
            </a:xfrm>
            <a:custGeom>
              <a:avLst/>
              <a:gdLst>
                <a:gd name="connsiteX0" fmla="*/ 145471 w 154069"/>
                <a:gd name="connsiteY0" fmla="*/ 10245 h 10122"/>
                <a:gd name="connsiteX1" fmla="*/ 154297 w 154069"/>
                <a:gd name="connsiteY1" fmla="*/ 5184 h 10122"/>
                <a:gd name="connsiteX2" fmla="*/ 145471 w 154069"/>
                <a:gd name="connsiteY2" fmla="*/ 123 h 10122"/>
                <a:gd name="connsiteX3" fmla="*/ 9053 w 154069"/>
                <a:gd name="connsiteY3" fmla="*/ 123 h 10122"/>
                <a:gd name="connsiteX4" fmla="*/ 227 w 154069"/>
                <a:gd name="connsiteY4" fmla="*/ 5184 h 10122"/>
                <a:gd name="connsiteX5" fmla="*/ 9053 w 154069"/>
                <a:gd name="connsiteY5" fmla="*/ 10245 h 10122"/>
                <a:gd name="connsiteX6" fmla="*/ 145471 w 154069"/>
                <a:gd name="connsiteY6" fmla="*/ 1024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69" h="10122">
                  <a:moveTo>
                    <a:pt x="145471" y="10245"/>
                  </a:moveTo>
                  <a:cubicBezTo>
                    <a:pt x="149758" y="10245"/>
                    <a:pt x="154297" y="10245"/>
                    <a:pt x="154297" y="5184"/>
                  </a:cubicBezTo>
                  <a:cubicBezTo>
                    <a:pt x="154297" y="123"/>
                    <a:pt x="149758" y="123"/>
                    <a:pt x="145471" y="123"/>
                  </a:cubicBezTo>
                  <a:lnTo>
                    <a:pt x="9053" y="123"/>
                  </a:lnTo>
                  <a:cubicBezTo>
                    <a:pt x="4766" y="123"/>
                    <a:pt x="227" y="123"/>
                    <a:pt x="227" y="5184"/>
                  </a:cubicBezTo>
                  <a:cubicBezTo>
                    <a:pt x="227" y="10245"/>
                    <a:pt x="4766" y="10245"/>
                    <a:pt x="9053" y="10245"/>
                  </a:cubicBezTo>
                  <a:lnTo>
                    <a:pt x="145471" y="10245"/>
                  </a:lnTo>
                  <a:close/>
                </a:path>
              </a:pathLst>
            </a:custGeom>
            <a:solidFill>
              <a:srgbClr val="000000"/>
            </a:solidFill>
            <a:ln w="25288"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2333C217-6CCD-FAAF-472A-E5F3FEE97BC3}"/>
                </a:ext>
              </a:extLst>
            </p:cNvPr>
            <p:cNvSpPr/>
            <p:nvPr>
              <p:custDataLst>
                <p:tags r:id="rId74"/>
              </p:custDataLst>
            </p:nvPr>
          </p:nvSpPr>
          <p:spPr>
            <a:xfrm>
              <a:off x="8672590" y="5267234"/>
              <a:ext cx="107848" cy="79888"/>
            </a:xfrm>
            <a:custGeom>
              <a:avLst/>
              <a:gdLst>
                <a:gd name="connsiteX0" fmla="*/ 13480 w 107848"/>
                <a:gd name="connsiteY0" fmla="*/ 67068 h 79888"/>
                <a:gd name="connsiteX1" fmla="*/ 11715 w 107848"/>
                <a:gd name="connsiteY1" fmla="*/ 74330 h 79888"/>
                <a:gd name="connsiteX2" fmla="*/ 17717 w 107848"/>
                <a:gd name="connsiteY2" fmla="*/ 79999 h 79888"/>
                <a:gd name="connsiteX3" fmla="*/ 24601 w 107848"/>
                <a:gd name="connsiteY3" fmla="*/ 76102 h 79888"/>
                <a:gd name="connsiteX4" fmla="*/ 27778 w 107848"/>
                <a:gd name="connsiteY4" fmla="*/ 65119 h 79888"/>
                <a:gd name="connsiteX5" fmla="*/ 31661 w 107848"/>
                <a:gd name="connsiteY5" fmla="*/ 49177 h 79888"/>
                <a:gd name="connsiteX6" fmla="*/ 34662 w 107848"/>
                <a:gd name="connsiteY6" fmla="*/ 37309 h 79888"/>
                <a:gd name="connsiteX7" fmla="*/ 42075 w 107848"/>
                <a:gd name="connsiteY7" fmla="*/ 21367 h 79888"/>
                <a:gd name="connsiteX8" fmla="*/ 68552 w 107848"/>
                <a:gd name="connsiteY8" fmla="*/ 5070 h 79888"/>
                <a:gd name="connsiteX9" fmla="*/ 78966 w 107848"/>
                <a:gd name="connsiteY9" fmla="*/ 17470 h 79888"/>
                <a:gd name="connsiteX10" fmla="*/ 68552 w 107848"/>
                <a:gd name="connsiteY10" fmla="*/ 55200 h 79888"/>
                <a:gd name="connsiteX11" fmla="*/ 65904 w 107848"/>
                <a:gd name="connsiteY11" fmla="*/ 64765 h 79888"/>
                <a:gd name="connsiteX12" fmla="*/ 82673 w 107848"/>
                <a:gd name="connsiteY12" fmla="*/ 79999 h 79888"/>
                <a:gd name="connsiteX13" fmla="*/ 108091 w 107848"/>
                <a:gd name="connsiteY13" fmla="*/ 52897 h 79888"/>
                <a:gd name="connsiteX14" fmla="*/ 105267 w 107848"/>
                <a:gd name="connsiteY14" fmla="*/ 50594 h 79888"/>
                <a:gd name="connsiteX15" fmla="*/ 101913 w 107848"/>
                <a:gd name="connsiteY15" fmla="*/ 53605 h 79888"/>
                <a:gd name="connsiteX16" fmla="*/ 83203 w 107848"/>
                <a:gd name="connsiteY16" fmla="*/ 75039 h 79888"/>
                <a:gd name="connsiteX17" fmla="*/ 78790 w 107848"/>
                <a:gd name="connsiteY17" fmla="*/ 68839 h 79888"/>
                <a:gd name="connsiteX18" fmla="*/ 82850 w 107848"/>
                <a:gd name="connsiteY18" fmla="*/ 54491 h 79888"/>
                <a:gd name="connsiteX19" fmla="*/ 92205 w 107848"/>
                <a:gd name="connsiteY19" fmla="*/ 20304 h 79888"/>
                <a:gd name="connsiteX20" fmla="*/ 69258 w 107848"/>
                <a:gd name="connsiteY20" fmla="*/ 110 h 79888"/>
                <a:gd name="connsiteX21" fmla="*/ 39428 w 107848"/>
                <a:gd name="connsiteY21" fmla="*/ 16230 h 79888"/>
                <a:gd name="connsiteX22" fmla="*/ 20541 w 107848"/>
                <a:gd name="connsiteY22" fmla="*/ 110 h 79888"/>
                <a:gd name="connsiteX23" fmla="*/ 6596 w 107848"/>
                <a:gd name="connsiteY23" fmla="*/ 9676 h 79888"/>
                <a:gd name="connsiteX24" fmla="*/ 242 w 107848"/>
                <a:gd name="connsiteY24" fmla="*/ 27212 h 79888"/>
                <a:gd name="connsiteX25" fmla="*/ 3243 w 107848"/>
                <a:gd name="connsiteY25" fmla="*/ 29515 h 79888"/>
                <a:gd name="connsiteX26" fmla="*/ 7126 w 107848"/>
                <a:gd name="connsiteY26" fmla="*/ 24201 h 79888"/>
                <a:gd name="connsiteX27" fmla="*/ 20011 w 107848"/>
                <a:gd name="connsiteY27" fmla="*/ 5070 h 79888"/>
                <a:gd name="connsiteX28" fmla="*/ 25836 w 107848"/>
                <a:gd name="connsiteY28" fmla="*/ 13750 h 79888"/>
                <a:gd name="connsiteX29" fmla="*/ 23012 w 107848"/>
                <a:gd name="connsiteY29" fmla="*/ 28452 h 79888"/>
                <a:gd name="connsiteX30" fmla="*/ 19129 w 107848"/>
                <a:gd name="connsiteY30" fmla="*/ 44394 h 79888"/>
                <a:gd name="connsiteX31" fmla="*/ 13480 w 107848"/>
                <a:gd name="connsiteY31" fmla="*/ 6706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48" h="79888">
                  <a:moveTo>
                    <a:pt x="13480" y="67068"/>
                  </a:moveTo>
                  <a:cubicBezTo>
                    <a:pt x="12774" y="69371"/>
                    <a:pt x="11715" y="73799"/>
                    <a:pt x="11715" y="74330"/>
                  </a:cubicBezTo>
                  <a:cubicBezTo>
                    <a:pt x="11715" y="78227"/>
                    <a:pt x="14892" y="79999"/>
                    <a:pt x="17717" y="79999"/>
                  </a:cubicBezTo>
                  <a:cubicBezTo>
                    <a:pt x="20894" y="79999"/>
                    <a:pt x="23718" y="77696"/>
                    <a:pt x="24601" y="76102"/>
                  </a:cubicBezTo>
                  <a:cubicBezTo>
                    <a:pt x="25483" y="74507"/>
                    <a:pt x="26895" y="68839"/>
                    <a:pt x="27778" y="65119"/>
                  </a:cubicBezTo>
                  <a:cubicBezTo>
                    <a:pt x="28660" y="61754"/>
                    <a:pt x="30602" y="53605"/>
                    <a:pt x="31661" y="49177"/>
                  </a:cubicBezTo>
                  <a:cubicBezTo>
                    <a:pt x="32720" y="45280"/>
                    <a:pt x="33779" y="41383"/>
                    <a:pt x="34662" y="37309"/>
                  </a:cubicBezTo>
                  <a:cubicBezTo>
                    <a:pt x="36603" y="30046"/>
                    <a:pt x="36956" y="28629"/>
                    <a:pt x="42075" y="21367"/>
                  </a:cubicBezTo>
                  <a:cubicBezTo>
                    <a:pt x="47018" y="14281"/>
                    <a:pt x="55314" y="5070"/>
                    <a:pt x="68552" y="5070"/>
                  </a:cubicBezTo>
                  <a:cubicBezTo>
                    <a:pt x="78790" y="5070"/>
                    <a:pt x="78966" y="14104"/>
                    <a:pt x="78966" y="17470"/>
                  </a:cubicBezTo>
                  <a:cubicBezTo>
                    <a:pt x="78966" y="28098"/>
                    <a:pt x="71376" y="47760"/>
                    <a:pt x="68552" y="55200"/>
                  </a:cubicBezTo>
                  <a:cubicBezTo>
                    <a:pt x="66610" y="60159"/>
                    <a:pt x="65904" y="61754"/>
                    <a:pt x="65904" y="64765"/>
                  </a:cubicBezTo>
                  <a:cubicBezTo>
                    <a:pt x="65904" y="74153"/>
                    <a:pt x="73671" y="79999"/>
                    <a:pt x="82673" y="79999"/>
                  </a:cubicBezTo>
                  <a:cubicBezTo>
                    <a:pt x="100324" y="79999"/>
                    <a:pt x="108091" y="55554"/>
                    <a:pt x="108091" y="52897"/>
                  </a:cubicBezTo>
                  <a:cubicBezTo>
                    <a:pt x="108091" y="50594"/>
                    <a:pt x="105796" y="50594"/>
                    <a:pt x="105267" y="50594"/>
                  </a:cubicBezTo>
                  <a:cubicBezTo>
                    <a:pt x="102795" y="50594"/>
                    <a:pt x="102619" y="51657"/>
                    <a:pt x="101913" y="53605"/>
                  </a:cubicBezTo>
                  <a:cubicBezTo>
                    <a:pt x="97853" y="67776"/>
                    <a:pt x="90263" y="75039"/>
                    <a:pt x="83203" y="75039"/>
                  </a:cubicBezTo>
                  <a:cubicBezTo>
                    <a:pt x="79496" y="75039"/>
                    <a:pt x="78790" y="72559"/>
                    <a:pt x="78790" y="68839"/>
                  </a:cubicBezTo>
                  <a:cubicBezTo>
                    <a:pt x="78790" y="64765"/>
                    <a:pt x="79672" y="62462"/>
                    <a:pt x="82850" y="54491"/>
                  </a:cubicBezTo>
                  <a:cubicBezTo>
                    <a:pt x="84968" y="49000"/>
                    <a:pt x="92205" y="30224"/>
                    <a:pt x="92205" y="20304"/>
                  </a:cubicBezTo>
                  <a:cubicBezTo>
                    <a:pt x="92205" y="3122"/>
                    <a:pt x="78613" y="110"/>
                    <a:pt x="69258" y="110"/>
                  </a:cubicBezTo>
                  <a:cubicBezTo>
                    <a:pt x="54608" y="110"/>
                    <a:pt x="44723" y="9144"/>
                    <a:pt x="39428" y="16230"/>
                  </a:cubicBezTo>
                  <a:cubicBezTo>
                    <a:pt x="38192" y="4007"/>
                    <a:pt x="27778" y="110"/>
                    <a:pt x="20541" y="110"/>
                  </a:cubicBezTo>
                  <a:cubicBezTo>
                    <a:pt x="12951" y="110"/>
                    <a:pt x="8891" y="5602"/>
                    <a:pt x="6596" y="9676"/>
                  </a:cubicBezTo>
                  <a:cubicBezTo>
                    <a:pt x="2713" y="16230"/>
                    <a:pt x="242" y="26327"/>
                    <a:pt x="242" y="27212"/>
                  </a:cubicBezTo>
                  <a:cubicBezTo>
                    <a:pt x="242" y="29515"/>
                    <a:pt x="2713" y="29515"/>
                    <a:pt x="3243" y="29515"/>
                  </a:cubicBezTo>
                  <a:cubicBezTo>
                    <a:pt x="5714" y="29515"/>
                    <a:pt x="5890" y="28984"/>
                    <a:pt x="7126" y="24201"/>
                  </a:cubicBezTo>
                  <a:cubicBezTo>
                    <a:pt x="9774" y="13750"/>
                    <a:pt x="13127" y="5070"/>
                    <a:pt x="20011" y="5070"/>
                  </a:cubicBezTo>
                  <a:cubicBezTo>
                    <a:pt x="24601" y="5070"/>
                    <a:pt x="25836" y="8967"/>
                    <a:pt x="25836" y="13750"/>
                  </a:cubicBezTo>
                  <a:cubicBezTo>
                    <a:pt x="25836" y="17115"/>
                    <a:pt x="24248" y="23670"/>
                    <a:pt x="23012" y="28452"/>
                  </a:cubicBezTo>
                  <a:cubicBezTo>
                    <a:pt x="21776" y="33235"/>
                    <a:pt x="20011" y="40497"/>
                    <a:pt x="19129" y="44394"/>
                  </a:cubicBezTo>
                  <a:lnTo>
                    <a:pt x="13480" y="67068"/>
                  </a:lnTo>
                  <a:close/>
                </a:path>
              </a:pathLst>
            </a:custGeom>
            <a:solidFill>
              <a:srgbClr val="000000"/>
            </a:solidFill>
            <a:ln w="25288"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ECB96EDB-80C1-6423-E711-520823AE098A}"/>
                </a:ext>
              </a:extLst>
            </p:cNvPr>
            <p:cNvSpPr/>
            <p:nvPr>
              <p:custDataLst>
                <p:tags r:id="rId75"/>
              </p:custDataLst>
            </p:nvPr>
          </p:nvSpPr>
          <p:spPr>
            <a:xfrm>
              <a:off x="8558624" y="5421266"/>
              <a:ext cx="335625" cy="354271"/>
            </a:xfrm>
            <a:custGeom>
              <a:avLst/>
              <a:gdLst>
                <a:gd name="connsiteX0" fmla="*/ 305351 w 335625"/>
                <a:gd name="connsiteY0" fmla="*/ 354385 h 354271"/>
                <a:gd name="connsiteX1" fmla="*/ 335862 w 335625"/>
                <a:gd name="connsiteY1" fmla="*/ 273409 h 354271"/>
                <a:gd name="connsiteX2" fmla="*/ 329558 w 335625"/>
                <a:gd name="connsiteY2" fmla="*/ 273409 h 354271"/>
                <a:gd name="connsiteX3" fmla="*/ 263997 w 335625"/>
                <a:gd name="connsiteY3" fmla="*/ 324525 h 354271"/>
                <a:gd name="connsiteX4" fmla="*/ 185575 w 335625"/>
                <a:gd name="connsiteY4" fmla="*/ 332369 h 354271"/>
                <a:gd name="connsiteX5" fmla="*/ 33522 w 335625"/>
                <a:gd name="connsiteY5" fmla="*/ 332369 h 354271"/>
                <a:gd name="connsiteX6" fmla="*/ 161872 w 335625"/>
                <a:gd name="connsiteY6" fmla="*/ 181298 h 354271"/>
                <a:gd name="connsiteX7" fmla="*/ 164141 w 335625"/>
                <a:gd name="connsiteY7" fmla="*/ 177249 h 354271"/>
                <a:gd name="connsiteX8" fmla="*/ 162376 w 335625"/>
                <a:gd name="connsiteY8" fmla="*/ 173453 h 354271"/>
                <a:gd name="connsiteX9" fmla="*/ 44870 w 335625"/>
                <a:gd name="connsiteY9" fmla="*/ 12260 h 354271"/>
                <a:gd name="connsiteX10" fmla="*/ 183053 w 335625"/>
                <a:gd name="connsiteY10" fmla="*/ 12260 h 354271"/>
                <a:gd name="connsiteX11" fmla="*/ 242059 w 335625"/>
                <a:gd name="connsiteY11" fmla="*/ 16309 h 354271"/>
                <a:gd name="connsiteX12" fmla="*/ 297534 w 335625"/>
                <a:gd name="connsiteY12" fmla="*/ 35288 h 354271"/>
                <a:gd name="connsiteX13" fmla="*/ 329558 w 335625"/>
                <a:gd name="connsiteY13" fmla="*/ 71221 h 354271"/>
                <a:gd name="connsiteX14" fmla="*/ 335862 w 335625"/>
                <a:gd name="connsiteY14" fmla="*/ 71221 h 354271"/>
                <a:gd name="connsiteX15" fmla="*/ 305351 w 335625"/>
                <a:gd name="connsiteY15" fmla="*/ 113 h 354271"/>
                <a:gd name="connsiteX16" fmla="*/ 7298 w 335625"/>
                <a:gd name="connsiteY16" fmla="*/ 113 h 354271"/>
                <a:gd name="connsiteX17" fmla="*/ 489 w 335625"/>
                <a:gd name="connsiteY17" fmla="*/ 1885 h 354271"/>
                <a:gd name="connsiteX18" fmla="*/ 237 w 335625"/>
                <a:gd name="connsiteY18" fmla="*/ 10235 h 354271"/>
                <a:gd name="connsiteX19" fmla="*/ 133630 w 335625"/>
                <a:gd name="connsiteY19" fmla="*/ 193444 h 354271"/>
                <a:gd name="connsiteX20" fmla="*/ 3011 w 335625"/>
                <a:gd name="connsiteY20" fmla="*/ 347046 h 354271"/>
                <a:gd name="connsiteX21" fmla="*/ 489 w 335625"/>
                <a:gd name="connsiteY21" fmla="*/ 351601 h 354271"/>
                <a:gd name="connsiteX22" fmla="*/ 7298 w 335625"/>
                <a:gd name="connsiteY22" fmla="*/ 354385 h 354271"/>
                <a:gd name="connsiteX23" fmla="*/ 305351 w 335625"/>
                <a:gd name="connsiteY23" fmla="*/ 354385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625" h="354271">
                  <a:moveTo>
                    <a:pt x="305351" y="354385"/>
                  </a:moveTo>
                  <a:lnTo>
                    <a:pt x="335862" y="273409"/>
                  </a:lnTo>
                  <a:lnTo>
                    <a:pt x="329558" y="273409"/>
                  </a:lnTo>
                  <a:cubicBezTo>
                    <a:pt x="319724" y="299726"/>
                    <a:pt x="292995" y="316933"/>
                    <a:pt x="263997" y="324525"/>
                  </a:cubicBezTo>
                  <a:cubicBezTo>
                    <a:pt x="258701" y="325790"/>
                    <a:pt x="233990" y="332369"/>
                    <a:pt x="185575" y="332369"/>
                  </a:cubicBezTo>
                  <a:lnTo>
                    <a:pt x="33522" y="332369"/>
                  </a:lnTo>
                  <a:lnTo>
                    <a:pt x="161872" y="181298"/>
                  </a:lnTo>
                  <a:cubicBezTo>
                    <a:pt x="163637" y="179274"/>
                    <a:pt x="164141" y="178514"/>
                    <a:pt x="164141" y="177249"/>
                  </a:cubicBezTo>
                  <a:cubicBezTo>
                    <a:pt x="164141" y="176743"/>
                    <a:pt x="164141" y="175984"/>
                    <a:pt x="162376" y="173453"/>
                  </a:cubicBezTo>
                  <a:lnTo>
                    <a:pt x="44870" y="12260"/>
                  </a:lnTo>
                  <a:lnTo>
                    <a:pt x="183053" y="12260"/>
                  </a:lnTo>
                  <a:cubicBezTo>
                    <a:pt x="216843" y="12260"/>
                    <a:pt x="239789" y="15803"/>
                    <a:pt x="242059" y="16309"/>
                  </a:cubicBezTo>
                  <a:cubicBezTo>
                    <a:pt x="255675" y="18333"/>
                    <a:pt x="277613" y="22635"/>
                    <a:pt x="297534" y="35288"/>
                  </a:cubicBezTo>
                  <a:cubicBezTo>
                    <a:pt x="303838" y="39336"/>
                    <a:pt x="320985" y="50724"/>
                    <a:pt x="329558" y="71221"/>
                  </a:cubicBezTo>
                  <a:lnTo>
                    <a:pt x="335862" y="71221"/>
                  </a:lnTo>
                  <a:lnTo>
                    <a:pt x="305351" y="113"/>
                  </a:lnTo>
                  <a:lnTo>
                    <a:pt x="7298" y="113"/>
                  </a:lnTo>
                  <a:cubicBezTo>
                    <a:pt x="1498" y="113"/>
                    <a:pt x="1246" y="366"/>
                    <a:pt x="489" y="1885"/>
                  </a:cubicBezTo>
                  <a:cubicBezTo>
                    <a:pt x="237" y="2644"/>
                    <a:pt x="237" y="7452"/>
                    <a:pt x="237" y="10235"/>
                  </a:cubicBezTo>
                  <a:lnTo>
                    <a:pt x="133630" y="193444"/>
                  </a:lnTo>
                  <a:lnTo>
                    <a:pt x="3011" y="347046"/>
                  </a:lnTo>
                  <a:cubicBezTo>
                    <a:pt x="489" y="350083"/>
                    <a:pt x="489" y="351348"/>
                    <a:pt x="489" y="351601"/>
                  </a:cubicBezTo>
                  <a:cubicBezTo>
                    <a:pt x="489" y="354385"/>
                    <a:pt x="2759" y="354385"/>
                    <a:pt x="7298" y="354385"/>
                  </a:cubicBezTo>
                  <a:lnTo>
                    <a:pt x="305351" y="354385"/>
                  </a:lnTo>
                  <a:close/>
                </a:path>
              </a:pathLst>
            </a:custGeom>
            <a:solidFill>
              <a:srgbClr val="000000"/>
            </a:solidFill>
            <a:ln w="25288"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DD324687-E9A1-F673-245B-DA3A1F01A3F1}"/>
                </a:ext>
              </a:extLst>
            </p:cNvPr>
            <p:cNvSpPr/>
            <p:nvPr>
              <p:custDataLst>
                <p:tags r:id="rId76"/>
              </p:custDataLst>
            </p:nvPr>
          </p:nvSpPr>
          <p:spPr>
            <a:xfrm>
              <a:off x="8571587" y="5842791"/>
              <a:ext cx="53483" cy="119212"/>
            </a:xfrm>
            <a:custGeom>
              <a:avLst/>
              <a:gdLst>
                <a:gd name="connsiteX0" fmla="*/ 49132 w 53483"/>
                <a:gd name="connsiteY0" fmla="*/ 6866 h 119212"/>
                <a:gd name="connsiteX1" fmla="*/ 42071 w 53483"/>
                <a:gd name="connsiteY1" fmla="*/ 135 h 119212"/>
                <a:gd name="connsiteX2" fmla="*/ 32187 w 53483"/>
                <a:gd name="connsiteY2" fmla="*/ 9877 h 119212"/>
                <a:gd name="connsiteX3" fmla="*/ 39247 w 53483"/>
                <a:gd name="connsiteY3" fmla="*/ 16608 h 119212"/>
                <a:gd name="connsiteX4" fmla="*/ 49132 w 53483"/>
                <a:gd name="connsiteY4" fmla="*/ 6866 h 119212"/>
                <a:gd name="connsiteX5" fmla="*/ 13123 w 53483"/>
                <a:gd name="connsiteY5" fmla="*/ 96851 h 119212"/>
                <a:gd name="connsiteX6" fmla="*/ 11535 w 53483"/>
                <a:gd name="connsiteY6" fmla="*/ 104290 h 119212"/>
                <a:gd name="connsiteX7" fmla="*/ 28303 w 53483"/>
                <a:gd name="connsiteY7" fmla="*/ 119347 h 119212"/>
                <a:gd name="connsiteX8" fmla="*/ 53721 w 53483"/>
                <a:gd name="connsiteY8" fmla="*/ 92245 h 119212"/>
                <a:gd name="connsiteX9" fmla="*/ 50897 w 53483"/>
                <a:gd name="connsiteY9" fmla="*/ 89942 h 119212"/>
                <a:gd name="connsiteX10" fmla="*/ 47543 w 53483"/>
                <a:gd name="connsiteY10" fmla="*/ 92954 h 119212"/>
                <a:gd name="connsiteX11" fmla="*/ 28833 w 53483"/>
                <a:gd name="connsiteY11" fmla="*/ 114387 h 119212"/>
                <a:gd name="connsiteX12" fmla="*/ 24420 w 53483"/>
                <a:gd name="connsiteY12" fmla="*/ 108187 h 119212"/>
                <a:gd name="connsiteX13" fmla="*/ 27244 w 53483"/>
                <a:gd name="connsiteY13" fmla="*/ 96851 h 119212"/>
                <a:gd name="connsiteX14" fmla="*/ 32893 w 53483"/>
                <a:gd name="connsiteY14" fmla="*/ 82680 h 119212"/>
                <a:gd name="connsiteX15" fmla="*/ 41542 w 53483"/>
                <a:gd name="connsiteY15" fmla="*/ 60184 h 119212"/>
                <a:gd name="connsiteX16" fmla="*/ 42601 w 53483"/>
                <a:gd name="connsiteY16" fmla="*/ 54515 h 119212"/>
                <a:gd name="connsiteX17" fmla="*/ 25832 w 53483"/>
                <a:gd name="connsiteY17" fmla="*/ 39459 h 119212"/>
                <a:gd name="connsiteX18" fmla="*/ 238 w 53483"/>
                <a:gd name="connsiteY18" fmla="*/ 66561 h 119212"/>
                <a:gd name="connsiteX19" fmla="*/ 3239 w 53483"/>
                <a:gd name="connsiteY19" fmla="*/ 68863 h 119212"/>
                <a:gd name="connsiteX20" fmla="*/ 6416 w 53483"/>
                <a:gd name="connsiteY20" fmla="*/ 66029 h 119212"/>
                <a:gd name="connsiteX21" fmla="*/ 25303 w 53483"/>
                <a:gd name="connsiteY21" fmla="*/ 44419 h 119212"/>
                <a:gd name="connsiteX22" fmla="*/ 29715 w 53483"/>
                <a:gd name="connsiteY22" fmla="*/ 50618 h 119212"/>
                <a:gd name="connsiteX23" fmla="*/ 24244 w 53483"/>
                <a:gd name="connsiteY23" fmla="*/ 68332 h 119212"/>
                <a:gd name="connsiteX24" fmla="*/ 13123 w 53483"/>
                <a:gd name="connsiteY24" fmla="*/ 9685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83" h="119212">
                  <a:moveTo>
                    <a:pt x="49132" y="6866"/>
                  </a:moveTo>
                  <a:cubicBezTo>
                    <a:pt x="49132" y="4032"/>
                    <a:pt x="47014" y="135"/>
                    <a:pt x="42071" y="135"/>
                  </a:cubicBezTo>
                  <a:cubicBezTo>
                    <a:pt x="37305" y="135"/>
                    <a:pt x="32187" y="4740"/>
                    <a:pt x="32187" y="9877"/>
                  </a:cubicBezTo>
                  <a:cubicBezTo>
                    <a:pt x="32187" y="12888"/>
                    <a:pt x="34481" y="16608"/>
                    <a:pt x="39247" y="16608"/>
                  </a:cubicBezTo>
                  <a:cubicBezTo>
                    <a:pt x="44366" y="16608"/>
                    <a:pt x="49132" y="11648"/>
                    <a:pt x="49132" y="6866"/>
                  </a:cubicBezTo>
                  <a:close/>
                  <a:moveTo>
                    <a:pt x="13123" y="96851"/>
                  </a:moveTo>
                  <a:cubicBezTo>
                    <a:pt x="12417" y="99154"/>
                    <a:pt x="11535" y="101279"/>
                    <a:pt x="11535" y="104290"/>
                  </a:cubicBezTo>
                  <a:cubicBezTo>
                    <a:pt x="11535" y="112616"/>
                    <a:pt x="18595" y="119347"/>
                    <a:pt x="28303" y="119347"/>
                  </a:cubicBezTo>
                  <a:cubicBezTo>
                    <a:pt x="45955" y="119347"/>
                    <a:pt x="53721" y="94902"/>
                    <a:pt x="53721" y="92245"/>
                  </a:cubicBezTo>
                  <a:cubicBezTo>
                    <a:pt x="53721" y="89942"/>
                    <a:pt x="51426" y="89942"/>
                    <a:pt x="50897" y="89942"/>
                  </a:cubicBezTo>
                  <a:cubicBezTo>
                    <a:pt x="48426" y="89942"/>
                    <a:pt x="48249" y="91005"/>
                    <a:pt x="47543" y="92954"/>
                  </a:cubicBezTo>
                  <a:cubicBezTo>
                    <a:pt x="43483" y="107125"/>
                    <a:pt x="35717" y="114387"/>
                    <a:pt x="28833" y="114387"/>
                  </a:cubicBezTo>
                  <a:cubicBezTo>
                    <a:pt x="25303" y="114387"/>
                    <a:pt x="24420" y="112084"/>
                    <a:pt x="24420" y="108187"/>
                  </a:cubicBezTo>
                  <a:cubicBezTo>
                    <a:pt x="24420" y="104113"/>
                    <a:pt x="25656" y="100748"/>
                    <a:pt x="27244" y="96851"/>
                  </a:cubicBezTo>
                  <a:cubicBezTo>
                    <a:pt x="29009" y="92068"/>
                    <a:pt x="30951" y="87285"/>
                    <a:pt x="32893" y="82680"/>
                  </a:cubicBezTo>
                  <a:cubicBezTo>
                    <a:pt x="34481" y="78429"/>
                    <a:pt x="40836" y="62309"/>
                    <a:pt x="41542" y="60184"/>
                  </a:cubicBezTo>
                  <a:cubicBezTo>
                    <a:pt x="42071" y="58412"/>
                    <a:pt x="42601" y="56287"/>
                    <a:pt x="42601" y="54515"/>
                  </a:cubicBezTo>
                  <a:cubicBezTo>
                    <a:pt x="42601" y="46190"/>
                    <a:pt x="35540" y="39459"/>
                    <a:pt x="25832" y="39459"/>
                  </a:cubicBezTo>
                  <a:cubicBezTo>
                    <a:pt x="8358" y="39459"/>
                    <a:pt x="238" y="63549"/>
                    <a:pt x="238" y="66561"/>
                  </a:cubicBezTo>
                  <a:cubicBezTo>
                    <a:pt x="238" y="68863"/>
                    <a:pt x="2709" y="68863"/>
                    <a:pt x="3239" y="68863"/>
                  </a:cubicBezTo>
                  <a:cubicBezTo>
                    <a:pt x="5710" y="68863"/>
                    <a:pt x="5886" y="67978"/>
                    <a:pt x="6416" y="66029"/>
                  </a:cubicBezTo>
                  <a:cubicBezTo>
                    <a:pt x="11005" y="50795"/>
                    <a:pt x="18772" y="44419"/>
                    <a:pt x="25303" y="44419"/>
                  </a:cubicBezTo>
                  <a:cubicBezTo>
                    <a:pt x="28127" y="44419"/>
                    <a:pt x="29715" y="45836"/>
                    <a:pt x="29715" y="50618"/>
                  </a:cubicBezTo>
                  <a:cubicBezTo>
                    <a:pt x="29715" y="54692"/>
                    <a:pt x="28656" y="57350"/>
                    <a:pt x="24244" y="68332"/>
                  </a:cubicBezTo>
                  <a:lnTo>
                    <a:pt x="13123" y="96851"/>
                  </a:lnTo>
                  <a:close/>
                </a:path>
              </a:pathLst>
            </a:custGeom>
            <a:solidFill>
              <a:srgbClr val="000000"/>
            </a:solidFill>
            <a:ln w="25288"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17D64F15-87B9-F5CC-B5E9-4E28EF7982AC}"/>
                </a:ext>
              </a:extLst>
            </p:cNvPr>
            <p:cNvSpPr/>
            <p:nvPr>
              <p:custDataLst>
                <p:tags r:id="rId77"/>
              </p:custDataLst>
            </p:nvPr>
          </p:nvSpPr>
          <p:spPr>
            <a:xfrm>
              <a:off x="8646990" y="5892035"/>
              <a:ext cx="129912" cy="47649"/>
            </a:xfrm>
            <a:custGeom>
              <a:avLst/>
              <a:gdLst>
                <a:gd name="connsiteX0" fmla="*/ 123446 w 129912"/>
                <a:gd name="connsiteY0" fmla="*/ 8814 h 47649"/>
                <a:gd name="connsiteX1" fmla="*/ 130154 w 129912"/>
                <a:gd name="connsiteY1" fmla="*/ 4386 h 47649"/>
                <a:gd name="connsiteX2" fmla="*/ 123623 w 129912"/>
                <a:gd name="connsiteY2" fmla="*/ 135 h 47649"/>
                <a:gd name="connsiteX3" fmla="*/ 6772 w 129912"/>
                <a:gd name="connsiteY3" fmla="*/ 135 h 47649"/>
                <a:gd name="connsiteX4" fmla="*/ 241 w 129912"/>
                <a:gd name="connsiteY4" fmla="*/ 4386 h 47649"/>
                <a:gd name="connsiteX5" fmla="*/ 6948 w 129912"/>
                <a:gd name="connsiteY5" fmla="*/ 8814 h 47649"/>
                <a:gd name="connsiteX6" fmla="*/ 123446 w 129912"/>
                <a:gd name="connsiteY6" fmla="*/ 8814 h 47649"/>
                <a:gd name="connsiteX7" fmla="*/ 123623 w 129912"/>
                <a:gd name="connsiteY7" fmla="*/ 47784 h 47649"/>
                <a:gd name="connsiteX8" fmla="*/ 130154 w 129912"/>
                <a:gd name="connsiteY8" fmla="*/ 43533 h 47649"/>
                <a:gd name="connsiteX9" fmla="*/ 123446 w 129912"/>
                <a:gd name="connsiteY9" fmla="*/ 39105 h 47649"/>
                <a:gd name="connsiteX10" fmla="*/ 6948 w 129912"/>
                <a:gd name="connsiteY10" fmla="*/ 39105 h 47649"/>
                <a:gd name="connsiteX11" fmla="*/ 241 w 129912"/>
                <a:gd name="connsiteY11" fmla="*/ 43533 h 47649"/>
                <a:gd name="connsiteX12" fmla="*/ 6772 w 129912"/>
                <a:gd name="connsiteY12" fmla="*/ 47784 h 47649"/>
                <a:gd name="connsiteX13" fmla="*/ 123623 w 129912"/>
                <a:gd name="connsiteY13" fmla="*/ 4778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12" h="47649">
                  <a:moveTo>
                    <a:pt x="123446" y="8814"/>
                  </a:moveTo>
                  <a:cubicBezTo>
                    <a:pt x="126094" y="8814"/>
                    <a:pt x="130154" y="8814"/>
                    <a:pt x="130154" y="4386"/>
                  </a:cubicBezTo>
                  <a:cubicBezTo>
                    <a:pt x="130154" y="135"/>
                    <a:pt x="125917" y="135"/>
                    <a:pt x="123623" y="135"/>
                  </a:cubicBezTo>
                  <a:lnTo>
                    <a:pt x="6772" y="135"/>
                  </a:lnTo>
                  <a:cubicBezTo>
                    <a:pt x="4477" y="135"/>
                    <a:pt x="241" y="135"/>
                    <a:pt x="241" y="4386"/>
                  </a:cubicBezTo>
                  <a:cubicBezTo>
                    <a:pt x="241" y="8814"/>
                    <a:pt x="4301" y="8814"/>
                    <a:pt x="6948" y="8814"/>
                  </a:cubicBezTo>
                  <a:lnTo>
                    <a:pt x="123446" y="8814"/>
                  </a:lnTo>
                  <a:close/>
                  <a:moveTo>
                    <a:pt x="123623" y="47784"/>
                  </a:moveTo>
                  <a:cubicBezTo>
                    <a:pt x="125917" y="47784"/>
                    <a:pt x="130154" y="47784"/>
                    <a:pt x="130154" y="43533"/>
                  </a:cubicBezTo>
                  <a:cubicBezTo>
                    <a:pt x="130154" y="39105"/>
                    <a:pt x="126094" y="39105"/>
                    <a:pt x="123446" y="39105"/>
                  </a:cubicBezTo>
                  <a:lnTo>
                    <a:pt x="6948" y="39105"/>
                  </a:lnTo>
                  <a:cubicBezTo>
                    <a:pt x="4301" y="39105"/>
                    <a:pt x="241" y="39105"/>
                    <a:pt x="241" y="43533"/>
                  </a:cubicBezTo>
                  <a:cubicBezTo>
                    <a:pt x="241" y="47784"/>
                    <a:pt x="4477" y="47784"/>
                    <a:pt x="6772" y="47784"/>
                  </a:cubicBezTo>
                  <a:lnTo>
                    <a:pt x="123623" y="47784"/>
                  </a:lnTo>
                  <a:close/>
                </a:path>
              </a:pathLst>
            </a:custGeom>
            <a:solidFill>
              <a:srgbClr val="000000"/>
            </a:solidFill>
            <a:ln w="25288"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CD54E9C1-0B02-ACF8-5F96-69D8BB12D569}"/>
                </a:ext>
              </a:extLst>
            </p:cNvPr>
            <p:cNvSpPr/>
            <p:nvPr>
              <p:custDataLst>
                <p:tags r:id="rId78"/>
              </p:custDataLst>
            </p:nvPr>
          </p:nvSpPr>
          <p:spPr>
            <a:xfrm>
              <a:off x="8808673" y="5842614"/>
              <a:ext cx="64250" cy="117618"/>
            </a:xfrm>
            <a:custGeom>
              <a:avLst/>
              <a:gdLst>
                <a:gd name="connsiteX0" fmla="*/ 40139 w 64250"/>
                <a:gd name="connsiteY0" fmla="*/ 5094 h 117618"/>
                <a:gd name="connsiteX1" fmla="*/ 34843 w 64250"/>
                <a:gd name="connsiteY1" fmla="*/ 135 h 117618"/>
                <a:gd name="connsiteX2" fmla="*/ 247 w 64250"/>
                <a:gd name="connsiteY2" fmla="*/ 11471 h 117618"/>
                <a:gd name="connsiteX3" fmla="*/ 247 w 64250"/>
                <a:gd name="connsiteY3" fmla="*/ 17848 h 117618"/>
                <a:gd name="connsiteX4" fmla="*/ 25841 w 64250"/>
                <a:gd name="connsiteY4" fmla="*/ 12888 h 117618"/>
                <a:gd name="connsiteX5" fmla="*/ 25841 w 64250"/>
                <a:gd name="connsiteY5" fmla="*/ 103228 h 117618"/>
                <a:gd name="connsiteX6" fmla="*/ 8190 w 64250"/>
                <a:gd name="connsiteY6" fmla="*/ 111376 h 117618"/>
                <a:gd name="connsiteX7" fmla="*/ 1482 w 64250"/>
                <a:gd name="connsiteY7" fmla="*/ 111376 h 117618"/>
                <a:gd name="connsiteX8" fmla="*/ 1482 w 64250"/>
                <a:gd name="connsiteY8" fmla="*/ 117753 h 117618"/>
                <a:gd name="connsiteX9" fmla="*/ 32902 w 64250"/>
                <a:gd name="connsiteY9" fmla="*/ 117044 h 117618"/>
                <a:gd name="connsiteX10" fmla="*/ 64497 w 64250"/>
                <a:gd name="connsiteY10" fmla="*/ 117753 h 117618"/>
                <a:gd name="connsiteX11" fmla="*/ 64497 w 64250"/>
                <a:gd name="connsiteY11" fmla="*/ 111376 h 117618"/>
                <a:gd name="connsiteX12" fmla="*/ 57790 w 64250"/>
                <a:gd name="connsiteY12" fmla="*/ 111376 h 117618"/>
                <a:gd name="connsiteX13" fmla="*/ 40139 w 64250"/>
                <a:gd name="connsiteY13" fmla="*/ 103228 h 117618"/>
                <a:gd name="connsiteX14" fmla="*/ 40139 w 64250"/>
                <a:gd name="connsiteY14" fmla="*/ 509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50" h="117618">
                  <a:moveTo>
                    <a:pt x="40139" y="5094"/>
                  </a:moveTo>
                  <a:cubicBezTo>
                    <a:pt x="40139" y="312"/>
                    <a:pt x="39786" y="135"/>
                    <a:pt x="34843" y="135"/>
                  </a:cubicBezTo>
                  <a:cubicBezTo>
                    <a:pt x="23546" y="11294"/>
                    <a:pt x="7484" y="11471"/>
                    <a:pt x="247" y="11471"/>
                  </a:cubicBezTo>
                  <a:lnTo>
                    <a:pt x="247" y="17848"/>
                  </a:lnTo>
                  <a:cubicBezTo>
                    <a:pt x="4483" y="17848"/>
                    <a:pt x="16133" y="17848"/>
                    <a:pt x="25841" y="12888"/>
                  </a:cubicBezTo>
                  <a:lnTo>
                    <a:pt x="25841" y="103228"/>
                  </a:lnTo>
                  <a:cubicBezTo>
                    <a:pt x="25841" y="109073"/>
                    <a:pt x="25841" y="111376"/>
                    <a:pt x="8190" y="111376"/>
                  </a:cubicBezTo>
                  <a:lnTo>
                    <a:pt x="1482" y="111376"/>
                  </a:lnTo>
                  <a:lnTo>
                    <a:pt x="1482" y="117753"/>
                  </a:lnTo>
                  <a:cubicBezTo>
                    <a:pt x="4660" y="117576"/>
                    <a:pt x="26371" y="117044"/>
                    <a:pt x="32902" y="117044"/>
                  </a:cubicBezTo>
                  <a:cubicBezTo>
                    <a:pt x="38374" y="117044"/>
                    <a:pt x="60614" y="117576"/>
                    <a:pt x="64497" y="117753"/>
                  </a:cubicBezTo>
                  <a:lnTo>
                    <a:pt x="64497" y="111376"/>
                  </a:lnTo>
                  <a:lnTo>
                    <a:pt x="57790" y="111376"/>
                  </a:lnTo>
                  <a:cubicBezTo>
                    <a:pt x="40139" y="111376"/>
                    <a:pt x="40139" y="109073"/>
                    <a:pt x="40139" y="103228"/>
                  </a:cubicBezTo>
                  <a:lnTo>
                    <a:pt x="40139" y="5094"/>
                  </a:lnTo>
                  <a:close/>
                </a:path>
              </a:pathLst>
            </a:custGeom>
            <a:solidFill>
              <a:srgbClr val="000000"/>
            </a:solidFill>
            <a:ln w="25288"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11F1158B-23A3-AC85-2830-C8FDCB217AC0}"/>
                </a:ext>
              </a:extLst>
            </p:cNvPr>
            <p:cNvSpPr/>
            <p:nvPr>
              <p:custDataLst>
                <p:tags r:id="rId79"/>
              </p:custDataLst>
            </p:nvPr>
          </p:nvSpPr>
          <p:spPr>
            <a:xfrm>
              <a:off x="8959334" y="5488832"/>
              <a:ext cx="116750" cy="172833"/>
            </a:xfrm>
            <a:custGeom>
              <a:avLst/>
              <a:gdLst>
                <a:gd name="connsiteX0" fmla="*/ 85988 w 116750"/>
                <a:gd name="connsiteY0" fmla="*/ 19608 h 172833"/>
                <a:gd name="connsiteX1" fmla="*/ 108934 w 116750"/>
                <a:gd name="connsiteY1" fmla="*/ 7967 h 172833"/>
                <a:gd name="connsiteX2" fmla="*/ 117003 w 116750"/>
                <a:gd name="connsiteY2" fmla="*/ 3159 h 172833"/>
                <a:gd name="connsiteX3" fmla="*/ 113221 w 116750"/>
                <a:gd name="connsiteY3" fmla="*/ 123 h 172833"/>
                <a:gd name="connsiteX4" fmla="*/ 79936 w 116750"/>
                <a:gd name="connsiteY4" fmla="*/ 882 h 172833"/>
                <a:gd name="connsiteX5" fmla="*/ 46399 w 116750"/>
                <a:gd name="connsiteY5" fmla="*/ 123 h 172833"/>
                <a:gd name="connsiteX6" fmla="*/ 41355 w 116750"/>
                <a:gd name="connsiteY6" fmla="*/ 5184 h 172833"/>
                <a:gd name="connsiteX7" fmla="*/ 48416 w 116750"/>
                <a:gd name="connsiteY7" fmla="*/ 7967 h 172833"/>
                <a:gd name="connsiteX8" fmla="*/ 65815 w 116750"/>
                <a:gd name="connsiteY8" fmla="*/ 12775 h 172833"/>
                <a:gd name="connsiteX9" fmla="*/ 65311 w 116750"/>
                <a:gd name="connsiteY9" fmla="*/ 16824 h 172833"/>
                <a:gd name="connsiteX10" fmla="*/ 31269 w 116750"/>
                <a:gd name="connsiteY10" fmla="*/ 153219 h 172833"/>
                <a:gd name="connsiteX11" fmla="*/ 8322 w 116750"/>
                <a:gd name="connsiteY11" fmla="*/ 165112 h 172833"/>
                <a:gd name="connsiteX12" fmla="*/ 253 w 116750"/>
                <a:gd name="connsiteY12" fmla="*/ 170173 h 172833"/>
                <a:gd name="connsiteX13" fmla="*/ 4036 w 116750"/>
                <a:gd name="connsiteY13" fmla="*/ 172957 h 172833"/>
                <a:gd name="connsiteX14" fmla="*/ 37069 w 116750"/>
                <a:gd name="connsiteY14" fmla="*/ 172198 h 172833"/>
                <a:gd name="connsiteX15" fmla="*/ 70858 w 116750"/>
                <a:gd name="connsiteY15" fmla="*/ 172957 h 172833"/>
                <a:gd name="connsiteX16" fmla="*/ 75901 w 116750"/>
                <a:gd name="connsiteY16" fmla="*/ 168149 h 172833"/>
                <a:gd name="connsiteX17" fmla="*/ 68336 w 116750"/>
                <a:gd name="connsiteY17" fmla="*/ 165112 h 172833"/>
                <a:gd name="connsiteX18" fmla="*/ 57494 w 116750"/>
                <a:gd name="connsiteY18" fmla="*/ 164606 h 172833"/>
                <a:gd name="connsiteX19" fmla="*/ 51190 w 116750"/>
                <a:gd name="connsiteY19" fmla="*/ 160304 h 172833"/>
                <a:gd name="connsiteX20" fmla="*/ 52198 w 116750"/>
                <a:gd name="connsiteY20" fmla="*/ 154484 h 172833"/>
                <a:gd name="connsiteX21" fmla="*/ 85988 w 116750"/>
                <a:gd name="connsiteY21" fmla="*/ 1960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750" h="172833">
                  <a:moveTo>
                    <a:pt x="85988" y="19608"/>
                  </a:moveTo>
                  <a:cubicBezTo>
                    <a:pt x="88257" y="10498"/>
                    <a:pt x="89014" y="7967"/>
                    <a:pt x="108934" y="7967"/>
                  </a:cubicBezTo>
                  <a:cubicBezTo>
                    <a:pt x="114986" y="7967"/>
                    <a:pt x="117003" y="7967"/>
                    <a:pt x="117003" y="3159"/>
                  </a:cubicBezTo>
                  <a:cubicBezTo>
                    <a:pt x="117003" y="123"/>
                    <a:pt x="114230" y="123"/>
                    <a:pt x="113221" y="123"/>
                  </a:cubicBezTo>
                  <a:cubicBezTo>
                    <a:pt x="105908" y="123"/>
                    <a:pt x="87249" y="882"/>
                    <a:pt x="79936" y="882"/>
                  </a:cubicBezTo>
                  <a:cubicBezTo>
                    <a:pt x="72371" y="882"/>
                    <a:pt x="53963" y="123"/>
                    <a:pt x="46399" y="123"/>
                  </a:cubicBezTo>
                  <a:cubicBezTo>
                    <a:pt x="44633" y="123"/>
                    <a:pt x="41355" y="123"/>
                    <a:pt x="41355" y="5184"/>
                  </a:cubicBezTo>
                  <a:cubicBezTo>
                    <a:pt x="41355" y="7967"/>
                    <a:pt x="43625" y="7967"/>
                    <a:pt x="48416" y="7967"/>
                  </a:cubicBezTo>
                  <a:cubicBezTo>
                    <a:pt x="59007" y="7967"/>
                    <a:pt x="65815" y="7967"/>
                    <a:pt x="65815" y="12775"/>
                  </a:cubicBezTo>
                  <a:cubicBezTo>
                    <a:pt x="65815" y="14041"/>
                    <a:pt x="65815" y="14547"/>
                    <a:pt x="65311" y="16824"/>
                  </a:cubicBezTo>
                  <a:lnTo>
                    <a:pt x="31269" y="153219"/>
                  </a:lnTo>
                  <a:cubicBezTo>
                    <a:pt x="29000" y="162582"/>
                    <a:pt x="28243" y="165112"/>
                    <a:pt x="8322" y="165112"/>
                  </a:cubicBezTo>
                  <a:cubicBezTo>
                    <a:pt x="2523" y="165112"/>
                    <a:pt x="253" y="165112"/>
                    <a:pt x="253" y="170173"/>
                  </a:cubicBezTo>
                  <a:cubicBezTo>
                    <a:pt x="253" y="172957"/>
                    <a:pt x="3279" y="172957"/>
                    <a:pt x="4036" y="172957"/>
                  </a:cubicBezTo>
                  <a:cubicBezTo>
                    <a:pt x="11348" y="172957"/>
                    <a:pt x="29756" y="172198"/>
                    <a:pt x="37069" y="172198"/>
                  </a:cubicBezTo>
                  <a:cubicBezTo>
                    <a:pt x="44633" y="172198"/>
                    <a:pt x="63293" y="172957"/>
                    <a:pt x="70858" y="172957"/>
                  </a:cubicBezTo>
                  <a:cubicBezTo>
                    <a:pt x="72875" y="172957"/>
                    <a:pt x="75901" y="172957"/>
                    <a:pt x="75901" y="168149"/>
                  </a:cubicBezTo>
                  <a:cubicBezTo>
                    <a:pt x="75901" y="165112"/>
                    <a:pt x="73884" y="165112"/>
                    <a:pt x="68336" y="165112"/>
                  </a:cubicBezTo>
                  <a:cubicBezTo>
                    <a:pt x="63798" y="165112"/>
                    <a:pt x="62537" y="165112"/>
                    <a:pt x="57494" y="164606"/>
                  </a:cubicBezTo>
                  <a:cubicBezTo>
                    <a:pt x="52198" y="164100"/>
                    <a:pt x="51190" y="163088"/>
                    <a:pt x="51190" y="160304"/>
                  </a:cubicBezTo>
                  <a:cubicBezTo>
                    <a:pt x="51190" y="158280"/>
                    <a:pt x="51694" y="156255"/>
                    <a:pt x="52198" y="154484"/>
                  </a:cubicBezTo>
                  <a:lnTo>
                    <a:pt x="85988" y="19608"/>
                  </a:lnTo>
                  <a:close/>
                </a:path>
              </a:pathLst>
            </a:custGeom>
            <a:solidFill>
              <a:srgbClr val="000000"/>
            </a:solidFill>
            <a:ln w="25288"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D85063CB-AA91-2B73-23F7-89C1C43F7A49}"/>
                </a:ext>
              </a:extLst>
            </p:cNvPr>
            <p:cNvSpPr/>
            <p:nvPr>
              <p:custDataLst>
                <p:tags r:id="rId80"/>
              </p:custDataLst>
            </p:nvPr>
          </p:nvSpPr>
          <p:spPr>
            <a:xfrm>
              <a:off x="9148383" y="5471878"/>
              <a:ext cx="58501" cy="253051"/>
            </a:xfrm>
            <a:custGeom>
              <a:avLst/>
              <a:gdLst>
                <a:gd name="connsiteX0" fmla="*/ 58761 w 58501"/>
                <a:gd name="connsiteY0" fmla="*/ 250643 h 253051"/>
                <a:gd name="connsiteX1" fmla="*/ 54475 w 58501"/>
                <a:gd name="connsiteY1" fmla="*/ 245076 h 253051"/>
                <a:gd name="connsiteX2" fmla="*/ 14885 w 58501"/>
                <a:gd name="connsiteY2" fmla="*/ 126648 h 253051"/>
                <a:gd name="connsiteX3" fmla="*/ 55483 w 58501"/>
                <a:gd name="connsiteY3" fmla="*/ 6955 h 253051"/>
                <a:gd name="connsiteX4" fmla="*/ 58761 w 58501"/>
                <a:gd name="connsiteY4" fmla="*/ 2653 h 253051"/>
                <a:gd name="connsiteX5" fmla="*/ 56240 w 58501"/>
                <a:gd name="connsiteY5" fmla="*/ 123 h 253051"/>
                <a:gd name="connsiteX6" fmla="*/ 16146 w 58501"/>
                <a:gd name="connsiteY6" fmla="*/ 49468 h 253051"/>
                <a:gd name="connsiteX7" fmla="*/ 260 w 58501"/>
                <a:gd name="connsiteY7" fmla="*/ 126648 h 253051"/>
                <a:gd name="connsiteX8" fmla="*/ 16903 w 58501"/>
                <a:gd name="connsiteY8" fmla="*/ 205600 h 253051"/>
                <a:gd name="connsiteX9" fmla="*/ 56240 w 58501"/>
                <a:gd name="connsiteY9" fmla="*/ 253174 h 253051"/>
                <a:gd name="connsiteX10" fmla="*/ 58761 w 58501"/>
                <a:gd name="connsiteY10" fmla="*/ 25064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761" y="250643"/>
                  </a:moveTo>
                  <a:cubicBezTo>
                    <a:pt x="58761" y="249884"/>
                    <a:pt x="58761" y="249378"/>
                    <a:pt x="54475" y="245076"/>
                  </a:cubicBezTo>
                  <a:cubicBezTo>
                    <a:pt x="22955" y="213192"/>
                    <a:pt x="14885" y="165365"/>
                    <a:pt x="14885" y="126648"/>
                  </a:cubicBezTo>
                  <a:cubicBezTo>
                    <a:pt x="14885" y="82618"/>
                    <a:pt x="24467" y="38587"/>
                    <a:pt x="55483" y="6955"/>
                  </a:cubicBezTo>
                  <a:cubicBezTo>
                    <a:pt x="58761" y="3919"/>
                    <a:pt x="58761" y="3413"/>
                    <a:pt x="58761" y="2653"/>
                  </a:cubicBezTo>
                  <a:cubicBezTo>
                    <a:pt x="58761" y="882"/>
                    <a:pt x="57753" y="123"/>
                    <a:pt x="56240" y="123"/>
                  </a:cubicBezTo>
                  <a:cubicBezTo>
                    <a:pt x="53718" y="123"/>
                    <a:pt x="31024" y="17330"/>
                    <a:pt x="16146" y="49468"/>
                  </a:cubicBezTo>
                  <a:cubicBezTo>
                    <a:pt x="3286" y="77303"/>
                    <a:pt x="260" y="105392"/>
                    <a:pt x="260" y="126648"/>
                  </a:cubicBezTo>
                  <a:cubicBezTo>
                    <a:pt x="260" y="146386"/>
                    <a:pt x="3034" y="177006"/>
                    <a:pt x="16903" y="205600"/>
                  </a:cubicBezTo>
                  <a:cubicBezTo>
                    <a:pt x="32032" y="236726"/>
                    <a:pt x="53718" y="253174"/>
                    <a:pt x="56240" y="253174"/>
                  </a:cubicBezTo>
                  <a:cubicBezTo>
                    <a:pt x="57753" y="253174"/>
                    <a:pt x="58761" y="252415"/>
                    <a:pt x="58761" y="250643"/>
                  </a:cubicBezTo>
                  <a:close/>
                </a:path>
              </a:pathLst>
            </a:custGeom>
            <a:solidFill>
              <a:srgbClr val="000000"/>
            </a:solidFill>
            <a:ln w="25288"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88C42535-89DF-8221-AB02-66E43DB12F04}"/>
                </a:ext>
              </a:extLst>
            </p:cNvPr>
            <p:cNvSpPr/>
            <p:nvPr>
              <p:custDataLst>
                <p:tags r:id="rId81"/>
              </p:custDataLst>
            </p:nvPr>
          </p:nvSpPr>
          <p:spPr>
            <a:xfrm>
              <a:off x="9227281" y="5503256"/>
              <a:ext cx="77413" cy="161193"/>
            </a:xfrm>
            <a:custGeom>
              <a:avLst/>
              <a:gdLst>
                <a:gd name="connsiteX0" fmla="*/ 46409 w 77413"/>
                <a:gd name="connsiteY0" fmla="*/ 57312 h 161193"/>
                <a:gd name="connsiteX1" fmla="*/ 70112 w 77413"/>
                <a:gd name="connsiteY1" fmla="*/ 57312 h 161193"/>
                <a:gd name="connsiteX2" fmla="*/ 77677 w 77413"/>
                <a:gd name="connsiteY2" fmla="*/ 52251 h 161193"/>
                <a:gd name="connsiteX3" fmla="*/ 70617 w 77413"/>
                <a:gd name="connsiteY3" fmla="*/ 49468 h 161193"/>
                <a:gd name="connsiteX4" fmla="*/ 48427 w 77413"/>
                <a:gd name="connsiteY4" fmla="*/ 49468 h 161193"/>
                <a:gd name="connsiteX5" fmla="*/ 58765 w 77413"/>
                <a:gd name="connsiteY5" fmla="*/ 6955 h 161193"/>
                <a:gd name="connsiteX6" fmla="*/ 51452 w 77413"/>
                <a:gd name="connsiteY6" fmla="*/ 123 h 161193"/>
                <a:gd name="connsiteX7" fmla="*/ 41366 w 77413"/>
                <a:gd name="connsiteY7" fmla="*/ 9233 h 161193"/>
                <a:gd name="connsiteX8" fmla="*/ 31532 w 77413"/>
                <a:gd name="connsiteY8" fmla="*/ 49468 h 161193"/>
                <a:gd name="connsiteX9" fmla="*/ 7829 w 77413"/>
                <a:gd name="connsiteY9" fmla="*/ 49468 h 161193"/>
                <a:gd name="connsiteX10" fmla="*/ 264 w 77413"/>
                <a:gd name="connsiteY10" fmla="*/ 54276 h 161193"/>
                <a:gd name="connsiteX11" fmla="*/ 7324 w 77413"/>
                <a:gd name="connsiteY11" fmla="*/ 57312 h 161193"/>
                <a:gd name="connsiteX12" fmla="*/ 29515 w 77413"/>
                <a:gd name="connsiteY12" fmla="*/ 57312 h 161193"/>
                <a:gd name="connsiteX13" fmla="*/ 10350 w 77413"/>
                <a:gd name="connsiteY13" fmla="*/ 138036 h 161193"/>
                <a:gd name="connsiteX14" fmla="*/ 33549 w 77413"/>
                <a:gd name="connsiteY14" fmla="*/ 161316 h 161193"/>
                <a:gd name="connsiteX15" fmla="*/ 73643 w 77413"/>
                <a:gd name="connsiteY15" fmla="*/ 122347 h 161193"/>
                <a:gd name="connsiteX16" fmla="*/ 70617 w 77413"/>
                <a:gd name="connsiteY16" fmla="*/ 119816 h 161193"/>
                <a:gd name="connsiteX17" fmla="*/ 66834 w 77413"/>
                <a:gd name="connsiteY17" fmla="*/ 123359 h 161193"/>
                <a:gd name="connsiteX18" fmla="*/ 34053 w 77413"/>
                <a:gd name="connsiteY18" fmla="*/ 155749 h 161193"/>
                <a:gd name="connsiteX19" fmla="*/ 26236 w 77413"/>
                <a:gd name="connsiteY19" fmla="*/ 144109 h 161193"/>
                <a:gd name="connsiteX20" fmla="*/ 27749 w 77413"/>
                <a:gd name="connsiteY20" fmla="*/ 131963 h 161193"/>
                <a:gd name="connsiteX21" fmla="*/ 46409 w 77413"/>
                <a:gd name="connsiteY21" fmla="*/ 5731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413" h="161193">
                  <a:moveTo>
                    <a:pt x="46409" y="57312"/>
                  </a:moveTo>
                  <a:lnTo>
                    <a:pt x="70112" y="57312"/>
                  </a:lnTo>
                  <a:cubicBezTo>
                    <a:pt x="75156" y="57312"/>
                    <a:pt x="77677" y="57312"/>
                    <a:pt x="77677" y="52251"/>
                  </a:cubicBezTo>
                  <a:cubicBezTo>
                    <a:pt x="77677" y="49468"/>
                    <a:pt x="75156" y="49468"/>
                    <a:pt x="70617" y="49468"/>
                  </a:cubicBezTo>
                  <a:lnTo>
                    <a:pt x="48427" y="49468"/>
                  </a:lnTo>
                  <a:cubicBezTo>
                    <a:pt x="57504" y="13535"/>
                    <a:pt x="58765" y="8474"/>
                    <a:pt x="58765" y="6955"/>
                  </a:cubicBezTo>
                  <a:cubicBezTo>
                    <a:pt x="58765" y="2653"/>
                    <a:pt x="55739" y="123"/>
                    <a:pt x="51452" y="123"/>
                  </a:cubicBezTo>
                  <a:cubicBezTo>
                    <a:pt x="50696" y="123"/>
                    <a:pt x="43636" y="376"/>
                    <a:pt x="41366" y="9233"/>
                  </a:cubicBezTo>
                  <a:lnTo>
                    <a:pt x="31532" y="49468"/>
                  </a:lnTo>
                  <a:lnTo>
                    <a:pt x="7829" y="49468"/>
                  </a:lnTo>
                  <a:cubicBezTo>
                    <a:pt x="2786" y="49468"/>
                    <a:pt x="264" y="49468"/>
                    <a:pt x="264" y="54276"/>
                  </a:cubicBezTo>
                  <a:cubicBezTo>
                    <a:pt x="264" y="57312"/>
                    <a:pt x="2281" y="57312"/>
                    <a:pt x="7324" y="57312"/>
                  </a:cubicBezTo>
                  <a:lnTo>
                    <a:pt x="29515" y="57312"/>
                  </a:lnTo>
                  <a:cubicBezTo>
                    <a:pt x="11359" y="129179"/>
                    <a:pt x="10350" y="133481"/>
                    <a:pt x="10350" y="138036"/>
                  </a:cubicBezTo>
                  <a:cubicBezTo>
                    <a:pt x="10350" y="151701"/>
                    <a:pt x="19932" y="161316"/>
                    <a:pt x="33549" y="161316"/>
                  </a:cubicBezTo>
                  <a:cubicBezTo>
                    <a:pt x="59269" y="161316"/>
                    <a:pt x="73643" y="124371"/>
                    <a:pt x="73643" y="122347"/>
                  </a:cubicBezTo>
                  <a:cubicBezTo>
                    <a:pt x="73643" y="119816"/>
                    <a:pt x="71625" y="119816"/>
                    <a:pt x="70617" y="119816"/>
                  </a:cubicBezTo>
                  <a:cubicBezTo>
                    <a:pt x="68347" y="119816"/>
                    <a:pt x="68095" y="120575"/>
                    <a:pt x="66834" y="123359"/>
                  </a:cubicBezTo>
                  <a:cubicBezTo>
                    <a:pt x="55991" y="149676"/>
                    <a:pt x="42627" y="155749"/>
                    <a:pt x="34053" y="155749"/>
                  </a:cubicBezTo>
                  <a:cubicBezTo>
                    <a:pt x="28758" y="155749"/>
                    <a:pt x="26236" y="152460"/>
                    <a:pt x="26236" y="144109"/>
                  </a:cubicBezTo>
                  <a:cubicBezTo>
                    <a:pt x="26236" y="138036"/>
                    <a:pt x="26741" y="136264"/>
                    <a:pt x="27749" y="131963"/>
                  </a:cubicBezTo>
                  <a:lnTo>
                    <a:pt x="46409" y="57312"/>
                  </a:lnTo>
                  <a:close/>
                </a:path>
              </a:pathLst>
            </a:custGeom>
            <a:solidFill>
              <a:srgbClr val="000000"/>
            </a:solidFill>
            <a:ln w="25288"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92BC02CC-AB5E-F8F7-0291-08ED94906ACE}"/>
                </a:ext>
              </a:extLst>
            </p:cNvPr>
            <p:cNvSpPr/>
            <p:nvPr>
              <p:custDataLst>
                <p:tags r:id="rId82"/>
              </p:custDataLst>
            </p:nvPr>
          </p:nvSpPr>
          <p:spPr>
            <a:xfrm>
              <a:off x="9320836" y="5582183"/>
              <a:ext cx="53483" cy="119212"/>
            </a:xfrm>
            <a:custGeom>
              <a:avLst/>
              <a:gdLst>
                <a:gd name="connsiteX0" fmla="*/ 49161 w 53483"/>
                <a:gd name="connsiteY0" fmla="*/ 6856 h 119212"/>
                <a:gd name="connsiteX1" fmla="*/ 42101 w 53483"/>
                <a:gd name="connsiteY1" fmla="*/ 124 h 119212"/>
                <a:gd name="connsiteX2" fmla="*/ 32216 w 53483"/>
                <a:gd name="connsiteY2" fmla="*/ 9867 h 119212"/>
                <a:gd name="connsiteX3" fmla="*/ 39277 w 53483"/>
                <a:gd name="connsiteY3" fmla="*/ 16598 h 119212"/>
                <a:gd name="connsiteX4" fmla="*/ 49161 w 53483"/>
                <a:gd name="connsiteY4" fmla="*/ 6856 h 119212"/>
                <a:gd name="connsiteX5" fmla="*/ 13153 w 53483"/>
                <a:gd name="connsiteY5" fmla="*/ 96841 h 119212"/>
                <a:gd name="connsiteX6" fmla="*/ 11564 w 53483"/>
                <a:gd name="connsiteY6" fmla="*/ 104280 h 119212"/>
                <a:gd name="connsiteX7" fmla="*/ 28333 w 53483"/>
                <a:gd name="connsiteY7" fmla="*/ 119337 h 119212"/>
                <a:gd name="connsiteX8" fmla="*/ 53751 w 53483"/>
                <a:gd name="connsiteY8" fmla="*/ 92235 h 119212"/>
                <a:gd name="connsiteX9" fmla="*/ 50927 w 53483"/>
                <a:gd name="connsiteY9" fmla="*/ 89932 h 119212"/>
                <a:gd name="connsiteX10" fmla="*/ 47573 w 53483"/>
                <a:gd name="connsiteY10" fmla="*/ 92944 h 119212"/>
                <a:gd name="connsiteX11" fmla="*/ 28863 w 53483"/>
                <a:gd name="connsiteY11" fmla="*/ 114377 h 119212"/>
                <a:gd name="connsiteX12" fmla="*/ 24450 w 53483"/>
                <a:gd name="connsiteY12" fmla="*/ 108177 h 119212"/>
                <a:gd name="connsiteX13" fmla="*/ 27274 w 53483"/>
                <a:gd name="connsiteY13" fmla="*/ 96841 h 119212"/>
                <a:gd name="connsiteX14" fmla="*/ 32922 w 53483"/>
                <a:gd name="connsiteY14" fmla="*/ 82670 h 119212"/>
                <a:gd name="connsiteX15" fmla="*/ 41571 w 53483"/>
                <a:gd name="connsiteY15" fmla="*/ 60173 h 119212"/>
                <a:gd name="connsiteX16" fmla="*/ 42630 w 53483"/>
                <a:gd name="connsiteY16" fmla="*/ 54505 h 119212"/>
                <a:gd name="connsiteX17" fmla="*/ 25862 w 53483"/>
                <a:gd name="connsiteY17" fmla="*/ 39449 h 119212"/>
                <a:gd name="connsiteX18" fmla="*/ 268 w 53483"/>
                <a:gd name="connsiteY18" fmla="*/ 66550 h 119212"/>
                <a:gd name="connsiteX19" fmla="*/ 3268 w 53483"/>
                <a:gd name="connsiteY19" fmla="*/ 68853 h 119212"/>
                <a:gd name="connsiteX20" fmla="*/ 6446 w 53483"/>
                <a:gd name="connsiteY20" fmla="*/ 66019 h 119212"/>
                <a:gd name="connsiteX21" fmla="*/ 25332 w 53483"/>
                <a:gd name="connsiteY21" fmla="*/ 44408 h 119212"/>
                <a:gd name="connsiteX22" fmla="*/ 29745 w 53483"/>
                <a:gd name="connsiteY22" fmla="*/ 50608 h 119212"/>
                <a:gd name="connsiteX23" fmla="*/ 24273 w 53483"/>
                <a:gd name="connsiteY23" fmla="*/ 68322 h 119212"/>
                <a:gd name="connsiteX24" fmla="*/ 13153 w 53483"/>
                <a:gd name="connsiteY24" fmla="*/ 9684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83" h="119212">
                  <a:moveTo>
                    <a:pt x="49161" y="6856"/>
                  </a:moveTo>
                  <a:cubicBezTo>
                    <a:pt x="49161" y="4021"/>
                    <a:pt x="47043" y="124"/>
                    <a:pt x="42101" y="124"/>
                  </a:cubicBezTo>
                  <a:cubicBezTo>
                    <a:pt x="37335" y="124"/>
                    <a:pt x="32216" y="4730"/>
                    <a:pt x="32216" y="9867"/>
                  </a:cubicBezTo>
                  <a:cubicBezTo>
                    <a:pt x="32216" y="12878"/>
                    <a:pt x="34511" y="16598"/>
                    <a:pt x="39277" y="16598"/>
                  </a:cubicBezTo>
                  <a:cubicBezTo>
                    <a:pt x="44396" y="16598"/>
                    <a:pt x="49161" y="11638"/>
                    <a:pt x="49161" y="6856"/>
                  </a:cubicBezTo>
                  <a:close/>
                  <a:moveTo>
                    <a:pt x="13153" y="96841"/>
                  </a:moveTo>
                  <a:cubicBezTo>
                    <a:pt x="12447" y="99143"/>
                    <a:pt x="11564" y="101269"/>
                    <a:pt x="11564" y="104280"/>
                  </a:cubicBezTo>
                  <a:cubicBezTo>
                    <a:pt x="11564" y="112606"/>
                    <a:pt x="18625" y="119337"/>
                    <a:pt x="28333" y="119337"/>
                  </a:cubicBezTo>
                  <a:cubicBezTo>
                    <a:pt x="45984" y="119337"/>
                    <a:pt x="53751" y="94892"/>
                    <a:pt x="53751" y="92235"/>
                  </a:cubicBezTo>
                  <a:cubicBezTo>
                    <a:pt x="53751" y="89932"/>
                    <a:pt x="51456" y="89932"/>
                    <a:pt x="50927" y="89932"/>
                  </a:cubicBezTo>
                  <a:cubicBezTo>
                    <a:pt x="48455" y="89932"/>
                    <a:pt x="48279" y="90995"/>
                    <a:pt x="47573" y="92944"/>
                  </a:cubicBezTo>
                  <a:cubicBezTo>
                    <a:pt x="43513" y="107114"/>
                    <a:pt x="35746" y="114377"/>
                    <a:pt x="28863" y="114377"/>
                  </a:cubicBezTo>
                  <a:cubicBezTo>
                    <a:pt x="25332" y="114377"/>
                    <a:pt x="24450" y="112074"/>
                    <a:pt x="24450" y="108177"/>
                  </a:cubicBezTo>
                  <a:cubicBezTo>
                    <a:pt x="24450" y="104103"/>
                    <a:pt x="25685" y="100737"/>
                    <a:pt x="27274" y="96841"/>
                  </a:cubicBezTo>
                  <a:cubicBezTo>
                    <a:pt x="29039" y="92058"/>
                    <a:pt x="30981" y="87275"/>
                    <a:pt x="32922" y="82670"/>
                  </a:cubicBezTo>
                  <a:cubicBezTo>
                    <a:pt x="34511" y="78418"/>
                    <a:pt x="40865" y="62299"/>
                    <a:pt x="41571" y="60173"/>
                  </a:cubicBezTo>
                  <a:cubicBezTo>
                    <a:pt x="42101" y="58402"/>
                    <a:pt x="42630" y="56276"/>
                    <a:pt x="42630" y="54505"/>
                  </a:cubicBezTo>
                  <a:cubicBezTo>
                    <a:pt x="42630" y="46180"/>
                    <a:pt x="35570" y="39449"/>
                    <a:pt x="25862" y="39449"/>
                  </a:cubicBezTo>
                  <a:cubicBezTo>
                    <a:pt x="8387" y="39449"/>
                    <a:pt x="268" y="63539"/>
                    <a:pt x="268" y="66550"/>
                  </a:cubicBezTo>
                  <a:cubicBezTo>
                    <a:pt x="268" y="68853"/>
                    <a:pt x="2739" y="68853"/>
                    <a:pt x="3268" y="68853"/>
                  </a:cubicBezTo>
                  <a:cubicBezTo>
                    <a:pt x="5739" y="68853"/>
                    <a:pt x="5916" y="67967"/>
                    <a:pt x="6446" y="66019"/>
                  </a:cubicBezTo>
                  <a:cubicBezTo>
                    <a:pt x="11035" y="50785"/>
                    <a:pt x="18801" y="44408"/>
                    <a:pt x="25332" y="44408"/>
                  </a:cubicBezTo>
                  <a:cubicBezTo>
                    <a:pt x="28156" y="44408"/>
                    <a:pt x="29745" y="45825"/>
                    <a:pt x="29745" y="50608"/>
                  </a:cubicBezTo>
                  <a:cubicBezTo>
                    <a:pt x="29745" y="54682"/>
                    <a:pt x="28686" y="57339"/>
                    <a:pt x="24273" y="68322"/>
                  </a:cubicBezTo>
                  <a:lnTo>
                    <a:pt x="13153" y="96841"/>
                  </a:lnTo>
                  <a:close/>
                </a:path>
              </a:pathLst>
            </a:custGeom>
            <a:solidFill>
              <a:srgbClr val="000000"/>
            </a:solidFill>
            <a:ln w="25288"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BE2707B2-ED75-6A5D-5BB5-5581C3C748BD}"/>
                </a:ext>
              </a:extLst>
            </p:cNvPr>
            <p:cNvSpPr/>
            <p:nvPr>
              <p:custDataLst>
                <p:tags r:id="rId83"/>
              </p:custDataLst>
            </p:nvPr>
          </p:nvSpPr>
          <p:spPr>
            <a:xfrm>
              <a:off x="9501584" y="5480482"/>
              <a:ext cx="125827" cy="235843"/>
            </a:xfrm>
            <a:custGeom>
              <a:avLst/>
              <a:gdLst>
                <a:gd name="connsiteX0" fmla="*/ 124084 w 125827"/>
                <a:gd name="connsiteY0" fmla="*/ 9992 h 235843"/>
                <a:gd name="connsiteX1" fmla="*/ 126102 w 125827"/>
                <a:gd name="connsiteY1" fmla="*/ 5184 h 235843"/>
                <a:gd name="connsiteX2" fmla="*/ 121058 w 125827"/>
                <a:gd name="connsiteY2" fmla="*/ 123 h 235843"/>
                <a:gd name="connsiteX3" fmla="*/ 115511 w 125827"/>
                <a:gd name="connsiteY3" fmla="*/ 5184 h 235843"/>
                <a:gd name="connsiteX4" fmla="*/ 2291 w 125827"/>
                <a:gd name="connsiteY4" fmla="*/ 226097 h 235843"/>
                <a:gd name="connsiteX5" fmla="*/ 274 w 125827"/>
                <a:gd name="connsiteY5" fmla="*/ 230905 h 235843"/>
                <a:gd name="connsiteX6" fmla="*/ 5317 w 125827"/>
                <a:gd name="connsiteY6" fmla="*/ 235966 h 235843"/>
                <a:gd name="connsiteX7" fmla="*/ 10864 w 125827"/>
                <a:gd name="connsiteY7" fmla="*/ 230905 h 235843"/>
                <a:gd name="connsiteX8" fmla="*/ 124084 w 125827"/>
                <a:gd name="connsiteY8" fmla="*/ 999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27" h="235843">
                  <a:moveTo>
                    <a:pt x="124084" y="9992"/>
                  </a:moveTo>
                  <a:cubicBezTo>
                    <a:pt x="126102" y="6449"/>
                    <a:pt x="126102" y="5943"/>
                    <a:pt x="126102" y="5184"/>
                  </a:cubicBezTo>
                  <a:cubicBezTo>
                    <a:pt x="126102" y="3413"/>
                    <a:pt x="124589" y="123"/>
                    <a:pt x="121058" y="123"/>
                  </a:cubicBezTo>
                  <a:cubicBezTo>
                    <a:pt x="118032" y="123"/>
                    <a:pt x="117276" y="1641"/>
                    <a:pt x="115511" y="5184"/>
                  </a:cubicBezTo>
                  <a:lnTo>
                    <a:pt x="2291" y="226097"/>
                  </a:lnTo>
                  <a:cubicBezTo>
                    <a:pt x="274" y="229640"/>
                    <a:pt x="274" y="230146"/>
                    <a:pt x="274" y="230905"/>
                  </a:cubicBezTo>
                  <a:cubicBezTo>
                    <a:pt x="274" y="232930"/>
                    <a:pt x="2039" y="235966"/>
                    <a:pt x="5317" y="235966"/>
                  </a:cubicBezTo>
                  <a:cubicBezTo>
                    <a:pt x="8343" y="235966"/>
                    <a:pt x="9099" y="234448"/>
                    <a:pt x="10864" y="230905"/>
                  </a:cubicBezTo>
                  <a:lnTo>
                    <a:pt x="124084" y="9992"/>
                  </a:lnTo>
                  <a:close/>
                </a:path>
              </a:pathLst>
            </a:custGeom>
            <a:solidFill>
              <a:srgbClr val="000000"/>
            </a:solidFill>
            <a:ln w="25288"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C5242C76-A6B2-A716-3CC4-455263E8482B}"/>
                </a:ext>
              </a:extLst>
            </p:cNvPr>
            <p:cNvSpPr/>
            <p:nvPr>
              <p:custDataLst>
                <p:tags r:id="rId84"/>
              </p:custDataLst>
            </p:nvPr>
          </p:nvSpPr>
          <p:spPr>
            <a:xfrm>
              <a:off x="9480655" y="5568797"/>
              <a:ext cx="167686" cy="59213"/>
            </a:xfrm>
            <a:custGeom>
              <a:avLst/>
              <a:gdLst>
                <a:gd name="connsiteX0" fmla="*/ 159387 w 167686"/>
                <a:gd name="connsiteY0" fmla="*/ 10245 h 59213"/>
                <a:gd name="connsiteX1" fmla="*/ 167960 w 167686"/>
                <a:gd name="connsiteY1" fmla="*/ 5184 h 59213"/>
                <a:gd name="connsiteX2" fmla="*/ 159639 w 167686"/>
                <a:gd name="connsiteY2" fmla="*/ 123 h 59213"/>
                <a:gd name="connsiteX3" fmla="*/ 8595 w 167686"/>
                <a:gd name="connsiteY3" fmla="*/ 123 h 59213"/>
                <a:gd name="connsiteX4" fmla="*/ 274 w 167686"/>
                <a:gd name="connsiteY4" fmla="*/ 5184 h 59213"/>
                <a:gd name="connsiteX5" fmla="*/ 8847 w 167686"/>
                <a:gd name="connsiteY5" fmla="*/ 10245 h 59213"/>
                <a:gd name="connsiteX6" fmla="*/ 159387 w 167686"/>
                <a:gd name="connsiteY6" fmla="*/ 10245 h 59213"/>
                <a:gd name="connsiteX7" fmla="*/ 159639 w 167686"/>
                <a:gd name="connsiteY7" fmla="*/ 59337 h 59213"/>
                <a:gd name="connsiteX8" fmla="*/ 167960 w 167686"/>
                <a:gd name="connsiteY8" fmla="*/ 54276 h 59213"/>
                <a:gd name="connsiteX9" fmla="*/ 159387 w 167686"/>
                <a:gd name="connsiteY9" fmla="*/ 49215 h 59213"/>
                <a:gd name="connsiteX10" fmla="*/ 8847 w 167686"/>
                <a:gd name="connsiteY10" fmla="*/ 49215 h 59213"/>
                <a:gd name="connsiteX11" fmla="*/ 274 w 167686"/>
                <a:gd name="connsiteY11" fmla="*/ 54276 h 59213"/>
                <a:gd name="connsiteX12" fmla="*/ 8595 w 167686"/>
                <a:gd name="connsiteY12" fmla="*/ 59337 h 59213"/>
                <a:gd name="connsiteX13" fmla="*/ 159639 w 167686"/>
                <a:gd name="connsiteY13" fmla="*/ 5933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86" h="59213">
                  <a:moveTo>
                    <a:pt x="159387" y="10245"/>
                  </a:moveTo>
                  <a:cubicBezTo>
                    <a:pt x="163169" y="10245"/>
                    <a:pt x="167960" y="10245"/>
                    <a:pt x="167960" y="5184"/>
                  </a:cubicBezTo>
                  <a:cubicBezTo>
                    <a:pt x="167960" y="123"/>
                    <a:pt x="163169" y="123"/>
                    <a:pt x="159639" y="123"/>
                  </a:cubicBezTo>
                  <a:lnTo>
                    <a:pt x="8595" y="123"/>
                  </a:lnTo>
                  <a:cubicBezTo>
                    <a:pt x="5065" y="123"/>
                    <a:pt x="274" y="123"/>
                    <a:pt x="274" y="5184"/>
                  </a:cubicBezTo>
                  <a:cubicBezTo>
                    <a:pt x="274" y="10245"/>
                    <a:pt x="5065" y="10245"/>
                    <a:pt x="8847" y="10245"/>
                  </a:cubicBezTo>
                  <a:lnTo>
                    <a:pt x="159387" y="10245"/>
                  </a:lnTo>
                  <a:close/>
                  <a:moveTo>
                    <a:pt x="159639" y="59337"/>
                  </a:moveTo>
                  <a:cubicBezTo>
                    <a:pt x="163169" y="59337"/>
                    <a:pt x="167960" y="59337"/>
                    <a:pt x="167960" y="54276"/>
                  </a:cubicBezTo>
                  <a:cubicBezTo>
                    <a:pt x="167960" y="49215"/>
                    <a:pt x="163169" y="49215"/>
                    <a:pt x="159387" y="49215"/>
                  </a:cubicBezTo>
                  <a:lnTo>
                    <a:pt x="8847" y="49215"/>
                  </a:lnTo>
                  <a:cubicBezTo>
                    <a:pt x="5065" y="49215"/>
                    <a:pt x="274" y="49215"/>
                    <a:pt x="274" y="54276"/>
                  </a:cubicBezTo>
                  <a:cubicBezTo>
                    <a:pt x="274" y="59337"/>
                    <a:pt x="5065" y="59337"/>
                    <a:pt x="8595" y="59337"/>
                  </a:cubicBezTo>
                  <a:lnTo>
                    <a:pt x="159639" y="59337"/>
                  </a:lnTo>
                  <a:close/>
                </a:path>
              </a:pathLst>
            </a:custGeom>
            <a:solidFill>
              <a:srgbClr val="000000"/>
            </a:solidFill>
            <a:ln w="25288"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18494AC7-E226-A7AE-CD70-BCCF3ABC1E13}"/>
                </a:ext>
              </a:extLst>
            </p:cNvPr>
            <p:cNvSpPr/>
            <p:nvPr>
              <p:custDataLst>
                <p:tags r:id="rId85"/>
              </p:custDataLst>
            </p:nvPr>
          </p:nvSpPr>
          <p:spPr>
            <a:xfrm>
              <a:off x="9823815" y="5548299"/>
              <a:ext cx="111706" cy="116150"/>
            </a:xfrm>
            <a:custGeom>
              <a:avLst/>
              <a:gdLst>
                <a:gd name="connsiteX0" fmla="*/ 111994 w 111706"/>
                <a:gd name="connsiteY0" fmla="*/ 59337 h 116150"/>
                <a:gd name="connsiteX1" fmla="*/ 56267 w 111706"/>
                <a:gd name="connsiteY1" fmla="*/ 123 h 116150"/>
                <a:gd name="connsiteX2" fmla="*/ 287 w 111706"/>
                <a:gd name="connsiteY2" fmla="*/ 59337 h 116150"/>
                <a:gd name="connsiteX3" fmla="*/ 56015 w 111706"/>
                <a:gd name="connsiteY3" fmla="*/ 116273 h 116150"/>
                <a:gd name="connsiteX4" fmla="*/ 111994 w 111706"/>
                <a:gd name="connsiteY4" fmla="*/ 59337 h 116150"/>
                <a:gd name="connsiteX5" fmla="*/ 56267 w 111706"/>
                <a:gd name="connsiteY5" fmla="*/ 109947 h 116150"/>
                <a:gd name="connsiteX6" fmla="*/ 27521 w 111706"/>
                <a:gd name="connsiteY6" fmla="*/ 92993 h 116150"/>
                <a:gd name="connsiteX7" fmla="*/ 21217 w 111706"/>
                <a:gd name="connsiteY7" fmla="*/ 57312 h 116150"/>
                <a:gd name="connsiteX8" fmla="*/ 27269 w 111706"/>
                <a:gd name="connsiteY8" fmla="*/ 22644 h 116150"/>
                <a:gd name="connsiteX9" fmla="*/ 56015 w 111706"/>
                <a:gd name="connsiteY9" fmla="*/ 5690 h 116150"/>
                <a:gd name="connsiteX10" fmla="*/ 84509 w 111706"/>
                <a:gd name="connsiteY10" fmla="*/ 22138 h 116150"/>
                <a:gd name="connsiteX11" fmla="*/ 91065 w 111706"/>
                <a:gd name="connsiteY11" fmla="*/ 57312 h 116150"/>
                <a:gd name="connsiteX12" fmla="*/ 85518 w 111706"/>
                <a:gd name="connsiteY12" fmla="*/ 91221 h 116150"/>
                <a:gd name="connsiteX13" fmla="*/ 56267 w 111706"/>
                <a:gd name="connsiteY13" fmla="*/ 10994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06" h="116150">
                  <a:moveTo>
                    <a:pt x="111994" y="59337"/>
                  </a:moveTo>
                  <a:cubicBezTo>
                    <a:pt x="111994" y="26946"/>
                    <a:pt x="86778" y="123"/>
                    <a:pt x="56267" y="123"/>
                  </a:cubicBezTo>
                  <a:cubicBezTo>
                    <a:pt x="24747" y="123"/>
                    <a:pt x="287" y="27705"/>
                    <a:pt x="287" y="59337"/>
                  </a:cubicBezTo>
                  <a:cubicBezTo>
                    <a:pt x="287" y="91980"/>
                    <a:pt x="26512" y="116273"/>
                    <a:pt x="56015" y="116273"/>
                  </a:cubicBezTo>
                  <a:cubicBezTo>
                    <a:pt x="86526" y="116273"/>
                    <a:pt x="111994" y="91474"/>
                    <a:pt x="111994" y="59337"/>
                  </a:cubicBezTo>
                  <a:close/>
                  <a:moveTo>
                    <a:pt x="56267" y="109947"/>
                  </a:moveTo>
                  <a:cubicBezTo>
                    <a:pt x="45424" y="109947"/>
                    <a:pt x="34329" y="104633"/>
                    <a:pt x="27521" y="92993"/>
                  </a:cubicBezTo>
                  <a:cubicBezTo>
                    <a:pt x="21217" y="81858"/>
                    <a:pt x="21217" y="66422"/>
                    <a:pt x="21217" y="57312"/>
                  </a:cubicBezTo>
                  <a:cubicBezTo>
                    <a:pt x="21217" y="47443"/>
                    <a:pt x="21217" y="33779"/>
                    <a:pt x="27269" y="22644"/>
                  </a:cubicBezTo>
                  <a:cubicBezTo>
                    <a:pt x="34077" y="11004"/>
                    <a:pt x="45928" y="5690"/>
                    <a:pt x="56015" y="5690"/>
                  </a:cubicBezTo>
                  <a:cubicBezTo>
                    <a:pt x="67110" y="5690"/>
                    <a:pt x="77953" y="11257"/>
                    <a:pt x="84509" y="22138"/>
                  </a:cubicBezTo>
                  <a:cubicBezTo>
                    <a:pt x="91065" y="33020"/>
                    <a:pt x="91065" y="47697"/>
                    <a:pt x="91065" y="57312"/>
                  </a:cubicBezTo>
                  <a:cubicBezTo>
                    <a:pt x="91065" y="66422"/>
                    <a:pt x="91065" y="80087"/>
                    <a:pt x="85518" y="91221"/>
                  </a:cubicBezTo>
                  <a:cubicBezTo>
                    <a:pt x="79970" y="102609"/>
                    <a:pt x="68875" y="109947"/>
                    <a:pt x="56267" y="109947"/>
                  </a:cubicBezTo>
                  <a:close/>
                </a:path>
              </a:pathLst>
            </a:custGeom>
            <a:solidFill>
              <a:srgbClr val="000000"/>
            </a:solidFill>
            <a:ln w="25288"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A0C9A141-658C-0CC6-4C9A-CD82E79FFF6C}"/>
                </a:ext>
              </a:extLst>
            </p:cNvPr>
            <p:cNvSpPr/>
            <p:nvPr>
              <p:custDataLst>
                <p:tags r:id="rId86"/>
              </p:custDataLst>
            </p:nvPr>
          </p:nvSpPr>
          <p:spPr>
            <a:xfrm>
              <a:off x="9947626" y="5506040"/>
              <a:ext cx="78926" cy="158409"/>
            </a:xfrm>
            <a:custGeom>
              <a:avLst/>
              <a:gdLst>
                <a:gd name="connsiteX0" fmla="*/ 39125 w 78926"/>
                <a:gd name="connsiteY0" fmla="*/ 54529 h 158409"/>
                <a:gd name="connsiteX1" fmla="*/ 75184 w 78926"/>
                <a:gd name="connsiteY1" fmla="*/ 54529 h 158409"/>
                <a:gd name="connsiteX2" fmla="*/ 75184 w 78926"/>
                <a:gd name="connsiteY2" fmla="*/ 46684 h 158409"/>
                <a:gd name="connsiteX3" fmla="*/ 39125 w 78926"/>
                <a:gd name="connsiteY3" fmla="*/ 46684 h 158409"/>
                <a:gd name="connsiteX4" fmla="*/ 39125 w 78926"/>
                <a:gd name="connsiteY4" fmla="*/ 123 h 158409"/>
                <a:gd name="connsiteX5" fmla="*/ 32821 w 78926"/>
                <a:gd name="connsiteY5" fmla="*/ 123 h 158409"/>
                <a:gd name="connsiteX6" fmla="*/ 292 w 78926"/>
                <a:gd name="connsiteY6" fmla="*/ 48962 h 158409"/>
                <a:gd name="connsiteX7" fmla="*/ 292 w 78926"/>
                <a:gd name="connsiteY7" fmla="*/ 54529 h 158409"/>
                <a:gd name="connsiteX8" fmla="*/ 21726 w 78926"/>
                <a:gd name="connsiteY8" fmla="*/ 54529 h 158409"/>
                <a:gd name="connsiteX9" fmla="*/ 21726 w 78926"/>
                <a:gd name="connsiteY9" fmla="*/ 124371 h 158409"/>
                <a:gd name="connsiteX10" fmla="*/ 54255 w 78926"/>
                <a:gd name="connsiteY10" fmla="*/ 158533 h 158409"/>
                <a:gd name="connsiteX11" fmla="*/ 79219 w 78926"/>
                <a:gd name="connsiteY11" fmla="*/ 124371 h 158409"/>
                <a:gd name="connsiteX12" fmla="*/ 79219 w 78926"/>
                <a:gd name="connsiteY12" fmla="*/ 109947 h 158409"/>
                <a:gd name="connsiteX13" fmla="*/ 72915 w 78926"/>
                <a:gd name="connsiteY13" fmla="*/ 109947 h 158409"/>
                <a:gd name="connsiteX14" fmla="*/ 72915 w 78926"/>
                <a:gd name="connsiteY14" fmla="*/ 123865 h 158409"/>
                <a:gd name="connsiteX15" fmla="*/ 56020 w 78926"/>
                <a:gd name="connsiteY15" fmla="*/ 152207 h 158409"/>
                <a:gd name="connsiteX16" fmla="*/ 39125 w 78926"/>
                <a:gd name="connsiteY16" fmla="*/ 124877 h 158409"/>
                <a:gd name="connsiteX17" fmla="*/ 39125 w 78926"/>
                <a:gd name="connsiteY17" fmla="*/ 54529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26" h="158409">
                  <a:moveTo>
                    <a:pt x="39125" y="54529"/>
                  </a:moveTo>
                  <a:lnTo>
                    <a:pt x="75184" y="54529"/>
                  </a:lnTo>
                  <a:lnTo>
                    <a:pt x="75184" y="46684"/>
                  </a:lnTo>
                  <a:lnTo>
                    <a:pt x="39125" y="46684"/>
                  </a:lnTo>
                  <a:lnTo>
                    <a:pt x="39125" y="123"/>
                  </a:lnTo>
                  <a:lnTo>
                    <a:pt x="32821" y="123"/>
                  </a:lnTo>
                  <a:cubicBezTo>
                    <a:pt x="32569" y="20873"/>
                    <a:pt x="25004" y="47950"/>
                    <a:pt x="292" y="48962"/>
                  </a:cubicBezTo>
                  <a:lnTo>
                    <a:pt x="292" y="54529"/>
                  </a:lnTo>
                  <a:lnTo>
                    <a:pt x="21726" y="54529"/>
                  </a:lnTo>
                  <a:lnTo>
                    <a:pt x="21726" y="124371"/>
                  </a:lnTo>
                  <a:cubicBezTo>
                    <a:pt x="21726" y="155496"/>
                    <a:pt x="45177" y="158533"/>
                    <a:pt x="54255" y="158533"/>
                  </a:cubicBezTo>
                  <a:cubicBezTo>
                    <a:pt x="72158" y="158533"/>
                    <a:pt x="79219" y="140566"/>
                    <a:pt x="79219" y="124371"/>
                  </a:cubicBezTo>
                  <a:lnTo>
                    <a:pt x="79219" y="109947"/>
                  </a:lnTo>
                  <a:lnTo>
                    <a:pt x="72915" y="109947"/>
                  </a:lnTo>
                  <a:lnTo>
                    <a:pt x="72915" y="123865"/>
                  </a:lnTo>
                  <a:cubicBezTo>
                    <a:pt x="72915" y="142591"/>
                    <a:pt x="65350" y="152207"/>
                    <a:pt x="56020" y="152207"/>
                  </a:cubicBezTo>
                  <a:cubicBezTo>
                    <a:pt x="39125" y="152207"/>
                    <a:pt x="39125" y="129179"/>
                    <a:pt x="39125" y="124877"/>
                  </a:cubicBezTo>
                  <a:lnTo>
                    <a:pt x="39125" y="54529"/>
                  </a:lnTo>
                  <a:close/>
                </a:path>
              </a:pathLst>
            </a:custGeom>
            <a:solidFill>
              <a:srgbClr val="000000"/>
            </a:solidFill>
            <a:ln w="25288"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E1D97960-7278-D600-AE21-B678B8CA9C32}"/>
                </a:ext>
              </a:extLst>
            </p:cNvPr>
            <p:cNvSpPr/>
            <p:nvPr>
              <p:custDataLst>
                <p:tags r:id="rId87"/>
              </p:custDataLst>
            </p:nvPr>
          </p:nvSpPr>
          <p:spPr>
            <a:xfrm>
              <a:off x="10048967" y="5486049"/>
              <a:ext cx="126836" cy="175617"/>
            </a:xfrm>
            <a:custGeom>
              <a:avLst/>
              <a:gdLst>
                <a:gd name="connsiteX0" fmla="*/ 19965 w 126836"/>
                <a:gd name="connsiteY0" fmla="*/ 156508 h 175617"/>
                <a:gd name="connsiteX1" fmla="*/ 296 w 126836"/>
                <a:gd name="connsiteY1" fmla="*/ 167896 h 175617"/>
                <a:gd name="connsiteX2" fmla="*/ 296 w 126836"/>
                <a:gd name="connsiteY2" fmla="*/ 175740 h 175617"/>
                <a:gd name="connsiteX3" fmla="*/ 28790 w 126836"/>
                <a:gd name="connsiteY3" fmla="*/ 174981 h 175617"/>
                <a:gd name="connsiteX4" fmla="*/ 57032 w 126836"/>
                <a:gd name="connsiteY4" fmla="*/ 175740 h 175617"/>
                <a:gd name="connsiteX5" fmla="*/ 57032 w 126836"/>
                <a:gd name="connsiteY5" fmla="*/ 167896 h 175617"/>
                <a:gd name="connsiteX6" fmla="*/ 37364 w 126836"/>
                <a:gd name="connsiteY6" fmla="*/ 156508 h 175617"/>
                <a:gd name="connsiteX7" fmla="*/ 37364 w 126836"/>
                <a:gd name="connsiteY7" fmla="*/ 109947 h 175617"/>
                <a:gd name="connsiteX8" fmla="*/ 71405 w 126836"/>
                <a:gd name="connsiteY8" fmla="*/ 69459 h 175617"/>
                <a:gd name="connsiteX9" fmla="*/ 90065 w 126836"/>
                <a:gd name="connsiteY9" fmla="*/ 97548 h 175617"/>
                <a:gd name="connsiteX10" fmla="*/ 90065 w 126836"/>
                <a:gd name="connsiteY10" fmla="*/ 156508 h 175617"/>
                <a:gd name="connsiteX11" fmla="*/ 70397 w 126836"/>
                <a:gd name="connsiteY11" fmla="*/ 167896 h 175617"/>
                <a:gd name="connsiteX12" fmla="*/ 70397 w 126836"/>
                <a:gd name="connsiteY12" fmla="*/ 175740 h 175617"/>
                <a:gd name="connsiteX13" fmla="*/ 98891 w 126836"/>
                <a:gd name="connsiteY13" fmla="*/ 174981 h 175617"/>
                <a:gd name="connsiteX14" fmla="*/ 127133 w 126836"/>
                <a:gd name="connsiteY14" fmla="*/ 175740 h 175617"/>
                <a:gd name="connsiteX15" fmla="*/ 127133 w 126836"/>
                <a:gd name="connsiteY15" fmla="*/ 167896 h 175617"/>
                <a:gd name="connsiteX16" fmla="*/ 107464 w 126836"/>
                <a:gd name="connsiteY16" fmla="*/ 160304 h 175617"/>
                <a:gd name="connsiteX17" fmla="*/ 107464 w 126836"/>
                <a:gd name="connsiteY17" fmla="*/ 111971 h 175617"/>
                <a:gd name="connsiteX18" fmla="*/ 99647 w 126836"/>
                <a:gd name="connsiteY18" fmla="*/ 73255 h 175617"/>
                <a:gd name="connsiteX19" fmla="*/ 73171 w 126836"/>
                <a:gd name="connsiteY19" fmla="*/ 63892 h 175617"/>
                <a:gd name="connsiteX20" fmla="*/ 36607 w 126836"/>
                <a:gd name="connsiteY20" fmla="*/ 88691 h 175617"/>
                <a:gd name="connsiteX21" fmla="*/ 36607 w 126836"/>
                <a:gd name="connsiteY21" fmla="*/ 123 h 175617"/>
                <a:gd name="connsiteX22" fmla="*/ 296 w 126836"/>
                <a:gd name="connsiteY22" fmla="*/ 2906 h 175617"/>
                <a:gd name="connsiteX23" fmla="*/ 296 w 126836"/>
                <a:gd name="connsiteY23" fmla="*/ 10751 h 175617"/>
                <a:gd name="connsiteX24" fmla="*/ 19965 w 126836"/>
                <a:gd name="connsiteY24" fmla="*/ 24922 h 175617"/>
                <a:gd name="connsiteX25" fmla="*/ 19965 w 126836"/>
                <a:gd name="connsiteY25" fmla="*/ 156508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836" h="175617">
                  <a:moveTo>
                    <a:pt x="19965" y="156508"/>
                  </a:moveTo>
                  <a:cubicBezTo>
                    <a:pt x="19965" y="167896"/>
                    <a:pt x="17191" y="167896"/>
                    <a:pt x="296" y="167896"/>
                  </a:cubicBezTo>
                  <a:lnTo>
                    <a:pt x="296" y="175740"/>
                  </a:lnTo>
                  <a:cubicBezTo>
                    <a:pt x="9122" y="175487"/>
                    <a:pt x="21982" y="174981"/>
                    <a:pt x="28790" y="174981"/>
                  </a:cubicBezTo>
                  <a:cubicBezTo>
                    <a:pt x="35347" y="174981"/>
                    <a:pt x="48459" y="175487"/>
                    <a:pt x="57032" y="175740"/>
                  </a:cubicBezTo>
                  <a:lnTo>
                    <a:pt x="57032" y="167896"/>
                  </a:lnTo>
                  <a:cubicBezTo>
                    <a:pt x="40138" y="167896"/>
                    <a:pt x="37364" y="167896"/>
                    <a:pt x="37364" y="156508"/>
                  </a:cubicBezTo>
                  <a:lnTo>
                    <a:pt x="37364" y="109947"/>
                  </a:lnTo>
                  <a:cubicBezTo>
                    <a:pt x="37364" y="83630"/>
                    <a:pt x="55267" y="69459"/>
                    <a:pt x="71405" y="69459"/>
                  </a:cubicBezTo>
                  <a:cubicBezTo>
                    <a:pt x="87292" y="69459"/>
                    <a:pt x="90065" y="83124"/>
                    <a:pt x="90065" y="97548"/>
                  </a:cubicBezTo>
                  <a:lnTo>
                    <a:pt x="90065" y="156508"/>
                  </a:lnTo>
                  <a:cubicBezTo>
                    <a:pt x="90065" y="167896"/>
                    <a:pt x="87292" y="167896"/>
                    <a:pt x="70397" y="167896"/>
                  </a:cubicBezTo>
                  <a:lnTo>
                    <a:pt x="70397" y="175740"/>
                  </a:lnTo>
                  <a:cubicBezTo>
                    <a:pt x="79222" y="175487"/>
                    <a:pt x="92083" y="174981"/>
                    <a:pt x="98891" y="174981"/>
                  </a:cubicBezTo>
                  <a:cubicBezTo>
                    <a:pt x="105447" y="174981"/>
                    <a:pt x="118559" y="175487"/>
                    <a:pt x="127133" y="175740"/>
                  </a:cubicBezTo>
                  <a:lnTo>
                    <a:pt x="127133" y="167896"/>
                  </a:lnTo>
                  <a:cubicBezTo>
                    <a:pt x="114021" y="167896"/>
                    <a:pt x="107717" y="167896"/>
                    <a:pt x="107464" y="160304"/>
                  </a:cubicBezTo>
                  <a:lnTo>
                    <a:pt x="107464" y="111971"/>
                  </a:lnTo>
                  <a:cubicBezTo>
                    <a:pt x="107464" y="90209"/>
                    <a:pt x="107464" y="82364"/>
                    <a:pt x="99647" y="73255"/>
                  </a:cubicBezTo>
                  <a:cubicBezTo>
                    <a:pt x="96117" y="68953"/>
                    <a:pt x="87796" y="63892"/>
                    <a:pt x="73171" y="63892"/>
                  </a:cubicBezTo>
                  <a:cubicBezTo>
                    <a:pt x="51989" y="63892"/>
                    <a:pt x="40894" y="79075"/>
                    <a:pt x="36607" y="88691"/>
                  </a:cubicBezTo>
                  <a:lnTo>
                    <a:pt x="36607" y="123"/>
                  </a:lnTo>
                  <a:lnTo>
                    <a:pt x="296" y="2906"/>
                  </a:lnTo>
                  <a:lnTo>
                    <a:pt x="296" y="10751"/>
                  </a:lnTo>
                  <a:cubicBezTo>
                    <a:pt x="17948" y="10751"/>
                    <a:pt x="19965" y="12522"/>
                    <a:pt x="19965" y="24922"/>
                  </a:cubicBezTo>
                  <a:lnTo>
                    <a:pt x="19965" y="156508"/>
                  </a:lnTo>
                  <a:close/>
                </a:path>
              </a:pathLst>
            </a:custGeom>
            <a:solidFill>
              <a:srgbClr val="000000"/>
            </a:solidFill>
            <a:ln w="25288"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CE0658A5-949A-7DB3-C0CA-5F8594EFBA67}"/>
                </a:ext>
              </a:extLst>
            </p:cNvPr>
            <p:cNvSpPr/>
            <p:nvPr>
              <p:custDataLst>
                <p:tags r:id="rId88"/>
              </p:custDataLst>
            </p:nvPr>
          </p:nvSpPr>
          <p:spPr>
            <a:xfrm>
              <a:off x="10188048" y="5548299"/>
              <a:ext cx="97585" cy="116150"/>
            </a:xfrm>
            <a:custGeom>
              <a:avLst/>
              <a:gdLst>
                <a:gd name="connsiteX0" fmla="*/ 21483 w 97585"/>
                <a:gd name="connsiteY0" fmla="*/ 49721 h 116150"/>
                <a:gd name="connsiteX1" fmla="*/ 52751 w 97585"/>
                <a:gd name="connsiteY1" fmla="*/ 5690 h 116150"/>
                <a:gd name="connsiteX2" fmla="*/ 81245 w 97585"/>
                <a:gd name="connsiteY2" fmla="*/ 49721 h 116150"/>
                <a:gd name="connsiteX3" fmla="*/ 21483 w 97585"/>
                <a:gd name="connsiteY3" fmla="*/ 49721 h 116150"/>
                <a:gd name="connsiteX4" fmla="*/ 21231 w 97585"/>
                <a:gd name="connsiteY4" fmla="*/ 55035 h 116150"/>
                <a:gd name="connsiteX5" fmla="*/ 91584 w 97585"/>
                <a:gd name="connsiteY5" fmla="*/ 55035 h 116150"/>
                <a:gd name="connsiteX6" fmla="*/ 97888 w 97585"/>
                <a:gd name="connsiteY6" fmla="*/ 49721 h 116150"/>
                <a:gd name="connsiteX7" fmla="*/ 52751 w 97585"/>
                <a:gd name="connsiteY7" fmla="*/ 123 h 116150"/>
                <a:gd name="connsiteX8" fmla="*/ 302 w 97585"/>
                <a:gd name="connsiteY8" fmla="*/ 57819 h 116150"/>
                <a:gd name="connsiteX9" fmla="*/ 55777 w 97585"/>
                <a:gd name="connsiteY9" fmla="*/ 116273 h 116150"/>
                <a:gd name="connsiteX10" fmla="*/ 97888 w 97585"/>
                <a:gd name="connsiteY10" fmla="*/ 83377 h 116150"/>
                <a:gd name="connsiteX11" fmla="*/ 94610 w 97585"/>
                <a:gd name="connsiteY11" fmla="*/ 80340 h 116150"/>
                <a:gd name="connsiteX12" fmla="*/ 91332 w 97585"/>
                <a:gd name="connsiteY12" fmla="*/ 83883 h 116150"/>
                <a:gd name="connsiteX13" fmla="*/ 57290 w 97585"/>
                <a:gd name="connsiteY13" fmla="*/ 109947 h 116150"/>
                <a:gd name="connsiteX14" fmla="*/ 28796 w 97585"/>
                <a:gd name="connsiteY14" fmla="*/ 92993 h 116150"/>
                <a:gd name="connsiteX15" fmla="*/ 21231 w 97585"/>
                <a:gd name="connsiteY15" fmla="*/ 5503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85" h="116150">
                  <a:moveTo>
                    <a:pt x="21483" y="49721"/>
                  </a:moveTo>
                  <a:cubicBezTo>
                    <a:pt x="22996" y="12016"/>
                    <a:pt x="44178" y="5690"/>
                    <a:pt x="52751" y="5690"/>
                  </a:cubicBezTo>
                  <a:cubicBezTo>
                    <a:pt x="78724" y="5690"/>
                    <a:pt x="81245" y="39852"/>
                    <a:pt x="81245" y="49721"/>
                  </a:cubicBezTo>
                  <a:lnTo>
                    <a:pt x="21483" y="49721"/>
                  </a:lnTo>
                  <a:close/>
                  <a:moveTo>
                    <a:pt x="21231" y="55035"/>
                  </a:moveTo>
                  <a:lnTo>
                    <a:pt x="91584" y="55035"/>
                  </a:lnTo>
                  <a:cubicBezTo>
                    <a:pt x="97131" y="55035"/>
                    <a:pt x="97888" y="55035"/>
                    <a:pt x="97888" y="49721"/>
                  </a:cubicBezTo>
                  <a:cubicBezTo>
                    <a:pt x="97888" y="24669"/>
                    <a:pt x="84271" y="123"/>
                    <a:pt x="52751" y="123"/>
                  </a:cubicBezTo>
                  <a:cubicBezTo>
                    <a:pt x="23501" y="123"/>
                    <a:pt x="302" y="26187"/>
                    <a:pt x="302" y="57819"/>
                  </a:cubicBezTo>
                  <a:cubicBezTo>
                    <a:pt x="302" y="91727"/>
                    <a:pt x="26779" y="116273"/>
                    <a:pt x="55777" y="116273"/>
                  </a:cubicBezTo>
                  <a:cubicBezTo>
                    <a:pt x="86541" y="116273"/>
                    <a:pt x="97888" y="88185"/>
                    <a:pt x="97888" y="83377"/>
                  </a:cubicBezTo>
                  <a:cubicBezTo>
                    <a:pt x="97888" y="80846"/>
                    <a:pt x="95871" y="80340"/>
                    <a:pt x="94610" y="80340"/>
                  </a:cubicBezTo>
                  <a:cubicBezTo>
                    <a:pt x="92340" y="80340"/>
                    <a:pt x="91836" y="81858"/>
                    <a:pt x="91332" y="83883"/>
                  </a:cubicBezTo>
                  <a:cubicBezTo>
                    <a:pt x="82506" y="109947"/>
                    <a:pt x="59812" y="109947"/>
                    <a:pt x="57290" y="109947"/>
                  </a:cubicBezTo>
                  <a:cubicBezTo>
                    <a:pt x="44682" y="109947"/>
                    <a:pt x="34596" y="102356"/>
                    <a:pt x="28796" y="92993"/>
                  </a:cubicBezTo>
                  <a:cubicBezTo>
                    <a:pt x="21231" y="80846"/>
                    <a:pt x="21231" y="64145"/>
                    <a:pt x="21231" y="55035"/>
                  </a:cubicBezTo>
                  <a:close/>
                </a:path>
              </a:pathLst>
            </a:custGeom>
            <a:solidFill>
              <a:srgbClr val="000000"/>
            </a:solidFill>
            <a:ln w="25288"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D4ABF182-20A9-57D5-2E58-D2EC5D5CFD78}"/>
                </a:ext>
              </a:extLst>
            </p:cNvPr>
            <p:cNvSpPr/>
            <p:nvPr>
              <p:custDataLst>
                <p:tags r:id="rId89"/>
              </p:custDataLst>
            </p:nvPr>
          </p:nvSpPr>
          <p:spPr>
            <a:xfrm>
              <a:off x="10300119" y="5549818"/>
              <a:ext cx="84725" cy="111848"/>
            </a:xfrm>
            <a:custGeom>
              <a:avLst/>
              <a:gdLst>
                <a:gd name="connsiteX0" fmla="*/ 35357 w 84725"/>
                <a:gd name="connsiteY0" fmla="*/ 27959 h 111848"/>
                <a:gd name="connsiteX1" fmla="*/ 35357 w 84725"/>
                <a:gd name="connsiteY1" fmla="*/ 123 h 111848"/>
                <a:gd name="connsiteX2" fmla="*/ 306 w 84725"/>
                <a:gd name="connsiteY2" fmla="*/ 2906 h 111848"/>
                <a:gd name="connsiteX3" fmla="*/ 306 w 84725"/>
                <a:gd name="connsiteY3" fmla="*/ 10751 h 111848"/>
                <a:gd name="connsiteX4" fmla="*/ 19975 w 84725"/>
                <a:gd name="connsiteY4" fmla="*/ 24922 h 111848"/>
                <a:gd name="connsiteX5" fmla="*/ 19975 w 84725"/>
                <a:gd name="connsiteY5" fmla="*/ 92740 h 111848"/>
                <a:gd name="connsiteX6" fmla="*/ 306 w 84725"/>
                <a:gd name="connsiteY6" fmla="*/ 104127 h 111848"/>
                <a:gd name="connsiteX7" fmla="*/ 306 w 84725"/>
                <a:gd name="connsiteY7" fmla="*/ 111971 h 111848"/>
                <a:gd name="connsiteX8" fmla="*/ 29053 w 84725"/>
                <a:gd name="connsiteY8" fmla="*/ 111212 h 111848"/>
                <a:gd name="connsiteX9" fmla="*/ 61077 w 84725"/>
                <a:gd name="connsiteY9" fmla="*/ 111971 h 111848"/>
                <a:gd name="connsiteX10" fmla="*/ 61077 w 84725"/>
                <a:gd name="connsiteY10" fmla="*/ 104127 h 111848"/>
                <a:gd name="connsiteX11" fmla="*/ 55782 w 84725"/>
                <a:gd name="connsiteY11" fmla="*/ 104127 h 111848"/>
                <a:gd name="connsiteX12" fmla="*/ 36617 w 84725"/>
                <a:gd name="connsiteY12" fmla="*/ 92233 h 111848"/>
                <a:gd name="connsiteX13" fmla="*/ 36617 w 84725"/>
                <a:gd name="connsiteY13" fmla="*/ 53264 h 111848"/>
                <a:gd name="connsiteX14" fmla="*/ 66372 w 84725"/>
                <a:gd name="connsiteY14" fmla="*/ 5690 h 111848"/>
                <a:gd name="connsiteX15" fmla="*/ 69146 w 84725"/>
                <a:gd name="connsiteY15" fmla="*/ 5943 h 111848"/>
                <a:gd name="connsiteX16" fmla="*/ 63346 w 84725"/>
                <a:gd name="connsiteY16" fmla="*/ 15812 h 111848"/>
                <a:gd name="connsiteX17" fmla="*/ 74189 w 84725"/>
                <a:gd name="connsiteY17" fmla="*/ 26693 h 111848"/>
                <a:gd name="connsiteX18" fmla="*/ 85032 w 84725"/>
                <a:gd name="connsiteY18" fmla="*/ 15559 h 111848"/>
                <a:gd name="connsiteX19" fmla="*/ 66372 w 84725"/>
                <a:gd name="connsiteY19" fmla="*/ 123 h 111848"/>
                <a:gd name="connsiteX20" fmla="*/ 35357 w 84725"/>
                <a:gd name="connsiteY20" fmla="*/ 2795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25" h="111848">
                  <a:moveTo>
                    <a:pt x="35357" y="27959"/>
                  </a:moveTo>
                  <a:lnTo>
                    <a:pt x="35357" y="123"/>
                  </a:lnTo>
                  <a:lnTo>
                    <a:pt x="306" y="2906"/>
                  </a:lnTo>
                  <a:lnTo>
                    <a:pt x="306" y="10751"/>
                  </a:lnTo>
                  <a:cubicBezTo>
                    <a:pt x="17958" y="10751"/>
                    <a:pt x="19975" y="12522"/>
                    <a:pt x="19975" y="24922"/>
                  </a:cubicBezTo>
                  <a:lnTo>
                    <a:pt x="19975" y="92740"/>
                  </a:lnTo>
                  <a:cubicBezTo>
                    <a:pt x="19975" y="104127"/>
                    <a:pt x="17201" y="104127"/>
                    <a:pt x="306" y="104127"/>
                  </a:cubicBezTo>
                  <a:lnTo>
                    <a:pt x="306" y="111971"/>
                  </a:lnTo>
                  <a:cubicBezTo>
                    <a:pt x="10141" y="111718"/>
                    <a:pt x="21992" y="111212"/>
                    <a:pt x="29053" y="111212"/>
                  </a:cubicBezTo>
                  <a:cubicBezTo>
                    <a:pt x="39139" y="111212"/>
                    <a:pt x="50990" y="111212"/>
                    <a:pt x="61077" y="111971"/>
                  </a:cubicBezTo>
                  <a:lnTo>
                    <a:pt x="61077" y="104127"/>
                  </a:lnTo>
                  <a:lnTo>
                    <a:pt x="55782" y="104127"/>
                  </a:lnTo>
                  <a:cubicBezTo>
                    <a:pt x="37122" y="104127"/>
                    <a:pt x="36617" y="101343"/>
                    <a:pt x="36617" y="92233"/>
                  </a:cubicBezTo>
                  <a:lnTo>
                    <a:pt x="36617" y="53264"/>
                  </a:lnTo>
                  <a:cubicBezTo>
                    <a:pt x="36617" y="28212"/>
                    <a:pt x="47208" y="5690"/>
                    <a:pt x="66372" y="5690"/>
                  </a:cubicBezTo>
                  <a:cubicBezTo>
                    <a:pt x="68137" y="5690"/>
                    <a:pt x="68642" y="5690"/>
                    <a:pt x="69146" y="5943"/>
                  </a:cubicBezTo>
                  <a:cubicBezTo>
                    <a:pt x="68390" y="6196"/>
                    <a:pt x="63346" y="9233"/>
                    <a:pt x="63346" y="15812"/>
                  </a:cubicBezTo>
                  <a:cubicBezTo>
                    <a:pt x="63346" y="22898"/>
                    <a:pt x="68642" y="26693"/>
                    <a:pt x="74189" y="26693"/>
                  </a:cubicBezTo>
                  <a:cubicBezTo>
                    <a:pt x="78728" y="26693"/>
                    <a:pt x="85032" y="23657"/>
                    <a:pt x="85032" y="15559"/>
                  </a:cubicBezTo>
                  <a:cubicBezTo>
                    <a:pt x="85032" y="7461"/>
                    <a:pt x="77215" y="123"/>
                    <a:pt x="66372" y="123"/>
                  </a:cubicBezTo>
                  <a:cubicBezTo>
                    <a:pt x="47965" y="123"/>
                    <a:pt x="38887" y="17077"/>
                    <a:pt x="35357" y="27959"/>
                  </a:cubicBezTo>
                  <a:close/>
                </a:path>
              </a:pathLst>
            </a:custGeom>
            <a:solidFill>
              <a:srgbClr val="000000"/>
            </a:solidFill>
            <a:ln w="25288"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4E1D37CB-B7EB-3FD3-2627-C35615A34BCE}"/>
                </a:ext>
              </a:extLst>
            </p:cNvPr>
            <p:cNvSpPr/>
            <p:nvPr>
              <p:custDataLst>
                <p:tags r:id="rId90"/>
              </p:custDataLst>
            </p:nvPr>
          </p:nvSpPr>
          <p:spPr>
            <a:xfrm>
              <a:off x="10490247" y="5471878"/>
              <a:ext cx="58501" cy="253051"/>
            </a:xfrm>
            <a:custGeom>
              <a:avLst/>
              <a:gdLst>
                <a:gd name="connsiteX0" fmla="*/ 58815 w 58501"/>
                <a:gd name="connsiteY0" fmla="*/ 126648 h 253051"/>
                <a:gd name="connsiteX1" fmla="*/ 42172 w 58501"/>
                <a:gd name="connsiteY1" fmla="*/ 47697 h 253051"/>
                <a:gd name="connsiteX2" fmla="*/ 2835 w 58501"/>
                <a:gd name="connsiteY2" fmla="*/ 123 h 253051"/>
                <a:gd name="connsiteX3" fmla="*/ 314 w 58501"/>
                <a:gd name="connsiteY3" fmla="*/ 2653 h 253051"/>
                <a:gd name="connsiteX4" fmla="*/ 5105 w 58501"/>
                <a:gd name="connsiteY4" fmla="*/ 8474 h 253051"/>
                <a:gd name="connsiteX5" fmla="*/ 44189 w 58501"/>
                <a:gd name="connsiteY5" fmla="*/ 126648 h 253051"/>
                <a:gd name="connsiteX6" fmla="*/ 3592 w 58501"/>
                <a:gd name="connsiteY6" fmla="*/ 246342 h 253051"/>
                <a:gd name="connsiteX7" fmla="*/ 314 w 58501"/>
                <a:gd name="connsiteY7" fmla="*/ 250643 h 253051"/>
                <a:gd name="connsiteX8" fmla="*/ 2835 w 58501"/>
                <a:gd name="connsiteY8" fmla="*/ 253174 h 253051"/>
                <a:gd name="connsiteX9" fmla="*/ 42929 w 58501"/>
                <a:gd name="connsiteY9" fmla="*/ 203829 h 253051"/>
                <a:gd name="connsiteX10" fmla="*/ 58815 w 58501"/>
                <a:gd name="connsiteY10" fmla="*/ 12664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01" h="253051">
                  <a:moveTo>
                    <a:pt x="58815" y="126648"/>
                  </a:moveTo>
                  <a:cubicBezTo>
                    <a:pt x="58815" y="106910"/>
                    <a:pt x="56041" y="76291"/>
                    <a:pt x="42172" y="47697"/>
                  </a:cubicBezTo>
                  <a:cubicBezTo>
                    <a:pt x="27043" y="16571"/>
                    <a:pt x="5357" y="123"/>
                    <a:pt x="2835" y="123"/>
                  </a:cubicBezTo>
                  <a:cubicBezTo>
                    <a:pt x="1322" y="123"/>
                    <a:pt x="314" y="1135"/>
                    <a:pt x="314" y="2653"/>
                  </a:cubicBezTo>
                  <a:cubicBezTo>
                    <a:pt x="314" y="3413"/>
                    <a:pt x="314" y="3919"/>
                    <a:pt x="5105" y="8474"/>
                  </a:cubicBezTo>
                  <a:cubicBezTo>
                    <a:pt x="29816" y="33526"/>
                    <a:pt x="44189" y="73761"/>
                    <a:pt x="44189" y="126648"/>
                  </a:cubicBezTo>
                  <a:cubicBezTo>
                    <a:pt x="44189" y="169920"/>
                    <a:pt x="34859" y="214457"/>
                    <a:pt x="3592" y="246342"/>
                  </a:cubicBezTo>
                  <a:cubicBezTo>
                    <a:pt x="314" y="249378"/>
                    <a:pt x="314" y="249884"/>
                    <a:pt x="314" y="250643"/>
                  </a:cubicBezTo>
                  <a:cubicBezTo>
                    <a:pt x="314" y="252162"/>
                    <a:pt x="1322" y="253174"/>
                    <a:pt x="2835" y="253174"/>
                  </a:cubicBezTo>
                  <a:cubicBezTo>
                    <a:pt x="5357" y="253174"/>
                    <a:pt x="28051" y="235966"/>
                    <a:pt x="42929" y="203829"/>
                  </a:cubicBezTo>
                  <a:cubicBezTo>
                    <a:pt x="55789" y="175993"/>
                    <a:pt x="58815" y="147905"/>
                    <a:pt x="58815" y="126648"/>
                  </a:cubicBezTo>
                  <a:close/>
                </a:path>
              </a:pathLst>
            </a:custGeom>
            <a:solidFill>
              <a:srgbClr val="000000"/>
            </a:solidFill>
            <a:ln w="25288"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B1FA28E3-7589-211F-7489-36828105B7AA}"/>
                </a:ext>
              </a:extLst>
            </p:cNvPr>
            <p:cNvSpPr/>
            <p:nvPr>
              <p:custDataLst>
                <p:tags r:id="rId91"/>
              </p:custDataLst>
            </p:nvPr>
          </p:nvSpPr>
          <p:spPr>
            <a:xfrm>
              <a:off x="10755587" y="5222419"/>
              <a:ext cx="86843" cy="124703"/>
            </a:xfrm>
            <a:custGeom>
              <a:avLst/>
              <a:gdLst>
                <a:gd name="connsiteX0" fmla="*/ 42334 w 86843"/>
                <a:gd name="connsiteY0" fmla="*/ 5425 h 124703"/>
                <a:gd name="connsiteX1" fmla="*/ 43040 w 86843"/>
                <a:gd name="connsiteY1" fmla="*/ 2590 h 124703"/>
                <a:gd name="connsiteX2" fmla="*/ 40216 w 86843"/>
                <a:gd name="connsiteY2" fmla="*/ 110 h 124703"/>
                <a:gd name="connsiteX3" fmla="*/ 17622 w 86843"/>
                <a:gd name="connsiteY3" fmla="*/ 1882 h 124703"/>
                <a:gd name="connsiteX4" fmla="*/ 13739 w 86843"/>
                <a:gd name="connsiteY4" fmla="*/ 5956 h 124703"/>
                <a:gd name="connsiteX5" fmla="*/ 18328 w 86843"/>
                <a:gd name="connsiteY5" fmla="*/ 8436 h 124703"/>
                <a:gd name="connsiteX6" fmla="*/ 26801 w 86843"/>
                <a:gd name="connsiteY6" fmla="*/ 11093 h 124703"/>
                <a:gd name="connsiteX7" fmla="*/ 26095 w 86843"/>
                <a:gd name="connsiteY7" fmla="*/ 14990 h 124703"/>
                <a:gd name="connsiteX8" fmla="*/ 1207 w 86843"/>
                <a:gd name="connsiteY8" fmla="*/ 115249 h 124703"/>
                <a:gd name="connsiteX9" fmla="*/ 324 w 86843"/>
                <a:gd name="connsiteY9" fmla="*/ 119146 h 124703"/>
                <a:gd name="connsiteX10" fmla="*/ 6325 w 86843"/>
                <a:gd name="connsiteY10" fmla="*/ 124814 h 124703"/>
                <a:gd name="connsiteX11" fmla="*/ 14445 w 86843"/>
                <a:gd name="connsiteY11" fmla="*/ 117374 h 124703"/>
                <a:gd name="connsiteX12" fmla="*/ 23094 w 86843"/>
                <a:gd name="connsiteY12" fmla="*/ 83010 h 124703"/>
                <a:gd name="connsiteX13" fmla="*/ 45688 w 86843"/>
                <a:gd name="connsiteY13" fmla="*/ 97535 h 124703"/>
                <a:gd name="connsiteX14" fmla="*/ 45335 w 86843"/>
                <a:gd name="connsiteY14" fmla="*/ 101078 h 124703"/>
                <a:gd name="connsiteX15" fmla="*/ 44629 w 86843"/>
                <a:gd name="connsiteY15" fmla="*/ 106569 h 124703"/>
                <a:gd name="connsiteX16" fmla="*/ 63339 w 86843"/>
                <a:gd name="connsiteY16" fmla="*/ 124814 h 124703"/>
                <a:gd name="connsiteX17" fmla="*/ 85756 w 86843"/>
                <a:gd name="connsiteY17" fmla="*/ 97712 h 124703"/>
                <a:gd name="connsiteX18" fmla="*/ 82932 w 86843"/>
                <a:gd name="connsiteY18" fmla="*/ 95409 h 124703"/>
                <a:gd name="connsiteX19" fmla="*/ 79401 w 86843"/>
                <a:gd name="connsiteY19" fmla="*/ 99661 h 124703"/>
                <a:gd name="connsiteX20" fmla="*/ 63868 w 86843"/>
                <a:gd name="connsiteY20" fmla="*/ 119854 h 124703"/>
                <a:gd name="connsiteX21" fmla="*/ 57690 w 86843"/>
                <a:gd name="connsiteY21" fmla="*/ 110643 h 124703"/>
                <a:gd name="connsiteX22" fmla="*/ 58750 w 86843"/>
                <a:gd name="connsiteY22" fmla="*/ 102672 h 124703"/>
                <a:gd name="connsiteX23" fmla="*/ 59632 w 86843"/>
                <a:gd name="connsiteY23" fmla="*/ 97181 h 124703"/>
                <a:gd name="connsiteX24" fmla="*/ 31037 w 86843"/>
                <a:gd name="connsiteY24" fmla="*/ 78404 h 124703"/>
                <a:gd name="connsiteX25" fmla="*/ 45688 w 86843"/>
                <a:gd name="connsiteY25" fmla="*/ 66713 h 124703"/>
                <a:gd name="connsiteX26" fmla="*/ 73400 w 86843"/>
                <a:gd name="connsiteY26" fmla="*/ 49886 h 124703"/>
                <a:gd name="connsiteX27" fmla="*/ 79225 w 86843"/>
                <a:gd name="connsiteY27" fmla="*/ 52188 h 124703"/>
                <a:gd name="connsiteX28" fmla="*/ 70046 w 86843"/>
                <a:gd name="connsiteY28" fmla="*/ 62108 h 124703"/>
                <a:gd name="connsiteX29" fmla="*/ 77107 w 86843"/>
                <a:gd name="connsiteY29" fmla="*/ 68662 h 124703"/>
                <a:gd name="connsiteX30" fmla="*/ 87168 w 86843"/>
                <a:gd name="connsiteY30" fmla="*/ 57325 h 124703"/>
                <a:gd name="connsiteX31" fmla="*/ 73577 w 86843"/>
                <a:gd name="connsiteY31" fmla="*/ 44926 h 124703"/>
                <a:gd name="connsiteX32" fmla="*/ 45335 w 86843"/>
                <a:gd name="connsiteY32" fmla="*/ 60514 h 124703"/>
                <a:gd name="connsiteX33" fmla="*/ 24859 w 86843"/>
                <a:gd name="connsiteY33" fmla="*/ 76102 h 124703"/>
                <a:gd name="connsiteX34" fmla="*/ 42334 w 86843"/>
                <a:gd name="connsiteY34" fmla="*/ 542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843" h="124703">
                  <a:moveTo>
                    <a:pt x="42334" y="5425"/>
                  </a:moveTo>
                  <a:cubicBezTo>
                    <a:pt x="42510" y="5070"/>
                    <a:pt x="43040" y="2767"/>
                    <a:pt x="43040" y="2590"/>
                  </a:cubicBezTo>
                  <a:cubicBezTo>
                    <a:pt x="43040" y="1705"/>
                    <a:pt x="42334" y="110"/>
                    <a:pt x="40216" y="110"/>
                  </a:cubicBezTo>
                  <a:cubicBezTo>
                    <a:pt x="36686" y="110"/>
                    <a:pt x="22035" y="1528"/>
                    <a:pt x="17622" y="1882"/>
                  </a:cubicBezTo>
                  <a:cubicBezTo>
                    <a:pt x="16210" y="2059"/>
                    <a:pt x="13739" y="2236"/>
                    <a:pt x="13739" y="5956"/>
                  </a:cubicBezTo>
                  <a:cubicBezTo>
                    <a:pt x="13739" y="8436"/>
                    <a:pt x="16210" y="8436"/>
                    <a:pt x="18328" y="8436"/>
                  </a:cubicBezTo>
                  <a:cubicBezTo>
                    <a:pt x="26801" y="8436"/>
                    <a:pt x="26801" y="9676"/>
                    <a:pt x="26801" y="11093"/>
                  </a:cubicBezTo>
                  <a:cubicBezTo>
                    <a:pt x="26801" y="12333"/>
                    <a:pt x="26448" y="13396"/>
                    <a:pt x="26095" y="14990"/>
                  </a:cubicBezTo>
                  <a:lnTo>
                    <a:pt x="1207" y="115249"/>
                  </a:lnTo>
                  <a:cubicBezTo>
                    <a:pt x="324" y="118437"/>
                    <a:pt x="324" y="118791"/>
                    <a:pt x="324" y="119146"/>
                  </a:cubicBezTo>
                  <a:cubicBezTo>
                    <a:pt x="324" y="121803"/>
                    <a:pt x="2442" y="124814"/>
                    <a:pt x="6325" y="124814"/>
                  </a:cubicBezTo>
                  <a:cubicBezTo>
                    <a:pt x="11091" y="124814"/>
                    <a:pt x="13386" y="121271"/>
                    <a:pt x="14445" y="117374"/>
                  </a:cubicBezTo>
                  <a:cubicBezTo>
                    <a:pt x="14798" y="116666"/>
                    <a:pt x="22388" y="85490"/>
                    <a:pt x="23094" y="83010"/>
                  </a:cubicBezTo>
                  <a:cubicBezTo>
                    <a:pt x="35626" y="84250"/>
                    <a:pt x="45688" y="88324"/>
                    <a:pt x="45688" y="97535"/>
                  </a:cubicBezTo>
                  <a:cubicBezTo>
                    <a:pt x="45688" y="98421"/>
                    <a:pt x="45688" y="99306"/>
                    <a:pt x="45335" y="101078"/>
                  </a:cubicBezTo>
                  <a:cubicBezTo>
                    <a:pt x="44629" y="103735"/>
                    <a:pt x="44629" y="104621"/>
                    <a:pt x="44629" y="106569"/>
                  </a:cubicBezTo>
                  <a:cubicBezTo>
                    <a:pt x="44629" y="119146"/>
                    <a:pt x="54866" y="124814"/>
                    <a:pt x="63339" y="124814"/>
                  </a:cubicBezTo>
                  <a:cubicBezTo>
                    <a:pt x="80461" y="124814"/>
                    <a:pt x="85756" y="97889"/>
                    <a:pt x="85756" y="97712"/>
                  </a:cubicBezTo>
                  <a:cubicBezTo>
                    <a:pt x="85756" y="95409"/>
                    <a:pt x="83461" y="95409"/>
                    <a:pt x="82932" y="95409"/>
                  </a:cubicBezTo>
                  <a:cubicBezTo>
                    <a:pt x="80461" y="95409"/>
                    <a:pt x="80284" y="96295"/>
                    <a:pt x="79401" y="99661"/>
                  </a:cubicBezTo>
                  <a:cubicBezTo>
                    <a:pt x="77283" y="107278"/>
                    <a:pt x="72517" y="119854"/>
                    <a:pt x="63868" y="119854"/>
                  </a:cubicBezTo>
                  <a:cubicBezTo>
                    <a:pt x="59103" y="119854"/>
                    <a:pt x="57690" y="115426"/>
                    <a:pt x="57690" y="110643"/>
                  </a:cubicBezTo>
                  <a:cubicBezTo>
                    <a:pt x="57690" y="107632"/>
                    <a:pt x="57690" y="107278"/>
                    <a:pt x="58750" y="102672"/>
                  </a:cubicBezTo>
                  <a:cubicBezTo>
                    <a:pt x="58926" y="102141"/>
                    <a:pt x="59632" y="99129"/>
                    <a:pt x="59632" y="97181"/>
                  </a:cubicBezTo>
                  <a:cubicBezTo>
                    <a:pt x="59632" y="81416"/>
                    <a:pt x="38451" y="78936"/>
                    <a:pt x="31037" y="78404"/>
                  </a:cubicBezTo>
                  <a:cubicBezTo>
                    <a:pt x="36156" y="75216"/>
                    <a:pt x="42687" y="69371"/>
                    <a:pt x="45688" y="66713"/>
                  </a:cubicBezTo>
                  <a:cubicBezTo>
                    <a:pt x="54690" y="58211"/>
                    <a:pt x="63515" y="49886"/>
                    <a:pt x="73400" y="49886"/>
                  </a:cubicBezTo>
                  <a:cubicBezTo>
                    <a:pt x="75518" y="49886"/>
                    <a:pt x="77813" y="50417"/>
                    <a:pt x="79225" y="52188"/>
                  </a:cubicBezTo>
                  <a:cubicBezTo>
                    <a:pt x="71635" y="53428"/>
                    <a:pt x="70046" y="59451"/>
                    <a:pt x="70046" y="62108"/>
                  </a:cubicBezTo>
                  <a:cubicBezTo>
                    <a:pt x="70046" y="66005"/>
                    <a:pt x="73047" y="68662"/>
                    <a:pt x="77107" y="68662"/>
                  </a:cubicBezTo>
                  <a:cubicBezTo>
                    <a:pt x="81873" y="68662"/>
                    <a:pt x="87168" y="64765"/>
                    <a:pt x="87168" y="57325"/>
                  </a:cubicBezTo>
                  <a:cubicBezTo>
                    <a:pt x="87168" y="51480"/>
                    <a:pt x="82932" y="44926"/>
                    <a:pt x="73577" y="44926"/>
                  </a:cubicBezTo>
                  <a:cubicBezTo>
                    <a:pt x="63515" y="44926"/>
                    <a:pt x="54337" y="52188"/>
                    <a:pt x="45335" y="60514"/>
                  </a:cubicBezTo>
                  <a:cubicBezTo>
                    <a:pt x="37921" y="67599"/>
                    <a:pt x="32096" y="73090"/>
                    <a:pt x="24859" y="76102"/>
                  </a:cubicBezTo>
                  <a:lnTo>
                    <a:pt x="42334" y="5425"/>
                  </a:lnTo>
                  <a:close/>
                </a:path>
              </a:pathLst>
            </a:custGeom>
            <a:solidFill>
              <a:srgbClr val="000000"/>
            </a:solidFill>
            <a:ln w="25288"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F4067757-D8FE-7E9F-C45E-21158AC57C05}"/>
                </a:ext>
              </a:extLst>
            </p:cNvPr>
            <p:cNvSpPr/>
            <p:nvPr>
              <p:custDataLst>
                <p:tags r:id="rId92"/>
              </p:custDataLst>
            </p:nvPr>
          </p:nvSpPr>
          <p:spPr>
            <a:xfrm>
              <a:off x="10630083" y="5421266"/>
              <a:ext cx="335625" cy="354271"/>
            </a:xfrm>
            <a:custGeom>
              <a:avLst/>
              <a:gdLst>
                <a:gd name="connsiteX0" fmla="*/ 305433 w 335625"/>
                <a:gd name="connsiteY0" fmla="*/ 354385 h 354271"/>
                <a:gd name="connsiteX1" fmla="*/ 335944 w 335625"/>
                <a:gd name="connsiteY1" fmla="*/ 273409 h 354271"/>
                <a:gd name="connsiteX2" fmla="*/ 329640 w 335625"/>
                <a:gd name="connsiteY2" fmla="*/ 273409 h 354271"/>
                <a:gd name="connsiteX3" fmla="*/ 264078 w 335625"/>
                <a:gd name="connsiteY3" fmla="*/ 324525 h 354271"/>
                <a:gd name="connsiteX4" fmla="*/ 185657 w 335625"/>
                <a:gd name="connsiteY4" fmla="*/ 332369 h 354271"/>
                <a:gd name="connsiteX5" fmla="*/ 33604 w 335625"/>
                <a:gd name="connsiteY5" fmla="*/ 332369 h 354271"/>
                <a:gd name="connsiteX6" fmla="*/ 161954 w 335625"/>
                <a:gd name="connsiteY6" fmla="*/ 181298 h 354271"/>
                <a:gd name="connsiteX7" fmla="*/ 164223 w 335625"/>
                <a:gd name="connsiteY7" fmla="*/ 177249 h 354271"/>
                <a:gd name="connsiteX8" fmla="*/ 162458 w 335625"/>
                <a:gd name="connsiteY8" fmla="*/ 173453 h 354271"/>
                <a:gd name="connsiteX9" fmla="*/ 44951 w 335625"/>
                <a:gd name="connsiteY9" fmla="*/ 12260 h 354271"/>
                <a:gd name="connsiteX10" fmla="*/ 183135 w 335625"/>
                <a:gd name="connsiteY10" fmla="*/ 12260 h 354271"/>
                <a:gd name="connsiteX11" fmla="*/ 242141 w 335625"/>
                <a:gd name="connsiteY11" fmla="*/ 16309 h 354271"/>
                <a:gd name="connsiteX12" fmla="*/ 297616 w 335625"/>
                <a:gd name="connsiteY12" fmla="*/ 35288 h 354271"/>
                <a:gd name="connsiteX13" fmla="*/ 329640 w 335625"/>
                <a:gd name="connsiteY13" fmla="*/ 71221 h 354271"/>
                <a:gd name="connsiteX14" fmla="*/ 335944 w 335625"/>
                <a:gd name="connsiteY14" fmla="*/ 71221 h 354271"/>
                <a:gd name="connsiteX15" fmla="*/ 305433 w 335625"/>
                <a:gd name="connsiteY15" fmla="*/ 113 h 354271"/>
                <a:gd name="connsiteX16" fmla="*/ 7380 w 335625"/>
                <a:gd name="connsiteY16" fmla="*/ 113 h 354271"/>
                <a:gd name="connsiteX17" fmla="*/ 571 w 335625"/>
                <a:gd name="connsiteY17" fmla="*/ 1885 h 354271"/>
                <a:gd name="connsiteX18" fmla="*/ 319 w 335625"/>
                <a:gd name="connsiteY18" fmla="*/ 10235 h 354271"/>
                <a:gd name="connsiteX19" fmla="*/ 133712 w 335625"/>
                <a:gd name="connsiteY19" fmla="*/ 193444 h 354271"/>
                <a:gd name="connsiteX20" fmla="*/ 3093 w 335625"/>
                <a:gd name="connsiteY20" fmla="*/ 347046 h 354271"/>
                <a:gd name="connsiteX21" fmla="*/ 571 w 335625"/>
                <a:gd name="connsiteY21" fmla="*/ 351601 h 354271"/>
                <a:gd name="connsiteX22" fmla="*/ 7380 w 335625"/>
                <a:gd name="connsiteY22" fmla="*/ 354385 h 354271"/>
                <a:gd name="connsiteX23" fmla="*/ 305433 w 335625"/>
                <a:gd name="connsiteY23" fmla="*/ 354385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625" h="354271">
                  <a:moveTo>
                    <a:pt x="305433" y="354385"/>
                  </a:moveTo>
                  <a:lnTo>
                    <a:pt x="335944" y="273409"/>
                  </a:lnTo>
                  <a:lnTo>
                    <a:pt x="329640" y="273409"/>
                  </a:lnTo>
                  <a:cubicBezTo>
                    <a:pt x="319806" y="299726"/>
                    <a:pt x="293077" y="316933"/>
                    <a:pt x="264078" y="324525"/>
                  </a:cubicBezTo>
                  <a:cubicBezTo>
                    <a:pt x="258783" y="325790"/>
                    <a:pt x="234071" y="332369"/>
                    <a:pt x="185657" y="332369"/>
                  </a:cubicBezTo>
                  <a:lnTo>
                    <a:pt x="33604" y="332369"/>
                  </a:lnTo>
                  <a:lnTo>
                    <a:pt x="161954" y="181298"/>
                  </a:lnTo>
                  <a:cubicBezTo>
                    <a:pt x="163719" y="179274"/>
                    <a:pt x="164223" y="178514"/>
                    <a:pt x="164223" y="177249"/>
                  </a:cubicBezTo>
                  <a:cubicBezTo>
                    <a:pt x="164223" y="176743"/>
                    <a:pt x="164223" y="175984"/>
                    <a:pt x="162458" y="173453"/>
                  </a:cubicBezTo>
                  <a:lnTo>
                    <a:pt x="44951" y="12260"/>
                  </a:lnTo>
                  <a:lnTo>
                    <a:pt x="183135" y="12260"/>
                  </a:lnTo>
                  <a:cubicBezTo>
                    <a:pt x="216925" y="12260"/>
                    <a:pt x="239871" y="15803"/>
                    <a:pt x="242141" y="16309"/>
                  </a:cubicBezTo>
                  <a:cubicBezTo>
                    <a:pt x="255757" y="18333"/>
                    <a:pt x="277695" y="22635"/>
                    <a:pt x="297616" y="35288"/>
                  </a:cubicBezTo>
                  <a:cubicBezTo>
                    <a:pt x="303920" y="39336"/>
                    <a:pt x="321067" y="50724"/>
                    <a:pt x="329640" y="71221"/>
                  </a:cubicBezTo>
                  <a:lnTo>
                    <a:pt x="335944" y="71221"/>
                  </a:lnTo>
                  <a:lnTo>
                    <a:pt x="305433" y="113"/>
                  </a:lnTo>
                  <a:lnTo>
                    <a:pt x="7380" y="113"/>
                  </a:lnTo>
                  <a:cubicBezTo>
                    <a:pt x="1580" y="113"/>
                    <a:pt x="1328" y="366"/>
                    <a:pt x="571" y="1885"/>
                  </a:cubicBezTo>
                  <a:cubicBezTo>
                    <a:pt x="319" y="2644"/>
                    <a:pt x="319" y="7452"/>
                    <a:pt x="319" y="10235"/>
                  </a:cubicBezTo>
                  <a:lnTo>
                    <a:pt x="133712" y="193444"/>
                  </a:lnTo>
                  <a:lnTo>
                    <a:pt x="3093" y="347046"/>
                  </a:lnTo>
                  <a:cubicBezTo>
                    <a:pt x="571" y="350083"/>
                    <a:pt x="571" y="351348"/>
                    <a:pt x="571" y="351601"/>
                  </a:cubicBezTo>
                  <a:cubicBezTo>
                    <a:pt x="571" y="354385"/>
                    <a:pt x="2841" y="354385"/>
                    <a:pt x="7380" y="354385"/>
                  </a:cubicBezTo>
                  <a:lnTo>
                    <a:pt x="305433" y="354385"/>
                  </a:lnTo>
                  <a:close/>
                </a:path>
              </a:pathLst>
            </a:custGeom>
            <a:solidFill>
              <a:srgbClr val="000000"/>
            </a:solidFill>
            <a:ln w="25288"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2A30E2D5-E295-B84A-D198-C50D35AD03EB}"/>
                </a:ext>
              </a:extLst>
            </p:cNvPr>
            <p:cNvSpPr/>
            <p:nvPr>
              <p:custDataLst>
                <p:tags r:id="rId93"/>
              </p:custDataLst>
            </p:nvPr>
          </p:nvSpPr>
          <p:spPr>
            <a:xfrm>
              <a:off x="10623601" y="5842791"/>
              <a:ext cx="77488" cy="153576"/>
            </a:xfrm>
            <a:custGeom>
              <a:avLst/>
              <a:gdLst>
                <a:gd name="connsiteX0" fmla="*/ 77808 w 77488"/>
                <a:gd name="connsiteY0" fmla="*/ 6866 h 153576"/>
                <a:gd name="connsiteX1" fmla="*/ 70748 w 77488"/>
                <a:gd name="connsiteY1" fmla="*/ 135 h 153576"/>
                <a:gd name="connsiteX2" fmla="*/ 60863 w 77488"/>
                <a:gd name="connsiteY2" fmla="*/ 9877 h 153576"/>
                <a:gd name="connsiteX3" fmla="*/ 67923 w 77488"/>
                <a:gd name="connsiteY3" fmla="*/ 16608 h 153576"/>
                <a:gd name="connsiteX4" fmla="*/ 77808 w 77488"/>
                <a:gd name="connsiteY4" fmla="*/ 6866 h 153576"/>
                <a:gd name="connsiteX5" fmla="*/ 40388 w 77488"/>
                <a:gd name="connsiteY5" fmla="*/ 126255 h 153576"/>
                <a:gd name="connsiteX6" fmla="*/ 17618 w 77488"/>
                <a:gd name="connsiteY6" fmla="*/ 148752 h 153576"/>
                <a:gd name="connsiteX7" fmla="*/ 11263 w 77488"/>
                <a:gd name="connsiteY7" fmla="*/ 147689 h 153576"/>
                <a:gd name="connsiteX8" fmla="*/ 17265 w 77488"/>
                <a:gd name="connsiteY8" fmla="*/ 138655 h 153576"/>
                <a:gd name="connsiteX9" fmla="*/ 10381 w 77488"/>
                <a:gd name="connsiteY9" fmla="*/ 132101 h 153576"/>
                <a:gd name="connsiteX10" fmla="*/ 319 w 77488"/>
                <a:gd name="connsiteY10" fmla="*/ 142552 h 153576"/>
                <a:gd name="connsiteX11" fmla="*/ 17794 w 77488"/>
                <a:gd name="connsiteY11" fmla="*/ 153711 h 153576"/>
                <a:gd name="connsiteX12" fmla="*/ 54509 w 77488"/>
                <a:gd name="connsiteY12" fmla="*/ 125724 h 153576"/>
                <a:gd name="connsiteX13" fmla="*/ 70395 w 77488"/>
                <a:gd name="connsiteY13" fmla="*/ 62309 h 153576"/>
                <a:gd name="connsiteX14" fmla="*/ 71277 w 77488"/>
                <a:gd name="connsiteY14" fmla="*/ 56110 h 153576"/>
                <a:gd name="connsiteX15" fmla="*/ 52390 w 77488"/>
                <a:gd name="connsiteY15" fmla="*/ 39459 h 153576"/>
                <a:gd name="connsiteX16" fmla="*/ 21501 w 77488"/>
                <a:gd name="connsiteY16" fmla="*/ 66561 h 153576"/>
                <a:gd name="connsiteX17" fmla="*/ 24502 w 77488"/>
                <a:gd name="connsiteY17" fmla="*/ 68863 h 153576"/>
                <a:gd name="connsiteX18" fmla="*/ 28032 w 77488"/>
                <a:gd name="connsiteY18" fmla="*/ 65675 h 153576"/>
                <a:gd name="connsiteX19" fmla="*/ 51861 w 77488"/>
                <a:gd name="connsiteY19" fmla="*/ 44419 h 153576"/>
                <a:gd name="connsiteX20" fmla="*/ 57862 w 77488"/>
                <a:gd name="connsiteY20" fmla="*/ 53098 h 153576"/>
                <a:gd name="connsiteX21" fmla="*/ 57333 w 77488"/>
                <a:gd name="connsiteY21" fmla="*/ 58412 h 153576"/>
                <a:gd name="connsiteX22" fmla="*/ 40388 w 77488"/>
                <a:gd name="connsiteY22" fmla="*/ 12625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88" h="153576">
                  <a:moveTo>
                    <a:pt x="77808" y="6866"/>
                  </a:moveTo>
                  <a:cubicBezTo>
                    <a:pt x="77808" y="3855"/>
                    <a:pt x="75513" y="135"/>
                    <a:pt x="70748" y="135"/>
                  </a:cubicBezTo>
                  <a:cubicBezTo>
                    <a:pt x="65629" y="135"/>
                    <a:pt x="60863" y="5094"/>
                    <a:pt x="60863" y="9877"/>
                  </a:cubicBezTo>
                  <a:cubicBezTo>
                    <a:pt x="60863" y="12711"/>
                    <a:pt x="62981" y="16608"/>
                    <a:pt x="67923" y="16608"/>
                  </a:cubicBezTo>
                  <a:cubicBezTo>
                    <a:pt x="72689" y="16608"/>
                    <a:pt x="77808" y="12003"/>
                    <a:pt x="77808" y="6866"/>
                  </a:cubicBezTo>
                  <a:close/>
                  <a:moveTo>
                    <a:pt x="40388" y="126255"/>
                  </a:moveTo>
                  <a:cubicBezTo>
                    <a:pt x="37387" y="138478"/>
                    <a:pt x="28032" y="148752"/>
                    <a:pt x="17618" y="148752"/>
                  </a:cubicBezTo>
                  <a:cubicBezTo>
                    <a:pt x="15323" y="148752"/>
                    <a:pt x="13205" y="148397"/>
                    <a:pt x="11263" y="147689"/>
                  </a:cubicBezTo>
                  <a:cubicBezTo>
                    <a:pt x="15852" y="145563"/>
                    <a:pt x="17265" y="141312"/>
                    <a:pt x="17265" y="138655"/>
                  </a:cubicBezTo>
                  <a:cubicBezTo>
                    <a:pt x="17265" y="134404"/>
                    <a:pt x="13911" y="132101"/>
                    <a:pt x="10381" y="132101"/>
                  </a:cubicBezTo>
                  <a:cubicBezTo>
                    <a:pt x="4909" y="132101"/>
                    <a:pt x="319" y="136883"/>
                    <a:pt x="319" y="142552"/>
                  </a:cubicBezTo>
                  <a:cubicBezTo>
                    <a:pt x="319" y="149283"/>
                    <a:pt x="7203" y="153711"/>
                    <a:pt x="17794" y="153711"/>
                  </a:cubicBezTo>
                  <a:cubicBezTo>
                    <a:pt x="28385" y="153711"/>
                    <a:pt x="49037" y="147334"/>
                    <a:pt x="54509" y="125724"/>
                  </a:cubicBezTo>
                  <a:lnTo>
                    <a:pt x="70395" y="62309"/>
                  </a:lnTo>
                  <a:cubicBezTo>
                    <a:pt x="70924" y="60361"/>
                    <a:pt x="71277" y="58767"/>
                    <a:pt x="71277" y="56110"/>
                  </a:cubicBezTo>
                  <a:cubicBezTo>
                    <a:pt x="71277" y="46367"/>
                    <a:pt x="62981" y="39459"/>
                    <a:pt x="52390" y="39459"/>
                  </a:cubicBezTo>
                  <a:cubicBezTo>
                    <a:pt x="32798" y="39459"/>
                    <a:pt x="21501" y="64081"/>
                    <a:pt x="21501" y="66561"/>
                  </a:cubicBezTo>
                  <a:cubicBezTo>
                    <a:pt x="21501" y="68863"/>
                    <a:pt x="23972" y="68863"/>
                    <a:pt x="24502" y="68863"/>
                  </a:cubicBezTo>
                  <a:cubicBezTo>
                    <a:pt x="26620" y="68863"/>
                    <a:pt x="26796" y="68332"/>
                    <a:pt x="28032" y="65675"/>
                  </a:cubicBezTo>
                  <a:cubicBezTo>
                    <a:pt x="32445" y="55401"/>
                    <a:pt x="41623" y="44419"/>
                    <a:pt x="51861" y="44419"/>
                  </a:cubicBezTo>
                  <a:cubicBezTo>
                    <a:pt x="56274" y="44419"/>
                    <a:pt x="57862" y="47430"/>
                    <a:pt x="57862" y="53098"/>
                  </a:cubicBezTo>
                  <a:cubicBezTo>
                    <a:pt x="57862" y="55047"/>
                    <a:pt x="57509" y="57527"/>
                    <a:pt x="57333" y="58412"/>
                  </a:cubicBezTo>
                  <a:lnTo>
                    <a:pt x="40388" y="126255"/>
                  </a:lnTo>
                  <a:close/>
                </a:path>
              </a:pathLst>
            </a:custGeom>
            <a:solidFill>
              <a:srgbClr val="000000"/>
            </a:solidFill>
            <a:ln w="25288"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35D44C6B-FFAB-26C9-1938-8453DA98E9F0}"/>
                </a:ext>
              </a:extLst>
            </p:cNvPr>
            <p:cNvSpPr/>
            <p:nvPr>
              <p:custDataLst>
                <p:tags r:id="rId94"/>
              </p:custDataLst>
            </p:nvPr>
          </p:nvSpPr>
          <p:spPr>
            <a:xfrm>
              <a:off x="10729598" y="5892035"/>
              <a:ext cx="129912" cy="47649"/>
            </a:xfrm>
            <a:custGeom>
              <a:avLst/>
              <a:gdLst>
                <a:gd name="connsiteX0" fmla="*/ 123528 w 129912"/>
                <a:gd name="connsiteY0" fmla="*/ 8814 h 47649"/>
                <a:gd name="connsiteX1" fmla="*/ 130236 w 129912"/>
                <a:gd name="connsiteY1" fmla="*/ 4386 h 47649"/>
                <a:gd name="connsiteX2" fmla="*/ 123705 w 129912"/>
                <a:gd name="connsiteY2" fmla="*/ 135 h 47649"/>
                <a:gd name="connsiteX3" fmla="*/ 6854 w 129912"/>
                <a:gd name="connsiteY3" fmla="*/ 135 h 47649"/>
                <a:gd name="connsiteX4" fmla="*/ 323 w 129912"/>
                <a:gd name="connsiteY4" fmla="*/ 4386 h 47649"/>
                <a:gd name="connsiteX5" fmla="*/ 7031 w 129912"/>
                <a:gd name="connsiteY5" fmla="*/ 8814 h 47649"/>
                <a:gd name="connsiteX6" fmla="*/ 123528 w 129912"/>
                <a:gd name="connsiteY6" fmla="*/ 8814 h 47649"/>
                <a:gd name="connsiteX7" fmla="*/ 123705 w 129912"/>
                <a:gd name="connsiteY7" fmla="*/ 47784 h 47649"/>
                <a:gd name="connsiteX8" fmla="*/ 130236 w 129912"/>
                <a:gd name="connsiteY8" fmla="*/ 43533 h 47649"/>
                <a:gd name="connsiteX9" fmla="*/ 123528 w 129912"/>
                <a:gd name="connsiteY9" fmla="*/ 39105 h 47649"/>
                <a:gd name="connsiteX10" fmla="*/ 7031 w 129912"/>
                <a:gd name="connsiteY10" fmla="*/ 39105 h 47649"/>
                <a:gd name="connsiteX11" fmla="*/ 323 w 129912"/>
                <a:gd name="connsiteY11" fmla="*/ 43533 h 47649"/>
                <a:gd name="connsiteX12" fmla="*/ 6854 w 129912"/>
                <a:gd name="connsiteY12" fmla="*/ 47784 h 47649"/>
                <a:gd name="connsiteX13" fmla="*/ 123705 w 129912"/>
                <a:gd name="connsiteY13" fmla="*/ 4778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12" h="47649">
                  <a:moveTo>
                    <a:pt x="123528" y="8814"/>
                  </a:moveTo>
                  <a:cubicBezTo>
                    <a:pt x="126176" y="8814"/>
                    <a:pt x="130236" y="8814"/>
                    <a:pt x="130236" y="4386"/>
                  </a:cubicBezTo>
                  <a:cubicBezTo>
                    <a:pt x="130236" y="135"/>
                    <a:pt x="126000" y="135"/>
                    <a:pt x="123705" y="135"/>
                  </a:cubicBezTo>
                  <a:lnTo>
                    <a:pt x="6854" y="135"/>
                  </a:lnTo>
                  <a:cubicBezTo>
                    <a:pt x="4559" y="135"/>
                    <a:pt x="323" y="135"/>
                    <a:pt x="323" y="4386"/>
                  </a:cubicBezTo>
                  <a:cubicBezTo>
                    <a:pt x="323" y="8814"/>
                    <a:pt x="4383" y="8814"/>
                    <a:pt x="7031" y="8814"/>
                  </a:cubicBezTo>
                  <a:lnTo>
                    <a:pt x="123528" y="8814"/>
                  </a:lnTo>
                  <a:close/>
                  <a:moveTo>
                    <a:pt x="123705" y="47784"/>
                  </a:moveTo>
                  <a:cubicBezTo>
                    <a:pt x="126000" y="47784"/>
                    <a:pt x="130236" y="47784"/>
                    <a:pt x="130236" y="43533"/>
                  </a:cubicBezTo>
                  <a:cubicBezTo>
                    <a:pt x="130236" y="39105"/>
                    <a:pt x="126176" y="39105"/>
                    <a:pt x="123528" y="39105"/>
                  </a:cubicBezTo>
                  <a:lnTo>
                    <a:pt x="7031" y="39105"/>
                  </a:lnTo>
                  <a:cubicBezTo>
                    <a:pt x="4383" y="39105"/>
                    <a:pt x="323" y="39105"/>
                    <a:pt x="323" y="43533"/>
                  </a:cubicBezTo>
                  <a:cubicBezTo>
                    <a:pt x="323" y="47784"/>
                    <a:pt x="4559" y="47784"/>
                    <a:pt x="6854" y="47784"/>
                  </a:cubicBezTo>
                  <a:lnTo>
                    <a:pt x="123705" y="47784"/>
                  </a:lnTo>
                  <a:close/>
                </a:path>
              </a:pathLst>
            </a:custGeom>
            <a:solidFill>
              <a:srgbClr val="000000"/>
            </a:solidFill>
            <a:ln w="25288"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BCCE4817-3928-2E7F-FA02-ABA6BB849C54}"/>
                </a:ext>
              </a:extLst>
            </p:cNvPr>
            <p:cNvSpPr/>
            <p:nvPr>
              <p:custDataLst>
                <p:tags r:id="rId95"/>
              </p:custDataLst>
            </p:nvPr>
          </p:nvSpPr>
          <p:spPr>
            <a:xfrm>
              <a:off x="10891281" y="5842614"/>
              <a:ext cx="64250" cy="117618"/>
            </a:xfrm>
            <a:custGeom>
              <a:avLst/>
              <a:gdLst>
                <a:gd name="connsiteX0" fmla="*/ 40221 w 64250"/>
                <a:gd name="connsiteY0" fmla="*/ 5094 h 117618"/>
                <a:gd name="connsiteX1" fmla="*/ 34926 w 64250"/>
                <a:gd name="connsiteY1" fmla="*/ 135 h 117618"/>
                <a:gd name="connsiteX2" fmla="*/ 329 w 64250"/>
                <a:gd name="connsiteY2" fmla="*/ 11471 h 117618"/>
                <a:gd name="connsiteX3" fmla="*/ 329 w 64250"/>
                <a:gd name="connsiteY3" fmla="*/ 17848 h 117618"/>
                <a:gd name="connsiteX4" fmla="*/ 25923 w 64250"/>
                <a:gd name="connsiteY4" fmla="*/ 12888 h 117618"/>
                <a:gd name="connsiteX5" fmla="*/ 25923 w 64250"/>
                <a:gd name="connsiteY5" fmla="*/ 103228 h 117618"/>
                <a:gd name="connsiteX6" fmla="*/ 8272 w 64250"/>
                <a:gd name="connsiteY6" fmla="*/ 111376 h 117618"/>
                <a:gd name="connsiteX7" fmla="*/ 1565 w 64250"/>
                <a:gd name="connsiteY7" fmla="*/ 111376 h 117618"/>
                <a:gd name="connsiteX8" fmla="*/ 1565 w 64250"/>
                <a:gd name="connsiteY8" fmla="*/ 117753 h 117618"/>
                <a:gd name="connsiteX9" fmla="*/ 32984 w 64250"/>
                <a:gd name="connsiteY9" fmla="*/ 117044 h 117618"/>
                <a:gd name="connsiteX10" fmla="*/ 64580 w 64250"/>
                <a:gd name="connsiteY10" fmla="*/ 117753 h 117618"/>
                <a:gd name="connsiteX11" fmla="*/ 64580 w 64250"/>
                <a:gd name="connsiteY11" fmla="*/ 111376 h 117618"/>
                <a:gd name="connsiteX12" fmla="*/ 57872 w 64250"/>
                <a:gd name="connsiteY12" fmla="*/ 111376 h 117618"/>
                <a:gd name="connsiteX13" fmla="*/ 40221 w 64250"/>
                <a:gd name="connsiteY13" fmla="*/ 103228 h 117618"/>
                <a:gd name="connsiteX14" fmla="*/ 40221 w 64250"/>
                <a:gd name="connsiteY14" fmla="*/ 509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50" h="117618">
                  <a:moveTo>
                    <a:pt x="40221" y="5094"/>
                  </a:moveTo>
                  <a:cubicBezTo>
                    <a:pt x="40221" y="312"/>
                    <a:pt x="39868" y="135"/>
                    <a:pt x="34926" y="135"/>
                  </a:cubicBezTo>
                  <a:cubicBezTo>
                    <a:pt x="23629" y="11294"/>
                    <a:pt x="7566" y="11471"/>
                    <a:pt x="329" y="11471"/>
                  </a:cubicBezTo>
                  <a:lnTo>
                    <a:pt x="329" y="17848"/>
                  </a:lnTo>
                  <a:cubicBezTo>
                    <a:pt x="4565" y="17848"/>
                    <a:pt x="16215" y="17848"/>
                    <a:pt x="25923" y="12888"/>
                  </a:cubicBezTo>
                  <a:lnTo>
                    <a:pt x="25923" y="103228"/>
                  </a:lnTo>
                  <a:cubicBezTo>
                    <a:pt x="25923" y="109073"/>
                    <a:pt x="25923" y="111376"/>
                    <a:pt x="8272" y="111376"/>
                  </a:cubicBezTo>
                  <a:lnTo>
                    <a:pt x="1565" y="111376"/>
                  </a:lnTo>
                  <a:lnTo>
                    <a:pt x="1565" y="117753"/>
                  </a:lnTo>
                  <a:cubicBezTo>
                    <a:pt x="4742" y="117576"/>
                    <a:pt x="26453" y="117044"/>
                    <a:pt x="32984" y="117044"/>
                  </a:cubicBezTo>
                  <a:cubicBezTo>
                    <a:pt x="38456" y="117044"/>
                    <a:pt x="60696" y="117576"/>
                    <a:pt x="64580" y="117753"/>
                  </a:cubicBezTo>
                  <a:lnTo>
                    <a:pt x="64580" y="111376"/>
                  </a:lnTo>
                  <a:lnTo>
                    <a:pt x="57872" y="111376"/>
                  </a:lnTo>
                  <a:cubicBezTo>
                    <a:pt x="40221" y="111376"/>
                    <a:pt x="40221" y="109073"/>
                    <a:pt x="40221" y="103228"/>
                  </a:cubicBezTo>
                  <a:lnTo>
                    <a:pt x="40221" y="5094"/>
                  </a:lnTo>
                  <a:close/>
                </a:path>
              </a:pathLst>
            </a:custGeom>
            <a:solidFill>
              <a:srgbClr val="000000"/>
            </a:solidFill>
            <a:ln w="25288"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9C8B3A27-B4E5-BD7D-3FC4-11AECB788D0B}"/>
                </a:ext>
              </a:extLst>
            </p:cNvPr>
            <p:cNvSpPr/>
            <p:nvPr>
              <p:custDataLst>
                <p:tags r:id="rId96"/>
              </p:custDataLst>
            </p:nvPr>
          </p:nvSpPr>
          <p:spPr>
            <a:xfrm>
              <a:off x="11030541" y="5486049"/>
              <a:ext cx="55979" cy="175617"/>
            </a:xfrm>
            <a:custGeom>
              <a:avLst/>
              <a:gdLst>
                <a:gd name="connsiteX0" fmla="*/ 36646 w 55979"/>
                <a:gd name="connsiteY0" fmla="*/ 123 h 175617"/>
                <a:gd name="connsiteX1" fmla="*/ 335 w 55979"/>
                <a:gd name="connsiteY1" fmla="*/ 2906 h 175617"/>
                <a:gd name="connsiteX2" fmla="*/ 335 w 55979"/>
                <a:gd name="connsiteY2" fmla="*/ 10751 h 175617"/>
                <a:gd name="connsiteX3" fmla="*/ 20004 w 55979"/>
                <a:gd name="connsiteY3" fmla="*/ 24922 h 175617"/>
                <a:gd name="connsiteX4" fmla="*/ 20004 w 55979"/>
                <a:gd name="connsiteY4" fmla="*/ 156508 h 175617"/>
                <a:gd name="connsiteX5" fmla="*/ 335 w 55979"/>
                <a:gd name="connsiteY5" fmla="*/ 167896 h 175617"/>
                <a:gd name="connsiteX6" fmla="*/ 335 w 55979"/>
                <a:gd name="connsiteY6" fmla="*/ 175740 h 175617"/>
                <a:gd name="connsiteX7" fmla="*/ 28325 w 55979"/>
                <a:gd name="connsiteY7" fmla="*/ 174981 h 175617"/>
                <a:gd name="connsiteX8" fmla="*/ 56315 w 55979"/>
                <a:gd name="connsiteY8" fmla="*/ 175740 h 175617"/>
                <a:gd name="connsiteX9" fmla="*/ 56315 w 55979"/>
                <a:gd name="connsiteY9" fmla="*/ 167896 h 175617"/>
                <a:gd name="connsiteX10" fmla="*/ 36646 w 55979"/>
                <a:gd name="connsiteY10" fmla="*/ 156508 h 175617"/>
                <a:gd name="connsiteX11" fmla="*/ 36646 w 55979"/>
                <a:gd name="connsiteY11" fmla="*/ 123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79" h="175617">
                  <a:moveTo>
                    <a:pt x="36646" y="123"/>
                  </a:moveTo>
                  <a:lnTo>
                    <a:pt x="335" y="2906"/>
                  </a:lnTo>
                  <a:lnTo>
                    <a:pt x="335" y="10751"/>
                  </a:lnTo>
                  <a:cubicBezTo>
                    <a:pt x="17986" y="10751"/>
                    <a:pt x="20004" y="12522"/>
                    <a:pt x="20004" y="24922"/>
                  </a:cubicBezTo>
                  <a:lnTo>
                    <a:pt x="20004" y="156508"/>
                  </a:lnTo>
                  <a:cubicBezTo>
                    <a:pt x="20004" y="167896"/>
                    <a:pt x="17230" y="167896"/>
                    <a:pt x="335" y="167896"/>
                  </a:cubicBezTo>
                  <a:lnTo>
                    <a:pt x="335" y="175740"/>
                  </a:lnTo>
                  <a:cubicBezTo>
                    <a:pt x="8656" y="175487"/>
                    <a:pt x="22021" y="174981"/>
                    <a:pt x="28325" y="174981"/>
                  </a:cubicBezTo>
                  <a:cubicBezTo>
                    <a:pt x="34629" y="174981"/>
                    <a:pt x="46985" y="175487"/>
                    <a:pt x="56315" y="175740"/>
                  </a:cubicBezTo>
                  <a:lnTo>
                    <a:pt x="56315" y="167896"/>
                  </a:lnTo>
                  <a:cubicBezTo>
                    <a:pt x="39420" y="167896"/>
                    <a:pt x="36646" y="167896"/>
                    <a:pt x="36646" y="156508"/>
                  </a:cubicBezTo>
                  <a:lnTo>
                    <a:pt x="36646" y="123"/>
                  </a:lnTo>
                  <a:close/>
                </a:path>
              </a:pathLst>
            </a:custGeom>
            <a:solidFill>
              <a:srgbClr val="000000"/>
            </a:solidFill>
            <a:ln w="25288"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92090945-D42A-675D-3F73-F25BE84C6B28}"/>
                </a:ext>
              </a:extLst>
            </p:cNvPr>
            <p:cNvSpPr/>
            <p:nvPr>
              <p:custDataLst>
                <p:tags r:id="rId97"/>
              </p:custDataLst>
            </p:nvPr>
          </p:nvSpPr>
          <p:spPr>
            <a:xfrm>
              <a:off x="11099325" y="5548299"/>
              <a:ext cx="111706" cy="116150"/>
            </a:xfrm>
            <a:custGeom>
              <a:avLst/>
              <a:gdLst>
                <a:gd name="connsiteX0" fmla="*/ 112045 w 111706"/>
                <a:gd name="connsiteY0" fmla="*/ 59337 h 116150"/>
                <a:gd name="connsiteX1" fmla="*/ 56317 w 111706"/>
                <a:gd name="connsiteY1" fmla="*/ 123 h 116150"/>
                <a:gd name="connsiteX2" fmla="*/ 338 w 111706"/>
                <a:gd name="connsiteY2" fmla="*/ 59337 h 116150"/>
                <a:gd name="connsiteX3" fmla="*/ 56065 w 111706"/>
                <a:gd name="connsiteY3" fmla="*/ 116273 h 116150"/>
                <a:gd name="connsiteX4" fmla="*/ 112045 w 111706"/>
                <a:gd name="connsiteY4" fmla="*/ 59337 h 116150"/>
                <a:gd name="connsiteX5" fmla="*/ 56317 w 111706"/>
                <a:gd name="connsiteY5" fmla="*/ 109947 h 116150"/>
                <a:gd name="connsiteX6" fmla="*/ 27571 w 111706"/>
                <a:gd name="connsiteY6" fmla="*/ 92993 h 116150"/>
                <a:gd name="connsiteX7" fmla="*/ 21267 w 111706"/>
                <a:gd name="connsiteY7" fmla="*/ 57312 h 116150"/>
                <a:gd name="connsiteX8" fmla="*/ 27319 w 111706"/>
                <a:gd name="connsiteY8" fmla="*/ 22644 h 116150"/>
                <a:gd name="connsiteX9" fmla="*/ 56065 w 111706"/>
                <a:gd name="connsiteY9" fmla="*/ 5690 h 116150"/>
                <a:gd name="connsiteX10" fmla="*/ 84559 w 111706"/>
                <a:gd name="connsiteY10" fmla="*/ 22138 h 116150"/>
                <a:gd name="connsiteX11" fmla="*/ 91115 w 111706"/>
                <a:gd name="connsiteY11" fmla="*/ 57312 h 116150"/>
                <a:gd name="connsiteX12" fmla="*/ 85568 w 111706"/>
                <a:gd name="connsiteY12" fmla="*/ 91221 h 116150"/>
                <a:gd name="connsiteX13" fmla="*/ 56317 w 111706"/>
                <a:gd name="connsiteY13" fmla="*/ 10994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06" h="116150">
                  <a:moveTo>
                    <a:pt x="112045" y="59337"/>
                  </a:moveTo>
                  <a:cubicBezTo>
                    <a:pt x="112045" y="26946"/>
                    <a:pt x="86829" y="123"/>
                    <a:pt x="56317" y="123"/>
                  </a:cubicBezTo>
                  <a:cubicBezTo>
                    <a:pt x="24797" y="123"/>
                    <a:pt x="338" y="27705"/>
                    <a:pt x="338" y="59337"/>
                  </a:cubicBezTo>
                  <a:cubicBezTo>
                    <a:pt x="338" y="91980"/>
                    <a:pt x="26563" y="116273"/>
                    <a:pt x="56065" y="116273"/>
                  </a:cubicBezTo>
                  <a:cubicBezTo>
                    <a:pt x="86577" y="116273"/>
                    <a:pt x="112045" y="91474"/>
                    <a:pt x="112045" y="59337"/>
                  </a:cubicBezTo>
                  <a:close/>
                  <a:moveTo>
                    <a:pt x="56317" y="109947"/>
                  </a:moveTo>
                  <a:cubicBezTo>
                    <a:pt x="45475" y="109947"/>
                    <a:pt x="34379" y="104633"/>
                    <a:pt x="27571" y="92993"/>
                  </a:cubicBezTo>
                  <a:cubicBezTo>
                    <a:pt x="21267" y="81858"/>
                    <a:pt x="21267" y="66422"/>
                    <a:pt x="21267" y="57312"/>
                  </a:cubicBezTo>
                  <a:cubicBezTo>
                    <a:pt x="21267" y="47443"/>
                    <a:pt x="21267" y="33779"/>
                    <a:pt x="27319" y="22644"/>
                  </a:cubicBezTo>
                  <a:cubicBezTo>
                    <a:pt x="34127" y="11004"/>
                    <a:pt x="45979" y="5690"/>
                    <a:pt x="56065" y="5690"/>
                  </a:cubicBezTo>
                  <a:cubicBezTo>
                    <a:pt x="67160" y="5690"/>
                    <a:pt x="78003" y="11257"/>
                    <a:pt x="84559" y="22138"/>
                  </a:cubicBezTo>
                  <a:cubicBezTo>
                    <a:pt x="91116" y="33020"/>
                    <a:pt x="91115" y="47697"/>
                    <a:pt x="91115" y="57312"/>
                  </a:cubicBezTo>
                  <a:cubicBezTo>
                    <a:pt x="91115" y="66422"/>
                    <a:pt x="91115" y="80087"/>
                    <a:pt x="85568" y="91221"/>
                  </a:cubicBezTo>
                  <a:cubicBezTo>
                    <a:pt x="80020" y="102609"/>
                    <a:pt x="68925" y="109947"/>
                    <a:pt x="56317" y="109947"/>
                  </a:cubicBezTo>
                  <a:close/>
                </a:path>
              </a:pathLst>
            </a:custGeom>
            <a:solidFill>
              <a:srgbClr val="000000"/>
            </a:solidFill>
            <a:ln w="25288"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4B797546-CA4F-C46F-6C7A-5BC4D74A2C73}"/>
                </a:ext>
              </a:extLst>
            </p:cNvPr>
            <p:cNvSpPr/>
            <p:nvPr>
              <p:custDataLst>
                <p:tags r:id="rId98"/>
              </p:custDataLst>
            </p:nvPr>
          </p:nvSpPr>
          <p:spPr>
            <a:xfrm>
              <a:off x="11225405" y="5547034"/>
              <a:ext cx="115237" cy="166760"/>
            </a:xfrm>
            <a:custGeom>
              <a:avLst/>
              <a:gdLst>
                <a:gd name="connsiteX0" fmla="*/ 49262 w 115237"/>
                <a:gd name="connsiteY0" fmla="*/ 71230 h 166760"/>
                <a:gd name="connsiteX1" fmla="*/ 27324 w 115237"/>
                <a:gd name="connsiteY1" fmla="*/ 40105 h 166760"/>
                <a:gd name="connsiteX2" fmla="*/ 31359 w 115237"/>
                <a:gd name="connsiteY2" fmla="*/ 18849 h 166760"/>
                <a:gd name="connsiteX3" fmla="*/ 49262 w 115237"/>
                <a:gd name="connsiteY3" fmla="*/ 8727 h 166760"/>
                <a:gd name="connsiteX4" fmla="*/ 71200 w 115237"/>
                <a:gd name="connsiteY4" fmla="*/ 39852 h 166760"/>
                <a:gd name="connsiteX5" fmla="*/ 67165 w 115237"/>
                <a:gd name="connsiteY5" fmla="*/ 61108 h 166760"/>
                <a:gd name="connsiteX6" fmla="*/ 49262 w 115237"/>
                <a:gd name="connsiteY6" fmla="*/ 71230 h 166760"/>
                <a:gd name="connsiteX7" fmla="*/ 20011 w 115237"/>
                <a:gd name="connsiteY7" fmla="*/ 81099 h 166760"/>
                <a:gd name="connsiteX8" fmla="*/ 24298 w 115237"/>
                <a:gd name="connsiteY8" fmla="*/ 69206 h 166760"/>
                <a:gd name="connsiteX9" fmla="*/ 49262 w 115237"/>
                <a:gd name="connsiteY9" fmla="*/ 77050 h 166760"/>
                <a:gd name="connsiteX10" fmla="*/ 90112 w 115237"/>
                <a:gd name="connsiteY10" fmla="*/ 40105 h 166760"/>
                <a:gd name="connsiteX11" fmla="*/ 79773 w 115237"/>
                <a:gd name="connsiteY11" fmla="*/ 15559 h 166760"/>
                <a:gd name="connsiteX12" fmla="*/ 102468 w 115237"/>
                <a:gd name="connsiteY12" fmla="*/ 5690 h 166760"/>
                <a:gd name="connsiteX13" fmla="*/ 104989 w 115237"/>
                <a:gd name="connsiteY13" fmla="*/ 5943 h 166760"/>
                <a:gd name="connsiteX14" fmla="*/ 100955 w 115237"/>
                <a:gd name="connsiteY14" fmla="*/ 12775 h 166760"/>
                <a:gd name="connsiteX15" fmla="*/ 108267 w 115237"/>
                <a:gd name="connsiteY15" fmla="*/ 20114 h 166760"/>
                <a:gd name="connsiteX16" fmla="*/ 115580 w 115237"/>
                <a:gd name="connsiteY16" fmla="*/ 12522 h 166760"/>
                <a:gd name="connsiteX17" fmla="*/ 102720 w 115237"/>
                <a:gd name="connsiteY17" fmla="*/ 123 h 166760"/>
                <a:gd name="connsiteX18" fmla="*/ 75991 w 115237"/>
                <a:gd name="connsiteY18" fmla="*/ 12016 h 166760"/>
                <a:gd name="connsiteX19" fmla="*/ 49262 w 115237"/>
                <a:gd name="connsiteY19" fmla="*/ 2906 h 166760"/>
                <a:gd name="connsiteX20" fmla="*/ 8412 w 115237"/>
                <a:gd name="connsiteY20" fmla="*/ 39852 h 166760"/>
                <a:gd name="connsiteX21" fmla="*/ 20264 w 115237"/>
                <a:gd name="connsiteY21" fmla="*/ 65916 h 166760"/>
                <a:gd name="connsiteX22" fmla="*/ 12447 w 115237"/>
                <a:gd name="connsiteY22" fmla="*/ 86919 h 166760"/>
                <a:gd name="connsiteX23" fmla="*/ 23542 w 115237"/>
                <a:gd name="connsiteY23" fmla="*/ 109441 h 166760"/>
                <a:gd name="connsiteX24" fmla="*/ 343 w 115237"/>
                <a:gd name="connsiteY24" fmla="*/ 134746 h 166760"/>
                <a:gd name="connsiteX25" fmla="*/ 56070 w 115237"/>
                <a:gd name="connsiteY25" fmla="*/ 166884 h 166760"/>
                <a:gd name="connsiteX26" fmla="*/ 112050 w 115237"/>
                <a:gd name="connsiteY26" fmla="*/ 134240 h 166760"/>
                <a:gd name="connsiteX27" fmla="*/ 95659 w 115237"/>
                <a:gd name="connsiteY27" fmla="*/ 105392 h 166760"/>
                <a:gd name="connsiteX28" fmla="*/ 52288 w 115237"/>
                <a:gd name="connsiteY28" fmla="*/ 98307 h 166760"/>
                <a:gd name="connsiteX29" fmla="*/ 33376 w 115237"/>
                <a:gd name="connsiteY29" fmla="*/ 98054 h 166760"/>
                <a:gd name="connsiteX30" fmla="*/ 20011 w 115237"/>
                <a:gd name="connsiteY30" fmla="*/ 81099 h 166760"/>
                <a:gd name="connsiteX31" fmla="*/ 56322 w 115237"/>
                <a:gd name="connsiteY31" fmla="*/ 161063 h 166760"/>
                <a:gd name="connsiteX32" fmla="*/ 13455 w 115237"/>
                <a:gd name="connsiteY32" fmla="*/ 134746 h 166760"/>
                <a:gd name="connsiteX33" fmla="*/ 34132 w 115237"/>
                <a:gd name="connsiteY33" fmla="*/ 112984 h 166760"/>
                <a:gd name="connsiteX34" fmla="*/ 49010 w 115237"/>
                <a:gd name="connsiteY34" fmla="*/ 112984 h 166760"/>
                <a:gd name="connsiteX35" fmla="*/ 98937 w 115237"/>
                <a:gd name="connsiteY35" fmla="*/ 134746 h 166760"/>
                <a:gd name="connsiteX36" fmla="*/ 56322 w 115237"/>
                <a:gd name="connsiteY36" fmla="*/ 16106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237" h="166760">
                  <a:moveTo>
                    <a:pt x="49262" y="71230"/>
                  </a:moveTo>
                  <a:cubicBezTo>
                    <a:pt x="27324" y="71230"/>
                    <a:pt x="27324" y="45925"/>
                    <a:pt x="27324" y="40105"/>
                  </a:cubicBezTo>
                  <a:cubicBezTo>
                    <a:pt x="27324" y="33273"/>
                    <a:pt x="27576" y="25175"/>
                    <a:pt x="31359" y="18849"/>
                  </a:cubicBezTo>
                  <a:cubicBezTo>
                    <a:pt x="33376" y="15812"/>
                    <a:pt x="39176" y="8727"/>
                    <a:pt x="49262" y="8727"/>
                  </a:cubicBezTo>
                  <a:cubicBezTo>
                    <a:pt x="71200" y="8727"/>
                    <a:pt x="71200" y="34032"/>
                    <a:pt x="71200" y="39852"/>
                  </a:cubicBezTo>
                  <a:cubicBezTo>
                    <a:pt x="71200" y="46684"/>
                    <a:pt x="70948" y="54782"/>
                    <a:pt x="67165" y="61108"/>
                  </a:cubicBezTo>
                  <a:cubicBezTo>
                    <a:pt x="65148" y="64145"/>
                    <a:pt x="59348" y="71230"/>
                    <a:pt x="49262" y="71230"/>
                  </a:cubicBezTo>
                  <a:close/>
                  <a:moveTo>
                    <a:pt x="20011" y="81099"/>
                  </a:moveTo>
                  <a:cubicBezTo>
                    <a:pt x="20011" y="80087"/>
                    <a:pt x="20011" y="74267"/>
                    <a:pt x="24298" y="69206"/>
                  </a:cubicBezTo>
                  <a:cubicBezTo>
                    <a:pt x="34132" y="76291"/>
                    <a:pt x="44471" y="77050"/>
                    <a:pt x="49262" y="77050"/>
                  </a:cubicBezTo>
                  <a:cubicBezTo>
                    <a:pt x="72713" y="77050"/>
                    <a:pt x="90112" y="59590"/>
                    <a:pt x="90112" y="40105"/>
                  </a:cubicBezTo>
                  <a:cubicBezTo>
                    <a:pt x="90112" y="30742"/>
                    <a:pt x="86077" y="21379"/>
                    <a:pt x="79773" y="15559"/>
                  </a:cubicBezTo>
                  <a:cubicBezTo>
                    <a:pt x="88851" y="6955"/>
                    <a:pt x="97929" y="5690"/>
                    <a:pt x="102468" y="5690"/>
                  </a:cubicBezTo>
                  <a:cubicBezTo>
                    <a:pt x="102972" y="5690"/>
                    <a:pt x="104233" y="5690"/>
                    <a:pt x="104989" y="5943"/>
                  </a:cubicBezTo>
                  <a:cubicBezTo>
                    <a:pt x="102216" y="6955"/>
                    <a:pt x="100955" y="9739"/>
                    <a:pt x="100955" y="12775"/>
                  </a:cubicBezTo>
                  <a:cubicBezTo>
                    <a:pt x="100955" y="17077"/>
                    <a:pt x="104233" y="20114"/>
                    <a:pt x="108267" y="20114"/>
                  </a:cubicBezTo>
                  <a:cubicBezTo>
                    <a:pt x="110789" y="20114"/>
                    <a:pt x="115580" y="18343"/>
                    <a:pt x="115580" y="12522"/>
                  </a:cubicBezTo>
                  <a:cubicBezTo>
                    <a:pt x="115580" y="8221"/>
                    <a:pt x="112554" y="123"/>
                    <a:pt x="102720" y="123"/>
                  </a:cubicBezTo>
                  <a:cubicBezTo>
                    <a:pt x="97677" y="123"/>
                    <a:pt x="86582" y="1641"/>
                    <a:pt x="75991" y="12016"/>
                  </a:cubicBezTo>
                  <a:cubicBezTo>
                    <a:pt x="65400" y="3666"/>
                    <a:pt x="54809" y="2906"/>
                    <a:pt x="49262" y="2906"/>
                  </a:cubicBezTo>
                  <a:cubicBezTo>
                    <a:pt x="25811" y="2906"/>
                    <a:pt x="8412" y="20367"/>
                    <a:pt x="8412" y="39852"/>
                  </a:cubicBezTo>
                  <a:cubicBezTo>
                    <a:pt x="8412" y="50986"/>
                    <a:pt x="13960" y="60602"/>
                    <a:pt x="20264" y="65916"/>
                  </a:cubicBezTo>
                  <a:cubicBezTo>
                    <a:pt x="16985" y="69712"/>
                    <a:pt x="12447" y="78063"/>
                    <a:pt x="12447" y="86919"/>
                  </a:cubicBezTo>
                  <a:cubicBezTo>
                    <a:pt x="12447" y="94764"/>
                    <a:pt x="15725" y="104380"/>
                    <a:pt x="23542" y="109441"/>
                  </a:cubicBezTo>
                  <a:cubicBezTo>
                    <a:pt x="8412" y="113743"/>
                    <a:pt x="343" y="124624"/>
                    <a:pt x="343" y="134746"/>
                  </a:cubicBezTo>
                  <a:cubicBezTo>
                    <a:pt x="343" y="152966"/>
                    <a:pt x="25307" y="166884"/>
                    <a:pt x="56070" y="166884"/>
                  </a:cubicBezTo>
                  <a:cubicBezTo>
                    <a:pt x="85825" y="166884"/>
                    <a:pt x="112050" y="153978"/>
                    <a:pt x="112050" y="134240"/>
                  </a:cubicBezTo>
                  <a:cubicBezTo>
                    <a:pt x="112050" y="125383"/>
                    <a:pt x="108520" y="112478"/>
                    <a:pt x="95659" y="105392"/>
                  </a:cubicBezTo>
                  <a:cubicBezTo>
                    <a:pt x="82295" y="98307"/>
                    <a:pt x="67670" y="98307"/>
                    <a:pt x="52288" y="98307"/>
                  </a:cubicBezTo>
                  <a:cubicBezTo>
                    <a:pt x="45984" y="98307"/>
                    <a:pt x="35141" y="98307"/>
                    <a:pt x="33376" y="98054"/>
                  </a:cubicBezTo>
                  <a:cubicBezTo>
                    <a:pt x="25307" y="97041"/>
                    <a:pt x="20011" y="89197"/>
                    <a:pt x="20011" y="81099"/>
                  </a:cubicBezTo>
                  <a:close/>
                  <a:moveTo>
                    <a:pt x="56322" y="161063"/>
                  </a:moveTo>
                  <a:cubicBezTo>
                    <a:pt x="30854" y="161063"/>
                    <a:pt x="13455" y="148158"/>
                    <a:pt x="13455" y="134746"/>
                  </a:cubicBezTo>
                  <a:cubicBezTo>
                    <a:pt x="13455" y="123106"/>
                    <a:pt x="23037" y="113743"/>
                    <a:pt x="34132" y="112984"/>
                  </a:cubicBezTo>
                  <a:lnTo>
                    <a:pt x="49010" y="112984"/>
                  </a:lnTo>
                  <a:cubicBezTo>
                    <a:pt x="70696" y="112984"/>
                    <a:pt x="98937" y="112984"/>
                    <a:pt x="98937" y="134746"/>
                  </a:cubicBezTo>
                  <a:cubicBezTo>
                    <a:pt x="98937" y="148411"/>
                    <a:pt x="81034" y="161063"/>
                    <a:pt x="56322" y="161063"/>
                  </a:cubicBezTo>
                  <a:close/>
                </a:path>
              </a:pathLst>
            </a:custGeom>
            <a:solidFill>
              <a:srgbClr val="000000"/>
            </a:solidFill>
            <a:ln w="25288"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C14308D4-CEB7-801B-CEA2-650E0A8647F1}"/>
                </a:ext>
              </a:extLst>
            </p:cNvPr>
            <p:cNvSpPr/>
            <p:nvPr>
              <p:custDataLst>
                <p:tags r:id="rId99"/>
              </p:custDataLst>
            </p:nvPr>
          </p:nvSpPr>
          <p:spPr>
            <a:xfrm>
              <a:off x="11400039" y="5488832"/>
              <a:ext cx="180042" cy="172833"/>
            </a:xfrm>
            <a:custGeom>
              <a:avLst/>
              <a:gdLst>
                <a:gd name="connsiteX0" fmla="*/ 66668 w 180042"/>
                <a:gd name="connsiteY0" fmla="*/ 92993 h 172833"/>
                <a:gd name="connsiteX1" fmla="*/ 109535 w 180042"/>
                <a:gd name="connsiteY1" fmla="*/ 92993 h 172833"/>
                <a:gd name="connsiteX2" fmla="*/ 180392 w 180042"/>
                <a:gd name="connsiteY2" fmla="*/ 38334 h 172833"/>
                <a:gd name="connsiteX3" fmla="*/ 130716 w 180042"/>
                <a:gd name="connsiteY3" fmla="*/ 123 h 172833"/>
                <a:gd name="connsiteX4" fmla="*/ 49017 w 180042"/>
                <a:gd name="connsiteY4" fmla="*/ 123 h 172833"/>
                <a:gd name="connsiteX5" fmla="*/ 41452 w 180042"/>
                <a:gd name="connsiteY5" fmla="*/ 4931 h 172833"/>
                <a:gd name="connsiteX6" fmla="*/ 48764 w 180042"/>
                <a:gd name="connsiteY6" fmla="*/ 7967 h 172833"/>
                <a:gd name="connsiteX7" fmla="*/ 59607 w 180042"/>
                <a:gd name="connsiteY7" fmla="*/ 8474 h 172833"/>
                <a:gd name="connsiteX8" fmla="*/ 65155 w 180042"/>
                <a:gd name="connsiteY8" fmla="*/ 12522 h 172833"/>
                <a:gd name="connsiteX9" fmla="*/ 64146 w 180042"/>
                <a:gd name="connsiteY9" fmla="*/ 17330 h 172833"/>
                <a:gd name="connsiteX10" fmla="*/ 30357 w 180042"/>
                <a:gd name="connsiteY10" fmla="*/ 153219 h 172833"/>
                <a:gd name="connsiteX11" fmla="*/ 7410 w 180042"/>
                <a:gd name="connsiteY11" fmla="*/ 165112 h 172833"/>
                <a:gd name="connsiteX12" fmla="*/ 350 w 180042"/>
                <a:gd name="connsiteY12" fmla="*/ 169920 h 172833"/>
                <a:gd name="connsiteX13" fmla="*/ 4132 w 180042"/>
                <a:gd name="connsiteY13" fmla="*/ 172957 h 172833"/>
                <a:gd name="connsiteX14" fmla="*/ 36156 w 180042"/>
                <a:gd name="connsiteY14" fmla="*/ 172198 h 172833"/>
                <a:gd name="connsiteX15" fmla="*/ 52295 w 180042"/>
                <a:gd name="connsiteY15" fmla="*/ 172451 h 172833"/>
                <a:gd name="connsiteX16" fmla="*/ 68685 w 180042"/>
                <a:gd name="connsiteY16" fmla="*/ 172957 h 172833"/>
                <a:gd name="connsiteX17" fmla="*/ 73728 w 180042"/>
                <a:gd name="connsiteY17" fmla="*/ 167896 h 172833"/>
                <a:gd name="connsiteX18" fmla="*/ 66668 w 180042"/>
                <a:gd name="connsiteY18" fmla="*/ 165112 h 172833"/>
                <a:gd name="connsiteX19" fmla="*/ 50277 w 180042"/>
                <a:gd name="connsiteY19" fmla="*/ 160557 h 172833"/>
                <a:gd name="connsiteX20" fmla="*/ 51034 w 180042"/>
                <a:gd name="connsiteY20" fmla="*/ 156255 h 172833"/>
                <a:gd name="connsiteX21" fmla="*/ 66668 w 180042"/>
                <a:gd name="connsiteY21" fmla="*/ 92993 h 172833"/>
                <a:gd name="connsiteX22" fmla="*/ 84823 w 180042"/>
                <a:gd name="connsiteY22" fmla="*/ 17583 h 172833"/>
                <a:gd name="connsiteX23" fmla="*/ 98440 w 180042"/>
                <a:gd name="connsiteY23" fmla="*/ 7967 h 172833"/>
                <a:gd name="connsiteX24" fmla="*/ 122647 w 180042"/>
                <a:gd name="connsiteY24" fmla="*/ 7967 h 172833"/>
                <a:gd name="connsiteX25" fmla="*/ 156941 w 180042"/>
                <a:gd name="connsiteY25" fmla="*/ 32260 h 172833"/>
                <a:gd name="connsiteX26" fmla="*/ 142064 w 180042"/>
                <a:gd name="connsiteY26" fmla="*/ 73002 h 172833"/>
                <a:gd name="connsiteX27" fmla="*/ 103231 w 180042"/>
                <a:gd name="connsiteY27" fmla="*/ 86413 h 172833"/>
                <a:gd name="connsiteX28" fmla="*/ 67676 w 180042"/>
                <a:gd name="connsiteY28" fmla="*/ 86413 h 172833"/>
                <a:gd name="connsiteX29" fmla="*/ 84823 w 180042"/>
                <a:gd name="connsiteY29" fmla="*/ 1758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042" h="172833">
                  <a:moveTo>
                    <a:pt x="66668" y="92993"/>
                  </a:moveTo>
                  <a:lnTo>
                    <a:pt x="109535" y="92993"/>
                  </a:lnTo>
                  <a:cubicBezTo>
                    <a:pt x="145342" y="92993"/>
                    <a:pt x="180392" y="66675"/>
                    <a:pt x="180392" y="38334"/>
                  </a:cubicBezTo>
                  <a:cubicBezTo>
                    <a:pt x="180392" y="18849"/>
                    <a:pt x="163749" y="123"/>
                    <a:pt x="130716" y="123"/>
                  </a:cubicBezTo>
                  <a:lnTo>
                    <a:pt x="49017" y="123"/>
                  </a:lnTo>
                  <a:cubicBezTo>
                    <a:pt x="44225" y="123"/>
                    <a:pt x="41452" y="123"/>
                    <a:pt x="41452" y="4931"/>
                  </a:cubicBezTo>
                  <a:cubicBezTo>
                    <a:pt x="41452" y="7967"/>
                    <a:pt x="43721" y="7967"/>
                    <a:pt x="48764" y="7967"/>
                  </a:cubicBezTo>
                  <a:cubicBezTo>
                    <a:pt x="52042" y="7967"/>
                    <a:pt x="56581" y="8221"/>
                    <a:pt x="59607" y="8474"/>
                  </a:cubicBezTo>
                  <a:cubicBezTo>
                    <a:pt x="63642" y="8980"/>
                    <a:pt x="65155" y="9739"/>
                    <a:pt x="65155" y="12522"/>
                  </a:cubicBezTo>
                  <a:cubicBezTo>
                    <a:pt x="65155" y="13535"/>
                    <a:pt x="64903" y="14294"/>
                    <a:pt x="64146" y="17330"/>
                  </a:cubicBezTo>
                  <a:lnTo>
                    <a:pt x="30357" y="153219"/>
                  </a:lnTo>
                  <a:cubicBezTo>
                    <a:pt x="27835" y="163088"/>
                    <a:pt x="27331" y="165112"/>
                    <a:pt x="7410" y="165112"/>
                  </a:cubicBezTo>
                  <a:cubicBezTo>
                    <a:pt x="3123" y="165112"/>
                    <a:pt x="350" y="165112"/>
                    <a:pt x="350" y="169920"/>
                  </a:cubicBezTo>
                  <a:cubicBezTo>
                    <a:pt x="350" y="172957"/>
                    <a:pt x="3376" y="172957"/>
                    <a:pt x="4132" y="172957"/>
                  </a:cubicBezTo>
                  <a:cubicBezTo>
                    <a:pt x="11193" y="172957"/>
                    <a:pt x="29096" y="172198"/>
                    <a:pt x="36156" y="172198"/>
                  </a:cubicBezTo>
                  <a:cubicBezTo>
                    <a:pt x="41452" y="172198"/>
                    <a:pt x="46999" y="172451"/>
                    <a:pt x="52295" y="172451"/>
                  </a:cubicBezTo>
                  <a:cubicBezTo>
                    <a:pt x="57842" y="172451"/>
                    <a:pt x="63390" y="172957"/>
                    <a:pt x="68685" y="172957"/>
                  </a:cubicBezTo>
                  <a:cubicBezTo>
                    <a:pt x="70450" y="172957"/>
                    <a:pt x="73728" y="172957"/>
                    <a:pt x="73728" y="167896"/>
                  </a:cubicBezTo>
                  <a:cubicBezTo>
                    <a:pt x="73728" y="165112"/>
                    <a:pt x="71459" y="165112"/>
                    <a:pt x="66668" y="165112"/>
                  </a:cubicBezTo>
                  <a:cubicBezTo>
                    <a:pt x="57338" y="165112"/>
                    <a:pt x="50277" y="165112"/>
                    <a:pt x="50277" y="160557"/>
                  </a:cubicBezTo>
                  <a:cubicBezTo>
                    <a:pt x="50277" y="159039"/>
                    <a:pt x="50782" y="157774"/>
                    <a:pt x="51034" y="156255"/>
                  </a:cubicBezTo>
                  <a:lnTo>
                    <a:pt x="66668" y="92993"/>
                  </a:lnTo>
                  <a:close/>
                  <a:moveTo>
                    <a:pt x="84823" y="17583"/>
                  </a:moveTo>
                  <a:cubicBezTo>
                    <a:pt x="87093" y="8727"/>
                    <a:pt x="87597" y="7967"/>
                    <a:pt x="98440" y="7967"/>
                  </a:cubicBezTo>
                  <a:lnTo>
                    <a:pt x="122647" y="7967"/>
                  </a:lnTo>
                  <a:cubicBezTo>
                    <a:pt x="143577" y="7967"/>
                    <a:pt x="156941" y="14800"/>
                    <a:pt x="156941" y="32260"/>
                  </a:cubicBezTo>
                  <a:cubicBezTo>
                    <a:pt x="156941" y="42129"/>
                    <a:pt x="151898" y="63892"/>
                    <a:pt x="142064" y="73002"/>
                  </a:cubicBezTo>
                  <a:cubicBezTo>
                    <a:pt x="129456" y="84389"/>
                    <a:pt x="114326" y="86413"/>
                    <a:pt x="103231" y="86413"/>
                  </a:cubicBezTo>
                  <a:lnTo>
                    <a:pt x="67676" y="86413"/>
                  </a:lnTo>
                  <a:lnTo>
                    <a:pt x="84823" y="17583"/>
                  </a:lnTo>
                  <a:close/>
                </a:path>
              </a:pathLst>
            </a:custGeom>
            <a:solidFill>
              <a:srgbClr val="000000"/>
            </a:solidFill>
            <a:ln w="25288"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335A7CD2-79DA-D0E4-CE26-05975EE6CC71}"/>
                </a:ext>
              </a:extLst>
            </p:cNvPr>
            <p:cNvSpPr/>
            <p:nvPr>
              <p:custDataLst>
                <p:tags r:id="rId100"/>
              </p:custDataLst>
            </p:nvPr>
          </p:nvSpPr>
          <p:spPr>
            <a:xfrm>
              <a:off x="11597632" y="5461945"/>
              <a:ext cx="90021" cy="79888"/>
            </a:xfrm>
            <a:custGeom>
              <a:avLst/>
              <a:gdLst>
                <a:gd name="connsiteX0" fmla="*/ 64078 w 90021"/>
                <a:gd name="connsiteY0" fmla="*/ 10569 h 79888"/>
                <a:gd name="connsiteX1" fmla="*/ 45898 w 90021"/>
                <a:gd name="connsiteY1" fmla="*/ 118 h 79888"/>
                <a:gd name="connsiteX2" fmla="*/ 357 w 90021"/>
                <a:gd name="connsiteY2" fmla="*/ 50602 h 79888"/>
                <a:gd name="connsiteX3" fmla="*/ 27011 w 90021"/>
                <a:gd name="connsiteY3" fmla="*/ 80006 h 79888"/>
                <a:gd name="connsiteX4" fmla="*/ 52075 w 90021"/>
                <a:gd name="connsiteY4" fmla="*/ 67607 h 79888"/>
                <a:gd name="connsiteX5" fmla="*/ 70256 w 90021"/>
                <a:gd name="connsiteY5" fmla="*/ 80006 h 79888"/>
                <a:gd name="connsiteX6" fmla="*/ 84201 w 90021"/>
                <a:gd name="connsiteY6" fmla="*/ 70618 h 79888"/>
                <a:gd name="connsiteX7" fmla="*/ 90379 w 90021"/>
                <a:gd name="connsiteY7" fmla="*/ 52905 h 79888"/>
                <a:gd name="connsiteX8" fmla="*/ 87554 w 90021"/>
                <a:gd name="connsiteY8" fmla="*/ 50602 h 79888"/>
                <a:gd name="connsiteX9" fmla="*/ 83671 w 90021"/>
                <a:gd name="connsiteY9" fmla="*/ 56093 h 79888"/>
                <a:gd name="connsiteX10" fmla="*/ 70786 w 90021"/>
                <a:gd name="connsiteY10" fmla="*/ 75047 h 79888"/>
                <a:gd name="connsiteX11" fmla="*/ 64961 w 90021"/>
                <a:gd name="connsiteY11" fmla="*/ 66367 h 79888"/>
                <a:gd name="connsiteX12" fmla="*/ 67609 w 90021"/>
                <a:gd name="connsiteY12" fmla="*/ 52373 h 79888"/>
                <a:gd name="connsiteX13" fmla="*/ 71492 w 90021"/>
                <a:gd name="connsiteY13" fmla="*/ 36431 h 79888"/>
                <a:gd name="connsiteX14" fmla="*/ 75022 w 90021"/>
                <a:gd name="connsiteY14" fmla="*/ 22969 h 79888"/>
                <a:gd name="connsiteX15" fmla="*/ 78199 w 90021"/>
                <a:gd name="connsiteY15" fmla="*/ 9152 h 79888"/>
                <a:gd name="connsiteX16" fmla="*/ 72198 w 90021"/>
                <a:gd name="connsiteY16" fmla="*/ 3484 h 79888"/>
                <a:gd name="connsiteX17" fmla="*/ 64078 w 90021"/>
                <a:gd name="connsiteY17" fmla="*/ 10569 h 79888"/>
                <a:gd name="connsiteX18" fmla="*/ 52782 w 90021"/>
                <a:gd name="connsiteY18" fmla="*/ 56093 h 79888"/>
                <a:gd name="connsiteX19" fmla="*/ 43779 w 90021"/>
                <a:gd name="connsiteY19" fmla="*/ 67961 h 79888"/>
                <a:gd name="connsiteX20" fmla="*/ 27540 w 90021"/>
                <a:gd name="connsiteY20" fmla="*/ 75047 h 79888"/>
                <a:gd name="connsiteX21" fmla="*/ 14655 w 90021"/>
                <a:gd name="connsiteY21" fmla="*/ 57864 h 79888"/>
                <a:gd name="connsiteX22" fmla="*/ 23834 w 90021"/>
                <a:gd name="connsiteY22" fmla="*/ 21906 h 79888"/>
                <a:gd name="connsiteX23" fmla="*/ 45898 w 90021"/>
                <a:gd name="connsiteY23" fmla="*/ 5078 h 79888"/>
                <a:gd name="connsiteX24" fmla="*/ 61607 w 90021"/>
                <a:gd name="connsiteY24" fmla="*/ 20489 h 79888"/>
                <a:gd name="connsiteX25" fmla="*/ 61078 w 90021"/>
                <a:gd name="connsiteY25" fmla="*/ 22969 h 79888"/>
                <a:gd name="connsiteX26" fmla="*/ 52782 w 90021"/>
                <a:gd name="connsiteY26" fmla="*/ 5609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021" h="79888">
                  <a:moveTo>
                    <a:pt x="64078" y="10569"/>
                  </a:moveTo>
                  <a:cubicBezTo>
                    <a:pt x="60372" y="4724"/>
                    <a:pt x="54370" y="118"/>
                    <a:pt x="45898" y="118"/>
                  </a:cubicBezTo>
                  <a:cubicBezTo>
                    <a:pt x="23304" y="118"/>
                    <a:pt x="357" y="25094"/>
                    <a:pt x="357" y="50602"/>
                  </a:cubicBezTo>
                  <a:cubicBezTo>
                    <a:pt x="357" y="67784"/>
                    <a:pt x="11831" y="80006"/>
                    <a:pt x="27011" y="80006"/>
                  </a:cubicBezTo>
                  <a:cubicBezTo>
                    <a:pt x="36542" y="80006"/>
                    <a:pt x="45015" y="74515"/>
                    <a:pt x="52075" y="67607"/>
                  </a:cubicBezTo>
                  <a:cubicBezTo>
                    <a:pt x="55429" y="78235"/>
                    <a:pt x="65667" y="80006"/>
                    <a:pt x="70256" y="80006"/>
                  </a:cubicBezTo>
                  <a:cubicBezTo>
                    <a:pt x="76611" y="80006"/>
                    <a:pt x="81023" y="76109"/>
                    <a:pt x="84201" y="70618"/>
                  </a:cubicBezTo>
                  <a:cubicBezTo>
                    <a:pt x="88084" y="63710"/>
                    <a:pt x="90379" y="53613"/>
                    <a:pt x="90379" y="52905"/>
                  </a:cubicBezTo>
                  <a:cubicBezTo>
                    <a:pt x="90379" y="50602"/>
                    <a:pt x="88084" y="50602"/>
                    <a:pt x="87554" y="50602"/>
                  </a:cubicBezTo>
                  <a:cubicBezTo>
                    <a:pt x="85083" y="50602"/>
                    <a:pt x="84907" y="51310"/>
                    <a:pt x="83671" y="56093"/>
                  </a:cubicBezTo>
                  <a:cubicBezTo>
                    <a:pt x="81553" y="64596"/>
                    <a:pt x="78199" y="75047"/>
                    <a:pt x="70786" y="75047"/>
                  </a:cubicBezTo>
                  <a:cubicBezTo>
                    <a:pt x="66196" y="75047"/>
                    <a:pt x="64961" y="71150"/>
                    <a:pt x="64961" y="66367"/>
                  </a:cubicBezTo>
                  <a:cubicBezTo>
                    <a:pt x="64961" y="63356"/>
                    <a:pt x="66373" y="56979"/>
                    <a:pt x="67609" y="52373"/>
                  </a:cubicBezTo>
                  <a:cubicBezTo>
                    <a:pt x="68844" y="47590"/>
                    <a:pt x="70609" y="40328"/>
                    <a:pt x="71492" y="36431"/>
                  </a:cubicBezTo>
                  <a:lnTo>
                    <a:pt x="75022" y="22969"/>
                  </a:lnTo>
                  <a:cubicBezTo>
                    <a:pt x="76081" y="18363"/>
                    <a:pt x="78199" y="10038"/>
                    <a:pt x="78199" y="9152"/>
                  </a:cubicBezTo>
                  <a:cubicBezTo>
                    <a:pt x="78199" y="5255"/>
                    <a:pt x="75022" y="3484"/>
                    <a:pt x="72198" y="3484"/>
                  </a:cubicBezTo>
                  <a:cubicBezTo>
                    <a:pt x="69197" y="3484"/>
                    <a:pt x="65137" y="5609"/>
                    <a:pt x="64078" y="10569"/>
                  </a:cubicBezTo>
                  <a:close/>
                  <a:moveTo>
                    <a:pt x="52782" y="56093"/>
                  </a:moveTo>
                  <a:cubicBezTo>
                    <a:pt x="51546" y="61053"/>
                    <a:pt x="47663" y="64596"/>
                    <a:pt x="43779" y="67961"/>
                  </a:cubicBezTo>
                  <a:cubicBezTo>
                    <a:pt x="42191" y="69378"/>
                    <a:pt x="35130" y="75047"/>
                    <a:pt x="27540" y="75047"/>
                  </a:cubicBezTo>
                  <a:cubicBezTo>
                    <a:pt x="21009" y="75047"/>
                    <a:pt x="14655" y="70441"/>
                    <a:pt x="14655" y="57864"/>
                  </a:cubicBezTo>
                  <a:cubicBezTo>
                    <a:pt x="14655" y="48476"/>
                    <a:pt x="19774" y="28991"/>
                    <a:pt x="23834" y="21906"/>
                  </a:cubicBezTo>
                  <a:cubicBezTo>
                    <a:pt x="31953" y="7735"/>
                    <a:pt x="40955" y="5078"/>
                    <a:pt x="45898" y="5078"/>
                  </a:cubicBezTo>
                  <a:cubicBezTo>
                    <a:pt x="58253" y="5078"/>
                    <a:pt x="61607" y="18540"/>
                    <a:pt x="61607" y="20489"/>
                  </a:cubicBezTo>
                  <a:cubicBezTo>
                    <a:pt x="61607" y="21197"/>
                    <a:pt x="61254" y="22437"/>
                    <a:pt x="61078" y="22969"/>
                  </a:cubicBezTo>
                  <a:lnTo>
                    <a:pt x="52782" y="56093"/>
                  </a:lnTo>
                  <a:close/>
                </a:path>
              </a:pathLst>
            </a:custGeom>
            <a:solidFill>
              <a:srgbClr val="000000"/>
            </a:solidFill>
            <a:ln w="25288"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FB26F710-C1EA-9FE6-5403-870C805052AF}"/>
                </a:ext>
              </a:extLst>
            </p:cNvPr>
            <p:cNvSpPr/>
            <p:nvPr>
              <p:custDataLst>
                <p:tags r:id="rId101"/>
              </p:custDataLst>
            </p:nvPr>
          </p:nvSpPr>
          <p:spPr>
            <a:xfrm>
              <a:off x="11704539" y="5461945"/>
              <a:ext cx="82078" cy="79888"/>
            </a:xfrm>
            <a:custGeom>
              <a:avLst/>
              <a:gdLst>
                <a:gd name="connsiteX0" fmla="*/ 33546 w 82078"/>
                <a:gd name="connsiteY0" fmla="*/ 42454 h 79888"/>
                <a:gd name="connsiteX1" fmla="*/ 38135 w 82078"/>
                <a:gd name="connsiteY1" fmla="*/ 24563 h 79888"/>
                <a:gd name="connsiteX2" fmla="*/ 49256 w 82078"/>
                <a:gd name="connsiteY2" fmla="*/ 10038 h 79888"/>
                <a:gd name="connsiteX3" fmla="*/ 63553 w 82078"/>
                <a:gd name="connsiteY3" fmla="*/ 5078 h 79888"/>
                <a:gd name="connsiteX4" fmla="*/ 73261 w 82078"/>
                <a:gd name="connsiteY4" fmla="*/ 7558 h 79888"/>
                <a:gd name="connsiteX5" fmla="*/ 65495 w 82078"/>
                <a:gd name="connsiteY5" fmla="*/ 17300 h 79888"/>
                <a:gd name="connsiteX6" fmla="*/ 72555 w 82078"/>
                <a:gd name="connsiteY6" fmla="*/ 23854 h 79888"/>
                <a:gd name="connsiteX7" fmla="*/ 82440 w 82078"/>
                <a:gd name="connsiteY7" fmla="*/ 13049 h 79888"/>
                <a:gd name="connsiteX8" fmla="*/ 63730 w 82078"/>
                <a:gd name="connsiteY8" fmla="*/ 118 h 79888"/>
                <a:gd name="connsiteX9" fmla="*/ 38841 w 82078"/>
                <a:gd name="connsiteY9" fmla="*/ 12695 h 79888"/>
                <a:gd name="connsiteX10" fmla="*/ 20661 w 82078"/>
                <a:gd name="connsiteY10" fmla="*/ 118 h 79888"/>
                <a:gd name="connsiteX11" fmla="*/ 6893 w 82078"/>
                <a:gd name="connsiteY11" fmla="*/ 9152 h 79888"/>
                <a:gd name="connsiteX12" fmla="*/ 362 w 82078"/>
                <a:gd name="connsiteY12" fmla="*/ 27220 h 79888"/>
                <a:gd name="connsiteX13" fmla="*/ 3362 w 82078"/>
                <a:gd name="connsiteY13" fmla="*/ 29523 h 79888"/>
                <a:gd name="connsiteX14" fmla="*/ 7246 w 82078"/>
                <a:gd name="connsiteY14" fmla="*/ 24209 h 79888"/>
                <a:gd name="connsiteX15" fmla="*/ 20131 w 82078"/>
                <a:gd name="connsiteY15" fmla="*/ 5078 h 79888"/>
                <a:gd name="connsiteX16" fmla="*/ 25956 w 82078"/>
                <a:gd name="connsiteY16" fmla="*/ 13758 h 79888"/>
                <a:gd name="connsiteX17" fmla="*/ 23132 w 82078"/>
                <a:gd name="connsiteY17" fmla="*/ 28460 h 79888"/>
                <a:gd name="connsiteX18" fmla="*/ 19249 w 82078"/>
                <a:gd name="connsiteY18" fmla="*/ 44402 h 79888"/>
                <a:gd name="connsiteX19" fmla="*/ 13600 w 82078"/>
                <a:gd name="connsiteY19" fmla="*/ 67075 h 79888"/>
                <a:gd name="connsiteX20" fmla="*/ 11835 w 82078"/>
                <a:gd name="connsiteY20" fmla="*/ 74338 h 79888"/>
                <a:gd name="connsiteX21" fmla="*/ 17836 w 82078"/>
                <a:gd name="connsiteY21" fmla="*/ 80006 h 79888"/>
                <a:gd name="connsiteX22" fmla="*/ 25426 w 82078"/>
                <a:gd name="connsiteY22" fmla="*/ 74869 h 79888"/>
                <a:gd name="connsiteX23" fmla="*/ 28780 w 82078"/>
                <a:gd name="connsiteY23" fmla="*/ 61584 h 79888"/>
                <a:gd name="connsiteX24" fmla="*/ 33546 w 82078"/>
                <a:gd name="connsiteY24" fmla="*/ 42454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078" h="79888">
                  <a:moveTo>
                    <a:pt x="33546" y="42454"/>
                  </a:moveTo>
                  <a:cubicBezTo>
                    <a:pt x="33723" y="41391"/>
                    <a:pt x="37782" y="25449"/>
                    <a:pt x="38135" y="24563"/>
                  </a:cubicBezTo>
                  <a:cubicBezTo>
                    <a:pt x="38488" y="23146"/>
                    <a:pt x="43607" y="14289"/>
                    <a:pt x="49256" y="10038"/>
                  </a:cubicBezTo>
                  <a:cubicBezTo>
                    <a:pt x="51197" y="8621"/>
                    <a:pt x="55963" y="5078"/>
                    <a:pt x="63553" y="5078"/>
                  </a:cubicBezTo>
                  <a:cubicBezTo>
                    <a:pt x="65318" y="5078"/>
                    <a:pt x="69731" y="5255"/>
                    <a:pt x="73261" y="7558"/>
                  </a:cubicBezTo>
                  <a:cubicBezTo>
                    <a:pt x="67613" y="9152"/>
                    <a:pt x="65495" y="14112"/>
                    <a:pt x="65495" y="17300"/>
                  </a:cubicBezTo>
                  <a:cubicBezTo>
                    <a:pt x="65495" y="21197"/>
                    <a:pt x="68495" y="23854"/>
                    <a:pt x="72555" y="23854"/>
                  </a:cubicBezTo>
                  <a:cubicBezTo>
                    <a:pt x="76615" y="23854"/>
                    <a:pt x="82440" y="20489"/>
                    <a:pt x="82440" y="13049"/>
                  </a:cubicBezTo>
                  <a:cubicBezTo>
                    <a:pt x="82440" y="3838"/>
                    <a:pt x="72732" y="118"/>
                    <a:pt x="63730" y="118"/>
                  </a:cubicBezTo>
                  <a:cubicBezTo>
                    <a:pt x="54551" y="118"/>
                    <a:pt x="46608" y="3838"/>
                    <a:pt x="38841" y="12695"/>
                  </a:cubicBezTo>
                  <a:cubicBezTo>
                    <a:pt x="35664" y="1889"/>
                    <a:pt x="24897" y="118"/>
                    <a:pt x="20661" y="118"/>
                  </a:cubicBezTo>
                  <a:cubicBezTo>
                    <a:pt x="14130" y="118"/>
                    <a:pt x="9717" y="4192"/>
                    <a:pt x="6893" y="9152"/>
                  </a:cubicBezTo>
                  <a:cubicBezTo>
                    <a:pt x="2833" y="16060"/>
                    <a:pt x="362" y="26334"/>
                    <a:pt x="362" y="27220"/>
                  </a:cubicBezTo>
                  <a:cubicBezTo>
                    <a:pt x="362" y="29523"/>
                    <a:pt x="2833" y="29523"/>
                    <a:pt x="3362" y="29523"/>
                  </a:cubicBezTo>
                  <a:cubicBezTo>
                    <a:pt x="5834" y="29523"/>
                    <a:pt x="6010" y="28991"/>
                    <a:pt x="7246" y="24209"/>
                  </a:cubicBezTo>
                  <a:cubicBezTo>
                    <a:pt x="9893" y="13403"/>
                    <a:pt x="13247" y="5078"/>
                    <a:pt x="20131" y="5078"/>
                  </a:cubicBezTo>
                  <a:cubicBezTo>
                    <a:pt x="24720" y="5078"/>
                    <a:pt x="25956" y="8975"/>
                    <a:pt x="25956" y="13758"/>
                  </a:cubicBezTo>
                  <a:cubicBezTo>
                    <a:pt x="25956" y="17123"/>
                    <a:pt x="24367" y="23677"/>
                    <a:pt x="23132" y="28460"/>
                  </a:cubicBezTo>
                  <a:cubicBezTo>
                    <a:pt x="21896" y="33243"/>
                    <a:pt x="20131" y="40505"/>
                    <a:pt x="19249" y="44402"/>
                  </a:cubicBezTo>
                  <a:lnTo>
                    <a:pt x="13600" y="67075"/>
                  </a:lnTo>
                  <a:cubicBezTo>
                    <a:pt x="12894" y="69378"/>
                    <a:pt x="11835" y="73807"/>
                    <a:pt x="11835" y="74338"/>
                  </a:cubicBezTo>
                  <a:cubicBezTo>
                    <a:pt x="11835" y="78235"/>
                    <a:pt x="15012" y="80006"/>
                    <a:pt x="17836" y="80006"/>
                  </a:cubicBezTo>
                  <a:cubicBezTo>
                    <a:pt x="20484" y="80006"/>
                    <a:pt x="24014" y="78412"/>
                    <a:pt x="25426" y="74869"/>
                  </a:cubicBezTo>
                  <a:cubicBezTo>
                    <a:pt x="25779" y="73807"/>
                    <a:pt x="27721" y="66013"/>
                    <a:pt x="28780" y="61584"/>
                  </a:cubicBezTo>
                  <a:lnTo>
                    <a:pt x="33546" y="42454"/>
                  </a:lnTo>
                  <a:close/>
                </a:path>
              </a:pathLst>
            </a:custGeom>
            <a:solidFill>
              <a:srgbClr val="000000"/>
            </a:solidFill>
            <a:ln w="25288"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150B8168-F5B8-07D3-7C4A-2D461E1BA673}"/>
                </a:ext>
              </a:extLst>
            </p:cNvPr>
            <p:cNvSpPr/>
            <p:nvPr>
              <p:custDataLst>
                <p:tags r:id="rId102"/>
              </p:custDataLst>
            </p:nvPr>
          </p:nvSpPr>
          <p:spPr>
            <a:xfrm>
              <a:off x="11802889" y="5461945"/>
              <a:ext cx="87020" cy="114252"/>
            </a:xfrm>
            <a:custGeom>
              <a:avLst/>
              <a:gdLst>
                <a:gd name="connsiteX0" fmla="*/ 86680 w 87020"/>
                <a:gd name="connsiteY0" fmla="*/ 12872 h 114252"/>
                <a:gd name="connsiteX1" fmla="*/ 87386 w 87020"/>
                <a:gd name="connsiteY1" fmla="*/ 9152 h 114252"/>
                <a:gd name="connsiteX2" fmla="*/ 81385 w 87020"/>
                <a:gd name="connsiteY2" fmla="*/ 3484 h 114252"/>
                <a:gd name="connsiteX3" fmla="*/ 73265 w 87020"/>
                <a:gd name="connsiteY3" fmla="*/ 10215 h 114252"/>
                <a:gd name="connsiteX4" fmla="*/ 55084 w 87020"/>
                <a:gd name="connsiteY4" fmla="*/ 118 h 114252"/>
                <a:gd name="connsiteX5" fmla="*/ 9897 w 87020"/>
                <a:gd name="connsiteY5" fmla="*/ 49185 h 114252"/>
                <a:gd name="connsiteX6" fmla="*/ 36727 w 87020"/>
                <a:gd name="connsiteY6" fmla="*/ 78235 h 114252"/>
                <a:gd name="connsiteX7" fmla="*/ 58791 w 87020"/>
                <a:gd name="connsiteY7" fmla="*/ 68670 h 114252"/>
                <a:gd name="connsiteX8" fmla="*/ 54908 w 87020"/>
                <a:gd name="connsiteY8" fmla="*/ 84612 h 114252"/>
                <a:gd name="connsiteX9" fmla="*/ 45023 w 87020"/>
                <a:gd name="connsiteY9" fmla="*/ 102857 h 114252"/>
                <a:gd name="connsiteX10" fmla="*/ 25254 w 87020"/>
                <a:gd name="connsiteY10" fmla="*/ 109411 h 114252"/>
                <a:gd name="connsiteX11" fmla="*/ 11662 w 87020"/>
                <a:gd name="connsiteY11" fmla="*/ 108171 h 114252"/>
                <a:gd name="connsiteX12" fmla="*/ 17311 w 87020"/>
                <a:gd name="connsiteY12" fmla="*/ 99314 h 114252"/>
                <a:gd name="connsiteX13" fmla="*/ 10427 w 87020"/>
                <a:gd name="connsiteY13" fmla="*/ 92760 h 114252"/>
                <a:gd name="connsiteX14" fmla="*/ 366 w 87020"/>
                <a:gd name="connsiteY14" fmla="*/ 103565 h 114252"/>
                <a:gd name="connsiteX15" fmla="*/ 25430 w 87020"/>
                <a:gd name="connsiteY15" fmla="*/ 114371 h 114252"/>
                <a:gd name="connsiteX16" fmla="*/ 67440 w 87020"/>
                <a:gd name="connsiteY16" fmla="*/ 90103 h 114252"/>
                <a:gd name="connsiteX17" fmla="*/ 86680 w 87020"/>
                <a:gd name="connsiteY17" fmla="*/ 12872 h 114252"/>
                <a:gd name="connsiteX18" fmla="*/ 62321 w 87020"/>
                <a:gd name="connsiteY18" fmla="*/ 54676 h 114252"/>
                <a:gd name="connsiteX19" fmla="*/ 58615 w 87020"/>
                <a:gd name="connsiteY19" fmla="*/ 61230 h 114252"/>
                <a:gd name="connsiteX20" fmla="*/ 37257 w 87020"/>
                <a:gd name="connsiteY20" fmla="*/ 73275 h 114252"/>
                <a:gd name="connsiteX21" fmla="*/ 24018 w 87020"/>
                <a:gd name="connsiteY21" fmla="*/ 56447 h 114252"/>
                <a:gd name="connsiteX22" fmla="*/ 33373 w 87020"/>
                <a:gd name="connsiteY22" fmla="*/ 21020 h 114252"/>
                <a:gd name="connsiteX23" fmla="*/ 55084 w 87020"/>
                <a:gd name="connsiteY23" fmla="*/ 5078 h 114252"/>
                <a:gd name="connsiteX24" fmla="*/ 70794 w 87020"/>
                <a:gd name="connsiteY24" fmla="*/ 20134 h 114252"/>
                <a:gd name="connsiteX25" fmla="*/ 70264 w 87020"/>
                <a:gd name="connsiteY25" fmla="*/ 22792 h 114252"/>
                <a:gd name="connsiteX26" fmla="*/ 62321 w 87020"/>
                <a:gd name="connsiteY26" fmla="*/ 54676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020" h="114252">
                  <a:moveTo>
                    <a:pt x="86680" y="12872"/>
                  </a:moveTo>
                  <a:cubicBezTo>
                    <a:pt x="87386" y="10215"/>
                    <a:pt x="87386" y="9329"/>
                    <a:pt x="87386" y="9152"/>
                  </a:cubicBezTo>
                  <a:cubicBezTo>
                    <a:pt x="87386" y="5255"/>
                    <a:pt x="84209" y="3484"/>
                    <a:pt x="81385" y="3484"/>
                  </a:cubicBezTo>
                  <a:cubicBezTo>
                    <a:pt x="77325" y="3484"/>
                    <a:pt x="73971" y="6849"/>
                    <a:pt x="73265" y="10215"/>
                  </a:cubicBezTo>
                  <a:cubicBezTo>
                    <a:pt x="70264" y="5432"/>
                    <a:pt x="64263" y="118"/>
                    <a:pt x="55084" y="118"/>
                  </a:cubicBezTo>
                  <a:cubicBezTo>
                    <a:pt x="33020" y="118"/>
                    <a:pt x="9897" y="23854"/>
                    <a:pt x="9897" y="49185"/>
                  </a:cubicBezTo>
                  <a:cubicBezTo>
                    <a:pt x="9897" y="67430"/>
                    <a:pt x="22253" y="78235"/>
                    <a:pt x="36727" y="78235"/>
                  </a:cubicBezTo>
                  <a:cubicBezTo>
                    <a:pt x="44847" y="78235"/>
                    <a:pt x="52613" y="74161"/>
                    <a:pt x="58791" y="68670"/>
                  </a:cubicBezTo>
                  <a:lnTo>
                    <a:pt x="54908" y="84612"/>
                  </a:lnTo>
                  <a:cubicBezTo>
                    <a:pt x="52966" y="92052"/>
                    <a:pt x="51731" y="96834"/>
                    <a:pt x="45023" y="102857"/>
                  </a:cubicBezTo>
                  <a:cubicBezTo>
                    <a:pt x="37257" y="109411"/>
                    <a:pt x="29667" y="109411"/>
                    <a:pt x="25254" y="109411"/>
                  </a:cubicBezTo>
                  <a:cubicBezTo>
                    <a:pt x="17134" y="109411"/>
                    <a:pt x="14840" y="108879"/>
                    <a:pt x="11662" y="108171"/>
                  </a:cubicBezTo>
                  <a:cubicBezTo>
                    <a:pt x="16075" y="106045"/>
                    <a:pt x="17311" y="101794"/>
                    <a:pt x="17311" y="99314"/>
                  </a:cubicBezTo>
                  <a:cubicBezTo>
                    <a:pt x="17311" y="95063"/>
                    <a:pt x="13957" y="92760"/>
                    <a:pt x="10427" y="92760"/>
                  </a:cubicBezTo>
                  <a:cubicBezTo>
                    <a:pt x="5485" y="92760"/>
                    <a:pt x="366" y="96834"/>
                    <a:pt x="366" y="103565"/>
                  </a:cubicBezTo>
                  <a:cubicBezTo>
                    <a:pt x="366" y="114194"/>
                    <a:pt x="15546" y="114371"/>
                    <a:pt x="25430" y="114371"/>
                  </a:cubicBezTo>
                  <a:cubicBezTo>
                    <a:pt x="53143" y="114371"/>
                    <a:pt x="64969" y="100200"/>
                    <a:pt x="67440" y="90103"/>
                  </a:cubicBezTo>
                  <a:lnTo>
                    <a:pt x="86680" y="12872"/>
                  </a:lnTo>
                  <a:close/>
                  <a:moveTo>
                    <a:pt x="62321" y="54676"/>
                  </a:moveTo>
                  <a:cubicBezTo>
                    <a:pt x="61615" y="57333"/>
                    <a:pt x="61615" y="57687"/>
                    <a:pt x="58615" y="61230"/>
                  </a:cubicBezTo>
                  <a:cubicBezTo>
                    <a:pt x="52437" y="68670"/>
                    <a:pt x="43964" y="73275"/>
                    <a:pt x="37257" y="73275"/>
                  </a:cubicBezTo>
                  <a:cubicBezTo>
                    <a:pt x="28255" y="73275"/>
                    <a:pt x="24018" y="65658"/>
                    <a:pt x="24018" y="56447"/>
                  </a:cubicBezTo>
                  <a:cubicBezTo>
                    <a:pt x="24018" y="48653"/>
                    <a:pt x="28784" y="28814"/>
                    <a:pt x="33373" y="21020"/>
                  </a:cubicBezTo>
                  <a:cubicBezTo>
                    <a:pt x="40787" y="8621"/>
                    <a:pt x="49083" y="5078"/>
                    <a:pt x="55084" y="5078"/>
                  </a:cubicBezTo>
                  <a:cubicBezTo>
                    <a:pt x="67440" y="5078"/>
                    <a:pt x="70794" y="18363"/>
                    <a:pt x="70794" y="20134"/>
                  </a:cubicBezTo>
                  <a:cubicBezTo>
                    <a:pt x="70794" y="20489"/>
                    <a:pt x="70794" y="20843"/>
                    <a:pt x="70264" y="22792"/>
                  </a:cubicBezTo>
                  <a:lnTo>
                    <a:pt x="62321" y="54676"/>
                  </a:lnTo>
                  <a:close/>
                </a:path>
              </a:pathLst>
            </a:custGeom>
            <a:solidFill>
              <a:srgbClr val="000000"/>
            </a:solidFill>
            <a:ln w="25288"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066B224E-0A9C-A49A-355C-D7EE3CA83EBE}"/>
                </a:ext>
              </a:extLst>
            </p:cNvPr>
            <p:cNvSpPr/>
            <p:nvPr>
              <p:custDataLst>
                <p:tags r:id="rId103"/>
              </p:custDataLst>
            </p:nvPr>
          </p:nvSpPr>
          <p:spPr>
            <a:xfrm>
              <a:off x="11560139" y="5617432"/>
              <a:ext cx="53483" cy="119212"/>
            </a:xfrm>
            <a:custGeom>
              <a:avLst/>
              <a:gdLst>
                <a:gd name="connsiteX0" fmla="*/ 49250 w 53483"/>
                <a:gd name="connsiteY0" fmla="*/ 6857 h 119212"/>
                <a:gd name="connsiteX1" fmla="*/ 42189 w 53483"/>
                <a:gd name="connsiteY1" fmla="*/ 126 h 119212"/>
                <a:gd name="connsiteX2" fmla="*/ 32305 w 53483"/>
                <a:gd name="connsiteY2" fmla="*/ 9868 h 119212"/>
                <a:gd name="connsiteX3" fmla="*/ 39365 w 53483"/>
                <a:gd name="connsiteY3" fmla="*/ 16599 h 119212"/>
                <a:gd name="connsiteX4" fmla="*/ 49250 w 53483"/>
                <a:gd name="connsiteY4" fmla="*/ 6857 h 119212"/>
                <a:gd name="connsiteX5" fmla="*/ 13241 w 53483"/>
                <a:gd name="connsiteY5" fmla="*/ 96842 h 119212"/>
                <a:gd name="connsiteX6" fmla="*/ 11653 w 53483"/>
                <a:gd name="connsiteY6" fmla="*/ 104282 h 119212"/>
                <a:gd name="connsiteX7" fmla="*/ 28421 w 53483"/>
                <a:gd name="connsiteY7" fmla="*/ 119338 h 119212"/>
                <a:gd name="connsiteX8" fmla="*/ 53839 w 53483"/>
                <a:gd name="connsiteY8" fmla="*/ 92236 h 119212"/>
                <a:gd name="connsiteX9" fmla="*/ 51015 w 53483"/>
                <a:gd name="connsiteY9" fmla="*/ 89934 h 119212"/>
                <a:gd name="connsiteX10" fmla="*/ 47661 w 53483"/>
                <a:gd name="connsiteY10" fmla="*/ 92945 h 119212"/>
                <a:gd name="connsiteX11" fmla="*/ 28951 w 53483"/>
                <a:gd name="connsiteY11" fmla="*/ 114378 h 119212"/>
                <a:gd name="connsiteX12" fmla="*/ 24538 w 53483"/>
                <a:gd name="connsiteY12" fmla="*/ 108179 h 119212"/>
                <a:gd name="connsiteX13" fmla="*/ 27362 w 53483"/>
                <a:gd name="connsiteY13" fmla="*/ 96842 h 119212"/>
                <a:gd name="connsiteX14" fmla="*/ 33011 w 53483"/>
                <a:gd name="connsiteY14" fmla="*/ 82671 h 119212"/>
                <a:gd name="connsiteX15" fmla="*/ 41660 w 53483"/>
                <a:gd name="connsiteY15" fmla="*/ 60175 h 119212"/>
                <a:gd name="connsiteX16" fmla="*/ 42719 w 53483"/>
                <a:gd name="connsiteY16" fmla="*/ 54506 h 119212"/>
                <a:gd name="connsiteX17" fmla="*/ 25950 w 53483"/>
                <a:gd name="connsiteY17" fmla="*/ 39450 h 119212"/>
                <a:gd name="connsiteX18" fmla="*/ 356 w 53483"/>
                <a:gd name="connsiteY18" fmla="*/ 66552 h 119212"/>
                <a:gd name="connsiteX19" fmla="*/ 3357 w 53483"/>
                <a:gd name="connsiteY19" fmla="*/ 68854 h 119212"/>
                <a:gd name="connsiteX20" fmla="*/ 6534 w 53483"/>
                <a:gd name="connsiteY20" fmla="*/ 66020 h 119212"/>
                <a:gd name="connsiteX21" fmla="*/ 25421 w 53483"/>
                <a:gd name="connsiteY21" fmla="*/ 44410 h 119212"/>
                <a:gd name="connsiteX22" fmla="*/ 29834 w 53483"/>
                <a:gd name="connsiteY22" fmla="*/ 50609 h 119212"/>
                <a:gd name="connsiteX23" fmla="*/ 24362 w 53483"/>
                <a:gd name="connsiteY23" fmla="*/ 68323 h 119212"/>
                <a:gd name="connsiteX24" fmla="*/ 13241 w 53483"/>
                <a:gd name="connsiteY24" fmla="*/ 9684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83" h="119212">
                  <a:moveTo>
                    <a:pt x="49250" y="6857"/>
                  </a:moveTo>
                  <a:cubicBezTo>
                    <a:pt x="49250" y="4023"/>
                    <a:pt x="47132" y="126"/>
                    <a:pt x="42189" y="126"/>
                  </a:cubicBezTo>
                  <a:cubicBezTo>
                    <a:pt x="37424" y="126"/>
                    <a:pt x="32305" y="4731"/>
                    <a:pt x="32305" y="9868"/>
                  </a:cubicBezTo>
                  <a:cubicBezTo>
                    <a:pt x="32305" y="12880"/>
                    <a:pt x="34599" y="16599"/>
                    <a:pt x="39365" y="16599"/>
                  </a:cubicBezTo>
                  <a:cubicBezTo>
                    <a:pt x="44484" y="16599"/>
                    <a:pt x="49250" y="11640"/>
                    <a:pt x="49250" y="6857"/>
                  </a:cubicBezTo>
                  <a:close/>
                  <a:moveTo>
                    <a:pt x="13241" y="96842"/>
                  </a:moveTo>
                  <a:cubicBezTo>
                    <a:pt x="12535" y="99145"/>
                    <a:pt x="11653" y="101270"/>
                    <a:pt x="11653" y="104282"/>
                  </a:cubicBezTo>
                  <a:cubicBezTo>
                    <a:pt x="11653" y="112607"/>
                    <a:pt x="18713" y="119338"/>
                    <a:pt x="28421" y="119338"/>
                  </a:cubicBezTo>
                  <a:cubicBezTo>
                    <a:pt x="46073" y="119338"/>
                    <a:pt x="53839" y="94893"/>
                    <a:pt x="53839" y="92236"/>
                  </a:cubicBezTo>
                  <a:cubicBezTo>
                    <a:pt x="53839" y="89934"/>
                    <a:pt x="51545" y="89934"/>
                    <a:pt x="51015" y="89934"/>
                  </a:cubicBezTo>
                  <a:cubicBezTo>
                    <a:pt x="48544" y="89934"/>
                    <a:pt x="48367" y="90996"/>
                    <a:pt x="47661" y="92945"/>
                  </a:cubicBezTo>
                  <a:cubicBezTo>
                    <a:pt x="43602" y="107116"/>
                    <a:pt x="35835" y="114378"/>
                    <a:pt x="28951" y="114378"/>
                  </a:cubicBezTo>
                  <a:cubicBezTo>
                    <a:pt x="25421" y="114378"/>
                    <a:pt x="24538" y="112076"/>
                    <a:pt x="24538" y="108179"/>
                  </a:cubicBezTo>
                  <a:cubicBezTo>
                    <a:pt x="24538" y="104104"/>
                    <a:pt x="25774" y="100739"/>
                    <a:pt x="27362" y="96842"/>
                  </a:cubicBezTo>
                  <a:cubicBezTo>
                    <a:pt x="29128" y="92059"/>
                    <a:pt x="31069" y="87277"/>
                    <a:pt x="33011" y="82671"/>
                  </a:cubicBezTo>
                  <a:cubicBezTo>
                    <a:pt x="34599" y="78420"/>
                    <a:pt x="40954" y="62300"/>
                    <a:pt x="41660" y="60175"/>
                  </a:cubicBezTo>
                  <a:cubicBezTo>
                    <a:pt x="42189" y="58403"/>
                    <a:pt x="42719" y="56278"/>
                    <a:pt x="42719" y="54506"/>
                  </a:cubicBezTo>
                  <a:cubicBezTo>
                    <a:pt x="42719" y="46181"/>
                    <a:pt x="35658" y="39450"/>
                    <a:pt x="25950" y="39450"/>
                  </a:cubicBezTo>
                  <a:cubicBezTo>
                    <a:pt x="8476" y="39450"/>
                    <a:pt x="356" y="63540"/>
                    <a:pt x="356" y="66552"/>
                  </a:cubicBezTo>
                  <a:cubicBezTo>
                    <a:pt x="356" y="68854"/>
                    <a:pt x="2827" y="68854"/>
                    <a:pt x="3357" y="68854"/>
                  </a:cubicBezTo>
                  <a:cubicBezTo>
                    <a:pt x="5828" y="68854"/>
                    <a:pt x="6004" y="67969"/>
                    <a:pt x="6534" y="66020"/>
                  </a:cubicBezTo>
                  <a:cubicBezTo>
                    <a:pt x="11123" y="50787"/>
                    <a:pt x="18890" y="44410"/>
                    <a:pt x="25421" y="44410"/>
                  </a:cubicBezTo>
                  <a:cubicBezTo>
                    <a:pt x="28245" y="44410"/>
                    <a:pt x="29834" y="45827"/>
                    <a:pt x="29834" y="50609"/>
                  </a:cubicBezTo>
                  <a:cubicBezTo>
                    <a:pt x="29834" y="54684"/>
                    <a:pt x="28774" y="57341"/>
                    <a:pt x="24362" y="68323"/>
                  </a:cubicBezTo>
                  <a:lnTo>
                    <a:pt x="13241" y="96842"/>
                  </a:lnTo>
                  <a:close/>
                </a:path>
              </a:pathLst>
            </a:custGeom>
            <a:solidFill>
              <a:srgbClr val="000000"/>
            </a:solidFill>
            <a:ln w="25288"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B4CCE6B9-943E-8139-0F68-AE2AD7E62759}"/>
                </a:ext>
              </a:extLst>
            </p:cNvPr>
            <p:cNvSpPr/>
            <p:nvPr>
              <p:custDataLst>
                <p:tags r:id="rId104"/>
              </p:custDataLst>
            </p:nvPr>
          </p:nvSpPr>
          <p:spPr>
            <a:xfrm>
              <a:off x="11623186" y="5617432"/>
              <a:ext cx="77488" cy="153576"/>
            </a:xfrm>
            <a:custGeom>
              <a:avLst/>
              <a:gdLst>
                <a:gd name="connsiteX0" fmla="*/ 77848 w 77488"/>
                <a:gd name="connsiteY0" fmla="*/ 6857 h 153576"/>
                <a:gd name="connsiteX1" fmla="*/ 70787 w 77488"/>
                <a:gd name="connsiteY1" fmla="*/ 126 h 153576"/>
                <a:gd name="connsiteX2" fmla="*/ 60902 w 77488"/>
                <a:gd name="connsiteY2" fmla="*/ 9868 h 153576"/>
                <a:gd name="connsiteX3" fmla="*/ 67963 w 77488"/>
                <a:gd name="connsiteY3" fmla="*/ 16599 h 153576"/>
                <a:gd name="connsiteX4" fmla="*/ 77848 w 77488"/>
                <a:gd name="connsiteY4" fmla="*/ 6857 h 153576"/>
                <a:gd name="connsiteX5" fmla="*/ 40427 w 77488"/>
                <a:gd name="connsiteY5" fmla="*/ 126246 h 153576"/>
                <a:gd name="connsiteX6" fmla="*/ 17657 w 77488"/>
                <a:gd name="connsiteY6" fmla="*/ 148743 h 153576"/>
                <a:gd name="connsiteX7" fmla="*/ 11303 w 77488"/>
                <a:gd name="connsiteY7" fmla="*/ 147680 h 153576"/>
                <a:gd name="connsiteX8" fmla="*/ 17304 w 77488"/>
                <a:gd name="connsiteY8" fmla="*/ 138646 h 153576"/>
                <a:gd name="connsiteX9" fmla="*/ 10420 w 77488"/>
                <a:gd name="connsiteY9" fmla="*/ 132092 h 153576"/>
                <a:gd name="connsiteX10" fmla="*/ 359 w 77488"/>
                <a:gd name="connsiteY10" fmla="*/ 142543 h 153576"/>
                <a:gd name="connsiteX11" fmla="*/ 17834 w 77488"/>
                <a:gd name="connsiteY11" fmla="*/ 153702 h 153576"/>
                <a:gd name="connsiteX12" fmla="*/ 54548 w 77488"/>
                <a:gd name="connsiteY12" fmla="*/ 125715 h 153576"/>
                <a:gd name="connsiteX13" fmla="*/ 70434 w 77488"/>
                <a:gd name="connsiteY13" fmla="*/ 62300 h 153576"/>
                <a:gd name="connsiteX14" fmla="*/ 71317 w 77488"/>
                <a:gd name="connsiteY14" fmla="*/ 56101 h 153576"/>
                <a:gd name="connsiteX15" fmla="*/ 52430 w 77488"/>
                <a:gd name="connsiteY15" fmla="*/ 39450 h 153576"/>
                <a:gd name="connsiteX16" fmla="*/ 21540 w 77488"/>
                <a:gd name="connsiteY16" fmla="*/ 66552 h 153576"/>
                <a:gd name="connsiteX17" fmla="*/ 24541 w 77488"/>
                <a:gd name="connsiteY17" fmla="*/ 68854 h 153576"/>
                <a:gd name="connsiteX18" fmla="*/ 28071 w 77488"/>
                <a:gd name="connsiteY18" fmla="*/ 65666 h 153576"/>
                <a:gd name="connsiteX19" fmla="*/ 51900 w 77488"/>
                <a:gd name="connsiteY19" fmla="*/ 44410 h 153576"/>
                <a:gd name="connsiteX20" fmla="*/ 57902 w 77488"/>
                <a:gd name="connsiteY20" fmla="*/ 53089 h 153576"/>
                <a:gd name="connsiteX21" fmla="*/ 57372 w 77488"/>
                <a:gd name="connsiteY21" fmla="*/ 58403 h 153576"/>
                <a:gd name="connsiteX22" fmla="*/ 40427 w 77488"/>
                <a:gd name="connsiteY22" fmla="*/ 126246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88" h="153576">
                  <a:moveTo>
                    <a:pt x="77848" y="6857"/>
                  </a:moveTo>
                  <a:cubicBezTo>
                    <a:pt x="77848" y="3846"/>
                    <a:pt x="75553" y="126"/>
                    <a:pt x="70787" y="126"/>
                  </a:cubicBezTo>
                  <a:cubicBezTo>
                    <a:pt x="65668" y="126"/>
                    <a:pt x="60902" y="5086"/>
                    <a:pt x="60902" y="9868"/>
                  </a:cubicBezTo>
                  <a:cubicBezTo>
                    <a:pt x="60902" y="12702"/>
                    <a:pt x="63021" y="16599"/>
                    <a:pt x="67963" y="16599"/>
                  </a:cubicBezTo>
                  <a:cubicBezTo>
                    <a:pt x="72729" y="16599"/>
                    <a:pt x="77848" y="11994"/>
                    <a:pt x="77848" y="6857"/>
                  </a:cubicBezTo>
                  <a:close/>
                  <a:moveTo>
                    <a:pt x="40427" y="126246"/>
                  </a:moveTo>
                  <a:cubicBezTo>
                    <a:pt x="37426" y="138469"/>
                    <a:pt x="28071" y="148743"/>
                    <a:pt x="17657" y="148743"/>
                  </a:cubicBezTo>
                  <a:cubicBezTo>
                    <a:pt x="15362" y="148743"/>
                    <a:pt x="13244" y="148388"/>
                    <a:pt x="11303" y="147680"/>
                  </a:cubicBezTo>
                  <a:cubicBezTo>
                    <a:pt x="15892" y="145554"/>
                    <a:pt x="17304" y="141303"/>
                    <a:pt x="17304" y="138646"/>
                  </a:cubicBezTo>
                  <a:cubicBezTo>
                    <a:pt x="17304" y="134395"/>
                    <a:pt x="13950" y="132092"/>
                    <a:pt x="10420" y="132092"/>
                  </a:cubicBezTo>
                  <a:cubicBezTo>
                    <a:pt x="4948" y="132092"/>
                    <a:pt x="359" y="136875"/>
                    <a:pt x="359" y="142543"/>
                  </a:cubicBezTo>
                  <a:cubicBezTo>
                    <a:pt x="359" y="149274"/>
                    <a:pt x="7243" y="153702"/>
                    <a:pt x="17834" y="153702"/>
                  </a:cubicBezTo>
                  <a:cubicBezTo>
                    <a:pt x="28424" y="153702"/>
                    <a:pt x="49076" y="147326"/>
                    <a:pt x="54548" y="125715"/>
                  </a:cubicBezTo>
                  <a:lnTo>
                    <a:pt x="70434" y="62300"/>
                  </a:lnTo>
                  <a:cubicBezTo>
                    <a:pt x="70964" y="60352"/>
                    <a:pt x="71317" y="58758"/>
                    <a:pt x="71317" y="56101"/>
                  </a:cubicBezTo>
                  <a:cubicBezTo>
                    <a:pt x="71317" y="46358"/>
                    <a:pt x="63021" y="39450"/>
                    <a:pt x="52430" y="39450"/>
                  </a:cubicBezTo>
                  <a:cubicBezTo>
                    <a:pt x="32837" y="39450"/>
                    <a:pt x="21540" y="64072"/>
                    <a:pt x="21540" y="66552"/>
                  </a:cubicBezTo>
                  <a:cubicBezTo>
                    <a:pt x="21540" y="68854"/>
                    <a:pt x="24011" y="68854"/>
                    <a:pt x="24541" y="68854"/>
                  </a:cubicBezTo>
                  <a:cubicBezTo>
                    <a:pt x="26659" y="68854"/>
                    <a:pt x="26836" y="68323"/>
                    <a:pt x="28071" y="65666"/>
                  </a:cubicBezTo>
                  <a:cubicBezTo>
                    <a:pt x="32484" y="55392"/>
                    <a:pt x="41663" y="44410"/>
                    <a:pt x="51900" y="44410"/>
                  </a:cubicBezTo>
                  <a:cubicBezTo>
                    <a:pt x="56313" y="44410"/>
                    <a:pt x="57902" y="47421"/>
                    <a:pt x="57902" y="53089"/>
                  </a:cubicBezTo>
                  <a:cubicBezTo>
                    <a:pt x="57902" y="55038"/>
                    <a:pt x="57549" y="57518"/>
                    <a:pt x="57372" y="58403"/>
                  </a:cubicBezTo>
                  <a:lnTo>
                    <a:pt x="40427" y="126246"/>
                  </a:lnTo>
                  <a:close/>
                </a:path>
              </a:pathLst>
            </a:custGeom>
            <a:solidFill>
              <a:srgbClr val="000000"/>
            </a:solidFill>
            <a:ln w="25288"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3684BF19-5655-2303-8929-98442C063ED8}"/>
                </a:ext>
              </a:extLst>
            </p:cNvPr>
            <p:cNvSpPr/>
            <p:nvPr>
              <p:custDataLst>
                <p:tags r:id="rId105"/>
              </p:custDataLst>
            </p:nvPr>
          </p:nvSpPr>
          <p:spPr>
            <a:xfrm>
              <a:off x="11735185" y="5658527"/>
              <a:ext cx="20828" cy="110709"/>
            </a:xfrm>
            <a:custGeom>
              <a:avLst/>
              <a:gdLst>
                <a:gd name="connsiteX0" fmla="*/ 20661 w 20828"/>
                <a:gd name="connsiteY0" fmla="*/ 10400 h 110709"/>
                <a:gd name="connsiteX1" fmla="*/ 10600 w 20828"/>
                <a:gd name="connsiteY1" fmla="*/ 126 h 110709"/>
                <a:gd name="connsiteX2" fmla="*/ 363 w 20828"/>
                <a:gd name="connsiteY2" fmla="*/ 10223 h 110709"/>
                <a:gd name="connsiteX3" fmla="*/ 10424 w 20828"/>
                <a:gd name="connsiteY3" fmla="*/ 20496 h 110709"/>
                <a:gd name="connsiteX4" fmla="*/ 20661 w 20828"/>
                <a:gd name="connsiteY4" fmla="*/ 10400 h 110709"/>
                <a:gd name="connsiteX5" fmla="*/ 16249 w 20828"/>
                <a:gd name="connsiteY5" fmla="*/ 74877 h 110709"/>
                <a:gd name="connsiteX6" fmla="*/ 4069 w 20828"/>
                <a:gd name="connsiteY6" fmla="*/ 106053 h 110709"/>
                <a:gd name="connsiteX7" fmla="*/ 2834 w 20828"/>
                <a:gd name="connsiteY7" fmla="*/ 108179 h 110709"/>
                <a:gd name="connsiteX8" fmla="*/ 5305 w 20828"/>
                <a:gd name="connsiteY8" fmla="*/ 110836 h 110709"/>
                <a:gd name="connsiteX9" fmla="*/ 21191 w 20828"/>
                <a:gd name="connsiteY9" fmla="*/ 75054 h 110709"/>
                <a:gd name="connsiteX10" fmla="*/ 10424 w 20828"/>
                <a:gd name="connsiteY10" fmla="*/ 56101 h 110709"/>
                <a:gd name="connsiteX11" fmla="*/ 363 w 20828"/>
                <a:gd name="connsiteY11" fmla="*/ 66197 h 110709"/>
                <a:gd name="connsiteX12" fmla="*/ 10600 w 20828"/>
                <a:gd name="connsiteY12" fmla="*/ 76471 h 110709"/>
                <a:gd name="connsiteX13" fmla="*/ 16249 w 20828"/>
                <a:gd name="connsiteY13" fmla="*/ 74877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28" h="110709">
                  <a:moveTo>
                    <a:pt x="20661" y="10400"/>
                  </a:moveTo>
                  <a:cubicBezTo>
                    <a:pt x="20661" y="4200"/>
                    <a:pt x="15719" y="126"/>
                    <a:pt x="10600" y="126"/>
                  </a:cubicBezTo>
                  <a:cubicBezTo>
                    <a:pt x="4422" y="126"/>
                    <a:pt x="363" y="5086"/>
                    <a:pt x="363" y="10223"/>
                  </a:cubicBezTo>
                  <a:cubicBezTo>
                    <a:pt x="363" y="16422"/>
                    <a:pt x="5305" y="20496"/>
                    <a:pt x="10424" y="20496"/>
                  </a:cubicBezTo>
                  <a:cubicBezTo>
                    <a:pt x="16602" y="20496"/>
                    <a:pt x="20661" y="15537"/>
                    <a:pt x="20661" y="10400"/>
                  </a:cubicBezTo>
                  <a:close/>
                  <a:moveTo>
                    <a:pt x="16249" y="74877"/>
                  </a:moveTo>
                  <a:cubicBezTo>
                    <a:pt x="16072" y="87454"/>
                    <a:pt x="11836" y="97373"/>
                    <a:pt x="4069" y="106053"/>
                  </a:cubicBezTo>
                  <a:cubicBezTo>
                    <a:pt x="3010" y="107116"/>
                    <a:pt x="2834" y="107470"/>
                    <a:pt x="2834" y="108179"/>
                  </a:cubicBezTo>
                  <a:cubicBezTo>
                    <a:pt x="2834" y="109241"/>
                    <a:pt x="4069" y="110836"/>
                    <a:pt x="5305" y="110836"/>
                  </a:cubicBezTo>
                  <a:cubicBezTo>
                    <a:pt x="7600" y="110836"/>
                    <a:pt x="21191" y="96488"/>
                    <a:pt x="21191" y="75054"/>
                  </a:cubicBezTo>
                  <a:cubicBezTo>
                    <a:pt x="21191" y="69032"/>
                    <a:pt x="20308" y="56101"/>
                    <a:pt x="10424" y="56101"/>
                  </a:cubicBezTo>
                  <a:cubicBezTo>
                    <a:pt x="3716" y="56101"/>
                    <a:pt x="363" y="61415"/>
                    <a:pt x="363" y="66197"/>
                  </a:cubicBezTo>
                  <a:cubicBezTo>
                    <a:pt x="363" y="71157"/>
                    <a:pt x="3540" y="76471"/>
                    <a:pt x="10600" y="76471"/>
                  </a:cubicBezTo>
                  <a:cubicBezTo>
                    <a:pt x="13601" y="76471"/>
                    <a:pt x="15543" y="75231"/>
                    <a:pt x="16249" y="74877"/>
                  </a:cubicBezTo>
                  <a:close/>
                </a:path>
              </a:pathLst>
            </a:custGeom>
            <a:solidFill>
              <a:srgbClr val="000000"/>
            </a:solidFill>
            <a:ln w="25288"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C69A25B0-30C7-87D8-3686-510893E10884}"/>
                </a:ext>
              </a:extLst>
            </p:cNvPr>
            <p:cNvSpPr/>
            <p:nvPr>
              <p:custDataLst>
                <p:tags r:id="rId106"/>
              </p:custDataLst>
            </p:nvPr>
          </p:nvSpPr>
          <p:spPr>
            <a:xfrm>
              <a:off x="11784681" y="5656756"/>
              <a:ext cx="90021" cy="79888"/>
            </a:xfrm>
            <a:custGeom>
              <a:avLst/>
              <a:gdLst>
                <a:gd name="connsiteX0" fmla="*/ 64086 w 90021"/>
                <a:gd name="connsiteY0" fmla="*/ 10577 h 79888"/>
                <a:gd name="connsiteX1" fmla="*/ 45905 w 90021"/>
                <a:gd name="connsiteY1" fmla="*/ 126 h 79888"/>
                <a:gd name="connsiteX2" fmla="*/ 365 w 90021"/>
                <a:gd name="connsiteY2" fmla="*/ 50609 h 79888"/>
                <a:gd name="connsiteX3" fmla="*/ 27018 w 90021"/>
                <a:gd name="connsiteY3" fmla="*/ 80014 h 79888"/>
                <a:gd name="connsiteX4" fmla="*/ 52083 w 90021"/>
                <a:gd name="connsiteY4" fmla="*/ 67615 h 79888"/>
                <a:gd name="connsiteX5" fmla="*/ 70264 w 90021"/>
                <a:gd name="connsiteY5" fmla="*/ 80014 h 79888"/>
                <a:gd name="connsiteX6" fmla="*/ 84208 w 90021"/>
                <a:gd name="connsiteY6" fmla="*/ 70626 h 79888"/>
                <a:gd name="connsiteX7" fmla="*/ 90386 w 90021"/>
                <a:gd name="connsiteY7" fmla="*/ 52912 h 79888"/>
                <a:gd name="connsiteX8" fmla="*/ 87562 w 90021"/>
                <a:gd name="connsiteY8" fmla="*/ 50609 h 79888"/>
                <a:gd name="connsiteX9" fmla="*/ 83678 w 90021"/>
                <a:gd name="connsiteY9" fmla="*/ 56101 h 79888"/>
                <a:gd name="connsiteX10" fmla="*/ 70793 w 90021"/>
                <a:gd name="connsiteY10" fmla="*/ 75054 h 79888"/>
                <a:gd name="connsiteX11" fmla="*/ 64968 w 90021"/>
                <a:gd name="connsiteY11" fmla="*/ 66375 h 79888"/>
                <a:gd name="connsiteX12" fmla="*/ 67616 w 90021"/>
                <a:gd name="connsiteY12" fmla="*/ 52381 h 79888"/>
                <a:gd name="connsiteX13" fmla="*/ 71499 w 90021"/>
                <a:gd name="connsiteY13" fmla="*/ 36439 h 79888"/>
                <a:gd name="connsiteX14" fmla="*/ 75029 w 90021"/>
                <a:gd name="connsiteY14" fmla="*/ 22976 h 79888"/>
                <a:gd name="connsiteX15" fmla="*/ 78207 w 90021"/>
                <a:gd name="connsiteY15" fmla="*/ 9160 h 79888"/>
                <a:gd name="connsiteX16" fmla="*/ 72205 w 90021"/>
                <a:gd name="connsiteY16" fmla="*/ 3491 h 79888"/>
                <a:gd name="connsiteX17" fmla="*/ 64086 w 90021"/>
                <a:gd name="connsiteY17" fmla="*/ 10577 h 79888"/>
                <a:gd name="connsiteX18" fmla="*/ 52789 w 90021"/>
                <a:gd name="connsiteY18" fmla="*/ 56101 h 79888"/>
                <a:gd name="connsiteX19" fmla="*/ 43787 w 90021"/>
                <a:gd name="connsiteY19" fmla="*/ 67969 h 79888"/>
                <a:gd name="connsiteX20" fmla="*/ 27548 w 90021"/>
                <a:gd name="connsiteY20" fmla="*/ 75054 h 79888"/>
                <a:gd name="connsiteX21" fmla="*/ 14662 w 90021"/>
                <a:gd name="connsiteY21" fmla="*/ 57872 h 79888"/>
                <a:gd name="connsiteX22" fmla="*/ 23841 w 90021"/>
                <a:gd name="connsiteY22" fmla="*/ 21913 h 79888"/>
                <a:gd name="connsiteX23" fmla="*/ 45905 w 90021"/>
                <a:gd name="connsiteY23" fmla="*/ 5086 h 79888"/>
                <a:gd name="connsiteX24" fmla="*/ 61614 w 90021"/>
                <a:gd name="connsiteY24" fmla="*/ 20496 h 79888"/>
                <a:gd name="connsiteX25" fmla="*/ 61085 w 90021"/>
                <a:gd name="connsiteY25" fmla="*/ 22976 h 79888"/>
                <a:gd name="connsiteX26" fmla="*/ 52789 w 90021"/>
                <a:gd name="connsiteY26" fmla="*/ 5610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021" h="79888">
                  <a:moveTo>
                    <a:pt x="64086" y="10577"/>
                  </a:moveTo>
                  <a:cubicBezTo>
                    <a:pt x="60379" y="4731"/>
                    <a:pt x="54377" y="126"/>
                    <a:pt x="45905" y="126"/>
                  </a:cubicBezTo>
                  <a:cubicBezTo>
                    <a:pt x="23311" y="126"/>
                    <a:pt x="365" y="25102"/>
                    <a:pt x="365" y="50609"/>
                  </a:cubicBezTo>
                  <a:cubicBezTo>
                    <a:pt x="365" y="67792"/>
                    <a:pt x="11838" y="80014"/>
                    <a:pt x="27018" y="80014"/>
                  </a:cubicBezTo>
                  <a:cubicBezTo>
                    <a:pt x="36550" y="80014"/>
                    <a:pt x="45022" y="74523"/>
                    <a:pt x="52083" y="67615"/>
                  </a:cubicBezTo>
                  <a:cubicBezTo>
                    <a:pt x="55437" y="78243"/>
                    <a:pt x="65674" y="80014"/>
                    <a:pt x="70264" y="80014"/>
                  </a:cubicBezTo>
                  <a:cubicBezTo>
                    <a:pt x="76618" y="80014"/>
                    <a:pt x="81031" y="76117"/>
                    <a:pt x="84208" y="70626"/>
                  </a:cubicBezTo>
                  <a:cubicBezTo>
                    <a:pt x="88091" y="63718"/>
                    <a:pt x="90386" y="53621"/>
                    <a:pt x="90386" y="52912"/>
                  </a:cubicBezTo>
                  <a:cubicBezTo>
                    <a:pt x="90386" y="50609"/>
                    <a:pt x="88091" y="50609"/>
                    <a:pt x="87562" y="50609"/>
                  </a:cubicBezTo>
                  <a:cubicBezTo>
                    <a:pt x="85091" y="50609"/>
                    <a:pt x="84914" y="51318"/>
                    <a:pt x="83678" y="56101"/>
                  </a:cubicBezTo>
                  <a:cubicBezTo>
                    <a:pt x="81560" y="64603"/>
                    <a:pt x="78207" y="75054"/>
                    <a:pt x="70793" y="75054"/>
                  </a:cubicBezTo>
                  <a:cubicBezTo>
                    <a:pt x="66204" y="75054"/>
                    <a:pt x="64968" y="71157"/>
                    <a:pt x="64968" y="66375"/>
                  </a:cubicBezTo>
                  <a:cubicBezTo>
                    <a:pt x="64968" y="63363"/>
                    <a:pt x="66380" y="56986"/>
                    <a:pt x="67616" y="52381"/>
                  </a:cubicBezTo>
                  <a:cubicBezTo>
                    <a:pt x="68851" y="47598"/>
                    <a:pt x="70617" y="40336"/>
                    <a:pt x="71499" y="36439"/>
                  </a:cubicBezTo>
                  <a:lnTo>
                    <a:pt x="75029" y="22976"/>
                  </a:lnTo>
                  <a:cubicBezTo>
                    <a:pt x="76088" y="18371"/>
                    <a:pt x="78207" y="10045"/>
                    <a:pt x="78207" y="9160"/>
                  </a:cubicBezTo>
                  <a:cubicBezTo>
                    <a:pt x="78207" y="5263"/>
                    <a:pt x="75029" y="3491"/>
                    <a:pt x="72205" y="3491"/>
                  </a:cubicBezTo>
                  <a:cubicBezTo>
                    <a:pt x="69204" y="3491"/>
                    <a:pt x="65145" y="5617"/>
                    <a:pt x="64086" y="10577"/>
                  </a:cubicBezTo>
                  <a:close/>
                  <a:moveTo>
                    <a:pt x="52789" y="56101"/>
                  </a:moveTo>
                  <a:cubicBezTo>
                    <a:pt x="51553" y="61060"/>
                    <a:pt x="47670" y="64603"/>
                    <a:pt x="43787" y="67969"/>
                  </a:cubicBezTo>
                  <a:cubicBezTo>
                    <a:pt x="42198" y="69386"/>
                    <a:pt x="35138" y="75054"/>
                    <a:pt x="27548" y="75054"/>
                  </a:cubicBezTo>
                  <a:cubicBezTo>
                    <a:pt x="21017" y="75054"/>
                    <a:pt x="14662" y="70449"/>
                    <a:pt x="14662" y="57872"/>
                  </a:cubicBezTo>
                  <a:cubicBezTo>
                    <a:pt x="14662" y="48484"/>
                    <a:pt x="19781" y="28999"/>
                    <a:pt x="23841" y="21913"/>
                  </a:cubicBezTo>
                  <a:cubicBezTo>
                    <a:pt x="31960" y="7743"/>
                    <a:pt x="40963" y="5086"/>
                    <a:pt x="45905" y="5086"/>
                  </a:cubicBezTo>
                  <a:cubicBezTo>
                    <a:pt x="58261" y="5086"/>
                    <a:pt x="61614" y="18548"/>
                    <a:pt x="61614" y="20496"/>
                  </a:cubicBezTo>
                  <a:cubicBezTo>
                    <a:pt x="61614" y="21205"/>
                    <a:pt x="61261" y="22445"/>
                    <a:pt x="61085" y="22976"/>
                  </a:cubicBezTo>
                  <a:lnTo>
                    <a:pt x="52789" y="56101"/>
                  </a:lnTo>
                  <a:close/>
                </a:path>
              </a:pathLst>
            </a:custGeom>
            <a:solidFill>
              <a:srgbClr val="000000"/>
            </a:solidFill>
            <a:ln w="25288"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20449E02-A4B8-2CAE-8782-FEB1201DC1C2}"/>
                </a:ext>
              </a:extLst>
            </p:cNvPr>
            <p:cNvSpPr/>
            <p:nvPr>
              <p:custDataLst>
                <p:tags r:id="rId107"/>
              </p:custDataLst>
            </p:nvPr>
          </p:nvSpPr>
          <p:spPr>
            <a:xfrm>
              <a:off x="11900817" y="5615025"/>
              <a:ext cx="57744" cy="54532"/>
            </a:xfrm>
            <a:custGeom>
              <a:avLst/>
              <a:gdLst>
                <a:gd name="connsiteX0" fmla="*/ 31385 w 57744"/>
                <a:gd name="connsiteY0" fmla="*/ 24037 h 54532"/>
                <a:gd name="connsiteX1" fmla="*/ 33654 w 57744"/>
                <a:gd name="connsiteY1" fmla="*/ 4172 h 54532"/>
                <a:gd name="connsiteX2" fmla="*/ 29241 w 57744"/>
                <a:gd name="connsiteY2" fmla="*/ 123 h 54532"/>
                <a:gd name="connsiteX3" fmla="*/ 24829 w 57744"/>
                <a:gd name="connsiteY3" fmla="*/ 4046 h 54532"/>
                <a:gd name="connsiteX4" fmla="*/ 27098 w 57744"/>
                <a:gd name="connsiteY4" fmla="*/ 24037 h 54532"/>
                <a:gd name="connsiteX5" fmla="*/ 7556 w 57744"/>
                <a:gd name="connsiteY5" fmla="*/ 12270 h 54532"/>
                <a:gd name="connsiteX6" fmla="*/ 4656 w 57744"/>
                <a:gd name="connsiteY6" fmla="*/ 11131 h 54532"/>
                <a:gd name="connsiteX7" fmla="*/ 369 w 57744"/>
                <a:gd name="connsiteY7" fmla="*/ 15813 h 54532"/>
                <a:gd name="connsiteX8" fmla="*/ 3017 w 57744"/>
                <a:gd name="connsiteY8" fmla="*/ 19608 h 54532"/>
                <a:gd name="connsiteX9" fmla="*/ 24198 w 57744"/>
                <a:gd name="connsiteY9" fmla="*/ 27326 h 54532"/>
                <a:gd name="connsiteX10" fmla="*/ 3395 w 57744"/>
                <a:gd name="connsiteY10" fmla="*/ 35044 h 54532"/>
                <a:gd name="connsiteX11" fmla="*/ 369 w 57744"/>
                <a:gd name="connsiteY11" fmla="*/ 38967 h 54532"/>
                <a:gd name="connsiteX12" fmla="*/ 4656 w 57744"/>
                <a:gd name="connsiteY12" fmla="*/ 43648 h 54532"/>
                <a:gd name="connsiteX13" fmla="*/ 27098 w 57744"/>
                <a:gd name="connsiteY13" fmla="*/ 30743 h 54532"/>
                <a:gd name="connsiteX14" fmla="*/ 24829 w 57744"/>
                <a:gd name="connsiteY14" fmla="*/ 50734 h 54532"/>
                <a:gd name="connsiteX15" fmla="*/ 29241 w 57744"/>
                <a:gd name="connsiteY15" fmla="*/ 54656 h 54532"/>
                <a:gd name="connsiteX16" fmla="*/ 33654 w 57744"/>
                <a:gd name="connsiteY16" fmla="*/ 50607 h 54532"/>
                <a:gd name="connsiteX17" fmla="*/ 31385 w 57744"/>
                <a:gd name="connsiteY17" fmla="*/ 30743 h 54532"/>
                <a:gd name="connsiteX18" fmla="*/ 51305 w 57744"/>
                <a:gd name="connsiteY18" fmla="*/ 42762 h 54532"/>
                <a:gd name="connsiteX19" fmla="*/ 53827 w 57744"/>
                <a:gd name="connsiteY19" fmla="*/ 43648 h 54532"/>
                <a:gd name="connsiteX20" fmla="*/ 58114 w 57744"/>
                <a:gd name="connsiteY20" fmla="*/ 38967 h 54532"/>
                <a:gd name="connsiteX21" fmla="*/ 55466 w 57744"/>
                <a:gd name="connsiteY21" fmla="*/ 35171 h 54532"/>
                <a:gd name="connsiteX22" fmla="*/ 34285 w 57744"/>
                <a:gd name="connsiteY22" fmla="*/ 27453 h 54532"/>
                <a:gd name="connsiteX23" fmla="*/ 55088 w 57744"/>
                <a:gd name="connsiteY23" fmla="*/ 19735 h 54532"/>
                <a:gd name="connsiteX24" fmla="*/ 58114 w 57744"/>
                <a:gd name="connsiteY24" fmla="*/ 15813 h 54532"/>
                <a:gd name="connsiteX25" fmla="*/ 53827 w 57744"/>
                <a:gd name="connsiteY25" fmla="*/ 11131 h 54532"/>
                <a:gd name="connsiteX26" fmla="*/ 50927 w 57744"/>
                <a:gd name="connsiteY26" fmla="*/ 12270 h 54532"/>
                <a:gd name="connsiteX27" fmla="*/ 31385 w 57744"/>
                <a:gd name="connsiteY27" fmla="*/ 24037 h 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44" h="54532">
                  <a:moveTo>
                    <a:pt x="31385" y="24037"/>
                  </a:moveTo>
                  <a:cubicBezTo>
                    <a:pt x="31637" y="21506"/>
                    <a:pt x="33654" y="5311"/>
                    <a:pt x="33654" y="4172"/>
                  </a:cubicBezTo>
                  <a:cubicBezTo>
                    <a:pt x="33654" y="1895"/>
                    <a:pt x="31763" y="123"/>
                    <a:pt x="29241" y="123"/>
                  </a:cubicBezTo>
                  <a:cubicBezTo>
                    <a:pt x="26594" y="123"/>
                    <a:pt x="24829" y="2148"/>
                    <a:pt x="24829" y="4046"/>
                  </a:cubicBezTo>
                  <a:cubicBezTo>
                    <a:pt x="24829" y="5311"/>
                    <a:pt x="26720" y="21380"/>
                    <a:pt x="27098" y="24037"/>
                  </a:cubicBezTo>
                  <a:lnTo>
                    <a:pt x="7556" y="12270"/>
                  </a:lnTo>
                  <a:cubicBezTo>
                    <a:pt x="6295" y="11511"/>
                    <a:pt x="5791" y="11131"/>
                    <a:pt x="4656" y="11131"/>
                  </a:cubicBezTo>
                  <a:cubicBezTo>
                    <a:pt x="2639" y="11131"/>
                    <a:pt x="369" y="13029"/>
                    <a:pt x="369" y="15813"/>
                  </a:cubicBezTo>
                  <a:cubicBezTo>
                    <a:pt x="369" y="17837"/>
                    <a:pt x="1630" y="19102"/>
                    <a:pt x="3017" y="19608"/>
                  </a:cubicBezTo>
                  <a:cubicBezTo>
                    <a:pt x="9951" y="22392"/>
                    <a:pt x="17138" y="24922"/>
                    <a:pt x="24198" y="27326"/>
                  </a:cubicBezTo>
                  <a:cubicBezTo>
                    <a:pt x="17138" y="29983"/>
                    <a:pt x="5538" y="34159"/>
                    <a:pt x="3395" y="35044"/>
                  </a:cubicBezTo>
                  <a:cubicBezTo>
                    <a:pt x="2513" y="35424"/>
                    <a:pt x="369" y="36183"/>
                    <a:pt x="369" y="38967"/>
                  </a:cubicBezTo>
                  <a:cubicBezTo>
                    <a:pt x="369" y="41750"/>
                    <a:pt x="2639" y="43648"/>
                    <a:pt x="4656" y="43648"/>
                  </a:cubicBezTo>
                  <a:cubicBezTo>
                    <a:pt x="6043" y="43648"/>
                    <a:pt x="9951" y="41244"/>
                    <a:pt x="27098" y="30743"/>
                  </a:cubicBezTo>
                  <a:cubicBezTo>
                    <a:pt x="26720" y="33400"/>
                    <a:pt x="24829" y="49468"/>
                    <a:pt x="24829" y="50734"/>
                  </a:cubicBezTo>
                  <a:cubicBezTo>
                    <a:pt x="24829" y="52631"/>
                    <a:pt x="26594" y="54656"/>
                    <a:pt x="29241" y="54656"/>
                  </a:cubicBezTo>
                  <a:cubicBezTo>
                    <a:pt x="31763" y="54656"/>
                    <a:pt x="33654" y="52885"/>
                    <a:pt x="33654" y="50607"/>
                  </a:cubicBezTo>
                  <a:cubicBezTo>
                    <a:pt x="33654" y="49468"/>
                    <a:pt x="31637" y="33273"/>
                    <a:pt x="31385" y="30743"/>
                  </a:cubicBezTo>
                  <a:lnTo>
                    <a:pt x="51305" y="42762"/>
                  </a:lnTo>
                  <a:cubicBezTo>
                    <a:pt x="52188" y="43269"/>
                    <a:pt x="52692" y="43648"/>
                    <a:pt x="53827" y="43648"/>
                  </a:cubicBezTo>
                  <a:cubicBezTo>
                    <a:pt x="55844" y="43648"/>
                    <a:pt x="58114" y="41750"/>
                    <a:pt x="58114" y="38967"/>
                  </a:cubicBezTo>
                  <a:cubicBezTo>
                    <a:pt x="58114" y="36942"/>
                    <a:pt x="56853" y="35677"/>
                    <a:pt x="55466" y="35171"/>
                  </a:cubicBezTo>
                  <a:cubicBezTo>
                    <a:pt x="48532" y="32387"/>
                    <a:pt x="41345" y="29857"/>
                    <a:pt x="34285" y="27453"/>
                  </a:cubicBezTo>
                  <a:cubicBezTo>
                    <a:pt x="41345" y="24796"/>
                    <a:pt x="52945" y="20621"/>
                    <a:pt x="55088" y="19735"/>
                  </a:cubicBezTo>
                  <a:cubicBezTo>
                    <a:pt x="55970" y="19355"/>
                    <a:pt x="58114" y="18596"/>
                    <a:pt x="58114" y="15813"/>
                  </a:cubicBezTo>
                  <a:cubicBezTo>
                    <a:pt x="58114" y="13029"/>
                    <a:pt x="55844" y="11131"/>
                    <a:pt x="53827" y="11131"/>
                  </a:cubicBezTo>
                  <a:cubicBezTo>
                    <a:pt x="52692" y="11131"/>
                    <a:pt x="52188" y="11511"/>
                    <a:pt x="50927" y="12270"/>
                  </a:cubicBezTo>
                  <a:lnTo>
                    <a:pt x="31385" y="24037"/>
                  </a:lnTo>
                  <a:close/>
                </a:path>
              </a:pathLst>
            </a:custGeom>
            <a:solidFill>
              <a:srgbClr val="000000"/>
            </a:solidFill>
            <a:ln w="25288"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6940ACFB-9B9F-2E4A-6DDA-C4CDFEA94BC0}"/>
                </a:ext>
              </a:extLst>
            </p:cNvPr>
            <p:cNvSpPr/>
            <p:nvPr>
              <p:custDataLst>
                <p:tags r:id="rId108"/>
              </p:custDataLst>
            </p:nvPr>
          </p:nvSpPr>
          <p:spPr>
            <a:xfrm>
              <a:off x="11894766" y="5708205"/>
              <a:ext cx="44380" cy="85784"/>
            </a:xfrm>
            <a:custGeom>
              <a:avLst/>
              <a:gdLst>
                <a:gd name="connsiteX0" fmla="*/ 38824 w 44380"/>
                <a:gd name="connsiteY0" fmla="*/ 5569 h 85784"/>
                <a:gd name="connsiteX1" fmla="*/ 33276 w 44380"/>
                <a:gd name="connsiteY1" fmla="*/ 128 h 85784"/>
                <a:gd name="connsiteX2" fmla="*/ 25585 w 44380"/>
                <a:gd name="connsiteY2" fmla="*/ 7720 h 85784"/>
                <a:gd name="connsiteX3" fmla="*/ 31007 w 44380"/>
                <a:gd name="connsiteY3" fmla="*/ 13160 h 85784"/>
                <a:gd name="connsiteX4" fmla="*/ 38824 w 44380"/>
                <a:gd name="connsiteY4" fmla="*/ 5569 h 85784"/>
                <a:gd name="connsiteX5" fmla="*/ 44749 w 44380"/>
                <a:gd name="connsiteY5" fmla="*/ 66301 h 85784"/>
                <a:gd name="connsiteX6" fmla="*/ 42102 w 44380"/>
                <a:gd name="connsiteY6" fmla="*/ 64530 h 85784"/>
                <a:gd name="connsiteX7" fmla="*/ 39076 w 44380"/>
                <a:gd name="connsiteY7" fmla="*/ 67440 h 85784"/>
                <a:gd name="connsiteX8" fmla="*/ 24955 w 44380"/>
                <a:gd name="connsiteY8" fmla="*/ 81610 h 85784"/>
                <a:gd name="connsiteX9" fmla="*/ 21172 w 44380"/>
                <a:gd name="connsiteY9" fmla="*/ 76803 h 85784"/>
                <a:gd name="connsiteX10" fmla="*/ 22811 w 44380"/>
                <a:gd name="connsiteY10" fmla="*/ 70350 h 85784"/>
                <a:gd name="connsiteX11" fmla="*/ 25459 w 44380"/>
                <a:gd name="connsiteY11" fmla="*/ 63517 h 85784"/>
                <a:gd name="connsiteX12" fmla="*/ 32646 w 44380"/>
                <a:gd name="connsiteY12" fmla="*/ 46057 h 85784"/>
                <a:gd name="connsiteX13" fmla="*/ 34411 w 44380"/>
                <a:gd name="connsiteY13" fmla="*/ 39731 h 85784"/>
                <a:gd name="connsiteX14" fmla="*/ 20668 w 44380"/>
                <a:gd name="connsiteY14" fmla="*/ 28596 h 85784"/>
                <a:gd name="connsiteX15" fmla="*/ 369 w 44380"/>
                <a:gd name="connsiteY15" fmla="*/ 48208 h 85784"/>
                <a:gd name="connsiteX16" fmla="*/ 3017 w 44380"/>
                <a:gd name="connsiteY16" fmla="*/ 49979 h 85784"/>
                <a:gd name="connsiteX17" fmla="*/ 5917 w 44380"/>
                <a:gd name="connsiteY17" fmla="*/ 47449 h 85784"/>
                <a:gd name="connsiteX18" fmla="*/ 20164 w 44380"/>
                <a:gd name="connsiteY18" fmla="*/ 32898 h 85784"/>
                <a:gd name="connsiteX19" fmla="*/ 23946 w 44380"/>
                <a:gd name="connsiteY19" fmla="*/ 37706 h 85784"/>
                <a:gd name="connsiteX20" fmla="*/ 23190 w 44380"/>
                <a:gd name="connsiteY20" fmla="*/ 42261 h 85784"/>
                <a:gd name="connsiteX21" fmla="*/ 14868 w 44380"/>
                <a:gd name="connsiteY21" fmla="*/ 62379 h 85784"/>
                <a:gd name="connsiteX22" fmla="*/ 12095 w 44380"/>
                <a:gd name="connsiteY22" fmla="*/ 69084 h 85784"/>
                <a:gd name="connsiteX23" fmla="*/ 10708 w 44380"/>
                <a:gd name="connsiteY23" fmla="*/ 74778 h 85784"/>
                <a:gd name="connsiteX24" fmla="*/ 24450 w 44380"/>
                <a:gd name="connsiteY24" fmla="*/ 85912 h 85784"/>
                <a:gd name="connsiteX25" fmla="*/ 44749 w 44380"/>
                <a:gd name="connsiteY25" fmla="*/ 66301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80" h="85784">
                  <a:moveTo>
                    <a:pt x="38824" y="5569"/>
                  </a:moveTo>
                  <a:cubicBezTo>
                    <a:pt x="38824" y="2532"/>
                    <a:pt x="36554" y="128"/>
                    <a:pt x="33276" y="128"/>
                  </a:cubicBezTo>
                  <a:cubicBezTo>
                    <a:pt x="29746" y="128"/>
                    <a:pt x="25585" y="3544"/>
                    <a:pt x="25585" y="7720"/>
                  </a:cubicBezTo>
                  <a:cubicBezTo>
                    <a:pt x="25585" y="11262"/>
                    <a:pt x="28359" y="13160"/>
                    <a:pt x="31007" y="13160"/>
                  </a:cubicBezTo>
                  <a:cubicBezTo>
                    <a:pt x="35167" y="13160"/>
                    <a:pt x="38824" y="9364"/>
                    <a:pt x="38824" y="5569"/>
                  </a:cubicBezTo>
                  <a:close/>
                  <a:moveTo>
                    <a:pt x="44749" y="66301"/>
                  </a:moveTo>
                  <a:cubicBezTo>
                    <a:pt x="44749" y="64530"/>
                    <a:pt x="42606" y="64530"/>
                    <a:pt x="42102" y="64530"/>
                  </a:cubicBezTo>
                  <a:cubicBezTo>
                    <a:pt x="39958" y="64530"/>
                    <a:pt x="39832" y="65036"/>
                    <a:pt x="39076" y="67440"/>
                  </a:cubicBezTo>
                  <a:cubicBezTo>
                    <a:pt x="36932" y="74399"/>
                    <a:pt x="31259" y="81610"/>
                    <a:pt x="24955" y="81610"/>
                  </a:cubicBezTo>
                  <a:cubicBezTo>
                    <a:pt x="22055" y="81610"/>
                    <a:pt x="21172" y="79586"/>
                    <a:pt x="21172" y="76803"/>
                  </a:cubicBezTo>
                  <a:cubicBezTo>
                    <a:pt x="21172" y="74145"/>
                    <a:pt x="21803" y="72754"/>
                    <a:pt x="22811" y="70350"/>
                  </a:cubicBezTo>
                  <a:cubicBezTo>
                    <a:pt x="23820" y="67819"/>
                    <a:pt x="24829" y="65289"/>
                    <a:pt x="25459" y="63517"/>
                  </a:cubicBezTo>
                  <a:cubicBezTo>
                    <a:pt x="25963" y="62379"/>
                    <a:pt x="30881" y="50612"/>
                    <a:pt x="32646" y="46057"/>
                  </a:cubicBezTo>
                  <a:cubicBezTo>
                    <a:pt x="33654" y="43526"/>
                    <a:pt x="34411" y="41881"/>
                    <a:pt x="34411" y="39731"/>
                  </a:cubicBezTo>
                  <a:cubicBezTo>
                    <a:pt x="34411" y="33657"/>
                    <a:pt x="28611" y="28596"/>
                    <a:pt x="20668" y="28596"/>
                  </a:cubicBezTo>
                  <a:cubicBezTo>
                    <a:pt x="7430" y="28596"/>
                    <a:pt x="369" y="44792"/>
                    <a:pt x="369" y="48208"/>
                  </a:cubicBezTo>
                  <a:cubicBezTo>
                    <a:pt x="369" y="49979"/>
                    <a:pt x="2386" y="49979"/>
                    <a:pt x="3017" y="49979"/>
                  </a:cubicBezTo>
                  <a:cubicBezTo>
                    <a:pt x="5160" y="49979"/>
                    <a:pt x="5286" y="49346"/>
                    <a:pt x="5917" y="47449"/>
                  </a:cubicBezTo>
                  <a:cubicBezTo>
                    <a:pt x="8690" y="38465"/>
                    <a:pt x="14742" y="32898"/>
                    <a:pt x="20164" y="32898"/>
                  </a:cubicBezTo>
                  <a:cubicBezTo>
                    <a:pt x="22559" y="32898"/>
                    <a:pt x="23946" y="34290"/>
                    <a:pt x="23946" y="37706"/>
                  </a:cubicBezTo>
                  <a:cubicBezTo>
                    <a:pt x="23946" y="38212"/>
                    <a:pt x="23946" y="39857"/>
                    <a:pt x="23190" y="42261"/>
                  </a:cubicBezTo>
                  <a:cubicBezTo>
                    <a:pt x="22307" y="44539"/>
                    <a:pt x="16633" y="58077"/>
                    <a:pt x="14868" y="62379"/>
                  </a:cubicBezTo>
                  <a:cubicBezTo>
                    <a:pt x="13986" y="64530"/>
                    <a:pt x="13986" y="64783"/>
                    <a:pt x="12095" y="69084"/>
                  </a:cubicBezTo>
                  <a:cubicBezTo>
                    <a:pt x="11464" y="70856"/>
                    <a:pt x="10708" y="72627"/>
                    <a:pt x="10708" y="74778"/>
                  </a:cubicBezTo>
                  <a:cubicBezTo>
                    <a:pt x="10708" y="81357"/>
                    <a:pt x="16886" y="85912"/>
                    <a:pt x="24450" y="85912"/>
                  </a:cubicBezTo>
                  <a:cubicBezTo>
                    <a:pt x="37689" y="85912"/>
                    <a:pt x="44749" y="69464"/>
                    <a:pt x="44749" y="66301"/>
                  </a:cubicBezTo>
                  <a:close/>
                </a:path>
              </a:pathLst>
            </a:custGeom>
            <a:solidFill>
              <a:srgbClr val="000000"/>
            </a:solidFill>
            <a:ln w="25288"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1CA3A3AE-EF85-3548-094C-3163AFCF7710}"/>
                </a:ext>
              </a:extLst>
            </p:cNvPr>
            <p:cNvSpPr/>
            <p:nvPr>
              <p:custDataLst>
                <p:tags r:id="rId109"/>
              </p:custDataLst>
            </p:nvPr>
          </p:nvSpPr>
          <p:spPr>
            <a:xfrm>
              <a:off x="11955230" y="5708205"/>
              <a:ext cx="59635" cy="110330"/>
            </a:xfrm>
            <a:custGeom>
              <a:avLst/>
              <a:gdLst>
                <a:gd name="connsiteX0" fmla="*/ 60008 w 59635"/>
                <a:gd name="connsiteY0" fmla="*/ 5569 h 110330"/>
                <a:gd name="connsiteX1" fmla="*/ 54460 w 59635"/>
                <a:gd name="connsiteY1" fmla="*/ 128 h 110330"/>
                <a:gd name="connsiteX2" fmla="*/ 46643 w 59635"/>
                <a:gd name="connsiteY2" fmla="*/ 7720 h 110330"/>
                <a:gd name="connsiteX3" fmla="*/ 52191 w 59635"/>
                <a:gd name="connsiteY3" fmla="*/ 13160 h 110330"/>
                <a:gd name="connsiteX4" fmla="*/ 60008 w 59635"/>
                <a:gd name="connsiteY4" fmla="*/ 5569 h 110330"/>
                <a:gd name="connsiteX5" fmla="*/ 32522 w 59635"/>
                <a:gd name="connsiteY5" fmla="*/ 90214 h 110330"/>
                <a:gd name="connsiteX6" fmla="*/ 14493 w 59635"/>
                <a:gd name="connsiteY6" fmla="*/ 106156 h 110330"/>
                <a:gd name="connsiteX7" fmla="*/ 9954 w 59635"/>
                <a:gd name="connsiteY7" fmla="*/ 105524 h 110330"/>
                <a:gd name="connsiteX8" fmla="*/ 13862 w 59635"/>
                <a:gd name="connsiteY8" fmla="*/ 98818 h 110330"/>
                <a:gd name="connsiteX9" fmla="*/ 8189 w 59635"/>
                <a:gd name="connsiteY9" fmla="*/ 93630 h 110330"/>
                <a:gd name="connsiteX10" fmla="*/ 372 w 59635"/>
                <a:gd name="connsiteY10" fmla="*/ 101728 h 110330"/>
                <a:gd name="connsiteX11" fmla="*/ 14619 w 59635"/>
                <a:gd name="connsiteY11" fmla="*/ 110458 h 110330"/>
                <a:gd name="connsiteX12" fmla="*/ 43491 w 59635"/>
                <a:gd name="connsiteY12" fmla="*/ 90341 h 110330"/>
                <a:gd name="connsiteX13" fmla="*/ 54838 w 59635"/>
                <a:gd name="connsiteY13" fmla="*/ 45045 h 110330"/>
                <a:gd name="connsiteX14" fmla="*/ 55469 w 59635"/>
                <a:gd name="connsiteY14" fmla="*/ 40869 h 110330"/>
                <a:gd name="connsiteX15" fmla="*/ 39961 w 59635"/>
                <a:gd name="connsiteY15" fmla="*/ 28596 h 110330"/>
                <a:gd name="connsiteX16" fmla="*/ 15375 w 59635"/>
                <a:gd name="connsiteY16" fmla="*/ 48208 h 110330"/>
                <a:gd name="connsiteX17" fmla="*/ 18023 w 59635"/>
                <a:gd name="connsiteY17" fmla="*/ 49979 h 110330"/>
                <a:gd name="connsiteX18" fmla="*/ 20797 w 59635"/>
                <a:gd name="connsiteY18" fmla="*/ 48208 h 110330"/>
                <a:gd name="connsiteX19" fmla="*/ 39457 w 59635"/>
                <a:gd name="connsiteY19" fmla="*/ 32898 h 110330"/>
                <a:gd name="connsiteX20" fmla="*/ 44752 w 59635"/>
                <a:gd name="connsiteY20" fmla="*/ 39604 h 110330"/>
                <a:gd name="connsiteX21" fmla="*/ 44374 w 59635"/>
                <a:gd name="connsiteY21" fmla="*/ 42894 h 110330"/>
                <a:gd name="connsiteX22" fmla="*/ 32522 w 59635"/>
                <a:gd name="connsiteY22" fmla="*/ 90214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635" h="110330">
                  <a:moveTo>
                    <a:pt x="60008" y="5569"/>
                  </a:moveTo>
                  <a:cubicBezTo>
                    <a:pt x="60008" y="2659"/>
                    <a:pt x="57864" y="128"/>
                    <a:pt x="54460" y="128"/>
                  </a:cubicBezTo>
                  <a:cubicBezTo>
                    <a:pt x="50552" y="128"/>
                    <a:pt x="46643" y="3924"/>
                    <a:pt x="46643" y="7720"/>
                  </a:cubicBezTo>
                  <a:cubicBezTo>
                    <a:pt x="46643" y="10756"/>
                    <a:pt x="49039" y="13160"/>
                    <a:pt x="52191" y="13160"/>
                  </a:cubicBezTo>
                  <a:cubicBezTo>
                    <a:pt x="56477" y="13160"/>
                    <a:pt x="60008" y="9111"/>
                    <a:pt x="60008" y="5569"/>
                  </a:cubicBezTo>
                  <a:close/>
                  <a:moveTo>
                    <a:pt x="32522" y="90214"/>
                  </a:moveTo>
                  <a:cubicBezTo>
                    <a:pt x="30127" y="99830"/>
                    <a:pt x="22184" y="106156"/>
                    <a:pt x="14493" y="106156"/>
                  </a:cubicBezTo>
                  <a:cubicBezTo>
                    <a:pt x="12349" y="106156"/>
                    <a:pt x="10963" y="105777"/>
                    <a:pt x="9954" y="105524"/>
                  </a:cubicBezTo>
                  <a:cubicBezTo>
                    <a:pt x="12980" y="103752"/>
                    <a:pt x="13862" y="100463"/>
                    <a:pt x="13862" y="98818"/>
                  </a:cubicBezTo>
                  <a:cubicBezTo>
                    <a:pt x="13862" y="96667"/>
                    <a:pt x="12349" y="93630"/>
                    <a:pt x="8189" y="93630"/>
                  </a:cubicBezTo>
                  <a:cubicBezTo>
                    <a:pt x="3902" y="93630"/>
                    <a:pt x="372" y="97553"/>
                    <a:pt x="372" y="101728"/>
                  </a:cubicBezTo>
                  <a:cubicBezTo>
                    <a:pt x="372" y="107169"/>
                    <a:pt x="6045" y="110458"/>
                    <a:pt x="14619" y="110458"/>
                  </a:cubicBezTo>
                  <a:cubicBezTo>
                    <a:pt x="23192" y="110458"/>
                    <a:pt x="39583" y="106030"/>
                    <a:pt x="43491" y="90341"/>
                  </a:cubicBezTo>
                  <a:lnTo>
                    <a:pt x="54838" y="45045"/>
                  </a:lnTo>
                  <a:cubicBezTo>
                    <a:pt x="55091" y="43779"/>
                    <a:pt x="55469" y="42641"/>
                    <a:pt x="55469" y="40869"/>
                  </a:cubicBezTo>
                  <a:cubicBezTo>
                    <a:pt x="55469" y="33657"/>
                    <a:pt x="48787" y="28596"/>
                    <a:pt x="39961" y="28596"/>
                  </a:cubicBezTo>
                  <a:cubicBezTo>
                    <a:pt x="24705" y="28596"/>
                    <a:pt x="15375" y="45677"/>
                    <a:pt x="15375" y="48208"/>
                  </a:cubicBezTo>
                  <a:cubicBezTo>
                    <a:pt x="15375" y="49979"/>
                    <a:pt x="17393" y="49979"/>
                    <a:pt x="18023" y="49979"/>
                  </a:cubicBezTo>
                  <a:cubicBezTo>
                    <a:pt x="19914" y="49979"/>
                    <a:pt x="20166" y="49473"/>
                    <a:pt x="20797" y="48208"/>
                  </a:cubicBezTo>
                  <a:cubicBezTo>
                    <a:pt x="26596" y="35808"/>
                    <a:pt x="35170" y="32898"/>
                    <a:pt x="39457" y="32898"/>
                  </a:cubicBezTo>
                  <a:cubicBezTo>
                    <a:pt x="44500" y="32898"/>
                    <a:pt x="44752" y="37453"/>
                    <a:pt x="44752" y="39604"/>
                  </a:cubicBezTo>
                  <a:cubicBezTo>
                    <a:pt x="44752" y="41375"/>
                    <a:pt x="44626" y="41881"/>
                    <a:pt x="44374" y="42894"/>
                  </a:cubicBezTo>
                  <a:lnTo>
                    <a:pt x="32522" y="90214"/>
                  </a:lnTo>
                  <a:close/>
                </a:path>
              </a:pathLst>
            </a:custGeom>
            <a:solidFill>
              <a:srgbClr val="000000"/>
            </a:solidFill>
            <a:ln w="25288" cap="flat">
              <a:noFill/>
              <a:prstDash val="solid"/>
              <a:miter/>
            </a:ln>
          </p:spPr>
          <p:txBody>
            <a:bodyPr rtlCol="0" anchor="ctr"/>
            <a:lstStyle/>
            <a:p>
              <a:endParaRPr lang="en-CN"/>
            </a:p>
          </p:txBody>
        </p:sp>
      </p:grpSp>
    </p:spTree>
    <p:extLst>
      <p:ext uri="{BB962C8B-B14F-4D97-AF65-F5344CB8AC3E}">
        <p14:creationId xmlns:p14="http://schemas.microsoft.com/office/powerpoint/2010/main" val="33788397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3161828"/>
          </a:xfrm>
          <a:prstGeom prst="rect">
            <a:avLst/>
          </a:prstGeom>
          <a:noFill/>
        </p:spPr>
        <p:txBody>
          <a:bodyPr wrap="square">
            <a:spAutoFit/>
          </a:bodyPr>
          <a:lstStyle/>
          <a:p>
            <a:pPr>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开放域事件抽取（</a:t>
            </a:r>
            <a:r>
              <a:rPr lang="en-US" altLang="zh-CN" sz="2000" b="1" dirty="0">
                <a:solidFill>
                  <a:srgbClr val="0070C0"/>
                </a:solidFill>
                <a:latin typeface="Microsoft YaHei" panose="020B0503020204020204" pitchFamily="34" charset="-122"/>
                <a:ea typeface="Microsoft YaHei" panose="020B0503020204020204" pitchFamily="34" charset="-122"/>
              </a:rPr>
              <a:t>Open Domain Event Extraction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其目标是在没有任何预定义域假设的情况下，从非结构化文本中挖掘提取有意义的事件信息。</a:t>
            </a:r>
            <a:endParaRPr lang="en-US" altLang="zh-CN" sz="2000" u="sng"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与限定域事件抽取任务不同，在没有预先定义的事件类型以及对应的事件论元情况下，早期开放域事件抽取目标不是精确地提取事件要素，而是使用聚类、语义分割等方法，</a:t>
            </a:r>
            <a:r>
              <a:rPr lang="zh-CN" altLang="en-US" sz="2000" b="1" dirty="0">
                <a:latin typeface="Microsoft YaHei" panose="020B0503020204020204" pitchFamily="34" charset="-122"/>
                <a:ea typeface="Microsoft YaHei" panose="020B0503020204020204" pitchFamily="34" charset="-122"/>
              </a:rPr>
              <a:t>对文本内容进行分析基础上检测并跟踪事件</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近年来，</a:t>
            </a:r>
            <a:r>
              <a:rPr lang="zh-CN" altLang="en-US" sz="2000" b="1" dirty="0">
                <a:latin typeface="Microsoft YaHei" panose="020B0503020204020204" pitchFamily="34" charset="-122"/>
                <a:ea typeface="Microsoft YaHei" panose="020B0503020204020204" pitchFamily="34" charset="-122"/>
              </a:rPr>
              <a:t>也有一些工作试图给出更细粒度信息</a:t>
            </a:r>
            <a:r>
              <a:rPr lang="zh-CN" altLang="en-US" sz="2000" dirty="0">
                <a:latin typeface="Microsoft YaHei" panose="020B0503020204020204" pitchFamily="34" charset="-122"/>
                <a:ea typeface="Microsoft YaHei" panose="020B0503020204020204" pitchFamily="34" charset="-122"/>
              </a:rPr>
              <a:t>，针对给定的一系列文本内容，输出事件集合，以及每个事件的触发词和对应的事件论元列表。</a:t>
            </a:r>
            <a:endParaRPr lang="zh-CN" altLang="en-US" dirty="0">
              <a:latin typeface="Microsoft YaHei" panose="020B0503020204020204" pitchFamily="34" charset="-122"/>
              <a:ea typeface="Microsoft YaHei" panose="020B0503020204020204" pitchFamily="34" charset="-122"/>
            </a:endParaRP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88</a:t>
            </a:fld>
            <a:endParaRPr lang="zh-CN" altLang="en-US"/>
          </a:p>
        </p:txBody>
      </p:sp>
    </p:spTree>
    <p:extLst>
      <p:ext uri="{BB962C8B-B14F-4D97-AF65-F5344CB8AC3E}">
        <p14:creationId xmlns:p14="http://schemas.microsoft.com/office/powerpoint/2010/main" val="4374905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3315716"/>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基于聚类的开放域事件抽取目标是</a:t>
            </a:r>
            <a:r>
              <a:rPr lang="zh-CN" altLang="en-US" sz="2000" b="1" dirty="0">
                <a:latin typeface="Microsoft YaHei" panose="020B0503020204020204" pitchFamily="34" charset="-122"/>
                <a:ea typeface="Microsoft YaHei" panose="020B0503020204020204" pitchFamily="34" charset="-122"/>
              </a:rPr>
              <a:t>从无结构文本中抽取若干主题的相关内容组成一系列事件</a:t>
            </a:r>
            <a:r>
              <a:rPr lang="zh-CN" altLang="en-US" sz="2000" dirty="0">
                <a:latin typeface="Microsoft YaHei" panose="020B0503020204020204" pitchFamily="34" charset="-122"/>
                <a:ea typeface="Microsoft YaHei" panose="020B0503020204020204" pitchFamily="34" charset="-122"/>
              </a:rPr>
              <a:t>，可以分为两个主要类型：回顾事件抽取（</a:t>
            </a:r>
            <a:r>
              <a:rPr lang="en-US" altLang="zh-CN" sz="2000" dirty="0">
                <a:latin typeface="Microsoft YaHei" panose="020B0503020204020204" pitchFamily="34" charset="-122"/>
                <a:ea typeface="Microsoft YaHei" panose="020B0503020204020204" pitchFamily="34" charset="-122"/>
              </a:rPr>
              <a:t>Retrospective Event Extraction</a:t>
            </a:r>
            <a:r>
              <a:rPr lang="zh-CN" altLang="en-US" sz="2000" dirty="0">
                <a:latin typeface="Microsoft YaHei" panose="020B0503020204020204" pitchFamily="34" charset="-122"/>
                <a:ea typeface="Microsoft YaHei" panose="020B0503020204020204" pitchFamily="34" charset="-122"/>
              </a:rPr>
              <a:t>）和在线事件抽取（</a:t>
            </a:r>
            <a:r>
              <a:rPr lang="en-US" altLang="zh-CN" sz="2000" dirty="0">
                <a:latin typeface="Microsoft YaHei" panose="020B0503020204020204" pitchFamily="34" charset="-122"/>
                <a:ea typeface="Microsoft YaHei" panose="020B0503020204020204" pitchFamily="34" charset="-122"/>
              </a:rPr>
              <a:t>Online Event Extraction</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lvl="1">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回顾事件抽取</a:t>
            </a:r>
            <a:r>
              <a:rPr lang="zh-CN" altLang="en-US" sz="2000" dirty="0">
                <a:latin typeface="Microsoft YaHei" panose="020B0503020204020204" pitchFamily="34" charset="-122"/>
                <a:ea typeface="Microsoft YaHei" panose="020B0503020204020204" pitchFamily="34" charset="-122"/>
              </a:rPr>
              <a:t>是将语料库中的文本内容进行分组，每一组文本被视为一个事件。</a:t>
            </a:r>
            <a:endParaRPr lang="en-US" altLang="zh-CN" sz="2000" dirty="0">
              <a:latin typeface="Microsoft YaHei" panose="020B0503020204020204" pitchFamily="34" charset="-122"/>
              <a:ea typeface="Microsoft YaHei" panose="020B0503020204020204" pitchFamily="34" charset="-122"/>
            </a:endParaRPr>
          </a:p>
          <a:p>
            <a:pPr lvl="1">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在线事件抽取</a:t>
            </a:r>
            <a:r>
              <a:rPr lang="zh-CN" altLang="en-US" sz="2000" dirty="0">
                <a:latin typeface="Microsoft YaHei" panose="020B0503020204020204" pitchFamily="34" charset="-122"/>
                <a:ea typeface="Microsoft YaHei" panose="020B0503020204020204" pitchFamily="34" charset="-122"/>
              </a:rPr>
              <a:t>是在回顾事件抽取的基础之上，对当前时刻给定的文本进行实时处理，判断当前文本是已有事件还是新事件。</a:t>
            </a: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回顾抽取和在线抽取分别采用离线和在线的聚类算法完成。</a:t>
            </a:r>
            <a:endParaRPr lang="zh-CN" altLang="en-US" dirty="0">
              <a:latin typeface="Microsoft YaHei" panose="020B0503020204020204" pitchFamily="34" charset="-122"/>
              <a:ea typeface="Microsoft YaHei" panose="020B0503020204020204" pitchFamily="34" charset="-122"/>
            </a:endParaRP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89</a:t>
            </a:fld>
            <a:endParaRPr lang="zh-CN" altLang="en-US"/>
          </a:p>
        </p:txBody>
      </p:sp>
    </p:spTree>
    <p:extLst>
      <p:ext uri="{BB962C8B-B14F-4D97-AF65-F5344CB8AC3E}">
        <p14:creationId xmlns:p14="http://schemas.microsoft.com/office/powerpoint/2010/main" val="285991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750887" y="2664015"/>
            <a:ext cx="5459908"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grpSp>
        <p:nvGrpSpPr>
          <p:cNvPr id="22" name="组合 7">
            <a:extLst>
              <a:ext uri="{FF2B5EF4-FFF2-40B4-BE49-F238E27FC236}">
                <a16:creationId xmlns:a16="http://schemas.microsoft.com/office/drawing/2014/main" id="{D9043446-0BE7-A608-F488-5254A6A1DE6D}"/>
              </a:ext>
            </a:extLst>
          </p:cNvPr>
          <p:cNvGrpSpPr>
            <a:grpSpLocks/>
          </p:cNvGrpSpPr>
          <p:nvPr/>
        </p:nvGrpSpPr>
        <p:grpSpPr bwMode="auto">
          <a:xfrm>
            <a:off x="2359024" y="2099923"/>
            <a:ext cx="3736976" cy="534629"/>
            <a:chOff x="1129" y="-1"/>
            <a:chExt cx="5407385" cy="535340"/>
          </a:xfrm>
        </p:grpSpPr>
        <p:sp>
          <p:nvSpPr>
            <p:cNvPr id="23" name="矩形 11">
              <a:extLst>
                <a:ext uri="{FF2B5EF4-FFF2-40B4-BE49-F238E27FC236}">
                  <a16:creationId xmlns:a16="http://schemas.microsoft.com/office/drawing/2014/main" id="{7BAD54F0-7EF1-9F72-D2F9-10DFD874B92C}"/>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24" name="Rectangle 6">
              <a:extLst>
                <a:ext uri="{FF2B5EF4-FFF2-40B4-BE49-F238E27FC236}">
                  <a16:creationId xmlns:a16="http://schemas.microsoft.com/office/drawing/2014/main" id="{69001E94-FD4E-A7FD-25D0-C7D1D351E2CC}"/>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信息抽取概述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25" name="组合 8">
            <a:extLst>
              <a:ext uri="{FF2B5EF4-FFF2-40B4-BE49-F238E27FC236}">
                <a16:creationId xmlns:a16="http://schemas.microsoft.com/office/drawing/2014/main" id="{4103C2ED-567C-BFE8-B5AB-D906D3999A6D}"/>
              </a:ext>
            </a:extLst>
          </p:cNvPr>
          <p:cNvGrpSpPr>
            <a:grpSpLocks/>
          </p:cNvGrpSpPr>
          <p:nvPr/>
        </p:nvGrpSpPr>
        <p:grpSpPr bwMode="auto">
          <a:xfrm>
            <a:off x="844548" y="2099924"/>
            <a:ext cx="1328550" cy="488950"/>
            <a:chOff x="0" y="0"/>
            <a:chExt cx="1328685" cy="489600"/>
          </a:xfrm>
        </p:grpSpPr>
        <p:sp>
          <p:nvSpPr>
            <p:cNvPr id="26" name="矩形 9">
              <a:extLst>
                <a:ext uri="{FF2B5EF4-FFF2-40B4-BE49-F238E27FC236}">
                  <a16:creationId xmlns:a16="http://schemas.microsoft.com/office/drawing/2014/main" id="{9DDD2EFE-31A3-90B6-446B-1D5F7864573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文本框 10">
              <a:extLst>
                <a:ext uri="{FF2B5EF4-FFF2-40B4-BE49-F238E27FC236}">
                  <a16:creationId xmlns:a16="http://schemas.microsoft.com/office/drawing/2014/main" id="{E35706C2-F967-B59E-0C2D-C78DB709AF20}"/>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14">
            <a:extLst>
              <a:ext uri="{FF2B5EF4-FFF2-40B4-BE49-F238E27FC236}">
                <a16:creationId xmlns:a16="http://schemas.microsoft.com/office/drawing/2014/main" id="{08EEFEA4-5E22-CD60-C246-266F1E52C90A}"/>
              </a:ext>
            </a:extLst>
          </p:cNvPr>
          <p:cNvGrpSpPr>
            <a:grpSpLocks/>
          </p:cNvGrpSpPr>
          <p:nvPr/>
        </p:nvGrpSpPr>
        <p:grpSpPr bwMode="auto">
          <a:xfrm>
            <a:off x="2362199" y="2797027"/>
            <a:ext cx="3733800" cy="488950"/>
            <a:chOff x="1129" y="0"/>
            <a:chExt cx="5402789" cy="489600"/>
          </a:xfrm>
        </p:grpSpPr>
        <p:sp>
          <p:nvSpPr>
            <p:cNvPr id="29" name="矩形 18">
              <a:extLst>
                <a:ext uri="{FF2B5EF4-FFF2-40B4-BE49-F238E27FC236}">
                  <a16:creationId xmlns:a16="http://schemas.microsoft.com/office/drawing/2014/main" id="{E01C7552-F3ED-B3CC-7867-3FDF68D24458}"/>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0" name="Rectangle 6">
              <a:extLst>
                <a:ext uri="{FF2B5EF4-FFF2-40B4-BE49-F238E27FC236}">
                  <a16:creationId xmlns:a16="http://schemas.microsoft.com/office/drawing/2014/main" id="{4190EE76-775F-ABD5-1402-49E5E6FFCF44}"/>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命名实体识别</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1" name="组合 15">
            <a:extLst>
              <a:ext uri="{FF2B5EF4-FFF2-40B4-BE49-F238E27FC236}">
                <a16:creationId xmlns:a16="http://schemas.microsoft.com/office/drawing/2014/main" id="{D76A9B3D-62D5-3EF4-F422-618F55A8D62B}"/>
              </a:ext>
            </a:extLst>
          </p:cNvPr>
          <p:cNvGrpSpPr>
            <a:grpSpLocks/>
          </p:cNvGrpSpPr>
          <p:nvPr/>
        </p:nvGrpSpPr>
        <p:grpSpPr bwMode="auto">
          <a:xfrm>
            <a:off x="847724" y="2797027"/>
            <a:ext cx="1328550" cy="488950"/>
            <a:chOff x="0" y="0"/>
            <a:chExt cx="1328685" cy="489600"/>
          </a:xfrm>
        </p:grpSpPr>
        <p:sp>
          <p:nvSpPr>
            <p:cNvPr id="32" name="矩形 16">
              <a:extLst>
                <a:ext uri="{FF2B5EF4-FFF2-40B4-BE49-F238E27FC236}">
                  <a16:creationId xmlns:a16="http://schemas.microsoft.com/office/drawing/2014/main" id="{D16EBA66-01BA-891E-0FA3-50B6DC03D0B2}"/>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 name="文本框 17">
              <a:extLst>
                <a:ext uri="{FF2B5EF4-FFF2-40B4-BE49-F238E27FC236}">
                  <a16:creationId xmlns:a16="http://schemas.microsoft.com/office/drawing/2014/main" id="{B68F891F-F31D-09CA-06BF-A751861B7CB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34" name="组合 21">
            <a:extLst>
              <a:ext uri="{FF2B5EF4-FFF2-40B4-BE49-F238E27FC236}">
                <a16:creationId xmlns:a16="http://schemas.microsoft.com/office/drawing/2014/main" id="{C6609680-5EC5-06CF-9A1C-16810D6D1A0B}"/>
              </a:ext>
            </a:extLst>
          </p:cNvPr>
          <p:cNvGrpSpPr>
            <a:grpSpLocks/>
          </p:cNvGrpSpPr>
          <p:nvPr/>
        </p:nvGrpSpPr>
        <p:grpSpPr bwMode="auto">
          <a:xfrm>
            <a:off x="2359024" y="3457427"/>
            <a:ext cx="3733800" cy="488950"/>
            <a:chOff x="1129" y="0"/>
            <a:chExt cx="5402789" cy="489600"/>
          </a:xfrm>
        </p:grpSpPr>
        <p:sp>
          <p:nvSpPr>
            <p:cNvPr id="35" name="矩形 25">
              <a:extLst>
                <a:ext uri="{FF2B5EF4-FFF2-40B4-BE49-F238E27FC236}">
                  <a16:creationId xmlns:a16="http://schemas.microsoft.com/office/drawing/2014/main" id="{1DCE6714-7B7C-0C5C-A0C1-8E1DCBF85C80}"/>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36" name="Rectangle 6">
              <a:extLst>
                <a:ext uri="{FF2B5EF4-FFF2-40B4-BE49-F238E27FC236}">
                  <a16:creationId xmlns:a16="http://schemas.microsoft.com/office/drawing/2014/main" id="{47B5E542-4A27-D93C-7374-902CD19E1F63}"/>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关系抽取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37" name="组合 22">
            <a:extLst>
              <a:ext uri="{FF2B5EF4-FFF2-40B4-BE49-F238E27FC236}">
                <a16:creationId xmlns:a16="http://schemas.microsoft.com/office/drawing/2014/main" id="{667B7187-F764-A684-1A91-D024F7ABADB7}"/>
              </a:ext>
            </a:extLst>
          </p:cNvPr>
          <p:cNvGrpSpPr>
            <a:grpSpLocks/>
          </p:cNvGrpSpPr>
          <p:nvPr/>
        </p:nvGrpSpPr>
        <p:grpSpPr bwMode="auto">
          <a:xfrm>
            <a:off x="844549" y="3457427"/>
            <a:ext cx="1328550" cy="488950"/>
            <a:chOff x="0" y="0"/>
            <a:chExt cx="1328685" cy="489600"/>
          </a:xfrm>
        </p:grpSpPr>
        <p:sp>
          <p:nvSpPr>
            <p:cNvPr id="38" name="矩形 23">
              <a:extLst>
                <a:ext uri="{FF2B5EF4-FFF2-40B4-BE49-F238E27FC236}">
                  <a16:creationId xmlns:a16="http://schemas.microsoft.com/office/drawing/2014/main" id="{CE23945D-9CA1-88D7-A2E0-AAE34188C803}"/>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 name="文本框 24">
              <a:extLst>
                <a:ext uri="{FF2B5EF4-FFF2-40B4-BE49-F238E27FC236}">
                  <a16:creationId xmlns:a16="http://schemas.microsoft.com/office/drawing/2014/main" id="{364ED525-5055-178E-4E6F-9EB97AF8FB24}"/>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40" name="组合 21">
            <a:extLst>
              <a:ext uri="{FF2B5EF4-FFF2-40B4-BE49-F238E27FC236}">
                <a16:creationId xmlns:a16="http://schemas.microsoft.com/office/drawing/2014/main" id="{CE79DD25-0F8C-C262-62AD-AFFE94A10406}"/>
              </a:ext>
            </a:extLst>
          </p:cNvPr>
          <p:cNvGrpSpPr>
            <a:grpSpLocks/>
          </p:cNvGrpSpPr>
          <p:nvPr/>
        </p:nvGrpSpPr>
        <p:grpSpPr bwMode="auto">
          <a:xfrm>
            <a:off x="2359024" y="4117827"/>
            <a:ext cx="3733800" cy="488950"/>
            <a:chOff x="1129" y="0"/>
            <a:chExt cx="5402789" cy="489600"/>
          </a:xfrm>
        </p:grpSpPr>
        <p:sp>
          <p:nvSpPr>
            <p:cNvPr id="41" name="矩形 25">
              <a:extLst>
                <a:ext uri="{FF2B5EF4-FFF2-40B4-BE49-F238E27FC236}">
                  <a16:creationId xmlns:a16="http://schemas.microsoft.com/office/drawing/2014/main" id="{A5490EB0-DB6C-B8AA-BEC0-674CF552F11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42" name="Rectangle 6">
              <a:extLst>
                <a:ext uri="{FF2B5EF4-FFF2-40B4-BE49-F238E27FC236}">
                  <a16:creationId xmlns:a16="http://schemas.microsoft.com/office/drawing/2014/main" id="{FA83CF80-77B3-7281-C988-9B9261BF4B2F}"/>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事件抽取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43" name="组合 22">
            <a:extLst>
              <a:ext uri="{FF2B5EF4-FFF2-40B4-BE49-F238E27FC236}">
                <a16:creationId xmlns:a16="http://schemas.microsoft.com/office/drawing/2014/main" id="{F75B0BA6-2245-63A4-B41E-138694AD935C}"/>
              </a:ext>
            </a:extLst>
          </p:cNvPr>
          <p:cNvGrpSpPr>
            <a:grpSpLocks/>
          </p:cNvGrpSpPr>
          <p:nvPr/>
        </p:nvGrpSpPr>
        <p:grpSpPr bwMode="auto">
          <a:xfrm>
            <a:off x="844549" y="4117827"/>
            <a:ext cx="1328550" cy="488950"/>
            <a:chOff x="0" y="0"/>
            <a:chExt cx="1328685" cy="489600"/>
          </a:xfrm>
        </p:grpSpPr>
        <p:sp>
          <p:nvSpPr>
            <p:cNvPr id="44" name="矩形 23">
              <a:extLst>
                <a:ext uri="{FF2B5EF4-FFF2-40B4-BE49-F238E27FC236}">
                  <a16:creationId xmlns:a16="http://schemas.microsoft.com/office/drawing/2014/main" id="{58AC6BF6-C5DF-7F66-F299-93CE9B554594}"/>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 name="文本框 24">
              <a:extLst>
                <a:ext uri="{FF2B5EF4-FFF2-40B4-BE49-F238E27FC236}">
                  <a16:creationId xmlns:a16="http://schemas.microsoft.com/office/drawing/2014/main" id="{E6918CB4-2B78-E8A1-B425-3FF0A44C4E9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1823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3315716"/>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[373]</a:t>
            </a:r>
            <a:r>
              <a:rPr lang="zh-CN" altLang="en-US" sz="2000" dirty="0">
                <a:latin typeface="Microsoft YaHei" panose="020B0503020204020204" pitchFamily="34" charset="-122"/>
                <a:ea typeface="Microsoft YaHei" panose="020B0503020204020204" pitchFamily="34" charset="-122"/>
              </a:rPr>
              <a:t>提出了一种事件检测和跟踪算法。使用</a:t>
            </a:r>
            <a:r>
              <a:rPr lang="zh-CN" altLang="en-US" sz="2000" b="1" dirty="0">
                <a:latin typeface="Microsoft YaHei" panose="020B0503020204020204" pitchFamily="34" charset="-122"/>
                <a:ea typeface="Microsoft YaHei" panose="020B0503020204020204" pitchFamily="34" charset="-122"/>
              </a:rPr>
              <a:t>基于词袋模型的传统向量空间模型对文档进行表示</a:t>
            </a:r>
            <a:r>
              <a:rPr lang="zh-CN" altLang="en-US" sz="2000" dirty="0">
                <a:latin typeface="Microsoft YaHei" panose="020B0503020204020204" pitchFamily="34" charset="-122"/>
                <a:ea typeface="Microsoft YaHei" panose="020B0503020204020204" pitchFamily="34" charset="-122"/>
              </a:rPr>
              <a:t>。每一篇文档（新闻报道）是通过一个带权重项的向量来表示，在聚类算法中是将所有文档的规范化向量表示用于聚类。文档向量是使用频率（</a:t>
            </a:r>
            <a:r>
              <a:rPr lang="en-US" altLang="zh-CN" sz="2000" dirty="0">
                <a:latin typeface="Microsoft YaHei" panose="020B0503020204020204" pitchFamily="34" charset="-122"/>
                <a:ea typeface="Microsoft YaHei" panose="020B0503020204020204" pitchFamily="34" charset="-122"/>
              </a:rPr>
              <a:t>TF</a:t>
            </a:r>
            <a:r>
              <a:rPr lang="zh-CN" altLang="en-US" sz="2000" dirty="0">
                <a:latin typeface="Microsoft YaHei" panose="020B0503020204020204" pitchFamily="34" charset="-122"/>
                <a:ea typeface="Microsoft YaHei" panose="020B0503020204020204" pitchFamily="34" charset="-122"/>
              </a:rPr>
              <a:t>）和逆文档频率（</a:t>
            </a:r>
            <a:r>
              <a:rPr lang="en-US" altLang="zh-CN" sz="2000" dirty="0">
                <a:latin typeface="Microsoft YaHei" panose="020B0503020204020204" pitchFamily="34" charset="-122"/>
                <a:ea typeface="Microsoft YaHei" panose="020B0503020204020204" pitchFamily="34" charset="-122"/>
              </a:rPr>
              <a:t>IDF</a:t>
            </a:r>
            <a:r>
              <a:rPr lang="zh-CN" altLang="en-US" sz="2000" dirty="0">
                <a:latin typeface="Microsoft YaHei" panose="020B0503020204020204" pitchFamily="34" charset="-122"/>
                <a:ea typeface="Microsoft YaHei" panose="020B0503020204020204" pitchFamily="34" charset="-122"/>
              </a:rPr>
              <a:t>）进行统计加权，并进行适当的标准化，同时只保留每个向量的前</a:t>
            </a:r>
            <a:r>
              <a:rPr lang="en-US" altLang="zh-CN" sz="2000" dirty="0">
                <a:latin typeface="Microsoft YaHei" panose="020B0503020204020204" pitchFamily="34" charset="-122"/>
                <a:ea typeface="Microsoft YaHei" panose="020B0503020204020204" pitchFamily="34" charset="-122"/>
              </a:rPr>
              <a:t>k</a:t>
            </a:r>
            <a:r>
              <a:rPr lang="zh-CN" altLang="en-US" sz="2000" dirty="0">
                <a:latin typeface="Microsoft YaHei" panose="020B0503020204020204" pitchFamily="34" charset="-122"/>
                <a:ea typeface="Microsoft YaHei" panose="020B0503020204020204" pitchFamily="34" charset="-122"/>
              </a:rPr>
              <a:t>项。</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[373]</a:t>
            </a:r>
            <a:r>
              <a:rPr lang="zh-CN" altLang="en-US" sz="2000" dirty="0">
                <a:latin typeface="Microsoft YaHei" panose="020B0503020204020204" pitchFamily="34" charset="-122"/>
                <a:ea typeface="Microsoft YaHei" panose="020B0503020204020204" pitchFamily="34" charset="-122"/>
              </a:rPr>
              <a:t>采用如下两种聚类算法完成回顾抽取和在线抽取：</a:t>
            </a:r>
          </a:p>
          <a:p>
            <a:pPr lvl="1">
              <a:lnSpc>
                <a:spcPct val="130000"/>
              </a:lnSpc>
              <a:spcBef>
                <a:spcPts val="1200"/>
              </a:spcBef>
            </a:pPr>
            <a:r>
              <a:rPr lang="en-US" altLang="zh-CN" dirty="0">
                <a:latin typeface="Microsoft YaHei" panose="020B0503020204020204" pitchFamily="34" charset="-122"/>
                <a:ea typeface="Microsoft YaHei" panose="020B0503020204020204" pitchFamily="34" charset="-122"/>
              </a:rPr>
              <a:t>GAC</a:t>
            </a:r>
            <a:r>
              <a:rPr lang="zh-CN" altLang="en-US"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G</a:t>
            </a:r>
            <a:r>
              <a:rPr lang="en-US" altLang="zh-CN" dirty="0">
                <a:latin typeface="Microsoft YaHei" panose="020B0503020204020204" pitchFamily="34" charset="-122"/>
                <a:ea typeface="Microsoft YaHei" panose="020B0503020204020204" pitchFamily="34" charset="-122"/>
              </a:rPr>
              <a:t>roup-</a:t>
            </a:r>
            <a:r>
              <a:rPr lang="en-US" altLang="zh-CN" b="1" dirty="0">
                <a:latin typeface="Microsoft YaHei" panose="020B0503020204020204" pitchFamily="34" charset="-122"/>
                <a:ea typeface="Microsoft YaHei" panose="020B0503020204020204" pitchFamily="34" charset="-122"/>
              </a:rPr>
              <a:t>A</a:t>
            </a:r>
            <a:r>
              <a:rPr lang="en-US" altLang="zh-CN" dirty="0">
                <a:latin typeface="Microsoft YaHei" panose="020B0503020204020204" pitchFamily="34" charset="-122"/>
                <a:ea typeface="Microsoft YaHei" panose="020B0503020204020204" pitchFamily="34" charset="-122"/>
              </a:rPr>
              <a:t>verage </a:t>
            </a:r>
            <a:r>
              <a:rPr lang="en-US" altLang="zh-CN" b="1" dirty="0">
                <a:latin typeface="Microsoft YaHei" panose="020B0503020204020204" pitchFamily="34" charset="-122"/>
                <a:ea typeface="Microsoft YaHei" panose="020B0503020204020204" pitchFamily="34" charset="-122"/>
              </a:rPr>
              <a:t>C</a:t>
            </a:r>
            <a:r>
              <a:rPr lang="en-US" altLang="zh-CN" dirty="0">
                <a:latin typeface="Microsoft YaHei" panose="020B0503020204020204" pitchFamily="34" charset="-122"/>
                <a:ea typeface="Microsoft YaHei" panose="020B0503020204020204" pitchFamily="34" charset="-122"/>
              </a:rPr>
              <a:t>lustering</a:t>
            </a:r>
            <a:r>
              <a:rPr lang="zh-CN" altLang="en-US" dirty="0">
                <a:latin typeface="Microsoft YaHei" panose="020B0503020204020204" pitchFamily="34" charset="-122"/>
                <a:ea typeface="Microsoft YaHei" panose="020B0503020204020204" pitchFamily="34" charset="-122"/>
              </a:rPr>
              <a:t>）多层次的聚类算法，用于回顾事件抽取。    </a:t>
            </a:r>
          </a:p>
          <a:p>
            <a:pPr lvl="1">
              <a:lnSpc>
                <a:spcPct val="130000"/>
              </a:lnSpc>
              <a:spcBef>
                <a:spcPts val="1200"/>
              </a:spcBef>
            </a:pPr>
            <a:r>
              <a:rPr lang="en-US" altLang="zh-CN" dirty="0">
                <a:latin typeface="Microsoft YaHei" panose="020B0503020204020204" pitchFamily="34" charset="-122"/>
                <a:ea typeface="Microsoft YaHei" panose="020B0503020204020204" pitchFamily="34" charset="-122"/>
              </a:rPr>
              <a:t>INCR</a:t>
            </a:r>
            <a:r>
              <a:rPr lang="zh-CN" altLang="en-US" dirty="0">
                <a:latin typeface="Microsoft YaHei" panose="020B0503020204020204" pitchFamily="34" charset="-122"/>
                <a:ea typeface="Microsoft YaHei" panose="020B0503020204020204" pitchFamily="34" charset="-122"/>
              </a:rPr>
              <a:t>（</a:t>
            </a:r>
            <a:r>
              <a:rPr lang="en-US" altLang="zh-CN" b="1" dirty="0" err="1">
                <a:latin typeface="Microsoft YaHei" panose="020B0503020204020204" pitchFamily="34" charset="-122"/>
                <a:ea typeface="Microsoft YaHei" panose="020B0503020204020204" pitchFamily="34" charset="-122"/>
              </a:rPr>
              <a:t>IN</a:t>
            </a:r>
            <a:r>
              <a:rPr lang="en-US" altLang="zh-CN" dirty="0" err="1">
                <a:latin typeface="Microsoft YaHei" panose="020B0503020204020204" pitchFamily="34" charset="-122"/>
                <a:ea typeface="Microsoft YaHei" panose="020B0503020204020204" pitchFamily="34" charset="-122"/>
              </a:rPr>
              <a:t>cremental</a:t>
            </a:r>
            <a:r>
              <a:rPr lang="en-US" altLang="zh-CN" dirty="0">
                <a:latin typeface="Microsoft YaHei" panose="020B0503020204020204" pitchFamily="34" charset="-122"/>
                <a:ea typeface="Microsoft YaHei" panose="020B0503020204020204" pitchFamily="34" charset="-122"/>
              </a:rPr>
              <a:t> </a:t>
            </a:r>
            <a:r>
              <a:rPr lang="en-US" altLang="zh-CN" b="1" dirty="0" err="1">
                <a:latin typeface="Microsoft YaHei" panose="020B0503020204020204" pitchFamily="34" charset="-122"/>
                <a:ea typeface="Microsoft YaHei" panose="020B0503020204020204" pitchFamily="34" charset="-122"/>
              </a:rPr>
              <a:t>C</a:t>
            </a:r>
            <a:r>
              <a:rPr lang="en-US" altLang="zh-CN" dirty="0" err="1">
                <a:latin typeface="Microsoft YaHei" panose="020B0503020204020204" pitchFamily="34" charset="-122"/>
                <a:ea typeface="Microsoft YaHei" panose="020B0503020204020204" pitchFamily="34" charset="-122"/>
              </a:rPr>
              <a:t>luste</a:t>
            </a:r>
            <a:r>
              <a:rPr lang="en-US" altLang="zh-CN" b="1" dirty="0" err="1">
                <a:latin typeface="Microsoft YaHei" panose="020B0503020204020204" pitchFamily="34" charset="-122"/>
                <a:ea typeface="Microsoft YaHei" panose="020B0503020204020204" pitchFamily="34" charset="-122"/>
              </a:rPr>
              <a:t>R</a:t>
            </a:r>
            <a:r>
              <a:rPr lang="en-US" altLang="zh-CN" dirty="0" err="1">
                <a:latin typeface="Microsoft YaHei" panose="020B0503020204020204" pitchFamily="34" charset="-122"/>
                <a:ea typeface="Microsoft YaHei" panose="020B0503020204020204" pitchFamily="34" charset="-122"/>
              </a:rPr>
              <a:t>ing</a:t>
            </a:r>
            <a:r>
              <a:rPr lang="zh-CN" altLang="en-US" dirty="0">
                <a:latin typeface="Microsoft YaHei" panose="020B0503020204020204" pitchFamily="34" charset="-122"/>
                <a:ea typeface="Microsoft YaHei" panose="020B0503020204020204" pitchFamily="34" charset="-122"/>
              </a:rPr>
              <a:t>）增量聚类算法，适用于回顾抽取和在线抽取。</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90</a:t>
            </a:fld>
            <a:endParaRPr lang="zh-CN" altLang="en-US"/>
          </a:p>
        </p:txBody>
      </p:sp>
    </p:spTree>
    <p:extLst>
      <p:ext uri="{BB962C8B-B14F-4D97-AF65-F5344CB8AC3E}">
        <p14:creationId xmlns:p14="http://schemas.microsoft.com/office/powerpoint/2010/main" val="39122110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3273525"/>
          </a:xfrm>
          <a:prstGeom prst="rect">
            <a:avLst/>
          </a:prstGeom>
          <a:noFill/>
        </p:spPr>
        <p:txBody>
          <a:bodyPr wrap="square">
            <a:spAutoFit/>
          </a:bodyPr>
          <a:lstStyle/>
          <a:p>
            <a:pPr>
              <a:lnSpc>
                <a:spcPct val="130000"/>
              </a:lnSpc>
              <a:spcBef>
                <a:spcPts val="1200"/>
              </a:spcBef>
            </a:pPr>
            <a:r>
              <a:rPr lang="en-US" altLang="zh-CN" sz="2000" b="1" dirty="0">
                <a:latin typeface="Microsoft YaHei" panose="020B0503020204020204" pitchFamily="34" charset="-122"/>
                <a:ea typeface="Microsoft YaHei" panose="020B0503020204020204" pitchFamily="34" charset="-122"/>
              </a:rPr>
              <a:t>GAC</a:t>
            </a:r>
            <a:r>
              <a:rPr lang="zh-CN" altLang="en-US" sz="2000" b="1" dirty="0">
                <a:latin typeface="Microsoft YaHei" panose="020B0503020204020204" pitchFamily="34" charset="-122"/>
                <a:ea typeface="Microsoft YaHei" panose="020B0503020204020204" pitchFamily="34" charset="-122"/>
              </a:rPr>
              <a:t>聚类算法</a:t>
            </a:r>
            <a:r>
              <a:rPr lang="zh-CN" altLang="en-US" sz="2000" dirty="0">
                <a:latin typeface="Microsoft YaHei" panose="020B0503020204020204" pitchFamily="34" charset="-122"/>
                <a:ea typeface="Microsoft YaHei" panose="020B0503020204020204" pitchFamily="34" charset="-122"/>
              </a:rPr>
              <a:t>采用</a:t>
            </a:r>
            <a:r>
              <a:rPr lang="zh-CN" altLang="en-US" sz="2000" b="1" dirty="0">
                <a:latin typeface="Microsoft YaHei" panose="020B0503020204020204" pitchFamily="34" charset="-122"/>
                <a:ea typeface="Microsoft YaHei" panose="020B0503020204020204" pitchFamily="34" charset="-122"/>
              </a:rPr>
              <a:t>自底向上的贪心并结合分而治之的策略</a:t>
            </a:r>
            <a:r>
              <a:rPr lang="zh-CN" altLang="en-US" sz="2000" dirty="0">
                <a:latin typeface="Microsoft YaHei" panose="020B0503020204020204" pitchFamily="34" charset="-122"/>
                <a:ea typeface="Microsoft YaHei" panose="020B0503020204020204" pitchFamily="34" charset="-122"/>
              </a:rPr>
              <a:t>，其目标是最大化聚类结果中每对文档之间的平均相似度。</a:t>
            </a:r>
            <a:r>
              <a:rPr lang="en-US" altLang="zh-CN" sz="2000" dirty="0">
                <a:latin typeface="Microsoft YaHei" panose="020B0503020204020204" pitchFamily="34" charset="-122"/>
                <a:ea typeface="Microsoft YaHei" panose="020B0503020204020204" pitchFamily="34" charset="-122"/>
              </a:rPr>
              <a:t>GAC</a:t>
            </a:r>
            <a:r>
              <a:rPr lang="zh-CN" altLang="en-US" sz="2000" dirty="0">
                <a:latin typeface="Microsoft YaHei" panose="020B0503020204020204" pitchFamily="34" charset="-122"/>
                <a:ea typeface="Microsoft YaHei" panose="020B0503020204020204" pitchFamily="34" charset="-122"/>
              </a:rPr>
              <a:t>算法的基本流程是：</a:t>
            </a:r>
            <a:endParaRPr lang="en-US" altLang="zh-CN" sz="2000" dirty="0">
              <a:latin typeface="Microsoft YaHei" panose="020B0503020204020204" pitchFamily="34" charset="-122"/>
              <a:ea typeface="Microsoft YaHei" panose="020B0503020204020204" pitchFamily="34" charset="-122"/>
            </a:endParaRPr>
          </a:p>
          <a:p>
            <a:pPr marL="914400" lvl="1" indent="-457200">
              <a:lnSpc>
                <a:spcPct val="130000"/>
              </a:lnSpc>
              <a:spcBef>
                <a:spcPts val="1200"/>
              </a:spcBef>
              <a:buAutoNum type="arabicParenBoth"/>
            </a:pPr>
            <a:r>
              <a:rPr lang="zh-CN" altLang="en-US" dirty="0">
                <a:latin typeface="Microsoft YaHei" panose="020B0503020204020204" pitchFamily="34" charset="-122"/>
                <a:ea typeface="Microsoft YaHei" panose="020B0503020204020204" pitchFamily="34" charset="-122"/>
              </a:rPr>
              <a:t>将文档集合中的每个文档都作为一个单独的事件类；</a:t>
            </a:r>
            <a:endParaRPr lang="en-US" altLang="zh-CN" dirty="0">
              <a:latin typeface="Microsoft YaHei" panose="020B0503020204020204" pitchFamily="34" charset="-122"/>
              <a:ea typeface="Microsoft YaHei" panose="020B0503020204020204" pitchFamily="34" charset="-122"/>
            </a:endParaRPr>
          </a:p>
          <a:p>
            <a:pPr marL="914400" lvl="1" indent="-457200">
              <a:lnSpc>
                <a:spcPct val="130000"/>
              </a:lnSpc>
              <a:spcBef>
                <a:spcPts val="1200"/>
              </a:spcBef>
              <a:buAutoNum type="arabicParenBoth"/>
            </a:pPr>
            <a:r>
              <a:rPr lang="zh-CN" altLang="en-US" dirty="0">
                <a:latin typeface="Microsoft YaHei" panose="020B0503020204020204" pitchFamily="34" charset="-122"/>
                <a:ea typeface="Microsoft YaHei" panose="020B0503020204020204" pitchFamily="34" charset="-122"/>
              </a:rPr>
              <a:t>将当前事件类簇集合中的事件类按顺序连续并且不重叠地划分到</a:t>
            </a:r>
            <a:r>
              <a:rPr lang="en-US" altLang="zh-CN" dirty="0">
                <a:latin typeface="Microsoft YaHei" panose="020B0503020204020204" pitchFamily="34" charset="-122"/>
                <a:ea typeface="Microsoft YaHei" panose="020B0503020204020204" pitchFamily="34" charset="-122"/>
              </a:rPr>
              <a:t>m</a:t>
            </a:r>
            <a:r>
              <a:rPr lang="zh-CN" altLang="en-US" dirty="0">
                <a:latin typeface="Microsoft YaHei" panose="020B0503020204020204" pitchFamily="34" charset="-122"/>
                <a:ea typeface="Microsoft YaHei" panose="020B0503020204020204" pitchFamily="34" charset="-122"/>
              </a:rPr>
              <a:t>个组中；</a:t>
            </a:r>
            <a:endParaRPr lang="en-US" altLang="zh-CN" dirty="0">
              <a:latin typeface="Microsoft YaHei" panose="020B0503020204020204" pitchFamily="34" charset="-122"/>
              <a:ea typeface="Microsoft YaHei" panose="020B0503020204020204" pitchFamily="34" charset="-122"/>
            </a:endParaRPr>
          </a:p>
          <a:p>
            <a:pPr marL="914400" lvl="1" indent="-457200">
              <a:lnSpc>
                <a:spcPct val="130000"/>
              </a:lnSpc>
              <a:spcBef>
                <a:spcPts val="1200"/>
              </a:spcBef>
              <a:buAutoNum type="arabicParenBoth"/>
            </a:pPr>
            <a:r>
              <a:rPr lang="zh-CN" altLang="en-US" dirty="0">
                <a:latin typeface="Microsoft YaHei" panose="020B0503020204020204" pitchFamily="34" charset="-122"/>
                <a:ea typeface="Microsoft YaHei" panose="020B0503020204020204" pitchFamily="34" charset="-122"/>
              </a:rPr>
              <a:t>每个组内部进行局部聚类，重复地合并组中的</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个最相似的事件类，直到桶中类数量减少的比例达到预设的阈值</a:t>
            </a:r>
            <a:r>
              <a:rPr lang="en-US" altLang="zh-CN" dirty="0">
                <a:latin typeface="Microsoft YaHei" panose="020B0503020204020204" pitchFamily="34" charset="-122"/>
                <a:ea typeface="Microsoft YaHei" panose="020B0503020204020204" pitchFamily="34" charset="-122"/>
              </a:rPr>
              <a:t>p</a:t>
            </a:r>
            <a:r>
              <a:rPr lang="zh-CN" altLang="en-US" dirty="0">
                <a:latin typeface="Microsoft YaHei" panose="020B0503020204020204" pitchFamily="34" charset="-122"/>
                <a:ea typeface="Microsoft YaHei" panose="020B0503020204020204" pitchFamily="34" charset="-122"/>
              </a:rPr>
              <a:t>，或者任意</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个类之间的相似度值均低于预设阈值</a:t>
            </a:r>
            <a:r>
              <a:rPr lang="en-US" altLang="zh-CN"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为止；</a:t>
            </a:r>
            <a:endParaRPr lang="en-US" altLang="zh-CN" dirty="0">
              <a:latin typeface="Microsoft YaHei" panose="020B0503020204020204" pitchFamily="34" charset="-122"/>
              <a:ea typeface="Microsoft YaHei" panose="020B0503020204020204" pitchFamily="34" charset="-122"/>
            </a:endParaRPr>
          </a:p>
          <a:p>
            <a:pPr marL="914400" lvl="1" indent="-457200">
              <a:lnSpc>
                <a:spcPct val="130000"/>
              </a:lnSpc>
              <a:spcBef>
                <a:spcPts val="1200"/>
              </a:spcBef>
              <a:buAutoNum type="arabicParenBoth"/>
            </a:pPr>
            <a:r>
              <a:rPr lang="zh-CN" altLang="en-US" dirty="0">
                <a:latin typeface="Microsoft YaHei" panose="020B0503020204020204" pitchFamily="34" charset="-122"/>
                <a:ea typeface="Microsoft YaHei" panose="020B0503020204020204" pitchFamily="34" charset="-122"/>
              </a:rPr>
              <a:t>将组之间的边界去除，并重复步骤</a:t>
            </a:r>
            <a:r>
              <a:rPr lang="en-US" altLang="zh-CN" dirty="0">
                <a:latin typeface="Microsoft YaHei" panose="020B0503020204020204" pitchFamily="34" charset="-122"/>
                <a:ea typeface="Microsoft YaHei" panose="020B0503020204020204" pitchFamily="34" charset="-122"/>
              </a:rPr>
              <a:t>(2)-(4)</a:t>
            </a:r>
            <a:r>
              <a:rPr lang="zh-CN" altLang="en-US" dirty="0">
                <a:latin typeface="Microsoft YaHei" panose="020B0503020204020204" pitchFamily="34" charset="-122"/>
                <a:ea typeface="Microsoft YaHei" panose="020B0503020204020204" pitchFamily="34" charset="-122"/>
              </a:rPr>
              <a:t>，直到最顶层的事件类数目达到了一个预定的数值为止。</a:t>
            </a:r>
            <a:endParaRPr lang="zh-CN" altLang="en-US" sz="1600" dirty="0">
              <a:latin typeface="Microsoft YaHei" panose="020B0503020204020204" pitchFamily="34" charset="-122"/>
              <a:ea typeface="Microsoft YaHei" panose="020B0503020204020204" pitchFamily="34" charset="-122"/>
            </a:endParaRP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91</a:t>
            </a:fld>
            <a:endParaRPr lang="zh-CN" altLang="en-US"/>
          </a:p>
        </p:txBody>
      </p:sp>
    </p:spTree>
    <p:extLst>
      <p:ext uri="{BB962C8B-B14F-4D97-AF65-F5344CB8AC3E}">
        <p14:creationId xmlns:p14="http://schemas.microsoft.com/office/powerpoint/2010/main" val="2185157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4669933"/>
          </a:xfrm>
          <a:prstGeom prst="rect">
            <a:avLst/>
          </a:prstGeom>
          <a:noFill/>
        </p:spPr>
        <p:txBody>
          <a:bodyPr wrap="square">
            <a:spAutoFit/>
          </a:bodyPr>
          <a:lstStyle/>
          <a:p>
            <a:pPr>
              <a:lnSpc>
                <a:spcPct val="130000"/>
              </a:lnSpc>
              <a:spcBef>
                <a:spcPts val="1200"/>
              </a:spcBef>
            </a:pPr>
            <a:r>
              <a:rPr lang="en-US" altLang="zh-CN" sz="2000" b="1" dirty="0">
                <a:latin typeface="Microsoft YaHei" panose="020B0503020204020204" pitchFamily="34" charset="-122"/>
                <a:ea typeface="Microsoft YaHei" panose="020B0503020204020204" pitchFamily="34" charset="-122"/>
              </a:rPr>
              <a:t>INCR</a:t>
            </a:r>
            <a:r>
              <a:rPr lang="zh-CN" altLang="en-US" sz="2000" b="1" dirty="0">
                <a:latin typeface="Microsoft YaHei" panose="020B0503020204020204" pitchFamily="34" charset="-122"/>
                <a:ea typeface="Microsoft YaHei" panose="020B0503020204020204" pitchFamily="34" charset="-122"/>
              </a:rPr>
              <a:t>聚类算法</a:t>
            </a:r>
            <a:r>
              <a:rPr lang="zh-CN" altLang="en-US" sz="2000" dirty="0">
                <a:latin typeface="Microsoft YaHei" panose="020B0503020204020204" pitchFamily="34" charset="-122"/>
                <a:ea typeface="Microsoft YaHei" panose="020B0503020204020204" pitchFamily="34" charset="-122"/>
              </a:rPr>
              <a:t>则</a:t>
            </a:r>
            <a:r>
              <a:rPr lang="zh-CN" altLang="en-US" sz="2000" u="sng" dirty="0">
                <a:latin typeface="Microsoft YaHei" panose="020B0503020204020204" pitchFamily="34" charset="-122"/>
                <a:ea typeface="Microsoft YaHei" panose="020B0503020204020204" pitchFamily="34" charset="-122"/>
              </a:rPr>
              <a:t>依次处理输入文本，然后依次扩大聚类的集合</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如果当前文档与某个事件类的中心之间的相似度高于预先选择的阈值，则新的文本会被加入到已经生成的相似度最高的事件类中；否则，该文档将被视为新事件类。</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除此之外，还引入“新事件”和“旧事件”标签，通过该标签可以判断当前新闻是否是该时间点的新型事件。</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通过调整阈值，也可以得到不同粒度级别的集合。还可以额外利用输入数据的动态特性和事件的时间属性这两项信息，以达到提升算法效果的目的。</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对于在线抽取算法，</a:t>
            </a:r>
            <a:r>
              <a:rPr lang="zh-CN" altLang="en-US" sz="2000" b="1" dirty="0">
                <a:latin typeface="Microsoft YaHei" panose="020B0503020204020204" pitchFamily="34" charset="-122"/>
                <a:ea typeface="Microsoft YaHei" panose="020B0503020204020204" pitchFamily="34" charset="-122"/>
              </a:rPr>
              <a:t>时间窗口的引入能够限制前</a:t>
            </a:r>
            <a:r>
              <a:rPr lang="en-US" altLang="zh-CN" sz="2000" b="1" dirty="0">
                <a:latin typeface="Microsoft YaHei" panose="020B0503020204020204" pitchFamily="34" charset="-122"/>
                <a:ea typeface="Microsoft YaHei" panose="020B0503020204020204" pitchFamily="34" charset="-122"/>
              </a:rPr>
              <a:t>m</a:t>
            </a:r>
            <a:r>
              <a:rPr lang="zh-CN" altLang="en-US" sz="2000" b="1" dirty="0">
                <a:latin typeface="Microsoft YaHei" panose="020B0503020204020204" pitchFamily="34" charset="-122"/>
                <a:ea typeface="Microsoft YaHei" panose="020B0503020204020204" pitchFamily="34" charset="-122"/>
              </a:rPr>
              <a:t>个新闻事件文档</a:t>
            </a:r>
            <a:r>
              <a:rPr lang="zh-CN" altLang="en-US" sz="2000" dirty="0">
                <a:latin typeface="Microsoft YaHei" panose="020B0503020204020204" pitchFamily="34" charset="-122"/>
                <a:ea typeface="Microsoft YaHei" panose="020B0503020204020204" pitchFamily="34" charset="-122"/>
              </a:rPr>
              <a:t>。对于按照序列依次处理的现有文档，每个在时间窗口文档相似度得分都会被计算，如果在窗口中相似度得分低于一个预定的阈值，那么将一个“新事件”的标签赋予给这个新闻文档。</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基于聚类的开放域事件抽取方法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92</a:t>
            </a:fld>
            <a:endParaRPr lang="zh-CN" altLang="en-US"/>
          </a:p>
        </p:txBody>
      </p:sp>
    </p:spTree>
    <p:extLst>
      <p:ext uri="{BB962C8B-B14F-4D97-AF65-F5344CB8AC3E}">
        <p14:creationId xmlns:p14="http://schemas.microsoft.com/office/powerpoint/2010/main" val="38683411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3069495"/>
          </a:xfrm>
          <a:prstGeom prst="rect">
            <a:avLst/>
          </a:prstGeom>
          <a:noFill/>
        </p:spPr>
        <p:txBody>
          <a:bodyPr wrap="square">
            <a:spAutoFit/>
          </a:bodyPr>
          <a:lstStyle/>
          <a:p>
            <a:pPr>
              <a:lnSpc>
                <a:spcPct val="130000"/>
              </a:lnSpc>
              <a:spcBef>
                <a:spcPts val="1200"/>
              </a:spcBef>
            </a:pPr>
            <a:r>
              <a:rPr lang="en-US" altLang="zh-CN" sz="2000" b="1" dirty="0">
                <a:latin typeface="Microsoft YaHei" panose="020B0503020204020204" pitchFamily="34" charset="-122"/>
                <a:ea typeface="Microsoft YaHei" panose="020B0503020204020204" pitchFamily="34" charset="-122"/>
              </a:rPr>
              <a:t>ODEE</a:t>
            </a:r>
            <a:r>
              <a:rPr lang="zh-CN" altLang="en-US" sz="2000" b="1" dirty="0">
                <a:latin typeface="Microsoft YaHei" panose="020B0503020204020204" pitchFamily="34" charset="-122"/>
                <a:ea typeface="Microsoft YaHei" panose="020B0503020204020204" pitchFamily="34" charset="-122"/>
              </a:rPr>
              <a:t>是一种神经网络隐变量的无监督生成模型</a:t>
            </a:r>
            <a:r>
              <a:rPr lang="zh-CN" altLang="en-US" sz="2000" dirty="0">
                <a:latin typeface="Microsoft YaHei" panose="020B0503020204020204" pitchFamily="34" charset="-122"/>
                <a:ea typeface="Microsoft YaHei" panose="020B0503020204020204" pitchFamily="34" charset="-122"/>
              </a:rPr>
              <a:t>，用于新闻文本的事件抽取。</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输入为一个新闻集合（包含相同事件的报道）</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输出为一系列事件，每个事件都包含一个触发词和一个该事件模式的事件论元列表。</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该模型提取无约束的事件类型，并从新闻集合中归纳出通用的事件模式，每个新闻集合都有一个来自全局参数化正态分布的隐事件类型向量，以及实体的文本冗余特征。</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针对开放域事件抽取任务，该方法提出了三个神经隐变量模型。</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基于神经隐变量的开放域事件抽取方法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93</a:t>
            </a:fld>
            <a:endParaRPr lang="zh-CN" altLang="en-US"/>
          </a:p>
        </p:txBody>
      </p:sp>
    </p:spTree>
    <p:extLst>
      <p:ext uri="{BB962C8B-B14F-4D97-AF65-F5344CB8AC3E}">
        <p14:creationId xmlns:p14="http://schemas.microsoft.com/office/powerpoint/2010/main" val="3380938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85350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模型中</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表示槽位数，</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表示实体数，</a:t>
            </a:r>
            <a:r>
              <a:rPr lang="en-US" altLang="zh-CN" sz="2000" dirty="0">
                <a:latin typeface="Microsoft YaHei" panose="020B0503020204020204" pitchFamily="34" charset="-122"/>
                <a:ea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rPr>
              <a:t>表示新闻集合数，</a:t>
            </a:r>
            <a:r>
              <a:rPr lang="en-US" altLang="zh-CN"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表示中心词汇量，灰色圆圈是可观测变量，白色圆圈是隐变量。</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基于神经隐变量的开放域事件抽取方法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94</a:t>
            </a:fld>
            <a:endParaRPr lang="zh-CN" altLang="en-US"/>
          </a:p>
        </p:txBody>
      </p:sp>
      <p:pic>
        <p:nvPicPr>
          <p:cNvPr id="4" name="Picture 3">
            <a:extLst>
              <a:ext uri="{FF2B5EF4-FFF2-40B4-BE49-F238E27FC236}">
                <a16:creationId xmlns:a16="http://schemas.microsoft.com/office/drawing/2014/main" id="{FD6963A6-1B69-2EA3-290F-D40CC490C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263" y="2254828"/>
            <a:ext cx="7469624" cy="3504705"/>
          </a:xfrm>
          <a:prstGeom prst="rect">
            <a:avLst/>
          </a:prstGeom>
        </p:spPr>
      </p:pic>
    </p:spTree>
    <p:extLst>
      <p:ext uri="{BB962C8B-B14F-4D97-AF65-F5344CB8AC3E}">
        <p14:creationId xmlns:p14="http://schemas.microsoft.com/office/powerpoint/2010/main" val="27857299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3635804"/>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最终新闻集合</a:t>
            </a:r>
            <a:r>
              <a:rPr lang="en-US" altLang="zh-CN" sz="2000" dirty="0">
                <a:latin typeface="Microsoft YaHei" panose="020B0503020204020204" pitchFamily="34" charset="-122"/>
                <a:ea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rPr>
              <a:t>组合成事件进行最终输出，还需要找到每个实体对应槽值的谓词。 </a:t>
            </a:r>
            <a:r>
              <a:rPr lang="en-US" altLang="zh-CN" sz="2000" dirty="0">
                <a:latin typeface="Microsoft YaHei" panose="020B0503020204020204" pitchFamily="34" charset="-122"/>
                <a:ea typeface="Microsoft YaHei" panose="020B0503020204020204" pitchFamily="34" charset="-122"/>
              </a:rPr>
              <a:t>ODEE-FER</a:t>
            </a: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Stanford Dependency Parser</a:t>
            </a:r>
            <a:r>
              <a:rPr lang="zh-CN" altLang="en-US" sz="2000" dirty="0">
                <a:latin typeface="Microsoft YaHei" panose="020B0503020204020204" pitchFamily="34" charset="-122"/>
                <a:ea typeface="Microsoft YaHei" panose="020B0503020204020204" pitchFamily="34" charset="-122"/>
              </a:rPr>
              <a:t>生成的词性标签和句法解析树，根据如下规则提取每个实体提及的中心词的谓词：</a:t>
            </a:r>
            <a:endParaRPr lang="en-US" altLang="zh-CN" sz="2000" dirty="0">
              <a:latin typeface="Microsoft YaHei" panose="020B0503020204020204" pitchFamily="34" charset="-122"/>
              <a:ea typeface="Microsoft YaHei" panose="020B0503020204020204" pitchFamily="34" charset="-122"/>
            </a:endParaRPr>
          </a:p>
          <a:p>
            <a:pPr marL="914400" lvl="1" indent="-457200">
              <a:lnSpc>
                <a:spcPct val="130000"/>
              </a:lnSpc>
              <a:spcBef>
                <a:spcPts val="1200"/>
              </a:spcBef>
              <a:buAutoNum type="arabicParenBoth"/>
            </a:pPr>
            <a:r>
              <a:rPr lang="zh-CN" altLang="en-US" dirty="0">
                <a:latin typeface="Microsoft YaHei" panose="020B0503020204020204" pitchFamily="34" charset="-122"/>
                <a:ea typeface="Microsoft YaHei" panose="020B0503020204020204" pitchFamily="34" charset="-122"/>
              </a:rPr>
              <a:t>如果一个中心词的支配者是</a:t>
            </a:r>
            <a:r>
              <a:rPr lang="en-US" altLang="zh-CN" dirty="0">
                <a:latin typeface="Microsoft YaHei" panose="020B0503020204020204" pitchFamily="34" charset="-122"/>
                <a:ea typeface="Microsoft YaHei" panose="020B0503020204020204" pitchFamily="34" charset="-122"/>
              </a:rPr>
              <a:t>VB</a:t>
            </a:r>
            <a:r>
              <a:rPr lang="zh-CN" altLang="en-US" dirty="0">
                <a:latin typeface="Microsoft YaHei" panose="020B0503020204020204" pitchFamily="34" charset="-122"/>
                <a:ea typeface="Microsoft YaHei" panose="020B0503020204020204" pitchFamily="34" charset="-122"/>
              </a:rPr>
              <a:t>； </a:t>
            </a:r>
            <a:endParaRPr lang="en-US" altLang="zh-CN" dirty="0">
              <a:latin typeface="Microsoft YaHei" panose="020B0503020204020204" pitchFamily="34" charset="-122"/>
              <a:ea typeface="Microsoft YaHei" panose="020B0503020204020204" pitchFamily="34" charset="-122"/>
            </a:endParaRPr>
          </a:p>
          <a:p>
            <a:pPr marL="914400" lvl="1" indent="-457200">
              <a:lnSpc>
                <a:spcPct val="130000"/>
              </a:lnSpc>
              <a:spcBef>
                <a:spcPts val="1200"/>
              </a:spcBef>
              <a:buAutoNum type="arabicParenBoth"/>
            </a:pPr>
            <a:r>
              <a:rPr lang="zh-CN" altLang="en-US" dirty="0">
                <a:latin typeface="Microsoft YaHei" panose="020B0503020204020204" pitchFamily="34" charset="-122"/>
                <a:ea typeface="Microsoft YaHei" panose="020B0503020204020204" pitchFamily="34" charset="-122"/>
              </a:rPr>
              <a:t>如果一个中心词的支配者是</a:t>
            </a:r>
            <a:r>
              <a:rPr lang="en-US" altLang="zh-CN" dirty="0">
                <a:latin typeface="Microsoft YaHei" panose="020B0503020204020204" pitchFamily="34" charset="-122"/>
                <a:ea typeface="Microsoft YaHei" panose="020B0503020204020204" pitchFamily="34" charset="-122"/>
              </a:rPr>
              <a:t>NN</a:t>
            </a:r>
            <a:r>
              <a:rPr lang="zh-CN" altLang="en-US" dirty="0">
                <a:latin typeface="Microsoft YaHei" panose="020B0503020204020204" pitchFamily="34" charset="-122"/>
                <a:ea typeface="Microsoft YaHei" panose="020B0503020204020204" pitchFamily="34" charset="-122"/>
              </a:rPr>
              <a:t>并且属于</a:t>
            </a:r>
            <a:r>
              <a:rPr lang="en-US" altLang="zh-CN" dirty="0">
                <a:latin typeface="Microsoft YaHei" panose="020B0503020204020204" pitchFamily="34" charset="-122"/>
                <a:ea typeface="Microsoft YaHei" panose="020B0503020204020204" pitchFamily="34" charset="-122"/>
              </a:rPr>
              <a:t>WordNet</a:t>
            </a:r>
            <a:r>
              <a:rPr lang="zh-CN" altLang="en-US" dirty="0">
                <a:latin typeface="Microsoft YaHei" panose="020B0503020204020204" pitchFamily="34" charset="-122"/>
                <a:ea typeface="Microsoft YaHei" panose="020B0503020204020204" pitchFamily="34" charset="-122"/>
              </a:rPr>
              <a:t>的</a:t>
            </a:r>
            <a:r>
              <a:rPr lang="en-US" altLang="zh-CN" dirty="0" err="1">
                <a:latin typeface="Microsoft YaHei" panose="020B0503020204020204" pitchFamily="34" charset="-122"/>
                <a:ea typeface="Microsoft YaHei" panose="020B0503020204020204" pitchFamily="34" charset="-122"/>
              </a:rPr>
              <a:t>noun.ACT</a:t>
            </a:r>
            <a:r>
              <a:rPr lang="zh-CN" altLang="en-US" dirty="0">
                <a:latin typeface="Microsoft YaHei" panose="020B0503020204020204" pitchFamily="34" charset="-122"/>
                <a:ea typeface="Microsoft YaHei" panose="020B0503020204020204" pitchFamily="34" charset="-122"/>
              </a:rPr>
              <a:t>或</a:t>
            </a:r>
            <a:r>
              <a:rPr lang="en-US" altLang="zh-CN" dirty="0" err="1">
                <a:latin typeface="Microsoft YaHei" panose="020B0503020204020204" pitchFamily="34" charset="-122"/>
                <a:ea typeface="Microsoft YaHei" panose="020B0503020204020204" pitchFamily="34" charset="-122"/>
              </a:rPr>
              <a:t>noun.EVENT</a:t>
            </a:r>
            <a:r>
              <a:rPr lang="zh-CN" altLang="en-US" dirty="0">
                <a:latin typeface="Microsoft YaHei" panose="020B0503020204020204" pitchFamily="34" charset="-122"/>
                <a:ea typeface="Microsoft YaHei" panose="020B0503020204020204" pitchFamily="34" charset="-122"/>
              </a:rPr>
              <a:t>范畴，那么该词为谓词。</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将相同共指链的实体提及的谓词合并为一个谓词集，对于集合中的每个谓词</a:t>
            </a:r>
            <a:r>
              <a:rPr lang="en-US" altLang="zh-CN"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，找到其谓词集合包含</a:t>
            </a:r>
            <a:r>
              <a:rPr lang="en-US" altLang="zh-CN"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的实体，将这些实体视为由</a:t>
            </a:r>
            <a:r>
              <a:rPr lang="en-US" altLang="zh-CN"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触发的事件的论元。最终，对论元进行排序得到前</a:t>
            </a:r>
            <a:r>
              <a:rPr lang="en-US" altLang="zh-CN"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个开放域事件做为最终输出。</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基于神经隐变量的开放域事件抽取方法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95</a:t>
            </a:fld>
            <a:endParaRPr lang="zh-CN" altLang="en-US"/>
          </a:p>
        </p:txBody>
      </p:sp>
    </p:spTree>
    <p:extLst>
      <p:ext uri="{BB962C8B-B14F-4D97-AF65-F5344CB8AC3E}">
        <p14:creationId xmlns:p14="http://schemas.microsoft.com/office/powerpoint/2010/main" val="27760787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开放域事件抽取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基于神经隐变量的开放域事件抽取方法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96</a:t>
            </a:fld>
            <a:endParaRPr lang="zh-CN" altLang="en-US"/>
          </a:p>
        </p:txBody>
      </p:sp>
      <p:pic>
        <p:nvPicPr>
          <p:cNvPr id="6" name="Picture 5">
            <a:extLst>
              <a:ext uri="{FF2B5EF4-FFF2-40B4-BE49-F238E27FC236}">
                <a16:creationId xmlns:a16="http://schemas.microsoft.com/office/drawing/2014/main" id="{687B1A8A-0F6B-BAF4-6729-5201598B9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00" y="1268115"/>
            <a:ext cx="5359400" cy="5041900"/>
          </a:xfrm>
          <a:prstGeom prst="rect">
            <a:avLst/>
          </a:prstGeom>
        </p:spPr>
      </p:pic>
    </p:spTree>
    <p:extLst>
      <p:ext uri="{BB962C8B-B14F-4D97-AF65-F5344CB8AC3E}">
        <p14:creationId xmlns:p14="http://schemas.microsoft.com/office/powerpoint/2010/main" val="27765361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2AB6-BD71-DEAA-F5FB-53BEA7724D1D}"/>
              </a:ext>
            </a:extLst>
          </p:cNvPr>
          <p:cNvSpPr txBox="1"/>
          <p:nvPr/>
        </p:nvSpPr>
        <p:spPr>
          <a:xfrm>
            <a:off x="300841" y="996919"/>
            <a:ext cx="11590317" cy="4577600"/>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事件抽取的评价指标也采用统计机器学习算法评测中常用的指标进行对比，主要为精确率（</a:t>
            </a:r>
            <a:r>
              <a:rPr lang="en-US" altLang="zh-CN" sz="2000" dirty="0">
                <a:latin typeface="Microsoft YaHei" panose="020B0503020204020204" pitchFamily="34" charset="-122"/>
                <a:ea typeface="Microsoft YaHei" panose="020B0503020204020204" pitchFamily="34" charset="-122"/>
              </a:rPr>
              <a:t>P</a:t>
            </a:r>
            <a:r>
              <a:rPr lang="zh-CN" altLang="en-US" sz="2000" dirty="0">
                <a:latin typeface="Microsoft YaHei" panose="020B0503020204020204" pitchFamily="34" charset="-122"/>
                <a:ea typeface="Microsoft YaHei" panose="020B0503020204020204" pitchFamily="34" charset="-122"/>
              </a:rPr>
              <a:t>）、召回率（</a:t>
            </a:r>
            <a:r>
              <a:rPr lang="en-US" altLang="zh-CN" sz="2000" dirty="0">
                <a:latin typeface="Microsoft YaHei" panose="020B0503020204020204" pitchFamily="34" charset="-122"/>
                <a:ea typeface="Microsoft YaHei" panose="020B0503020204020204" pitchFamily="34" charset="-122"/>
              </a:rPr>
              <a:t>R</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值。</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在评测基于流水线的事件抽取模型或系统时，有时还会使用上述指标</a:t>
            </a:r>
            <a:r>
              <a:rPr lang="zh-CN" altLang="en-US" sz="2000" b="1" dirty="0">
                <a:latin typeface="Microsoft YaHei" panose="020B0503020204020204" pitchFamily="34" charset="-122"/>
                <a:ea typeface="Microsoft YaHei" panose="020B0503020204020204" pitchFamily="34" charset="-122"/>
              </a:rPr>
              <a:t>对事件抽取中的各子任务分别进行评价</a:t>
            </a:r>
            <a:r>
              <a:rPr lang="zh-CN" altLang="en-US" sz="2000" dirty="0">
                <a:latin typeface="Microsoft YaHei" panose="020B0503020204020204" pitchFamily="34" charset="-122"/>
                <a:ea typeface="Microsoft YaHei" panose="020B0503020204020204" pitchFamily="34" charset="-122"/>
              </a:rPr>
              <a:t>，例如在一些论文中一般会同时汇报</a:t>
            </a:r>
            <a:endParaRPr lang="en-US" altLang="zh-CN" sz="2000" dirty="0">
              <a:latin typeface="Microsoft YaHei" panose="020B0503020204020204" pitchFamily="34" charset="-122"/>
              <a:ea typeface="Microsoft YaHei" panose="020B0503020204020204" pitchFamily="34" charset="-122"/>
            </a:endParaRPr>
          </a:p>
          <a:p>
            <a:pPr lvl="2">
              <a:lnSpc>
                <a:spcPct val="130000"/>
              </a:lnSpc>
              <a:spcBef>
                <a:spcPts val="1200"/>
              </a:spcBef>
            </a:pPr>
            <a:r>
              <a:rPr lang="en-US" altLang="zh-CN" b="1" dirty="0">
                <a:latin typeface="Microsoft YaHei" panose="020B0503020204020204" pitchFamily="34" charset="-122"/>
                <a:ea typeface="Microsoft YaHei" panose="020B0503020204020204" pitchFamily="34" charset="-122"/>
              </a:rPr>
              <a:t>TI</a:t>
            </a: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Trigger Identification</a:t>
            </a:r>
            <a:r>
              <a:rPr lang="zh-CN" altLang="en-US" b="1" dirty="0">
                <a:latin typeface="Microsoft YaHei" panose="020B0503020204020204" pitchFamily="34" charset="-122"/>
                <a:ea typeface="Microsoft YaHei" panose="020B0503020204020204" pitchFamily="34" charset="-122"/>
              </a:rPr>
              <a:t>，触发词识别）</a:t>
            </a:r>
            <a:endParaRPr lang="en-US" altLang="zh-CN" b="1" dirty="0">
              <a:latin typeface="Microsoft YaHei" panose="020B0503020204020204" pitchFamily="34" charset="-122"/>
              <a:ea typeface="Microsoft YaHei" panose="020B0503020204020204" pitchFamily="34" charset="-122"/>
            </a:endParaRPr>
          </a:p>
          <a:p>
            <a:pPr lvl="2">
              <a:lnSpc>
                <a:spcPct val="130000"/>
              </a:lnSpc>
              <a:spcBef>
                <a:spcPts val="1200"/>
              </a:spcBef>
            </a:pPr>
            <a:r>
              <a:rPr lang="en-US" altLang="zh-CN" b="1" dirty="0">
                <a:latin typeface="Microsoft YaHei" panose="020B0503020204020204" pitchFamily="34" charset="-122"/>
                <a:ea typeface="Microsoft YaHei" panose="020B0503020204020204" pitchFamily="34" charset="-122"/>
              </a:rPr>
              <a:t>TC</a:t>
            </a: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Trigger Classification</a:t>
            </a:r>
            <a:r>
              <a:rPr lang="zh-CN" altLang="en-US" b="1" dirty="0">
                <a:latin typeface="Microsoft YaHei" panose="020B0503020204020204" pitchFamily="34" charset="-122"/>
                <a:ea typeface="Microsoft YaHei" panose="020B0503020204020204" pitchFamily="34" charset="-122"/>
              </a:rPr>
              <a:t>，触发词分类，即事件类型分类）</a:t>
            </a:r>
            <a:endParaRPr lang="en-US" altLang="zh-CN" b="1" dirty="0">
              <a:latin typeface="Microsoft YaHei" panose="020B0503020204020204" pitchFamily="34" charset="-122"/>
              <a:ea typeface="Microsoft YaHei" panose="020B0503020204020204" pitchFamily="34" charset="-122"/>
            </a:endParaRPr>
          </a:p>
          <a:p>
            <a:pPr lvl="2">
              <a:lnSpc>
                <a:spcPct val="130000"/>
              </a:lnSpc>
              <a:spcBef>
                <a:spcPts val="1200"/>
              </a:spcBef>
            </a:pPr>
            <a:r>
              <a:rPr lang="en-US" altLang="zh-CN" b="1" dirty="0">
                <a:latin typeface="Microsoft YaHei" panose="020B0503020204020204" pitchFamily="34" charset="-122"/>
                <a:ea typeface="Microsoft YaHei" panose="020B0503020204020204" pitchFamily="34" charset="-122"/>
              </a:rPr>
              <a:t>AI</a:t>
            </a: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Argument Identification</a:t>
            </a:r>
            <a:r>
              <a:rPr lang="zh-CN" altLang="en-US" b="1" dirty="0">
                <a:latin typeface="Microsoft YaHei" panose="020B0503020204020204" pitchFamily="34" charset="-122"/>
                <a:ea typeface="Microsoft YaHei" panose="020B0503020204020204" pitchFamily="34" charset="-122"/>
              </a:rPr>
              <a:t>，论元识别）</a:t>
            </a:r>
            <a:endParaRPr lang="en-US" altLang="zh-CN" b="1" dirty="0">
              <a:latin typeface="Microsoft YaHei" panose="020B0503020204020204" pitchFamily="34" charset="-122"/>
              <a:ea typeface="Microsoft YaHei" panose="020B0503020204020204" pitchFamily="34" charset="-122"/>
            </a:endParaRPr>
          </a:p>
          <a:p>
            <a:pPr lvl="2">
              <a:lnSpc>
                <a:spcPct val="130000"/>
              </a:lnSpc>
              <a:spcBef>
                <a:spcPts val="1200"/>
              </a:spcBef>
            </a:pPr>
            <a:r>
              <a:rPr lang="en-US" altLang="zh-CN" b="1" dirty="0">
                <a:latin typeface="Microsoft YaHei" panose="020B0503020204020204" pitchFamily="34" charset="-122"/>
                <a:ea typeface="Microsoft YaHei" panose="020B0503020204020204" pitchFamily="34" charset="-122"/>
              </a:rPr>
              <a:t>AC</a:t>
            </a: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Argument Classification</a:t>
            </a:r>
            <a:r>
              <a:rPr lang="zh-CN" altLang="en-US" b="1" dirty="0">
                <a:latin typeface="Microsoft YaHei" panose="020B0503020204020204" pitchFamily="34" charset="-122"/>
                <a:ea typeface="Microsoft YaHei" panose="020B0503020204020204" pitchFamily="34" charset="-122"/>
              </a:rPr>
              <a:t>，论元分类，即论元角色分类）</a:t>
            </a:r>
            <a:endParaRPr lang="en-US" altLang="zh-CN" b="1" dirty="0">
              <a:latin typeface="Microsoft YaHei" panose="020B0503020204020204" pitchFamily="34" charset="-122"/>
              <a:ea typeface="Microsoft YaHei" panose="020B0503020204020204" pitchFamily="34" charset="-122"/>
            </a:endParaRPr>
          </a:p>
          <a:p>
            <a:pPr lvl="1">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四个子任务的精确率、召回率以及</a:t>
            </a:r>
            <a:r>
              <a:rPr lang="en-US" altLang="zh-CN" sz="2000" dirty="0">
                <a:latin typeface="Microsoft YaHei" panose="020B0503020204020204" pitchFamily="34" charset="-122"/>
                <a:ea typeface="Microsoft YaHei" panose="020B0503020204020204" pitchFamily="34" charset="-122"/>
              </a:rPr>
              <a:t>F1</a:t>
            </a:r>
            <a:r>
              <a:rPr lang="zh-CN" altLang="en-US" sz="2000" dirty="0">
                <a:latin typeface="Microsoft YaHei" panose="020B0503020204020204" pitchFamily="34" charset="-122"/>
                <a:ea typeface="Microsoft YaHei" panose="020B0503020204020204" pitchFamily="34" charset="-122"/>
              </a:rPr>
              <a:t>值。</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事件抽取评价方法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97</a:t>
            </a:fld>
            <a:endParaRPr lang="zh-CN" altLang="en-US"/>
          </a:p>
        </p:txBody>
      </p:sp>
    </p:spTree>
    <p:extLst>
      <p:ext uri="{BB962C8B-B14F-4D97-AF65-F5344CB8AC3E}">
        <p14:creationId xmlns:p14="http://schemas.microsoft.com/office/powerpoint/2010/main" val="29956370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7.4.4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事件抽取语料库</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98</a:t>
            </a:fld>
            <a:endParaRPr lang="zh-CN" altLang="en-US"/>
          </a:p>
        </p:txBody>
      </p:sp>
      <p:pic>
        <p:nvPicPr>
          <p:cNvPr id="4" name="Picture 3">
            <a:extLst>
              <a:ext uri="{FF2B5EF4-FFF2-40B4-BE49-F238E27FC236}">
                <a16:creationId xmlns:a16="http://schemas.microsoft.com/office/drawing/2014/main" id="{029D8211-AD17-AAAB-AB6F-F68F28779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2032000"/>
            <a:ext cx="7340600" cy="2794000"/>
          </a:xfrm>
          <a:prstGeom prst="rect">
            <a:avLst/>
          </a:prstGeom>
        </p:spPr>
      </p:pic>
    </p:spTree>
    <p:extLst>
      <p:ext uri="{BB962C8B-B14F-4D97-AF65-F5344CB8AC3E}">
        <p14:creationId xmlns:p14="http://schemas.microsoft.com/office/powerpoint/2010/main" val="1982781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99</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3905043"/>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在本章中我们介绍了信息抽取的基本概念和发展历程。在此基础上详细介绍了信息抽取的三个主要任务：命名实体识别、关系抽取和事件抽取，并介绍不同场景下信息抽取的难点及主要</a:t>
            </a:r>
            <a:r>
              <a:rPr lang="zh-CN" altLang="en-US" sz="2400" i="0">
                <a:effectLst/>
                <a:latin typeface="Microsoft YaHei" panose="020B0503020204020204" pitchFamily="34" charset="-122"/>
                <a:ea typeface="Microsoft YaHei" panose="020B0503020204020204" pitchFamily="34" charset="-122"/>
              </a:rPr>
              <a:t>算法。尽管</a:t>
            </a:r>
            <a:r>
              <a:rPr lang="zh-CN" altLang="en-US" sz="2400" i="0" dirty="0">
                <a:effectLst/>
                <a:latin typeface="Microsoft YaHei" panose="020B0503020204020204" pitchFamily="34" charset="-122"/>
                <a:ea typeface="Microsoft YaHei" panose="020B0503020204020204" pitchFamily="34" charset="-122"/>
              </a:rPr>
              <a:t>基于深度学习的信息抽取已经取得了显著的进步，但实际应用中场景的多元化使得信息抽取依然面临着诸多挑战，低资源、开放领域下模型的抽取能力、如何融入视觉、听觉等多种模态来进一步提升信息抽取性能，以及如何改进框架将不同子任务统一建模，这些都值得进一步的探索。</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13.25213"/>
  <p:tag name="ORIGINALWIDTH" val="14.1274"/>
  <p:tag name="OUTPUTTYPE" val="SVG"/>
  <p:tag name="IGUANATEXVERSION" val="160"/>
  <p:tag name="LATEXADDIN" val="\documentclass{article}&#10;\usepackage{amsmath,bm}&#10;\pagestyle{empty}&#10;\begin{document}&#10;&#10;$\bm{h}_i^{(l)}$&#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4.63063"/>
  <p:tag name="ORIGINALWIDTH" val="2.440827"/>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6.521968"/>
  <p:tag name="ORIGINALWIDTH" val="4.742205"/>
  <p:tag name="LATEXADDIN" val="\documentclass{article}&#10;\usepackage{amsmath,bm}&#10;\pagestyle{empty}&#10;\begin{document}&#10;&#10;$d_i=\sum_{j=1}^{n} \tilde{A}_{ij}$&#10;&#10;&#10;\end{document}"/>
  <p:tag name="IGUANATEXSIZE" val="20"/>
  <p:tag name="IGUANATEXCURSOR" val="8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4.35815"/>
  <p:tag name="ORIGINALWIDTH" val="2.113071"/>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2.164724"/>
  <p:tag name="ORIGINALWIDTH" val="6.625118"/>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9.250984"/>
  <p:tag name="ORIGINALWIDTH" val="9.394764"/>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2.920512"/>
  <p:tag name="ORIGINALWIDTH" val="4.260984"/>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1.741929"/>
  <p:tag name="ORIGINALWIDTH" val="5.132717"/>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4.299842"/>
  <p:tag name="ORIGINALWIDTH" val="2.538465"/>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0.860315"/>
  <p:tag name="ORIGINALWIDTH" val="3.31752"/>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6.623701"/>
  <p:tag name="ORIGINALWIDTH" val="6.83437"/>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6.96685"/>
  <p:tag name="ORIGINALWIDTH" val="1.736732"/>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4.35815"/>
  <p:tag name="ORIGINALWIDTH" val="2.113071"/>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6.99374"/>
  <p:tag name="ORIGINALWIDTH" val="5.59437"/>
  <p:tag name="LATEXADDIN" val="\documentclass{article}&#10;\usepackage{amsmath,bm}&#10;\pagestyle{empty}&#10;\begin{document}&#10;&#10;&#10;$\bm{h}_i^{(l-1)}$&#10;&#10;\end{document}"/>
  <p:tag name="IGUANATEXSIZE" val="20"/>
  <p:tag name="IGUANATEXCURSOR" val="10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6.96685"/>
  <p:tag name="ORIGINALWIDTH" val="1.743425"/>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4.909567"/>
  <p:tag name="ORIGINALWIDTH" val="1.502047"/>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0.3416929"/>
  <p:tag name="ORIGINALWIDTH" val="4.532992"/>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4.63063"/>
  <p:tag name="ORIGINALWIDTH" val="2.440827"/>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6.96685"/>
  <p:tag name="ORIGINALWIDTH" val="1.736732"/>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4.693386"/>
  <p:tag name="ORIGINALWIDTH" val="2.031772"/>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bm}&#10;\pagestyle{empty}&#10;\begin{document}&#10;&#10;$\bm{h}_i^{(l)}$&#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4.693386"/>
  <p:tag name="ORIGINALWIDTH" val="2.031772"/>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6.96685"/>
  <p:tag name="ORIGINALWIDTH" val="1.813189"/>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6.96685"/>
  <p:tag name="ORIGINALWIDTH" val="1.806221"/>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0.8338583"/>
  <p:tag name="ORIGINALWIDTH" val="3.249842"/>
  <p:tag name="LATEXADDIN" val="\documentclass{article}&#10;\usepackage{amsmath,bm}&#10;\pagestyle{empty}&#10;\begin{document}&#10;&#10;$\tilde{\bm{A}}=\bm{A}+\bm{I}$&#10;&#10;\end{document}"/>
  <p:tag name="IGUANATEXSIZE" val="20"/>
  <p:tag name="IGUANATEXCURSOR" val="11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6.375079"/>
  <p:tag name="ORIGINALWIDTH" val="7.700079"/>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2.09811"/>
  <p:tag name="ORIGINALWIDTH" val="6.489921"/>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6.375079"/>
  <p:tag name="ORIGINALWIDTH" val="7.700079"/>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5.971575"/>
  <p:tag name="ORIGINALWIDTH" val="6.489921"/>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6.150906"/>
  <p:tag name="ORIGINALWIDTH" val="5.152914"/>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bm}&#10;\pagestyle{empty}&#10;\begin{document}&#10;&#10;$\bm{h}_i^{(l)}$&#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6.752598"/>
  <p:tag name="ORIGINALWIDTH" val="5.782008"/>
  <p:tag name="LATEXADDIN" val="\documentclass{article}&#10;\usepackage{amsmath,bm}&#10;\pagestyle{empty}&#10;\begin{document}&#10;&#10;&#10;\begin{equation*}&#10;    \bm{h}_i^{(l)} = \sigma(\sum_{j=1}^{n} \tilde{A}_{ij} \bm{W}^{(l)}\bm{h}_{j}^{(l-1)}/d_i+b^{(l)})&#10;\end{equation*}&#10;&#10;\end{document}"/>
  <p:tag name="IGUANATEXSIZE" val="20"/>
  <p:tag name="IGUANATEXCURSOR" val="2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6.726614"/>
  <p:tag name="ORIGINALWIDTH" val="1.801929"/>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4.740275"/>
  <p:tag name="ORIGINALWIDTH" val="1.552402"/>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6.726614"/>
  <p:tag name="ORIGINALWIDTH" val="1.795"/>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4.531536"/>
  <p:tag name="ORIGINALWIDTH" val="2.099921"/>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2.250866"/>
  <p:tag name="ORIGINALWIDTH" val="6.583976"/>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4.251614"/>
  <p:tag name="ORIGINALWIDTH" val="5.23748"/>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9.619095"/>
  <p:tag name="ORIGINALWIDTH" val="2.296968"/>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3.036732"/>
  <p:tag name="ORIGINALWIDTH" val="4.234528"/>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13.46673"/>
  <p:tag name="ORIGINALWIDTH" val="13.17787"/>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6.96685"/>
  <p:tag name="ORIGINALWIDTH" val="1.813189"/>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5.837795"/>
  <p:tag name="ORIGINALWIDTH" val="3.04248"/>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1.81126"/>
  <p:tag name="ORIGINALWIDTH" val="5.100866"/>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4.470945"/>
  <p:tag name="ORIGINALWIDTH" val="2.522677"/>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0.894567"/>
  <p:tag name="ORIGINALWIDTH" val="3.296929"/>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6.887244"/>
  <p:tag name="ORIGINALWIDTH" val="6.79189"/>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4.531536"/>
  <p:tag name="ORIGINALWIDTH" val="2.099921"/>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5.837795"/>
  <p:tag name="ORIGINALWIDTH" val="3.04248"/>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6.762205"/>
  <p:tag name="ORIGINALWIDTH" val="11.30665"/>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6.726614"/>
  <p:tag name="ORIGINALWIDTH" val="1.801929"/>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4.740275"/>
  <p:tag name="ORIGINALWIDTH" val="1.552402"/>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6.726614"/>
  <p:tag name="ORIGINALWIDTH" val="1.795"/>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6.752598"/>
  <p:tag name="ORIGINALWIDTH" val="5.782008"/>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6.726614"/>
  <p:tag name="ORIGINALWIDTH" val="1.801929"/>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4.740275"/>
  <p:tag name="ORIGINALWIDTH" val="1.552402"/>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0.3299212"/>
  <p:tag name="ORIGINALWIDTH" val="4.68504"/>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4.470945"/>
  <p:tag name="ORIGINALWIDTH" val="2.522677"/>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6.726614"/>
  <p:tag name="ORIGINALWIDTH" val="1.795"/>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5.837795"/>
  <p:tag name="ORIGINALWIDTH" val="3.04248"/>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9.619095"/>
  <p:tag name="ORIGINALWIDTH" val="3.851378"/>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6.781456"/>
  <p:tag name="ORIGINALWIDTH" val="4.712756"/>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6.96685"/>
  <p:tag name="ORIGINALWIDTH" val="1.806221"/>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4.531536"/>
  <p:tag name="ORIGINALWIDTH" val="2.099921"/>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6.406299"/>
  <p:tag name="ORIGINALWIDTH" val="6.583976"/>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6.781456"/>
  <p:tag name="ORIGINALWIDTH" val="3.643465"/>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6.726614"/>
  <p:tag name="ORIGINALWIDTH" val="1.801929"/>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4.740275"/>
  <p:tag name="ORIGINALWIDTH" val="1.552402"/>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6.726614"/>
  <p:tag name="ORIGINALWIDTH" val="1.795"/>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9.619095"/>
  <p:tag name="ORIGINALWIDTH" val="2.296968"/>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8.925433"/>
  <p:tag name="ORIGINALWIDTH" val="17.03319"/>
  <p:tag name="OUTPUTTYPE" val="SVG"/>
  <p:tag name="IGUANATEXVERSION" val="160"/>
  <p:tag name="LATEXADDIN" val="\documentclass{article}&#10;\usepackage{amsmath,bm}&#10;\pagestyle{empty}&#10;\begin{document}&#10;&#10;&#10;$\bm{\bm{h}}^{(L)}$&#10;&#10;\end{document}"/>
  <p:tag name="IGUANATEXSIZE" val="20"/>
  <p:tag name="IGUANATEXCURSOR" val="10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8.xml><?xml version="1.0" encoding="utf-8"?>
<p:tagLst xmlns:a="http://schemas.openxmlformats.org/drawingml/2006/main" xmlns:r="http://schemas.openxmlformats.org/officeDocument/2006/relationships" xmlns:p="http://schemas.openxmlformats.org/presentationml/2006/main">
  <p:tag name="ORIGINALHEIGHT" val="8.966338"/>
  <p:tag name="ORIGINALWIDTH" val="131.7043"/>
  <p:tag name="OUTPUTTYPE" val="SVG"/>
  <p:tag name="IGUANATEXVERSION" val="160"/>
  <p:tag name="LATEXADDIN" val="\documentclass{article}&#10;\usepackage{amsmath,bm}&#10;\pagestyle{empty}&#10;\begin{document}&#10;&#10;\begin{equation*}&#10;    \bm{h}_{\mathrm{final}} = \bm{\mathrm{FFNN}}([\bm{h}_{\mathrm{sent}};\bm{h}_s;\bm{h}_o])&#10;\end{equation*}&#10;&#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9.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LATEXADDIN" val="\documentclass{article}&#10;\usepackage{amsmath,bm}&#10;\pagestyle{empty}&#10;\begin{document}&#10;&#10;\begin{equation*}&#10;    \bm{h}_{\mathrm{final}} = \bm{\mathrm{FFNN}}([\bm{h}_{\mathrm{sent}};\bm{h}_s;\bm{h}_o])&#10;\end{equation*}&#10;&#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4.418622"/>
  <p:tag name="ORIGINALWIDTH" val="3.898346"/>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2.767913"/>
  <p:tag name="ORIGINALWIDTH" val="3.737953"/>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2.862047"/>
  <p:tag name="ORIGINALWIDTH" val="3.479921"/>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4.355827"/>
  <p:tag name="ORIGINALWIDTH" val="1.569095"/>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6.097126"/>
  <p:tag name="ORIGINALWIDTH" val="6.33622"/>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6.097126"/>
  <p:tag name="ORIGINALWIDTH" val="6.33622"/>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6.150906"/>
  <p:tag name="ORIGINALWIDTH" val="8.179292"/>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6.150906"/>
  <p:tag name="ORIGINALWIDTH" val="8.179292"/>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6.752598"/>
  <p:tag name="ORIGINALWIDTH" val="5.81815"/>
  <p:tag name="LATEXADDIN" val="\documentclass{article}&#10;\usepackage{amsmath,bm}&#10;\pagestyle{empty}&#10;\begin{document}&#10;&#10;\begin{equation*}&#10;    \label{eq:GCN}&#10;    \bm{h}_i^{(l)} = \sigma(\sum_{j=1}^{n} A_{ij} \bm{W}^{(l)}\bm{h}_{j}^{(l-1)}+b^{(l)})&#10;\end{equation*}&#10;&#10;&#10;\end{document}"/>
  <p:tag name="IGUANATEXSIZE" val="20"/>
  <p:tag name="IGUANATEXCURSOR" val="2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8.966338"/>
  <p:tag name="ORIGINALWIDTH" val="1.364843"/>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2.862047"/>
  <p:tag name="ORIGINALWIDTH" val="2.524528"/>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2.862047"/>
  <p:tag name="ORIGINALWIDTH" val="2.991772"/>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2.767913"/>
  <p:tag name="ORIGINALWIDTH" val="3.737953"/>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3.922756"/>
  <p:tag name="ORIGINALWIDTH" val="2.412913"/>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5.595"/>
  <p:tag name="ORIGINALWIDTH" val="1.085906"/>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2.830669"/>
  <p:tag name="ORIGINALWIDTH" val="2.782559"/>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5.595"/>
  <p:tag name="ORIGINALWIDTH" val="1.085906"/>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6.726614"/>
  <p:tag name="ORIGINALWIDTH" val="1.813189"/>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2.830669"/>
  <p:tag name="ORIGINALWIDTH" val="3.270709"/>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8.966338"/>
  <p:tag name="ORIGINALWIDTH" val="1.364882"/>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6.781811"/>
  <p:tag name="ORIGINALWIDTH" val="5.81815"/>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3.049882"/>
  <p:tag name="ORIGINALWIDTH" val="3.270709"/>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2.260591"/>
  <p:tag name="ORIGINALWIDTH" val="6.625118"/>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8.79126"/>
  <p:tag name="ORIGINALWIDTH" val="4.971339"/>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9.660708"/>
  <p:tag name="ORIGINALWIDTH" val="2.311299"/>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6.781811"/>
  <p:tag name="ORIGINALWIDTH" val="5.81815"/>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13.25213"/>
  <p:tag name="ORIGINALWIDTH" val="23.38968"/>
  <p:tag name="OUTPUTTYPE" val="SVG"/>
  <p:tag name="IGUANATEXVERSION" val="160"/>
  <p:tag name="LATEXADDIN" val="\documentclass{article}&#10;\usepackage{amsmath,bm}&#10;\pagestyle{empty}&#10;\begin{document}&#10;&#10;$\bm{h}_i^{(l-1)}$&#10;&#10;&#10;\end{document}"/>
  <p:tag name="IGUANATEXSIZE" val="20"/>
  <p:tag name="IGUANATEXCURSOR" val="9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4.740275"/>
  <p:tag name="ORIGINALWIDTH" val="1.562126"/>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6.755748"/>
  <p:tag name="ORIGINALWIDTH" val="1.813189"/>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4.61878"/>
  <p:tag name="ORIGINALWIDTH" val="4.546929"/>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6.755748"/>
  <p:tag name="ORIGINALWIDTH" val="1.806221"/>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3.049882"/>
  <p:tag name="ORIGINALWIDTH" val="3.270709"/>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3.217008"/>
  <p:tag name="ORIGINALWIDTH" val="2.047283"/>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2.914646"/>
  <p:tag name="ORIGINALWIDTH" val="0.8019685"/>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3.049882"/>
  <p:tag name="ORIGINALWIDTH" val="3.270709"/>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3.217008"/>
  <p:tag name="ORIGINALWIDTH" val="2.480669"/>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9.660708"/>
  <p:tag name="ORIGINALWIDTH" val="2.311299"/>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6.781811"/>
  <p:tag name="ORIGINALWIDTH" val="5.81815"/>
  <p:tag name="LATEXADDIN" val="\documentclass{article}&#10;\usepackage{amsmath,bm}&#10;\pagestyle{empty}&#10;\begin{document}&#10;&#10;&#10;\begin{equation*}&#10;    \bm{h}_s = f(\bm{\bm{h}}^{(L)}_{s_1:s_2})&#10;\end{equation*}&#10;\begin{equation*}&#10;    \bm{h}_o = f(\bm{\bm{h}}^{(L)}_{o_1:o_2})&#10;\end{equation*}&#10;&#10;\end{document}"/>
  <p:tag name="IGUANATEXSIZE" val="20"/>
  <p:tag name="IGUANATEXCURSOR" val="24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6.726614"/>
  <p:tag name="ORIGINALWIDTH" val="1.806221"/>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3.049882"/>
  <p:tag name="ORIGINALWIDTH" val="2.782559"/>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2.260591"/>
  <p:tag name="ORIGINALWIDTH" val="6.625118"/>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8.79126"/>
  <p:tag name="ORIGINALWIDTH" val="4.971339"/>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9.660708"/>
  <p:tag name="ORIGINALWIDTH" val="2.311299"/>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6.781811"/>
  <p:tag name="ORIGINALWIDTH" val="5.81815"/>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6.755748"/>
  <p:tag name="ORIGINALWIDTH" val="1.813189"/>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4.61878"/>
  <p:tag name="ORIGINALWIDTH" val="4.546929"/>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6.755748"/>
  <p:tag name="ORIGINALWIDTH" val="1.806221"/>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3.049882"/>
  <p:tag name="ORIGINALWIDTH" val="2.782559"/>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3.217008"/>
  <p:tag name="ORIGINALWIDTH" val="2.047283"/>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4.531536"/>
  <p:tag name="ORIGINALWIDTH" val="2.113071"/>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2.914646"/>
  <p:tag name="ORIGINALWIDTH" val="0.8019685"/>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3.049882"/>
  <p:tag name="ORIGINALWIDTH" val="2.782559"/>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3.217008"/>
  <p:tag name="ORIGINALWIDTH" val="2.480669"/>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9.660708"/>
  <p:tag name="ORIGINALWIDTH" val="2.311299"/>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bm}&#10;\pagestyle{empty}&#10;\begin{document}&#10;&#10;&#10;$\bm{\bm{h}}^{(L)}$&#10;&#10;\end{document}"/>
  <p:tag name="IGUANATEXSIZE" val="20"/>
  <p:tag name="IGUANATEXCURSOR" val="10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6.96685"/>
  <p:tag name="ORIGINALWIDTH" val="1.813189"/>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4.76311"/>
  <p:tag name="ORIGINALWIDTH" val="4.546929"/>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6.96685"/>
  <p:tag name="ORIGINALWIDTH" val="1.806221"/>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6.99374"/>
  <p:tag name="ORIGINALWIDTH" val="5.794409"/>
  <p:tag name="LATEXADDIN" val="\documentclass{article}&#10;\usepackage{amsmath,bm}&#10;\pagestyle{empty}&#10;\begin{document}&#10;&#10;&#10;\begin{equation}&#10;    \bm{h}_{\mathrm{sent}} = f(\bm{\bm{h}}^{(L)}) = f(\bm{\mathrm{GCN}}(\bm{\bm{h}}^{(0)}))&#10;\end{equation}&#10;&#10;\end{document}"/>
  <p:tag name="IGUANATEXSIZE" val="20"/>
  <p:tag name="IGUANATEXCURSOR" val="2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3.180039"/>
  <p:tag name="ORIGINALWIDTH" val="2.514213"/>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2.250866"/>
  <p:tag name="ORIGINALWIDTH" val="6.625118"/>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3.180039"/>
  <p:tag name="ORIGINALWIDTH" val="2.979567"/>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3.075433"/>
  <p:tag name="ORIGINALWIDTH" val="3.722717"/>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4.358622"/>
  <p:tag name="ORIGINALWIDTH" val="2.403071"/>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2.33122"/>
  <p:tag name="ORIGINALWIDTH" val="6.59811"/>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9.065985"/>
  <p:tag name="ORIGINALWIDTH" val="4.951063"/>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9.962638"/>
  <p:tag name="ORIGINALWIDTH" val="2.30189"/>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6.99374"/>
  <p:tag name="ORIGINALWIDTH" val="5.794409"/>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6.96685"/>
  <p:tag name="ORIGINALWIDTH" val="1.805787"/>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4.76311"/>
  <p:tag name="ORIGINALWIDTH" val="4.528386"/>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6.96685"/>
  <p:tag name="ORIGINALWIDTH" val="1.798819"/>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4.251614"/>
  <p:tag name="ORIGINALWIDTH" val="5.270236"/>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9.962638"/>
  <p:tag name="ORIGINALWIDTH" val="2.30189"/>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2.33122"/>
  <p:tag name="ORIGINALWIDTH" val="6.59811"/>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9.065985"/>
  <p:tag name="ORIGINALWIDTH" val="4.951063"/>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9.962638"/>
  <p:tag name="ORIGINALWIDTH" val="2.30189"/>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7.053543"/>
  <p:tag name="ORIGINALWIDTH" val="7.749055"/>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7.053543"/>
  <p:tag name="ORIGINALWIDTH" val="6.965197"/>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6.83437"/>
  <p:tag name="ORIGINALWIDTH" val="8.145905"/>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9.962638"/>
  <p:tag name="ORIGINALWIDTH" val="2.30189"/>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6.99374"/>
  <p:tag name="ORIGINALWIDTH" val="5.794409"/>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6.96685"/>
  <p:tag name="ORIGINALWIDTH" val="1.805787"/>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4.770079"/>
  <p:tag name="ORIGINALWIDTH" val="3.222638"/>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6.96685"/>
  <p:tag name="ORIGINALWIDTH" val="1.798819"/>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9.962638"/>
  <p:tag name="ORIGINALWIDTH" val="2.30189"/>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9.962638"/>
  <p:tag name="ORIGINALWIDTH" val="2.30189"/>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8.966338"/>
  <p:tag name="ORIGINALWIDTH" val="79.96571"/>
  <p:tag name="OUTPUTTYPE" val="SVG"/>
  <p:tag name="IGUANATEXVERSION" val="160"/>
  <p:tag name="LATEXADDIN" val="\documentclass{article}&#10;\usepackage{amsmath,bm}&#10;\pagestyle{empty}&#10;\begin{document}&#10;&#10;&#10;$x = \{x_1, x_2, ..., x_n\}$&#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55.xml><?xml version="1.0" encoding="utf-8"?>
<p:tagLst xmlns:a="http://schemas.openxmlformats.org/drawingml/2006/main" xmlns:r="http://schemas.openxmlformats.org/officeDocument/2006/relationships" xmlns:p="http://schemas.openxmlformats.org/presentationml/2006/main">
  <p:tag name="ORIGINALHEIGHT" val="8.966338"/>
  <p:tag name="ORIGINALWIDTH" val="92.19489"/>
  <p:tag name="OUTPUTTYPE" val="SVG"/>
  <p:tag name="IGUANATEXVERSION" val="160"/>
  <p:tag name="LATEXADDIN" val="\documentclass{article}&#10;\usepackage{amsmath,bm}&#10;\pagestyle{empty}&#10;\begin{document}&#10;&#10;&#10;$B=\{B_1, B_2, ..., B_M\}$&#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56.xml><?xml version="1.0" encoding="utf-8"?>
<p:tagLst xmlns:a="http://schemas.openxmlformats.org/drawingml/2006/main" xmlns:r="http://schemas.openxmlformats.org/officeDocument/2006/relationships" xmlns:p="http://schemas.openxmlformats.org/presentationml/2006/main">
  <p:tag name="ORIGINALHEIGHT" val="8.966338"/>
  <p:tag name="ORIGINALWIDTH" val="86.05134"/>
  <p:tag name="OUTPUTTYPE" val="SVG"/>
  <p:tag name="IGUANATEXVERSION" val="160"/>
  <p:tag name="LATEXADDIN" val="\documentclass{article}&#10;\usepackage{amsmath,bm}&#10;\pagestyle{empty}&#10;\begin{document}&#10;&#10;&#10;$L=\{L_1, L_2, ..., L_T\}$&#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57.xml><?xml version="1.0" encoding="utf-8"?>
<p:tagLst xmlns:a="http://schemas.openxmlformats.org/drawingml/2006/main" xmlns:r="http://schemas.openxmlformats.org/officeDocument/2006/relationships" xmlns:p="http://schemas.openxmlformats.org/presentationml/2006/main">
  <p:tag name="ORIGINALHEIGHT" val="6.124016"/>
  <p:tag name="ORIGINALWIDTH" val="6.017402"/>
  <p:tag name="LATEXADDIN" val="\documentclass{article}&#10;\usepackage{amsmath,bm}&#10;\pagestyle{empty}&#10;\begin{document}&#10;&#10;&#10;$L=\{L_1, L_2, ..., L_T\}$&#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3.036732"/>
  <p:tag name="ORIGINALWIDTH" val="4.260984"/>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6.124016"/>
  <p:tag name="ORIGINALWIDTH" val="6.017402"/>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6.124016"/>
  <p:tag name="ORIGINALWIDTH" val="6.017402"/>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4.167559"/>
  <p:tag name="ORIGINALWIDTH" val="3.082402"/>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13.46673"/>
  <p:tag name="ORIGINALWIDTH" val="13.26024"/>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6.124016"/>
  <p:tag name="ORIGINALWIDTH" val="6.017402"/>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4.242874"/>
  <p:tag name="ORIGINALWIDTH" val="5.209449"/>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LATEXADDIN" val="\documentclass{article}&#10;\usepackage{amsmath,bm}&#10;\pagestyle{empty}&#10;\begin{document}&#10;&#10;&#10;$B=\{B_1, B_2, ..., B_M\}$&#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4.167559"/>
  <p:tag name="ORIGINALWIDTH" val="3.082402"/>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4.286811"/>
  <p:tag name="ORIGINALWIDTH" val="7.434094"/>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4.061732"/>
  <p:tag name="ORIGINALWIDTH" val="4.900866"/>
  <p:tag name="LATEXADDIN" val="\documentclass{article}&#10;\usepackage{amsmath,bm}&#10;\pagestyle{empty}&#10;\begin{document}&#10;&#10;&#10;$x = \{x_1, x_2, ..., x_n\}$&#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1.81126"/>
  <p:tag name="ORIGINALWIDTH" val="5.132717"/>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2.09811"/>
  <p:tag name="ORIGINALWIDTH" val="6.544331"/>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8.966338"/>
  <p:tag name="ORIGINALWIDTH" val="3.493583"/>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4.061732"/>
  <p:tag name="ORIGINALWIDTH" val="4.900866"/>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4.167559"/>
  <p:tag name="ORIGINALWIDTH" val="2.50752"/>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2.680945"/>
  <p:tag name="ORIGINALWIDTH" val="1.151378"/>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4.061732"/>
  <p:tag name="ORIGINALWIDTH" val="4.900866"/>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4.167559"/>
  <p:tag name="ORIGINALWIDTH" val="3.044842"/>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2.680945"/>
  <p:tag name="ORIGINALWIDTH" val="1.151378"/>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0.9504331"/>
  <p:tag name="ORIGINALWIDTH" val="1.04315"/>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0.9504331"/>
  <p:tag name="ORIGINALWIDTH" val="1.04315"/>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27.71614"/>
  <p:tag name="ORIGINALWIDTH" val="145.7"/>
  <p:tag name="OUTPUTTYPE" val="SVG"/>
  <p:tag name="IGUANATEXVERSION" val="160"/>
  <p:tag name="LATEXADDIN" val="\documentclass{article}&#10;\usepackage{amsmath,bm}&#10;\pagestyle{empty}&#10;\begin{document}&#10;&#10;\begin{equation*}&#10;    \label{eq:GCN}&#10;    \bm{h}_i^{(l)} = \sigma(\sum_{j=1}^{n} A_{ij} \bm{W}^{(l)}\bm{h}_{j}^{(l-1)}+b^{(l)})&#10;\end{equation*}&#10;&#10;&#10;\end{document}"/>
  <p:tag name="IGUANATEXSIZE" val="20"/>
  <p:tag name="IGUANATEXCURSOR" val="2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0.9504331"/>
  <p:tag name="ORIGINALWIDTH" val="1.04315"/>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2.680945"/>
  <p:tag name="ORIGINALWIDTH" val="1.151378"/>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4.061732"/>
  <p:tag name="ORIGINALWIDTH" val="4.900866"/>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2.830669"/>
  <p:tag name="ORIGINALWIDTH" val="4.209055"/>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8.966338"/>
  <p:tag name="ORIGINALWIDTH" val="3.493583"/>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44.83181"/>
  <p:tag name="ORIGINALWIDTH" val="152.8406"/>
  <p:tag name="OUTPUTTYPE" val="SVG"/>
  <p:tag name="IGUANATEXVERSION" val="160"/>
  <p:tag name="LATEXADDIN" val="\documentclass{article}&#10;\usepackage{amsmath,bm}&#10;\pagestyle{empty}&#10;\begin{document}&#10;&#10;\begin{equation*}&#10;    p_{ij} = \mathrm{max}(c_{ij}), 1 \le i \le n, 1 \le j \le 3 &#10;\end{equation*}&#10;\begin{equation*}&#10;    p_i = \{p_{i1}, p_{i2}, p_{i3}\}&#10;\end{equation*}&#10;\begin{equation*}&#10;    g = \mathrm{tanh}(p_{1:n})&#10;\end{equation*}&#10;&#10;&#10;\end{document}"/>
  <p:tag name="IGUANATEXSIZE" val="20"/>
  <p:tag name="IGUANATEXCURSOR" val="3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06.xml><?xml version="1.0" encoding="utf-8"?>
<p:tagLst xmlns:a="http://schemas.openxmlformats.org/drawingml/2006/main" xmlns:r="http://schemas.openxmlformats.org/officeDocument/2006/relationships" xmlns:p="http://schemas.openxmlformats.org/presentationml/2006/main">
  <p:tag name="ORIGINALHEIGHT" val="6.198464"/>
  <p:tag name="ORIGINALWIDTH" val="5.166693"/>
  <p:tag name="LATEXADDIN" val="\documentclass{article}&#10;\usepackage{amsmath,bm}&#10;\pagestyle{empty}&#10;\begin{document}&#10;&#10;\begin{equation*}&#10;    p_{ij} = \mathrm{max}(c_{ij}), 1 \le i \le n, 1 \le j \le 3 &#10;\end{equation*}&#10;\begin{equation*}&#10;    p_i = \{p_{i1}, p_{i2}, p_{i3}\}&#10;\end{equation*}&#10;\begin{equation*}&#10;    g = \mathrm{tanh}(p_{1:n})&#10;\end{equation*}&#10;&#10;&#10;\end{document}"/>
  <p:tag name="IGUANATEXSIZE" val="20"/>
  <p:tag name="IGUANATEXCURSOR" val="3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4.591339"/>
  <p:tag name="ORIGINALWIDTH" val="2.099331"/>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5.914882"/>
  <p:tag name="ORIGINALWIDTH" val="3.041614"/>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2.280551"/>
  <p:tag name="ORIGINALWIDTH" val="6.582126"/>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6.887244"/>
  <p:tag name="ORIGINALWIDTH" val="6.83437"/>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4.307756"/>
  <p:tag name="ORIGINALWIDTH" val="7.730276"/>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4.473425"/>
  <p:tag name="ORIGINALWIDTH" val="4.463937"/>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4.200551"/>
  <p:tag name="ORIGINALWIDTH" val="4.988544"/>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9.746023"/>
  <p:tag name="ORIGINALWIDTH" val="2.296299"/>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4.414961"/>
  <p:tag name="ORIGINALWIDTH" val="3.850276"/>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4.591339"/>
  <p:tag name="ORIGINALWIDTH" val="2.099331"/>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5.914882"/>
  <p:tag name="ORIGINALWIDTH" val="3.041614"/>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9.746023"/>
  <p:tag name="ORIGINALWIDTH" val="2.296299"/>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2.914055"/>
  <p:tag name="ORIGINALWIDTH" val="1.158031"/>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6.490866"/>
  <p:tag name="ORIGINALWIDTH" val="3.266299"/>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4.531536"/>
  <p:tag name="ORIGINALWIDTH" val="2.113071"/>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7.533701"/>
  <p:tag name="ORIGINALWIDTH" val="6.047638"/>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6.549331"/>
  <p:tag name="ORIGINALWIDTH" val="2.613031"/>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7.533701"/>
  <p:tag name="ORIGINALWIDTH" val="6.047638"/>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4.414961"/>
  <p:tag name="ORIGINALWIDTH" val="5.364685"/>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2.914055"/>
  <p:tag name="ORIGINALWIDTH" val="1.158031"/>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6.490866"/>
  <p:tag name="ORIGINALWIDTH" val="3.266299"/>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7.533701"/>
  <p:tag name="ORIGINALWIDTH" val="6.047638"/>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8.440079"/>
  <p:tag name="ORIGINALWIDTH" val="4.05815"/>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7.533701"/>
  <p:tag name="ORIGINALWIDTH" val="6.047638"/>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6.705276"/>
  <p:tag name="ORIGINALWIDTH" val="4.107638"/>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6.198464"/>
  <p:tag name="ORIGINALWIDTH" val="5.166693"/>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4.591339"/>
  <p:tag name="ORIGINALWIDTH" val="2.099331"/>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2.280551"/>
  <p:tag name="ORIGINALWIDTH" val="6.582126"/>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9.746023"/>
  <p:tag name="ORIGINALWIDTH" val="3.51374"/>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6.198464"/>
  <p:tag name="ORIGINALWIDTH" val="5.166693"/>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4.591339"/>
  <p:tag name="ORIGINALWIDTH" val="2.099331"/>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4.529961"/>
  <p:tag name="ORIGINALWIDTH" val="2.521969"/>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2.914055"/>
  <p:tag name="ORIGINALWIDTH" val="1.158031"/>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6.198464"/>
  <p:tag name="ORIGINALWIDTH" val="5.166693"/>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4.591339"/>
  <p:tag name="ORIGINALWIDTH" val="2.099331"/>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6.762205"/>
  <p:tag name="ORIGINALWIDTH" val="11.37732"/>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4.529961"/>
  <p:tag name="ORIGINALWIDTH" val="3.062402"/>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2.914055"/>
  <p:tag name="ORIGINALWIDTH" val="1.158031"/>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6.198464"/>
  <p:tag name="ORIGINALWIDTH" val="5.166693"/>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4.591339"/>
  <p:tag name="ORIGINALWIDTH" val="2.099331"/>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4.666378"/>
  <p:tag name="ORIGINALWIDTH" val="3.187126"/>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9.746023"/>
  <p:tag name="ORIGINALWIDTH" val="3.51374"/>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6.305669"/>
  <p:tag name="ORIGINALWIDTH" val="4.543149"/>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2.280551"/>
  <p:tag name="ORIGINALWIDTH" val="6.582126"/>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6.101024"/>
  <p:tag name="ORIGINALWIDTH" val="3.098032"/>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4.473425"/>
  <p:tag name="ORIGINALWIDTH" val="4.463937"/>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6.726614"/>
  <p:tag name="ORIGINALWIDTH" val="1.813189"/>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4.307756"/>
  <p:tag name="ORIGINALWIDTH" val="4.978662"/>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6.76374"/>
  <p:tag name="ORIGINALWIDTH" val="4.978662"/>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9.746023"/>
  <p:tag name="ORIGINALWIDTH" val="2.296299"/>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6.198464"/>
  <p:tag name="ORIGINALWIDTH" val="5.166693"/>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4.529961"/>
  <p:tag name="ORIGINALWIDTH" val="2.521969"/>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2.940354"/>
  <p:tag name="ORIGINALWIDTH" val="0.7967716"/>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3.076811"/>
  <p:tag name="ORIGINALWIDTH" val="4.233346"/>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9.746023"/>
  <p:tag name="ORIGINALWIDTH" val="2.296299"/>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4.513072"/>
  <p:tag name="ORIGINALWIDTH" val="3.85874"/>
  <p:tag name="LATEXADDIN" val="\documentclass{article}&#10;\usepackage{amsmath,bm}&#10;\pagestyle{empty}&#10;\begin{document}&#10;&#10;\begin{equation}&#10;    \label{eq:pcnn}&#10;    c_{ij} = \bm{w}_i\bm{q}_{j-w+1:j}, 1 \le i \le n &#10;\end{equation}&#10;&#10;&#10;\end{document}"/>
  <p:tag name="IGUANATEXSIZE" val="20"/>
  <p:tag name="IGUANATEXCURSOR" val="18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4.693388"/>
  <p:tag name="ORIGINALWIDTH" val="2.103937"/>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4.740275"/>
  <p:tag name="ORIGINALWIDTH" val="1.562126"/>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6.046301"/>
  <p:tag name="ORIGINALWIDTH" val="3.048307"/>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2.331221"/>
  <p:tag name="ORIGINALWIDTH" val="6.596575"/>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4.592757"/>
  <p:tag name="ORIGINALWIDTH" val="7.588543"/>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4.693388"/>
  <p:tag name="ORIGINALWIDTH" val="2.103937"/>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6.435829"/>
  <p:tag name="ORIGINALWIDTH" val="4.94"/>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6.046301"/>
  <p:tag name="ORIGINALWIDTH" val="3.048307"/>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0.341693"/>
  <p:tag name="ORIGINALWIDTH" val="4.693976"/>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3.152167"/>
  <p:tag name="ORIGINALWIDTH" val="5.089764"/>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5.139726"/>
  <p:tag name="ORIGINALWIDTH" val="5.11059"/>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4.630631"/>
  <p:tag name="ORIGINALWIDTH" val="2.52752"/>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6.726614"/>
  <p:tag name="ORIGINALWIDTH" val="1.806221"/>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3.00571"/>
  <p:tag name="ORIGINALWIDTH" val="0.7985039"/>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6.046301"/>
  <p:tag name="ORIGINALWIDTH" val="3.048307"/>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2.97882"/>
  <p:tag name="ORIGINALWIDTH" val="1.160591"/>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6.635081"/>
  <p:tag name="ORIGINALWIDTH" val="3.273465"/>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7.701105"/>
  <p:tag name="ORIGINALWIDTH" val="6.060905"/>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6.694884"/>
  <p:tag name="ORIGINALWIDTH" val="2.618779"/>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7.701105"/>
  <p:tag name="ORIGINALWIDTH" val="6.060905"/>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4.513072"/>
  <p:tag name="ORIGINALWIDTH" val="5.376457"/>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28.99193"/>
  <p:tag name="ORIGINALWIDTH" val="117.5987"/>
  <p:tag name="OUTPUTTYPE" val="SVG"/>
  <p:tag name="IGUANATEXVERSION" val="160"/>
  <p:tag name="LATEXADDIN" val="\documentclass{article}&#10;\usepackage{amsmath,bm}&#10;\pagestyle{empty}&#10;\begin{document}&#10;&#10;\begin{equation*}&#10;    \mathcal{L}(\theta) = - \sum_{i=1}^T \log p(y_i|m_i^j;\theta)&#10;\end{equation*}&#10;&#10;&#10;\end{document}"/>
  <p:tag name="IGUANATEXSIZE" val="20"/>
  <p:tag name="IGUANATEXCURSOR" val="1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79.xml><?xml version="1.0" encoding="utf-8"?>
<p:tagLst xmlns:a="http://schemas.openxmlformats.org/drawingml/2006/main" xmlns:r="http://schemas.openxmlformats.org/officeDocument/2006/relationships" xmlns:p="http://schemas.openxmlformats.org/presentationml/2006/main">
  <p:tag name="ORIGINALHEIGHT" val="13.26917"/>
  <p:tag name="ORIGINALWIDTH" val="155.3274"/>
  <p:tag name="OUTPUTTYPE" val="SVG"/>
  <p:tag name="IGUANATEXVERSION" val="160"/>
  <p:tag name="LATEXADDIN" val="\documentclass{article}&#10;\usepackage{amsmath,bm}&#10;\pagestyle{empty}&#10;\begin{document}&#10;&#10;&#10;$    j^* = \mathop{\arg\max}_j p(y_i|m_i^j;\theta), 1 \le j \le q_i$&#10;&#10;\end{document}"/>
  <p:tag name="IGUANATEXSIZE" val="20"/>
  <p:tag name="IGUANATEXCURSOR" val="1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8.xml><?xml version="1.0" encoding="utf-8"?>
<p:tagLst xmlns:a="http://schemas.openxmlformats.org/drawingml/2006/main" xmlns:r="http://schemas.openxmlformats.org/officeDocument/2006/relationships" xmlns:p="http://schemas.openxmlformats.org/presentationml/2006/main">
  <p:tag name="ORIGINALHEIGHT" val="6.752598"/>
  <p:tag name="ORIGINALWIDTH" val="5.81815"/>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12.25796"/>
  <p:tag name="ORIGINALWIDTH" val="65.27091"/>
  <p:tag name="OUTPUTTYPE" val="SVG"/>
  <p:tag name="IGUANATEXVERSION" val="160"/>
  <p:tag name="LATEXADDIN" val="\documentclass{article}&#10;\usepackage{amsmath,bm}&#10;\pagestyle{empty}&#10;\begin{document}&#10;&#10;$m_i^j$ ($1 \le i \le b_s$)&#10;&#10;&#10;\end{document}"/>
  <p:tag name="IGUANATEXSIZE" val="18"/>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81.xml><?xml version="1.0" encoding="utf-8"?>
<p:tagLst xmlns:a="http://schemas.openxmlformats.org/drawingml/2006/main" xmlns:r="http://schemas.openxmlformats.org/officeDocument/2006/relationships" xmlns:p="http://schemas.openxmlformats.org/presentationml/2006/main">
  <p:tag name="ORIGINALHEIGHT" val="12.25796"/>
  <p:tag name="ORIGINALWIDTH" val="11.5199"/>
  <p:tag name="OUTPUTTYPE" val="SVG"/>
  <p:tag name="IGUANATEXVERSION" val="160"/>
  <p:tag name="LATEXADDIN" val="\documentclass{article}&#10;\usepackage{amsmath,bm}&#10;\pagestyle{empty}&#10;\begin{document}&#10;&#10;$m_i^j$&#10;&#10;&#10;\end{document}"/>
  <p:tag name="IGUANATEXSIZE" val="18"/>
  <p:tag name="IGUANATEXCURSOR" val="9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82.xml><?xml version="1.0" encoding="utf-8"?>
<p:tagLst xmlns:a="http://schemas.openxmlformats.org/drawingml/2006/main" xmlns:r="http://schemas.openxmlformats.org/officeDocument/2006/relationships" xmlns:p="http://schemas.openxmlformats.org/presentationml/2006/main">
  <p:tag name="ORIGINALHEIGHT" val="4.513036"/>
  <p:tag name="ORIGINALWIDTH" val="8.159362"/>
  <p:tag name="LATEXADDIN" val="\documentclass{article}&#10;\usepackage{amsmath,bm}&#10;\pagestyle{empty}&#10;\begin{document}&#10;&#10;$m_i^j$&#10;&#10;&#10;\end{document}"/>
  <p:tag name="IGUANATEXSIZE" val="18"/>
  <p:tag name="IGUANATEXCURSOR" val="9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6.046326"/>
  <p:tag name="ORIGINALWIDTH" val="3.061505"/>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4.693395"/>
  <p:tag name="ORIGINALWIDTH" val="2.113036"/>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4.513036"/>
  <p:tag name="ORIGINALWIDTH" val="8.039371"/>
  <p:tag name="LATEXADDIN" val="\documentclass{article}&#10;\usepackage{amsmath,bm}&#10;\pagestyle{empty}&#10;\begin{document}&#10;&#10;$m_i^j$ ($1 \le i \le b_s$)&#10;&#10;&#10;\end{document}"/>
  <p:tag name="IGUANATEXSIZE" val="18"/>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6.046326"/>
  <p:tag name="ORIGINALWIDTH" val="3.016492"/>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4.693395"/>
  <p:tag name="ORIGINALWIDTH" val="2.081977"/>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9.962598"/>
  <p:tag name="ORIGINALWIDTH" val="2.27734"/>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6.635083"/>
  <p:tag name="ORIGINALWIDTH" val="3.239283"/>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6.726614"/>
  <p:tag name="ORIGINALWIDTH" val="1.813189"/>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7.701094"/>
  <p:tag name="ORIGINALWIDTH" val="5.997638"/>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6.694882"/>
  <p:tag name="ORIGINALWIDTH" val="2.591426"/>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7.701094"/>
  <p:tag name="ORIGINALWIDTH" val="5.997638"/>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7.023623"/>
  <p:tag name="ORIGINALWIDTH" val="3.612336"/>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3.145188"/>
  <p:tag name="ORIGINALWIDTH" val="2.741645"/>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9.962598"/>
  <p:tag name="ORIGINALWIDTH" val="2.27734"/>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8.627638"/>
  <p:tag name="ORIGINALWIDTH" val="4.058661"/>
  <p:tag name="LATEXADDIN" val="\documentclass{article}&#10;\usepackage{amsmath,bm}&#10;\pagestyle{empty}&#10;\begin{document}&#10;&#10;&#10;$    j^* = \mathop{\arg\max}_j p(y_i|m_i^j;\theta), 1 \le j \le q_i$&#10;&#10;\end{document}"/>
  <p:tag name="IGUANATEXSIZE" val="20"/>
  <p:tag name="IGUANATEXCURSOR" val="1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3.005709"/>
  <p:tag name="ORIGINALWIDTH" val="2.813346"/>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2.33122"/>
  <p:tag name="ORIGINALWIDTH" val="6.582953"/>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4.572834"/>
  <p:tag name="ORIGINALWIDTH" val="4.464528"/>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13.25213"/>
  <p:tag name="ORIGINALWIDTH" val="14.1274"/>
  <p:tag name="OUTPUTTYPE" val="SVG"/>
  <p:tag name="IGUANATEXVERSION" val="160"/>
  <p:tag name="LATEXADDIN" val="\documentclass{article}&#10;\usepackage{amsmath,bm}&#10;\pagestyle{empty}&#10;\begin{document}&#10;&#10;$\bm{h}_i^{(l)}$&#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0.xml><?xml version="1.0" encoding="utf-8"?>
<p:tagLst xmlns:a="http://schemas.openxmlformats.org/drawingml/2006/main" xmlns:r="http://schemas.openxmlformats.org/officeDocument/2006/relationships" xmlns:p="http://schemas.openxmlformats.org/presentationml/2006/main">
  <p:tag name="ORIGINALHEIGHT" val="4.740275"/>
  <p:tag name="ORIGINALWIDTH" val="1.562126"/>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4.403465"/>
  <p:tag name="ORIGINALWIDTH" val="3.326102"/>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6.565354"/>
  <p:tag name="ORIGINALWIDTH" val="4.523898"/>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4.403465"/>
  <p:tag name="ORIGINALWIDTH" val="7.73126"/>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4.572834"/>
  <p:tag name="ORIGINALWIDTH" val="4.464528"/>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4.293898"/>
  <p:tag name="ORIGINALWIDTH" val="4.989173"/>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6.046299"/>
  <p:tag name="ORIGINALWIDTH" val="3.042008"/>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6.33622"/>
  <p:tag name="ORIGINALWIDTH" val="5.167362"/>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9.962638"/>
  <p:tag name="ORIGINALWIDTH" val="2.296575"/>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6.445827"/>
  <p:tag name="ORIGINALWIDTH" val="4.563504"/>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4.693386"/>
  <p:tag name="ORIGINALWIDTH" val="2.099606"/>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9.962638"/>
  <p:tag name="ORIGINALWIDTH" val="0.3959449"/>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4.513071"/>
  <p:tag name="ORIGINALWIDTH" val="8.107402"/>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6.046299"/>
  <p:tag name="ORIGINALWIDTH" val="3.042008"/>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4.693386"/>
  <p:tag name="ORIGINALWIDTH" val="2.099606"/>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6.216653"/>
  <p:tag name="ORIGINALWIDTH" val="1.078976"/>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7.133228"/>
  <p:tag name="ORIGINALWIDTH" val="4.088346"/>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9.962638"/>
  <p:tag name="ORIGINALWIDTH" val="2.296575"/>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2.978819"/>
  <p:tag name="ORIGINALWIDTH" val="1.158189"/>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6.635079"/>
  <p:tag name="ORIGINALWIDTH" val="3.266693"/>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7.701102"/>
  <p:tag name="ORIGINALWIDTH" val="6.048386"/>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8.627638"/>
  <p:tag name="ORIGINALWIDTH" val="4.058661"/>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7.701102"/>
  <p:tag name="ORIGINALWIDTH" val="6.048386"/>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6.33622"/>
  <p:tag name="ORIGINALWIDTH" val="4.078425"/>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4.693386"/>
  <p:tag name="ORIGINALWIDTH" val="2.099606"/>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LATEXADDIN" val="\documentclass{article}&#10;\usepackage{amsmath,bm}&#10;\pagestyle{empty}&#10;\begin{document}&#10;&#10;\begin{equation*}&#10;    \mathcal{L}(\theta) = - \sum_{i=1}^T \log p(y_i|m_i^j;\theta)&#10;\end{equation*}&#10;&#10;&#10;\end{document}"/>
  <p:tag name="IGUANATEXSIZE" val="20"/>
  <p:tag name="IGUANATEXCURSOR" val="1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6.726614"/>
  <p:tag name="ORIGINALWIDTH" val="1.806221"/>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6.914055"/>
  <p:tag name="ORIGINALWIDTH" val="2.211693"/>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6.216653"/>
  <p:tag name="ORIGINALWIDTH" val="1.085906"/>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21.28886"/>
  <p:tag name="ORIGINALWIDTH" val="51.72563"/>
  <p:tag name="OUTPUTTYPE" val="SVG"/>
  <p:tag name="IGUANATEXVERSION" val="160"/>
  <p:tag name="LATEXADDIN" val="\documentclass{article}&#10;\usepackage{amsmath,bm}&#10;\pagestyle{empty}&#10;\begin{document}&#10;&#10;&#10;\begin{equation*}&#10;\bm{b}=\sum_{i} \alpha_{i} \bm{x}_{i}&#10;\end{equation*}&#10;&#10;\end{document}"/>
  <p:tag name="IGUANATEXSIZE" val="20"/>
  <p:tag name="IGUANATEXCURSOR" val="1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5.xml><?xml version="1.0" encoding="utf-8"?>
<p:tagLst xmlns:a="http://schemas.openxmlformats.org/drawingml/2006/main" xmlns:r="http://schemas.openxmlformats.org/officeDocument/2006/relationships" xmlns:p="http://schemas.openxmlformats.org/presentationml/2006/main">
  <p:tag name="ORIGINALHEIGHT" val="6.406299"/>
  <p:tag name="ORIGINALWIDTH" val="6.625118"/>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6.99374"/>
  <p:tag name="ORIGINALWIDTH" val="4.439252"/>
  <p:tag name="LATEXADDIN" val="\documentclass{article}&#10;\usepackage{amsmath,bm}&#10;\pagestyle{empty}&#10;\begin{document}&#10;&#10;&#10;\begin{equation*}&#10;\bm{b}=\sum_{i} \alpha_{i} \bm{x}_{i}&#10;\end{equation*}&#10;&#10;\end{document}"/>
  <p:tag name="IGUANATEXSIZE" val="20"/>
  <p:tag name="IGUANATEXCURSOR" val="1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2.33122"/>
  <p:tag name="ORIGINALWIDTH" val="6.502441"/>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13.94768"/>
  <p:tag name="ORIGINALWIDTH" val="13.01468"/>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4.693386"/>
  <p:tag name="ORIGINALWIDTH" val="2.073937"/>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4.513071"/>
  <p:tag name="ORIGINALWIDTH" val="5.485512"/>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4.693386"/>
  <p:tag name="ORIGINALWIDTH" val="2.073937"/>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4.582795"/>
  <p:tag name="ORIGINALWIDTH" val="5.53441"/>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4.693386"/>
  <p:tag name="ORIGINALWIDTH" val="2.073937"/>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21.28886"/>
  <p:tag name="ORIGINALWIDTH" val="51.72563"/>
  <p:tag name="OUTPUTTYPE" val="SVG"/>
  <p:tag name="IGUANATEXVERSION" val="160"/>
  <p:tag name="LATEXADDIN" val="\documentclass{article}&#10;\usepackage{amsmath,bm}&#10;\pagestyle{empty}&#10;\begin{document}&#10;&#10;&#10;\begin{equation*}&#10;\bm{b}=\sum_{i} \alpha_{i} \bm{x}_{i}&#10;\end{equation*}&#10;&#10;\end{document}"/>
  <p:tag name="IGUANATEXSIZE" val="20"/>
  <p:tag name="IGUANATEXCURSOR" val="1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59.xml><?xml version="1.0" encoding="utf-8"?>
<p:tagLst xmlns:a="http://schemas.openxmlformats.org/drawingml/2006/main" xmlns:r="http://schemas.openxmlformats.org/officeDocument/2006/relationships" xmlns:p="http://schemas.openxmlformats.org/presentationml/2006/main">
  <p:tag name="ORIGINALHEIGHT" val="24.10421"/>
  <p:tag name="ORIGINALWIDTH" val="75.00929"/>
  <p:tag name="OUTPUTTYPE" val="SVG"/>
  <p:tag name="IGUANATEXVERSION" val="160"/>
  <p:tag name="LATEXADDIN" val="\documentclass{article}&#10;\usepackage{amsmath,bm}&#10;\pagestyle{empty}&#10;\begin{document}&#10;&#10;\begin{equation*}&#10;\alpha_{i}=\frac{\exp \left(e_{i}\right)}{\sum_{k} \exp \left(e_{k}\right)}&#10;\end{equation*}&#10;&#10;&#10;\end{document}"/>
  <p:tag name="IGUANATEXSIZE" val="20"/>
  <p:tag name="IGUANATEXCURSOR" val="1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6.xml><?xml version="1.0" encoding="utf-8"?>
<p:tagLst xmlns:a="http://schemas.openxmlformats.org/drawingml/2006/main" xmlns:r="http://schemas.openxmlformats.org/officeDocument/2006/relationships" xmlns:p="http://schemas.openxmlformats.org/presentationml/2006/main">
  <p:tag name="ORIGINALHEIGHT" val="6.781456"/>
  <p:tag name="ORIGINALWIDTH" val="3.66622"/>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8.647559"/>
  <p:tag name="ORIGINALWIDTH" val="44.35642"/>
  <p:tag name="OUTPUTTYPE" val="SVG"/>
  <p:tag name="IGUANATEXVERSION" val="160"/>
  <p:tag name="LATEXADDIN" val="\documentclass{article}&#10;\usepackage{amsmath,bm}&#10;\pagestyle{empty}&#10;\begin{document}&#10;&#10;\begin{equation*}&#10;e_{i}=\bm{x}_{i} \bm{A}\bm{r}&#10;\end{equation*}&#10;&#10;&#10;\end{document}"/>
  <p:tag name="IGUANATEXSIZE" val="20"/>
  <p:tag name="IGUANATEXCURSOR" val="1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61.xml><?xml version="1.0" encoding="utf-8"?>
<p:tagLst xmlns:a="http://schemas.openxmlformats.org/drawingml/2006/main" xmlns:r="http://schemas.openxmlformats.org/officeDocument/2006/relationships" xmlns:p="http://schemas.openxmlformats.org/presentationml/2006/main">
  <p:tag name="ORIGINALHEIGHT" val="4.513071"/>
  <p:tag name="ORIGINALWIDTH" val="3.82563"/>
  <p:tag name="LATEXADDIN" val="\documentclass{article}&#10;\usepackage{amsmath,bm}&#10;\pagestyle{empty}&#10;\begin{document}&#10;&#10;\begin{equation*}&#10;e_{i}=\bm{x}_{i} \bm{A}\bm{r}&#10;\end{equation*}&#10;&#10;&#10;\end{document}"/>
  <p:tag name="IGUANATEXSIZE" val="20"/>
  <p:tag name="IGUANATEXCURSOR" val="1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7.083425"/>
  <p:tag name="ORIGINALWIDTH" val="7.860512"/>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4.582795"/>
  <p:tag name="ORIGINALWIDTH" val="4.712323"/>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4.513071"/>
  <p:tag name="ORIGINALWIDTH" val="5.589016"/>
  <p:tag name="LATEXADDIN" val="\documentclass{article}&#10;\usepackage{amsmath,bm}&#10;\pagestyle{empty}&#10;\begin{document}&#10;&#10;\begin{equation*}&#10;\alpha_{i}=\frac{\exp \left(e_{i}\right)}{\sum_{k} \exp \left(e_{k}\right)}&#10;\end{equation*}&#10;&#10;&#10;\end{document}"/>
  <p:tag name="IGUANATEXSIZE" val="20"/>
  <p:tag name="IGUANATEXCURSOR" val="1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6.726614"/>
  <p:tag name="ORIGINALWIDTH" val="1.813189"/>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6.33622"/>
  <p:tag name="ORIGINALWIDTH" val="4.911575"/>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4.513071"/>
  <p:tag name="ORIGINALWIDTH" val="3.82563"/>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0.3984646"/>
  <p:tag name="ORIGINALWIDTH" val="51.24886"/>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9.962638"/>
  <p:tag name="ORIGINALWIDTH" val="9.394764"/>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4.740275"/>
  <p:tag name="ORIGINALWIDTH" val="1.562126"/>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6.33622"/>
  <p:tag name="ORIGINALWIDTH" val="4.911575"/>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4.513071"/>
  <p:tag name="ORIGINALWIDTH" val="3.82563"/>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6.99374"/>
  <p:tag name="ORIGINALWIDTH" val="4.439252"/>
  <p:tag name="LATEXADDIN" val="\documentclass{article}&#10;\usepackage{amsmath,bm}&#10;\pagestyle{empty}&#10;\begin{document}&#10;&#10;&#10;\begin{equation*}&#10;\bm{b}=\sum_{i} \alpha_{i} \bm{x}_{i}&#10;\end{equation*}&#10;&#10;\end{document}"/>
  <p:tag name="IGUANATEXSIZE" val="20"/>
  <p:tag name="IGUANATEXCURSOR" val="1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2.33122"/>
  <p:tag name="ORIGINALWIDTH" val="6.502441"/>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6.726614"/>
  <p:tag name="ORIGINALWIDTH" val="1.806221"/>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13.94768"/>
  <p:tag name="ORIGINALWIDTH" val="13.01468"/>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4.693386"/>
  <p:tag name="ORIGINALWIDTH" val="2.073937"/>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4.513071"/>
  <p:tag name="ORIGINALWIDTH" val="5.485512"/>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4.693386"/>
  <p:tag name="ORIGINALWIDTH" val="2.073937"/>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4.582795"/>
  <p:tag name="ORIGINALWIDTH" val="5.53441"/>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4.693386"/>
  <p:tag name="ORIGINALWIDTH" val="2.073937"/>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24.18606"/>
  <p:tag name="ORIGINALWIDTH" val="115.1199"/>
  <p:tag name="OUTPUTTYPE" val="SVG"/>
  <p:tag name="IGUANATEXVERSION" val="160"/>
  <p:tag name="LATEXADDIN" val="\documentclass{article}&#10;\usepackage{amsmath,bm}&#10;\pagestyle{empty}&#10;\begin{document}&#10;&#10;\begin{equation*}&#10;P(r | B, \theta)=\frac{\exp \left(o_{r}\right)}{\sum_{k=1}^{n_{r}} \exp \left(o_{k}\right)}&#10;\end{equation*}&#10;&#10;&#10;\end{document}"/>
  <p:tag name="IGUANATEXSIZE" val="20"/>
  <p:tag name="IGUANATEXCURSOR" val="2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97.xml><?xml version="1.0" encoding="utf-8"?>
<p:tagLst xmlns:a="http://schemas.openxmlformats.org/drawingml/2006/main" xmlns:r="http://schemas.openxmlformats.org/officeDocument/2006/relationships" xmlns:p="http://schemas.openxmlformats.org/presentationml/2006/main">
  <p:tag name="ORIGINALHEIGHT" val="6.773307"/>
  <p:tag name="ORIGINALWIDTH" val="53.55693"/>
  <p:tag name="OUTPUTTYPE" val="SVG"/>
  <p:tag name="IGUANATEXVERSION" val="160"/>
  <p:tag name="LATEXADDIN" val="\documentclass{article}&#10;\usepackage{amsmath,bm}&#10;\pagestyle{empty}&#10;\begin{document}&#10;&#10;&#10;\begin{equation*}&#10;\bm{o}=\bm{M b}+\bm{d}&#10;\end{equation*}&#10;&#10;\end{document}"/>
  <p:tag name="IGUANATEXSIZE" val="20"/>
  <p:tag name="IGUANATEXCURSOR" val="14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98.xml><?xml version="1.0" encoding="utf-8"?>
<p:tagLst xmlns:a="http://schemas.openxmlformats.org/drawingml/2006/main" xmlns:r="http://schemas.openxmlformats.org/officeDocument/2006/relationships" xmlns:p="http://schemas.openxmlformats.org/presentationml/2006/main">
  <p:tag name="ORIGINALHEIGHT" val="4.009961"/>
  <p:tag name="ORIGINALWIDTH" val="5.115709"/>
  <p:tag name="LATEXADDIN" val="\documentclass{article}&#10;\usepackage{amsmath,bm}&#10;\pagestyle{empty}&#10;\begin{document}&#10;&#10;&#10;\begin{equation*}&#10;\bm{o}=\bm{M b}+\bm{d}&#10;\end{equation*}&#10;&#10;\end{document}"/>
  <p:tag name="IGUANATEXSIZE" val="20"/>
  <p:tag name="IGUANATEXCURSOR" val="14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2.039843"/>
  <p:tag name="ORIGINALWIDTH" val="6.504685"/>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13.25213"/>
  <p:tag name="ORIGINALWIDTH" val="23.38968"/>
  <p:tag name="OUTPUTTYPE" val="SVG"/>
  <p:tag name="IGUANATEXVERSION" val="160"/>
  <p:tag name="LATEXADDIN" val="\documentclass{article}&#10;\usepackage{amsmath,bm}&#10;\pagestyle{empty}&#10;\begin{document}&#10;&#10;&#10;$\bm{h}_i^{(l-1)}$&#10;&#10;\end{document}"/>
  <p:tag name="IGUANATEXSIZE" val="20"/>
  <p:tag name="IGUANATEXCURSOR" val="10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0.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5.98004"/>
  <p:tag name="ORIGINALWIDTH" val="11.44433"/>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6.119527"/>
  <p:tag name="ORIGINALWIDTH" val="4.440787"/>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5.805709"/>
  <p:tag name="ORIGINALWIDTH" val="6.504685"/>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6.119527"/>
  <p:tag name="ORIGINALWIDTH" val="5.467834"/>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6.804449"/>
  <p:tag name="ORIGINALWIDTH" val="7.05252"/>
  <p:tag name="LATEXADDIN" val="\documentclass{article}&#10;\usepackage{amsmath,bm}&#10;\pagestyle{empty}&#10;\begin{document}&#10;&#10;\begin{equation*}&#10;P(r | B, \theta)=\frac{\exp \left(o_{r}\right)}{\sum_{k=1}^{n_{r}} \exp \left(o_{k}\right)}&#10;\end{equation*}&#10;&#10;&#10;\end{document}"/>
  <p:tag name="IGUANATEXSIZE" val="20"/>
  <p:tag name="IGUANATEXCURSOR" val="2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9.962638"/>
  <p:tag name="ORIGINALWIDTH" val="2.291575"/>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4.513071"/>
  <p:tag name="ORIGINALWIDTH" val="4.020118"/>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9.962638"/>
  <p:tag name="ORIGINALWIDTH" val="0.3950787"/>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6.804449"/>
  <p:tag name="ORIGINALWIDTH" val="7.05252"/>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2.978819"/>
  <p:tag name="ORIGINALWIDTH" val="1.15563"/>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6.99374"/>
  <p:tag name="ORIGINALWIDTH" val="5.59437"/>
  <p:tag name="LATEXADDIN" val="\documentclass{article}&#10;\usepackage{amsmath,bm}&#10;\pagestyle{empty}&#10;\begin{document}&#10;&#10;$\bm{h}_i^{(l-1)}$&#10;&#10;&#10;\end{document}"/>
  <p:tag name="IGUANATEXSIZE" val="20"/>
  <p:tag name="IGUANATEXCURSOR" val="9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7.133228"/>
  <p:tag name="ORIGINALWIDTH" val="4.07937"/>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9.962638"/>
  <p:tag name="ORIGINALWIDTH" val="2.291575"/>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2.33122"/>
  <p:tag name="ORIGINALWIDTH" val="6.568504"/>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4.572834"/>
  <p:tag name="ORIGINALWIDTH" val="3.822559"/>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4.293898"/>
  <p:tag name="ORIGINALWIDTH" val="4.978229"/>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6.33622"/>
  <p:tag name="ORIGINALWIDTH" val="4.869567"/>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9.962638"/>
  <p:tag name="ORIGINALWIDTH" val="2.291575"/>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4.513071"/>
  <p:tag name="ORIGINALWIDTH" val="4.227559"/>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3.145197"/>
  <p:tag name="ORIGINALWIDTH" val="3.215118"/>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9.962638"/>
  <p:tag name="ORIGINALWIDTH" val="2.291575"/>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6.96685"/>
  <p:tag name="ORIGINALWIDTH" val="1.743425"/>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0.3984646"/>
  <p:tag name="ORIGINALWIDTH" val="61.00047"/>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9.962638"/>
  <p:tag name="ORIGINALWIDTH" val="9.314448"/>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3.145197"/>
  <p:tag name="ORIGINALWIDTH" val="4.224567"/>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2.256536"/>
  <p:tag name="ORIGINALWIDTH" val="2.77063"/>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4.909567"/>
  <p:tag name="ORIGINALWIDTH" val="3.401772"/>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1.875945"/>
  <p:tag name="ORIGINALWIDTH" val="5.088858"/>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4.63063"/>
  <p:tag name="ORIGINALWIDTH" val="2.516772"/>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4.572834"/>
  <p:tag name="ORIGINALWIDTH" val="3.822559"/>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4.293898"/>
  <p:tag name="ORIGINALWIDTH" val="4.978229"/>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6.33622"/>
  <p:tag name="ORIGINALWIDTH" val="4.869567"/>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4.909567"/>
  <p:tag name="ORIGINALWIDTH" val="1.502047"/>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9.962638"/>
  <p:tag name="ORIGINALWIDTH" val="2.291575"/>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4.513071"/>
  <p:tag name="ORIGINALWIDTH" val="4.227559"/>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4.909567"/>
  <p:tag name="ORIGINALWIDTH" val="3.401772"/>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9.962638"/>
  <p:tag name="ORIGINALWIDTH" val="2.291575"/>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10.38902"/>
  <p:tag name="ORIGINALWIDTH" val="385.9817"/>
  <p:tag name="OUTPUTTYPE" val="SVG"/>
  <p:tag name="IGUANATEXVERSION" val="160"/>
  <p:tag name="LATEXADDIN" val="\documentclass{article}&#10;\usepackage{amsmath,bm}&#10;\pagestyle{empty}&#10;\begin{document}&#10;&#10;&#10;\begin{equation*}&#10;X=\left[x_{1}, \ldots,\left[E 1_{\text {start }}\right], x_{i}, \ldots, x_{j-1},\left[E 1_{\text {end }}\right]\right. \\&#10;\left.\ldots,\left[E 2_{\text {start }}\right], x_{k}, \ldots, x_{l-1},\left[E 2_{\text {end }}\right], \ldots, x_{T}\right]&#10;\end{equation*}&#10;&#10;\end{document}"/>
  <p:tag name="IGUANATEXSIZE" val="20"/>
  <p:tag name="IGUANATEXCURSOR" val="36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35.xml><?xml version="1.0" encoding="utf-8"?>
<p:tagLst xmlns:a="http://schemas.openxmlformats.org/drawingml/2006/main" xmlns:r="http://schemas.openxmlformats.org/officeDocument/2006/relationships" xmlns:p="http://schemas.openxmlformats.org/presentationml/2006/main">
  <p:tag name="ORIGINALHEIGHT" val="12.01059"/>
  <p:tag name="ORIGINALWIDTH" val="107.0372"/>
  <p:tag name="OUTPUTTYPE" val="SVG"/>
  <p:tag name="IGUANATEXVERSION" val="160"/>
  <p:tag name="LATEXADDIN" val="\documentclass{article}&#10;\usepackage{amsmath,bm}&#10;\pagestyle{empty}&#10;\begin{document}&#10;&#10;\begin{equation*}&#10;\bm{h}=\left[\bm{h}_{\left[E 1_{\text {start }}\right]}, \bm{h}_{\left[E 2_{\text {start }}\right]}\right]&#10;\end{equation*}&#10;&#10;&#10;\end{document}"/>
  <p:tag name="IGUANATEXSIZE" val="20"/>
  <p:tag name="IGUANATEXCURSOR" val="2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36.xml><?xml version="1.0" encoding="utf-8"?>
<p:tagLst xmlns:a="http://schemas.openxmlformats.org/drawingml/2006/main" xmlns:r="http://schemas.openxmlformats.org/officeDocument/2006/relationships" xmlns:p="http://schemas.openxmlformats.org/presentationml/2006/main">
  <p:tag name="ORIGINALHEIGHT" val="37.20929"/>
  <p:tag name="ORIGINALWIDTH" val="81.17229"/>
  <p:tag name="OUTPUTTYPE" val="SVG"/>
  <p:tag name="IGUANATEXVERSION" val="160"/>
  <p:tag name="LATEXADDIN" val="\documentclass{article}&#10;\usepackage{amsmath,bm}&#10;\pagestyle{empty}&#10;\begin{document}&#10;&#10;\begin{equation*}&#10;\widetilde{\bm{h}} =\operatorname{Dropout}(\bm{h}) \\&#10;\end{equation*}&#10;\begin{equation*}&#10;\bm{z} =\mathrm{g}\left(\bm{W}_{\phi} \widetilde{\bm{h}}+\bm{b}_{\phi}\right)&#10;\end{equation*}&#10;&#10;&#10;\end{document}"/>
  <p:tag name="IGUANATEXSIZE" val="20"/>
  <p:tag name="IGUANATEXCURSOR" val="2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37.xml><?xml version="1.0" encoding="utf-8"?>
<p:tagLst xmlns:a="http://schemas.openxmlformats.org/drawingml/2006/main" xmlns:r="http://schemas.openxmlformats.org/officeDocument/2006/relationships" xmlns:p="http://schemas.openxmlformats.org/presentationml/2006/main">
  <p:tag name="ORIGINALHEIGHT" val="1.135709"/>
  <p:tag name="ORIGINALWIDTH" val="5.529252"/>
  <p:tag name="LATEXADDIN" val="\documentclass{article}&#10;\usepackage{amsmath,bm}&#10;\pagestyle{empty}&#10;\begin{document}&#10;&#10;\begin{equation*}&#10;\widetilde{\bm{h}} =\operatorname{Dropout}(\bm{h}) \\&#10;\end{equation*}&#10;\begin{equation*}&#10;\bm{z} =\mathrm{g}\left(\bm{W}_{\phi} \widetilde{\bm{h}}+\bm{b}_{\phi}\right)&#10;\end{equation*}&#10;&#10;&#10;\end{document}"/>
  <p:tag name="IGUANATEXSIZE" val="20"/>
  <p:tag name="IGUANATEXCURSOR" val="2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0.3416929"/>
  <p:tag name="ORIGINALWIDTH" val="4.532992"/>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6.804449"/>
  <p:tag name="ORIGINALWIDTH" val="6.694882"/>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4.403465"/>
  <p:tag name="ORIGINALWIDTH" val="3.347441"/>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6.33622"/>
  <p:tag name="ORIGINALWIDTH" val="4.911575"/>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4.513071"/>
  <p:tag name="ORIGINALWIDTH" val="5.011181"/>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4.63063"/>
  <p:tag name="ORIGINALWIDTH" val="2.440827"/>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4.582795"/>
  <p:tag name="ORIGINALWIDTH" val="4.941457"/>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17.92276"/>
  <p:tag name="ORIGINALWIDTH" val="3.785787"/>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6.26248"/>
  <p:tag name="ORIGINALWIDTH" val="4.023898"/>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1.135709"/>
  <p:tag name="ORIGINALWIDTH" val="5.529252"/>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6.99374"/>
  <p:tag name="ORIGINALWIDTH" val="4.523032"/>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6.96685"/>
  <p:tag name="ORIGINALWIDTH" val="1.736732"/>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6.26248"/>
  <p:tag name="ORIGINALWIDTH" val="4.023898"/>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17.92276"/>
  <p:tag name="ORIGINALWIDTH" val="3.785787"/>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6.99374"/>
  <p:tag name="ORIGINALWIDTH" val="5.765748"/>
  <p:tag name="LATEXADDIN" val="\documentclass{article}&#10;\usepackage{amsmath,bm}&#10;\pagestyle{empty}&#10;\begin{document}&#10;&#10;\begin{equation*}&#10;\bm{h}=\left[\bm{h}_{\left[E 1_{\text {start }}\right]}, \bm{h}_{\left[E 2_{\text {start }}\right]}\right]&#10;\end{equation*}&#10;&#10;&#10;\end{document}"/>
  <p:tag name="IGUANATEXSIZE" val="20"/>
  <p:tag name="IGUANATEXCURSOR" val="2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2.33122"/>
  <p:tag name="ORIGINALWIDTH" val="6.565433"/>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11.9452"/>
  <p:tag name="ORIGINALWIDTH" val="1.895591"/>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6.99374"/>
  <p:tag name="ORIGINALWIDTH" val="5.765748"/>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6.973819"/>
  <p:tag name="ORIGINALWIDTH" val="1.064291"/>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4.735236"/>
  <p:tag name="ORIGINALWIDTH" val="5.339764"/>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4.63063"/>
  <p:tag name="ORIGINALWIDTH" val="2.515591"/>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2.286417"/>
  <p:tag name="ORIGINALWIDTH" val="2.014055"/>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4.693386"/>
  <p:tag name="ORIGINALWIDTH" val="2.031772"/>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3.118307"/>
  <p:tag name="ORIGINALWIDTH" val="1.94"/>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2.286417"/>
  <p:tag name="ORIGINALWIDTH" val="2.779213"/>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2.201732"/>
  <p:tag name="ORIGINALWIDTH" val="1.98937"/>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3.118307"/>
  <p:tag name="ORIGINALWIDTH" val="1.94"/>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6.973819"/>
  <p:tag name="ORIGINALWIDTH" val="1.064291"/>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2.978819"/>
  <p:tag name="ORIGINALWIDTH" val="1.155118"/>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6.99374"/>
  <p:tag name="ORIGINALWIDTH" val="5.765748"/>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6.973819"/>
  <p:tag name="ORIGINALWIDTH" val="1.064291"/>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4.735236"/>
  <p:tag name="ORIGINALWIDTH" val="5.339764"/>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4.63063"/>
  <p:tag name="ORIGINALWIDTH" val="3.054646"/>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bm}&#10;\pagestyle{empty}&#10;\begin{document}&#10;&#10;$\bm{h}_i^{(l)}$&#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2.286417"/>
  <p:tag name="ORIGINALWIDTH" val="2.014055"/>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3.118307"/>
  <p:tag name="ORIGINALWIDTH" val="1.94"/>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2.286417"/>
  <p:tag name="ORIGINALWIDTH" val="2.779213"/>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2.201732"/>
  <p:tag name="ORIGINALWIDTH" val="1.98937"/>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3.118307"/>
  <p:tag name="ORIGINALWIDTH" val="1.94"/>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6.973819"/>
  <p:tag name="ORIGINALWIDTH" val="1.064291"/>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11.9452"/>
  <p:tag name="ORIGINALWIDTH" val="1.895591"/>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6.804449"/>
  <p:tag name="ORIGINALWIDTH" val="8.209212"/>
  <p:tag name="LATEXADDIN" val="\documentclass{article}&#10;\usepackage{amsmath,bm}&#10;\pagestyle{empty}&#10;\begin{document}&#10;&#10;&#10;\begin{equation*}&#10;X=\left[x_{1}, \ldots,\left[E 1_{\text {start }}\right], x_{i}, \ldots, x_{j-1},\left[E 1_{\text {end }}\right]\right. \\&#10;\left.\ldots,\left[E 2_{\text {start }}\right], x_{k}, \ldots, x_{l-1},\left[E 2_{\text {end }}\right], \ldots, x_{T}\right]&#10;\end{equation*}&#10;&#10;\end{document}"/>
  <p:tag name="IGUANATEXSIZE" val="20"/>
  <p:tag name="IGUANATEXCURSOR" val="36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6.96685"/>
  <p:tag name="ORIGINALWIDTH" val="1.813189"/>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6.774567"/>
  <p:tag name="ORIGINALWIDTH" val="7.23063"/>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6.99374"/>
  <p:tag name="ORIGINALWIDTH" val="5.59437"/>
  <p:tag name="LATEXADDIN" val="\documentclass{article}&#10;\usepackage{amsmath,bm}&#10;\pagestyle{empty}&#10;\begin{document}&#10;&#10;&#10;$\bm{h}_i^{(l-1)}$&#10;&#10;\end{document}"/>
  <p:tag name="IGUANATEXSIZE" val="20"/>
  <p:tag name="IGUANATEXCURSOR" val="10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3.180039"/>
  <p:tag name="ORIGINALWIDTH" val="3.479921"/>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3.075433"/>
  <p:tag name="ORIGINALWIDTH" val="2.496614"/>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6.96685"/>
  <p:tag name="ORIGINALWIDTH" val="1.806221"/>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6.774567"/>
  <p:tag name="ORIGINALWIDTH" val="7.23063"/>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3.075433"/>
  <p:tag name="ORIGINALWIDTH" val="3.737953"/>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27.71614"/>
  <p:tag name="ORIGINALWIDTH" val="158.195"/>
  <p:tag name="OUTPUTTYPE" val="SVG"/>
  <p:tag name="IGUANATEXVERSION" val="160"/>
  <p:tag name="LATEXADDIN" val="\documentclass{article}&#10;\usepackage{amsmath,bm}&#10;\pagestyle{empty}&#10;\begin{document}&#10;&#10;&#10;\begin{equation*}&#10;    \bm{h}_i^{(l)} = \sigma(\sum_{j=1}^{n} \tilde{A}_{ij} \bm{W}^{(l)}\bm{h}_{j}^{(l-1)}/d_i+b^{(l)})&#10;\end{equation*}&#10;&#10;\end{document}"/>
  <p:tag name="IGUANATEXSIZE" val="20"/>
  <p:tag name="IGUANATEXCURSOR" val="2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30.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6.774567"/>
  <p:tag name="ORIGINALWIDTH" val="7.23063"/>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6.635079"/>
  <p:tag name="ORIGINALWIDTH" val="3.975079"/>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3.180039"/>
  <p:tag name="ORIGINALWIDTH" val="3.479921"/>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3.075433"/>
  <p:tag name="ORIGINALWIDTH" val="2.496614"/>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9.025118"/>
  <p:tag name="ORIGINALWIDTH" val="46.9952"/>
  <p:tag name="OUTPUTTYPE" val="SVG"/>
  <p:tag name="IGUANATEXVERSION" val="160"/>
  <p:tag name="LATEXADDIN" val="\documentclass{article}&#10;\usepackage{amsmath,bm}&#10;\pagestyle{empty}&#10;\begin{document}&#10;&#10;$\tilde{\bm{A}}=\bm{A}+\bm{I}$&#10;&#10;\end{document}"/>
  <p:tag name="IGUANATEXSIZE" val="20"/>
  <p:tag name="IGUANATEXCURSOR" val="11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40.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13.25213"/>
  <p:tag name="ORIGINALWIDTH" val="14.1274"/>
  <p:tag name="OUTPUTTYPE" val="SVG"/>
  <p:tag name="IGUANATEXVERSION" val="160"/>
  <p:tag name="LATEXADDIN" val="\documentclass{article}&#10;\usepackage{amsmath,bm}&#10;\pagestyle{empty}&#10;\begin{document}&#10;&#10;$\bm{h}_i^{(l)}$&#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5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6.774567"/>
  <p:tag name="ORIGINALWIDTH" val="7.23063"/>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6.635079"/>
  <p:tag name="ORIGINALWIDTH" val="3.975079"/>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3.075433"/>
  <p:tag name="ORIGINALWIDTH" val="3.737953"/>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13.25213"/>
  <p:tag name="ORIGINALWIDTH" val="23.38968"/>
  <p:tag name="OUTPUTTYPE" val="SVG"/>
  <p:tag name="IGUANATEXVERSION" val="160"/>
  <p:tag name="LATEXADDIN" val="\documentclass{article}&#10;\usepackage{amsmath,bm}&#10;\pagestyle{empty}&#10;\begin{document}&#10;&#10;&#10;$\bm{h}_i^{(l-1)}$&#10;&#10;\end{document}"/>
  <p:tag name="IGUANATEXSIZE" val="20"/>
  <p:tag name="IGUANATEXCURSOR" val="10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6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10.50252"/>
  <p:tag name="ORIGINALWIDTH" val="85.0911"/>
  <p:tag name="OUTPUTTYPE" val="SVG"/>
  <p:tag name="IGUANATEXVERSION" val="160"/>
  <p:tag name="LATEXADDIN" val="\documentclass{article}&#10;\usepackage{amsmath,bm}&#10;\pagestyle{empty}&#10;\begin{document}&#10;&#10;\begin{equation*}&#10;\hat{y}^{u}=\text{K-Means}\left(\boldsymbol{h}^{u \prime}\right)&#10;\end{equation*}&#10;&#10;&#10;\end{document}"/>
  <p:tag name="IGUANATEXSIZE" val="20"/>
  <p:tag name="IGUANATEXCURSOR" val="18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68.xml><?xml version="1.0" encoding="utf-8"?>
<p:tagLst xmlns:a="http://schemas.openxmlformats.org/drawingml/2006/main" xmlns:r="http://schemas.openxmlformats.org/officeDocument/2006/relationships" xmlns:p="http://schemas.openxmlformats.org/presentationml/2006/main">
  <p:tag name="ORIGINALHEIGHT" val="45.53618"/>
  <p:tag name="ORIGINALWIDTH" val="163.5735"/>
  <p:tag name="OUTPUTTYPE" val="SVG"/>
  <p:tag name="IGUANATEXVERSION" val="160"/>
  <p:tag name="LATEXADDIN" val="\documentclass{article}&#10;\usepackage{amsmath,bm}&#10;\pagestyle{empty}&#10;\begin{document}&#10;&#10;\begin{equation*}&#10;q_{n k}=\frac{\left(1+\left\|\bm{z}_{n}-\mu_{k}\right\|^{2} / \alpha\right)^{-\frac{\alpha+1}{2}}}{\sum_{k^{\prime}}\left(1+\left\|\bm{z}_{n}-\mu_{k^{\prime}}\right\|^{2} / \alpha\right)^{-\frac{\alpha+1}{2}}}&#10;\end{equation*}&#10;&#10;&#10;\end{document}"/>
  <p:tag name="IGUANATEXSIZE" val="20"/>
  <p:tag name="IGUANATEXCURSOR" val="3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69.xml><?xml version="1.0" encoding="utf-8"?>
<p:tagLst xmlns:a="http://schemas.openxmlformats.org/drawingml/2006/main" xmlns:r="http://schemas.openxmlformats.org/officeDocument/2006/relationships" xmlns:p="http://schemas.openxmlformats.org/presentationml/2006/main">
  <p:tag name="ORIGINALHEIGHT" val="6.201417"/>
  <p:tag name="ORIGINALWIDTH" val="4.104606"/>
  <p:tag name="LATEXADDIN" val="\documentclass{article}&#10;\usepackage{amsmath,bm}&#10;\pagestyle{empty}&#10;\begin{document}&#10;&#10;\begin{equation*}&#10;q_{n k}=\frac{\left(1+\left\|\bm{z}_{n}-\mu_{k}\right\|^{2} / \alpha\right)^{-\frac{\alpha+1}{2}}}{\sum_{k^{\prime}}\left(1+\left\|\bm{z}_{n}-\mu_{k^{\prime}}\right\|^{2} / \alpha\right)^{-\frac{\alpha+1}{2}}}&#10;\end{equation*}&#10;&#10;&#10;\end{document}"/>
  <p:tag name="IGUANATEXSIZE" val="20"/>
  <p:tag name="IGUANATEXCURSOR" val="3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12.61449"/>
  <p:tag name="ORIGINALWIDTH" val="61.20098"/>
  <p:tag name="OUTPUTTYPE" val="SVG"/>
  <p:tag name="IGUANATEXVERSION" val="160"/>
  <p:tag name="LATEXADDIN" val="\documentclass{article}&#10;\usepackage{amsmath,bm}&#10;\pagestyle{empty}&#10;\begin{document}&#10;&#10;$d_i=\sum_{j=1}^{n} \tilde{A}_{ij}$&#10;&#10;&#10;\end{document}"/>
  <p:tag name="IGUANATEXSIZE" val="20"/>
  <p:tag name="IGUANATEXCURSOR" val="8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70.xml><?xml version="1.0" encoding="utf-8"?>
<p:tagLst xmlns:a="http://schemas.openxmlformats.org/drawingml/2006/main" xmlns:r="http://schemas.openxmlformats.org/officeDocument/2006/relationships" xmlns:p="http://schemas.openxmlformats.org/presentationml/2006/main">
  <p:tag name="ORIGINALHEIGHT" val="3.078268"/>
  <p:tag name="ORIGINALWIDTH" val="4.260984"/>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4.805118"/>
  <p:tag name="ORIGINALWIDTH" val="3.431102"/>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2.281654"/>
  <p:tag name="ORIGINALWIDTH" val="6.625118"/>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17.54142"/>
  <p:tag name="ORIGINALWIDTH" val="3.785787"/>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6.493937"/>
  <p:tag name="ORIGINALWIDTH" val="3.287638"/>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6.493937"/>
  <p:tag name="ORIGINALWIDTH" val="6.625118"/>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9.75063"/>
  <p:tag name="ORIGINALWIDTH" val="2.34122"/>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4.485276"/>
  <p:tag name="ORIGINALWIDTH" val="4.941457"/>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3.078268"/>
  <p:tag name="ORIGINALWIDTH" val="4.260984"/>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0.39"/>
  <p:tag name="ORIGINALWIDTH" val="6.087165"/>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12.05724"/>
  <p:tag name="ORIGINALWIDTH" val="50.04362"/>
  <p:tag name="OUTPUTTYPE" val="SVG"/>
  <p:tag name="IGUANATEXVERSION" val="160"/>
  <p:tag name="LATEXADDIN" val="\documentclass{article}&#10;\usepackage{amsmath,bm}&#10;\pagestyle{empty}&#10;\begin{document}&#10;&#10;$\bm{h}_1^{(0)},...,\bm{h}_n^{(0)}$&#10;&#10;&#10;\end{document}"/>
  <p:tag name="IGUANATEXSIZE" val="20"/>
  <p:tag name="IGUANATEXCURSOR" val="1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80.xml><?xml version="1.0" encoding="utf-8"?>
<p:tagLst xmlns:a="http://schemas.openxmlformats.org/drawingml/2006/main" xmlns:r="http://schemas.openxmlformats.org/officeDocument/2006/relationships" xmlns:p="http://schemas.openxmlformats.org/presentationml/2006/main">
  <p:tag name="ORIGINALHEIGHT" val="6.415905"/>
  <p:tag name="ORIGINALWIDTH" val="5.399724"/>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4.805118"/>
  <p:tag name="ORIGINALWIDTH" val="3.431102"/>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9.75063"/>
  <p:tag name="ORIGINALWIDTH" val="2.34122"/>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4.532087"/>
  <p:tag name="ORIGINALWIDTH" val="3.082402"/>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9.75063"/>
  <p:tag name="ORIGINALWIDTH" val="3.875433"/>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4.417047"/>
  <p:tag name="ORIGINALWIDTH" val="5.589016"/>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17.54142"/>
  <p:tag name="ORIGINALWIDTH" val="3.785787"/>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0.3344094"/>
  <p:tag name="ORIGINALWIDTH" val="4.714292"/>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2.208504"/>
  <p:tag name="ORIGINALWIDTH" val="3.462008"/>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4.066024"/>
  <p:tag name="ORIGINALWIDTH" val="4.149409"/>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12.05724"/>
  <p:tag name="ORIGINALWIDTH" val="53.03244"/>
  <p:tag name="OUTPUTTYPE" val="SVG"/>
  <p:tag name="IGUANATEXVERSION" val="160"/>
  <p:tag name="LATEXADDIN" val="\documentclass{article}&#10;\usepackage{amsmath,bm}&#10;\pagestyle{empty}&#10;\begin{document}&#10;&#10;&#10;$\bm{h}_1^{(L)},...,\bm{h}_n^{(L)}$&#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90.xml><?xml version="1.0" encoding="utf-8"?>
<p:tagLst xmlns:a="http://schemas.openxmlformats.org/drawingml/2006/main" xmlns:r="http://schemas.openxmlformats.org/officeDocument/2006/relationships" xmlns:p="http://schemas.openxmlformats.org/presentationml/2006/main">
  <p:tag name="ORIGINALHEIGHT" val="3.246969"/>
  <p:tag name="ORIGINALWIDTH" val="2.047283"/>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0.3314961"/>
  <p:tag name="ORIGINALWIDTH" val="13.05941"/>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3.246969"/>
  <p:tag name="ORIGINALWIDTH" val="2.480669"/>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0.39"/>
  <p:tag name="ORIGINALWIDTH" val="135.2189"/>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9.75063"/>
  <p:tag name="ORIGINALWIDTH" val="9.394764"/>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4.805118"/>
  <p:tag name="ORIGINALWIDTH" val="3.431102"/>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2.540039"/>
  <p:tag name="ORIGINALWIDTH" val="1.379803"/>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17.54142"/>
  <p:tag name="ORIGINALWIDTH" val="3.785787"/>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6.493937"/>
  <p:tag name="ORIGINALWIDTH" val="3.287638"/>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6.493937"/>
  <p:tag name="ORIGINALWIDTH" val="6.625118"/>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6.96685"/>
  <p:tag name="ORIGINALWIDTH" val="1.743425"/>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6.455787"/>
  <p:tag name="ORIGINALWIDTH" val="5.81815"/>
  <p:tag name="LATEXADDIN" val="\documentclass{article}&#10;\usepackage{amsmath,bm}&#10;\pagestyle{empty}&#10;\begin{document}&#10;&#10;&#10;$\bm{h}_1^{(L)},...,\bm{h}_n^{(L)}$&#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9.75063"/>
  <p:tag name="ORIGINALWIDTH" val="2.34122"/>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4.485276"/>
  <p:tag name="ORIGINALWIDTH" val="4.941457"/>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3.078268"/>
  <p:tag name="ORIGINALWIDTH" val="4.260984"/>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0.39"/>
  <p:tag name="ORIGINALWIDTH" val="6.087165"/>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6.415905"/>
  <p:tag name="ORIGINALWIDTH" val="5.399724"/>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4.805118"/>
  <p:tag name="ORIGINALWIDTH" val="3.431102"/>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2.540039"/>
  <p:tag name="ORIGINALWIDTH" val="1.379803"/>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9.75063"/>
  <p:tag name="ORIGINALWIDTH" val="2.34122"/>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4.532087"/>
  <p:tag name="ORIGINALWIDTH" val="3.082402"/>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9.75063"/>
  <p:tag name="ORIGINALWIDTH" val="3.875433"/>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6.430945"/>
  <p:tag name="ORIGINALWIDTH" val="1.813189"/>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4.417047"/>
  <p:tag name="ORIGINALWIDTH" val="5.589016"/>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17.54142"/>
  <p:tag name="ORIGINALWIDTH" val="3.785787"/>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0.3344094"/>
  <p:tag name="ORIGINALWIDTH" val="4.714292"/>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2.208504"/>
  <p:tag name="ORIGINALWIDTH" val="3.462008"/>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4.066024"/>
  <p:tag name="ORIGINALWIDTH" val="4.149409"/>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3.246969"/>
  <p:tag name="ORIGINALWIDTH" val="2.047283"/>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0.3314961"/>
  <p:tag name="ORIGINALWIDTH" val="13.05941"/>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3.246969"/>
  <p:tag name="ORIGINALWIDTH" val="2.480669"/>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bm}&#10;\pagestyle{empty}&#10;\begin{document}&#10;&#10;\begin{equation*}&#10;\hat{y}^{u}=\text{K-Means}\left(\boldsymbol{h}^{u \prime}\right)&#10;\end{equation*}&#10;&#10;&#10;\end{document}"/>
  <p:tag name="IGUANATEXSIZE" val="20"/>
  <p:tag name="IGUANATEXCURSOR" val="18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4.396732"/>
  <p:tag name="ORIGINALWIDTH" val="4.546929"/>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3.145197"/>
  <p:tag name="ORIGINALWIDTH" val="4.051772"/>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6.804449"/>
  <p:tag name="ORIGINALWIDTH" val="7.003701"/>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0.5777953"/>
  <p:tag name="ORIGINALWIDTH" val="2.640079"/>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6.804449"/>
  <p:tag name="ORIGINALWIDTH" val="8.388504"/>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4.572834"/>
  <p:tag name="ORIGINALWIDTH" val="3.257756"/>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6.430945"/>
  <p:tag name="ORIGINALWIDTH" val="1.806221"/>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3.145197"/>
  <p:tag name="ORIGINALWIDTH" val="4.051772"/>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3.612441"/>
  <p:tag name="ORIGINALWIDTH" val="1.750433"/>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11.99295"/>
  <p:tag name="ORIGINALWIDTH" val="18.94736"/>
  <p:tag name="OUTPUTTYPE" val="SVG"/>
  <p:tag name="IGUANATEXVERSION" val="160"/>
  <p:tag name="LATEXADDIN" val="\documentclass{article}&#10;\usepackage{amsmath,bm}&#10;\pagestyle{empty}&#10;\begin{document}&#10;&#10;$\bm{G}_i^{trg}$&#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35.xml><?xml version="1.0" encoding="utf-8"?>
<p:tagLst xmlns:a="http://schemas.openxmlformats.org/drawingml/2006/main" xmlns:r="http://schemas.openxmlformats.org/officeDocument/2006/relationships" xmlns:p="http://schemas.openxmlformats.org/presentationml/2006/main">
  <p:tag name="ORIGINALHEIGHT" val="9.736142"/>
  <p:tag name="ORIGINALWIDTH" val="20.25925"/>
  <p:tag name="OUTPUTTYPE" val="SVG"/>
  <p:tag name="IGUANATEXVERSION" val="160"/>
  <p:tag name="LATEXADDIN" val="\documentclass{article}&#10;\usepackage{amsmath,bm}&#10;\pagestyle{empty}&#10;\begin{document}&#10;&#10;$\bm{G}_i^{arg}$&#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36.xml><?xml version="1.0" encoding="utf-8"?>
<p:tagLst xmlns:a="http://schemas.openxmlformats.org/drawingml/2006/main" xmlns:r="http://schemas.openxmlformats.org/officeDocument/2006/relationships" xmlns:p="http://schemas.openxmlformats.org/presentationml/2006/main">
  <p:tag name="ORIGINALHEIGHT" val="13.25213"/>
  <p:tag name="ORIGINALWIDTH" val="35.4013"/>
  <p:tag name="OUTPUTTYPE" val="SVG"/>
  <p:tag name="IGUANATEXVERSION" val="160"/>
  <p:tag name="LATEXADDIN" val="\documentclass{article}&#10;\usepackage{amsmath,bm}&#10;\pagestyle{empty}&#10;\begin{document}&#10;&#10;&#10;$\bm{G}_i^{arg/trg}$&#10;&#10;\end{document}"/>
  <p:tag name="IGUANATEXSIZE" val="20"/>
  <p:tag name="IGUANATEXCURSOR" val="10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37.xml><?xml version="1.0" encoding="utf-8"?>
<p:tagLst xmlns:a="http://schemas.openxmlformats.org/drawingml/2006/main" xmlns:r="http://schemas.openxmlformats.org/officeDocument/2006/relationships" xmlns:p="http://schemas.openxmlformats.org/presentationml/2006/main">
  <p:tag name="ORIGINALHEIGHT" val="7.173071"/>
  <p:tag name="ORIGINALWIDTH" val="7.960118"/>
  <p:tag name="LATEXADDIN" val="\documentclass{article}&#10;\usepackage{amsmath,bm}&#10;\pagestyle{empty}&#10;\begin{document}&#10;&#10;&#10;$\bm{G}_i^{arg/trg}$&#10;&#10;\end{document}"/>
  <p:tag name="IGUANATEXSIZE" val="20"/>
  <p:tag name="IGUANATEXCURSOR" val="10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3.145197"/>
  <p:tag name="ORIGINALWIDTH" val="3.556653"/>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3.145197"/>
  <p:tag name="ORIGINALWIDTH" val="3.242835"/>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4.274409"/>
  <p:tag name="ORIGINALWIDTH" val="2.538465"/>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4.49811"/>
  <p:tag name="ORIGINALWIDTH" val="3.438071"/>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6.973819"/>
  <p:tag name="ORIGINALWIDTH" val="2.99874"/>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3.145197"/>
  <p:tag name="ORIGINALWIDTH" val="3.242835"/>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4.49811"/>
  <p:tag name="ORIGINALWIDTH" val="3.438071"/>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6.520984"/>
  <p:tag name="ORIGINALWIDTH" val="7.960118"/>
  <p:tag name="LATEXADDIN" val="\documentclass{article}&#10;\usepackage{amsmath,bm}&#10;\pagestyle{empty}&#10;\begin{document}&#10;&#10;$\bm{G}_i^{arg}$&#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2.859252"/>
  <p:tag name="ORIGINALWIDTH" val="3.556653"/>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2.859252"/>
  <p:tag name="ORIGINALWIDTH" val="3.242835"/>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4.089173"/>
  <p:tag name="ORIGINALWIDTH" val="3.438071"/>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2.749685"/>
  <p:tag name="ORIGINALWIDTH" val="1.165591"/>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4.266693"/>
  <p:tag name="ORIGINALWIDTH" val="2.113071"/>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7.173071"/>
  <p:tag name="ORIGINALWIDTH" val="7.960118"/>
  <p:tag name="LATEXADDIN" val="\documentclass{article}&#10;\usepackage{amsmath,bm}&#10;\pagestyle{empty}&#10;\begin{document}&#10;&#10;$\bm{G}_i^{trg}$&#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3.145197"/>
  <p:tag name="ORIGINALWIDTH" val="3.242835"/>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4.49811"/>
  <p:tag name="ORIGINALWIDTH" val="3.438071"/>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61.45732"/>
  <p:tag name="ORIGINALWIDTH" val="281.6271"/>
  <p:tag name="OUTPUTTYPE" val="SVG"/>
  <p:tag name="IGUANATEXVERSION" val="160"/>
  <p:tag name="LATEXADDIN" val="\documentclass{article}&#10;\usepackage{amsmath,bm}&#10;\pagestyle{empty}&#10;\begin{document}&#10;&#10;&#10;\begin{equation*}&#10;\begin{aligned}&#10;C(T, A, X, E) &amp;=-\log P(T, A \mid X, E) \\&#10;&amp;=-\log P(T \mid X, E)-\log P(A \mid T, X, E) \\&#10;&amp;=-\sum_{i=1}^{n} \log P_{i ; t_{i}^{*}}^{\text {trg }}-\sum_{i=1}^{n} I\left(t_{i} \neq \text { other }\right) \sum_{j=1}^{k} \log P_{i j ; a_{i j}^{*}}^{a r g}&#10;\end{aligned}&#10;\end{equation*}&#10;&#10;\end{document}"/>
  <p:tag name="IGUANATEXSIZE" val="20"/>
  <p:tag name="IGUANATEXCURSOR" val="4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57.xml><?xml version="1.0" encoding="utf-8"?>
<p:tagLst xmlns:a="http://schemas.openxmlformats.org/drawingml/2006/main" xmlns:r="http://schemas.openxmlformats.org/officeDocument/2006/relationships" xmlns:p="http://schemas.openxmlformats.org/presentationml/2006/main">
  <p:tag name="ORIGINALHEIGHT" val="7.242835"/>
  <p:tag name="ORIGINALWIDTH" val="7.048543"/>
  <p:tag name="LATEXADDIN" val="\documentclass{article}&#10;\usepackage{amsmath,bm}&#10;\pagestyle{empty}&#10;\begin{document}&#10;&#10;&#10;\begin{equation*}&#10;\begin{aligned}&#10;C(T, A, X, E) &amp;=-\log P(T, A \mid X, E) \\&#10;&amp;=-\log P(T \mid X, E)-\log P(A \mid T, X, E) \\&#10;&amp;=-\sum_{i=1}^{n} \log P_{i ; t_{i}^{*}}^{\text {trg }}-\sum_{i=1}^{n} I\left(t_{i} \neq \text { other }\right) \sum_{j=1}^{k} \log P_{i j ; a_{i j}^{*}}^{a r g}&#10;\end{aligned}&#10;\end{equation*}&#10;&#10;\end{document}"/>
  <p:tag name="IGUANATEXSIZE" val="20"/>
  <p:tag name="IGUANATEXCURSOR" val="4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58.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6.744685"/>
  <p:tag name="ORIGINALWIDTH" val="6.750709"/>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0.9748031"/>
  <p:tag name="ORIGINALWIDTH" val="1.056024"/>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7.133228"/>
  <p:tag name="ORIGINALWIDTH" val="6.810276"/>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6.804449"/>
  <p:tag name="ORIGINALWIDTH" val="8.180276"/>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6.774567"/>
  <p:tag name="ORIGINALWIDTH" val="7.205197"/>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2.33122"/>
  <p:tag name="ORIGINALWIDTH" val="6.601811"/>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0.3985039"/>
  <p:tag name="ORIGINALWIDTH" val="6.065709"/>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6.914055"/>
  <p:tag name="ORIGINALWIDTH" val="2.203898"/>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0.9748031"/>
  <p:tag name="ORIGINALWIDTH" val="1.056024"/>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4.572834"/>
  <p:tag name="ORIGINALWIDTH" val="4.397874"/>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6.565354"/>
  <p:tag name="ORIGINALWIDTH" val="4.53689"/>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6.804449"/>
  <p:tag name="ORIGINALWIDTH" val="7.088268"/>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6.744685"/>
  <p:tag name="ORIGINALWIDTH" val="6.750709"/>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7.133228"/>
  <p:tag name="ORIGINALWIDTH" val="6.810276"/>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9.962638"/>
  <p:tag name="ORIGINALWIDTH" val="0.3970866"/>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6.804449"/>
  <p:tag name="ORIGINALWIDTH" val="8.180276"/>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0.9748031"/>
  <p:tag name="ORIGINALWIDTH" val="1.056024"/>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6.774567"/>
  <p:tag name="ORIGINALWIDTH" val="7.205197"/>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2.33122"/>
  <p:tag name="ORIGINALWIDTH" val="6.601811"/>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0.3985039"/>
  <p:tag name="ORIGINALWIDTH" val="6.065709"/>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6.914055"/>
  <p:tag name="ORIGINALWIDTH" val="2.203898"/>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4.572834"/>
  <p:tag name="ORIGINALWIDTH" val="4.397874"/>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6.565354"/>
  <p:tag name="ORIGINALWIDTH" val="4.53689"/>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6.804449"/>
  <p:tag name="ORIGINALWIDTH" val="7.088268"/>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6.744685"/>
  <p:tag name="ORIGINALWIDTH" val="6.750709"/>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2.749685"/>
  <p:tag name="ORIGINALWIDTH" val="1.165591"/>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9.962638"/>
  <p:tag name="ORIGINALWIDTH" val="0.3970866"/>
  <p:tag name="EMFCHILD" val="True"/>
</p:tagLst>
</file>

<file path=ppt/tags/tag791.xml><?xml version="1.0" encoding="utf-8"?>
<p:tagLst xmlns:a="http://schemas.openxmlformats.org/drawingml/2006/main" xmlns:r="http://schemas.openxmlformats.org/officeDocument/2006/relationships" xmlns:p="http://schemas.openxmlformats.org/presentationml/2006/main">
  <p:tag name="ORIGINALHEIGHT" val="6.804449"/>
  <p:tag name="ORIGINALWIDTH" val="8.180276"/>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6.774567"/>
  <p:tag name="ORIGINALWIDTH" val="7.205197"/>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0.3985039"/>
  <p:tag name="ORIGINALWIDTH" val="6.065709"/>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6.914055"/>
  <p:tag name="ORIGINALWIDTH" val="2.203898"/>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4.572834"/>
  <p:tag name="ORIGINALWIDTH" val="4.397874"/>
  <p:tag name="EMFCHILD" val="True"/>
</p:tagLst>
</file>

<file path=ppt/tags/tag798.xml><?xml version="1.0" encoding="utf-8"?>
<p:tagLst xmlns:a="http://schemas.openxmlformats.org/drawingml/2006/main" xmlns:r="http://schemas.openxmlformats.org/officeDocument/2006/relationships" xmlns:p="http://schemas.openxmlformats.org/presentationml/2006/main">
  <p:tag name="ORIGINALHEIGHT" val="6.565354"/>
  <p:tag name="ORIGINALWIDTH" val="4.53689"/>
  <p:tag name="EMFCHILD" val="True"/>
</p:tagLst>
</file>

<file path=ppt/tags/tag799.xml><?xml version="1.0" encoding="utf-8"?>
<p:tagLst xmlns:a="http://schemas.openxmlformats.org/drawingml/2006/main" xmlns:r="http://schemas.openxmlformats.org/officeDocument/2006/relationships" xmlns:p="http://schemas.openxmlformats.org/presentationml/2006/main">
  <p:tag name="ORIGINALHEIGHT" val="6.804449"/>
  <p:tag name="ORIGINALWIDTH" val="7.088268"/>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4.909567"/>
  <p:tag name="ORIGINALWIDTH" val="1.502047"/>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6.455787"/>
  <p:tag name="ORIGINALWIDTH" val="5.81815"/>
  <p:tag name="EMFCHILD" val="True"/>
</p:tagLst>
</file>

<file path=ppt/tags/tag800.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801.xml><?xml version="1.0" encoding="utf-8"?>
<p:tagLst xmlns:a="http://schemas.openxmlformats.org/drawingml/2006/main" xmlns:r="http://schemas.openxmlformats.org/officeDocument/2006/relationships" xmlns:p="http://schemas.openxmlformats.org/presentationml/2006/main">
  <p:tag name="ORIGINALHEIGHT" val="7.133228"/>
  <p:tag name="ORIGINALWIDTH" val="6.810276"/>
  <p:tag name="EMFCHILD" val="True"/>
</p:tagLst>
</file>

<file path=ppt/tags/tag802.xml><?xml version="1.0" encoding="utf-8"?>
<p:tagLst xmlns:a="http://schemas.openxmlformats.org/drawingml/2006/main" xmlns:r="http://schemas.openxmlformats.org/officeDocument/2006/relationships" xmlns:p="http://schemas.openxmlformats.org/presentationml/2006/main">
  <p:tag name="ORIGINALHEIGHT" val="9.962638"/>
  <p:tag name="ORIGINALWIDTH" val="0.3970866"/>
  <p:tag name="EMFCHILD" val="True"/>
</p:tagLst>
</file>

<file path=ppt/tags/tag803.xml><?xml version="1.0" encoding="utf-8"?>
<p:tagLst xmlns:a="http://schemas.openxmlformats.org/drawingml/2006/main" xmlns:r="http://schemas.openxmlformats.org/officeDocument/2006/relationships" xmlns:p="http://schemas.openxmlformats.org/presentationml/2006/main">
  <p:tag name="ORIGINALHEIGHT" val="6.744685"/>
  <p:tag name="ORIGINALWIDTH" val="6.750709"/>
  <p:tag name="EMFCHILD" val="True"/>
</p:tagLst>
</file>

<file path=ppt/tags/tag804.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805.xml><?xml version="1.0" encoding="utf-8"?>
<p:tagLst xmlns:a="http://schemas.openxmlformats.org/drawingml/2006/main" xmlns:r="http://schemas.openxmlformats.org/officeDocument/2006/relationships" xmlns:p="http://schemas.openxmlformats.org/presentationml/2006/main">
  <p:tag name="ORIGINALHEIGHT" val="6.804449"/>
  <p:tag name="ORIGINALWIDTH" val="8.180276"/>
  <p:tag name="EMFCHILD" val="True"/>
</p:tagLst>
</file>

<file path=ppt/tags/tag806.xml><?xml version="1.0" encoding="utf-8"?>
<p:tagLst xmlns:a="http://schemas.openxmlformats.org/drawingml/2006/main" xmlns:r="http://schemas.openxmlformats.org/officeDocument/2006/relationships" xmlns:p="http://schemas.openxmlformats.org/presentationml/2006/main">
  <p:tag name="ORIGINALHEIGHT" val="2.978819"/>
  <p:tag name="ORIGINALWIDTH" val="1.161496"/>
  <p:tag name="EMFCHILD" val="True"/>
</p:tagLst>
</file>

<file path=ppt/tags/tag807.xml><?xml version="1.0" encoding="utf-8"?>
<p:tagLst xmlns:a="http://schemas.openxmlformats.org/drawingml/2006/main" xmlns:r="http://schemas.openxmlformats.org/officeDocument/2006/relationships" xmlns:p="http://schemas.openxmlformats.org/presentationml/2006/main">
  <p:tag name="ORIGINALHEIGHT" val="6.774567"/>
  <p:tag name="ORIGINALWIDTH" val="7.205197"/>
  <p:tag name="EMFCHILD" val="True"/>
</p:tagLst>
</file>

<file path=ppt/tags/tag808.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809.xml><?xml version="1.0" encoding="utf-8"?>
<p:tagLst xmlns:a="http://schemas.openxmlformats.org/drawingml/2006/main" xmlns:r="http://schemas.openxmlformats.org/officeDocument/2006/relationships" xmlns:p="http://schemas.openxmlformats.org/presentationml/2006/main">
  <p:tag name="ORIGINALHEIGHT" val="2.33122"/>
  <p:tag name="ORIGINALWIDTH" val="6.601811"/>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6.430945"/>
  <p:tag name="ORIGINALWIDTH" val="1.813189"/>
  <p:tag name="EMFCHILD" val="True"/>
</p:tagLst>
</file>

<file path=ppt/tags/tag810.xml><?xml version="1.0" encoding="utf-8"?>
<p:tagLst xmlns:a="http://schemas.openxmlformats.org/drawingml/2006/main" xmlns:r="http://schemas.openxmlformats.org/officeDocument/2006/relationships" xmlns:p="http://schemas.openxmlformats.org/presentationml/2006/main">
  <p:tag name="ORIGINALHEIGHT" val="0.3985039"/>
  <p:tag name="ORIGINALWIDTH" val="6.065709"/>
  <p:tag name="EMFCHILD" val="True"/>
</p:tagLst>
</file>

<file path=ppt/tags/tag811.xml><?xml version="1.0" encoding="utf-8"?>
<p:tagLst xmlns:a="http://schemas.openxmlformats.org/drawingml/2006/main" xmlns:r="http://schemas.openxmlformats.org/officeDocument/2006/relationships" xmlns:p="http://schemas.openxmlformats.org/presentationml/2006/main">
  <p:tag name="ORIGINALHEIGHT" val="3.145197"/>
  <p:tag name="ORIGINALWIDTH" val="4.245984"/>
  <p:tag name="EMFCHILD" val="True"/>
</p:tagLst>
</file>

<file path=ppt/tags/tag812.xml><?xml version="1.0" encoding="utf-8"?>
<p:tagLst xmlns:a="http://schemas.openxmlformats.org/drawingml/2006/main" xmlns:r="http://schemas.openxmlformats.org/officeDocument/2006/relationships" xmlns:p="http://schemas.openxmlformats.org/presentationml/2006/main">
  <p:tag name="ORIGINALHEIGHT" val="13.94768"/>
  <p:tag name="ORIGINALWIDTH" val="13.21358"/>
  <p:tag name="EMFCHILD" val="True"/>
</p:tagLst>
</file>

<file path=ppt/tags/tag813.xml><?xml version="1.0" encoding="utf-8"?>
<p:tagLst xmlns:a="http://schemas.openxmlformats.org/drawingml/2006/main" xmlns:r="http://schemas.openxmlformats.org/officeDocument/2006/relationships" xmlns:p="http://schemas.openxmlformats.org/presentationml/2006/main">
  <p:tag name="ORIGINALHEIGHT" val="4.693386"/>
  <p:tag name="ORIGINALWIDTH" val="2.10563"/>
  <p:tag name="EMFCHILD" val="True"/>
</p:tagLst>
</file>

<file path=ppt/tags/tag814.xml><?xml version="1.0" encoding="utf-8"?>
<p:tagLst xmlns:a="http://schemas.openxmlformats.org/drawingml/2006/main" xmlns:r="http://schemas.openxmlformats.org/officeDocument/2006/relationships" xmlns:p="http://schemas.openxmlformats.org/presentationml/2006/main">
  <p:tag name="ORIGINALHEIGHT" val="1.875945"/>
  <p:tag name="ORIGINALWIDTH" val="5.114645"/>
  <p:tag name="EMFCHILD" val="True"/>
</p:tagLst>
</file>

<file path=ppt/tags/tag815.xml><?xml version="1.0" encoding="utf-8"?>
<p:tagLst xmlns:a="http://schemas.openxmlformats.org/drawingml/2006/main" xmlns:r="http://schemas.openxmlformats.org/officeDocument/2006/relationships" xmlns:p="http://schemas.openxmlformats.org/presentationml/2006/main">
  <p:tag name="ORIGINALHEIGHT" val="4.63063"/>
  <p:tag name="ORIGINALWIDTH" val="2.529528"/>
  <p:tag name="EMFCHILD" val="True"/>
</p:tagLst>
</file>

<file path=ppt/tags/tag816.xml><?xml version="1.0" encoding="utf-8"?>
<p:tagLst xmlns:a="http://schemas.openxmlformats.org/drawingml/2006/main" xmlns:r="http://schemas.openxmlformats.org/officeDocument/2006/relationships" xmlns:p="http://schemas.openxmlformats.org/presentationml/2006/main">
  <p:tag name="ORIGINALHEIGHT" val="6.914055"/>
  <p:tag name="ORIGINALWIDTH" val="2.203898"/>
  <p:tag name="EMFCHILD" val="True"/>
</p:tagLst>
</file>

<file path=ppt/tags/tag817.xml><?xml version="1.0" encoding="utf-8"?>
<p:tagLst xmlns:a="http://schemas.openxmlformats.org/drawingml/2006/main" xmlns:r="http://schemas.openxmlformats.org/officeDocument/2006/relationships" xmlns:p="http://schemas.openxmlformats.org/presentationml/2006/main">
  <p:tag name="ORIGINALHEIGHT" val="4.572834"/>
  <p:tag name="ORIGINALWIDTH" val="4.397874"/>
  <p:tag name="EMFCHILD" val="True"/>
</p:tagLst>
</file>

<file path=ppt/tags/tag818.xml><?xml version="1.0" encoding="utf-8"?>
<p:tagLst xmlns:a="http://schemas.openxmlformats.org/drawingml/2006/main" xmlns:r="http://schemas.openxmlformats.org/officeDocument/2006/relationships" xmlns:p="http://schemas.openxmlformats.org/presentationml/2006/main">
  <p:tag name="ORIGINALHEIGHT" val="6.565354"/>
  <p:tag name="ORIGINALWIDTH" val="4.53689"/>
  <p:tag name="EMFCHILD" val="True"/>
</p:tagLst>
</file>

<file path=ppt/tags/tag819.xml><?xml version="1.0" encoding="utf-8"?>
<p:tagLst xmlns:a="http://schemas.openxmlformats.org/drawingml/2006/main" xmlns:r="http://schemas.openxmlformats.org/officeDocument/2006/relationships" xmlns:p="http://schemas.openxmlformats.org/presentationml/2006/main">
  <p:tag name="ORIGINALHEIGHT" val="6.804449"/>
  <p:tag name="ORIGINALWIDTH" val="7.088268"/>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4.396732"/>
  <p:tag name="ORIGINALWIDTH" val="4.546929"/>
  <p:tag name="EMFCHILD" val="True"/>
</p:tagLst>
</file>

<file path=ppt/tags/tag820.xml><?xml version="1.0" encoding="utf-8"?>
<p:tagLst xmlns:a="http://schemas.openxmlformats.org/drawingml/2006/main" xmlns:r="http://schemas.openxmlformats.org/officeDocument/2006/relationships" xmlns:p="http://schemas.openxmlformats.org/presentationml/2006/main">
  <p:tag name="ORIGINALHEIGHT" val="4.358622"/>
  <p:tag name="ORIGINALWIDTH" val="2.404449"/>
  <p:tag name="EMFCHILD" val="True"/>
</p:tagLst>
</file>

<file path=ppt/tags/tag821.xml><?xml version="1.0" encoding="utf-8"?>
<p:tagLst xmlns:a="http://schemas.openxmlformats.org/drawingml/2006/main" xmlns:r="http://schemas.openxmlformats.org/officeDocument/2006/relationships" xmlns:p="http://schemas.openxmlformats.org/presentationml/2006/main">
  <p:tag name="ORIGINALHEIGHT" val="3.075433"/>
  <p:tag name="ORIGINALWIDTH" val="2.487835"/>
  <p:tag name="EMFCHILD" val="True"/>
</p:tagLst>
</file>

<file path=ppt/tags/tag822.xml><?xml version="1.0" encoding="utf-8"?>
<p:tagLst xmlns:a="http://schemas.openxmlformats.org/drawingml/2006/main" xmlns:r="http://schemas.openxmlformats.org/officeDocument/2006/relationships" xmlns:p="http://schemas.openxmlformats.org/presentationml/2006/main">
  <p:tag name="ORIGINALHEIGHT" val="4.574842"/>
  <p:tag name="ORIGINALWIDTH" val="3.516339"/>
  <p:tag name="EMFCHILD" val="True"/>
</p:tagLst>
</file>

<file path=ppt/tags/tag823.xml><?xml version="1.0" encoding="utf-8"?>
<p:tagLst xmlns:a="http://schemas.openxmlformats.org/drawingml/2006/main" xmlns:r="http://schemas.openxmlformats.org/officeDocument/2006/relationships" xmlns:p="http://schemas.openxmlformats.org/presentationml/2006/main">
  <p:tag name="ORIGINALHEIGHT" val="4.693386"/>
  <p:tag name="ORIGINALWIDTH" val="2.10563"/>
  <p:tag name="EMFCHILD" val="True"/>
</p:tagLst>
</file>

<file path=ppt/tags/tag824.xml><?xml version="1.0" encoding="utf-8"?>
<p:tagLst xmlns:a="http://schemas.openxmlformats.org/drawingml/2006/main" xmlns:r="http://schemas.openxmlformats.org/officeDocument/2006/relationships" xmlns:p="http://schemas.openxmlformats.org/presentationml/2006/main">
  <p:tag name="ORIGINALHEIGHT" val="4.358622"/>
  <p:tag name="ORIGINALWIDTH" val="0.82"/>
  <p:tag name="EMFCHILD" val="True"/>
</p:tagLst>
</file>

<file path=ppt/tags/tag825.xml><?xml version="1.0" encoding="utf-8"?>
<p:tagLst xmlns:a="http://schemas.openxmlformats.org/drawingml/2006/main" xmlns:r="http://schemas.openxmlformats.org/officeDocument/2006/relationships" xmlns:p="http://schemas.openxmlformats.org/presentationml/2006/main">
  <p:tag name="ORIGINALHEIGHT" val="4.428386"/>
  <p:tag name="ORIGINALWIDTH" val="2.348858"/>
  <p:tag name="EMFCHILD" val="True"/>
</p:tagLst>
</file>

<file path=ppt/tags/tag826.xml><?xml version="1.0" encoding="utf-8"?>
<p:tagLst xmlns:a="http://schemas.openxmlformats.org/drawingml/2006/main" xmlns:r="http://schemas.openxmlformats.org/officeDocument/2006/relationships" xmlns:p="http://schemas.openxmlformats.org/presentationml/2006/main">
  <p:tag name="ORIGINALHEIGHT" val="2.146929"/>
  <p:tag name="ORIGINALWIDTH" val="2.273386"/>
  <p:tag name="EMFCHILD" val="True"/>
</p:tagLst>
</file>

<file path=ppt/tags/tag827.xml><?xml version="1.0" encoding="utf-8"?>
<p:tagLst xmlns:a="http://schemas.openxmlformats.org/drawingml/2006/main" xmlns:r="http://schemas.openxmlformats.org/officeDocument/2006/relationships" xmlns:p="http://schemas.openxmlformats.org/presentationml/2006/main">
  <p:tag name="ORIGINALHEIGHT" val="3.377323"/>
  <p:tag name="ORIGINALWIDTH" val="1.747244"/>
  <p:tag name="EMFCHILD" val="True"/>
</p:tagLst>
</file>

<file path=ppt/tags/tag828.xml><?xml version="1.0" encoding="utf-8"?>
<p:tagLst xmlns:a="http://schemas.openxmlformats.org/drawingml/2006/main" xmlns:r="http://schemas.openxmlformats.org/officeDocument/2006/relationships" xmlns:p="http://schemas.openxmlformats.org/presentationml/2006/main">
  <p:tag name="ORIGINALHEIGHT" val="0.3985039"/>
  <p:tag name="ORIGINALWIDTH" val="6.065709"/>
  <p:tag name="EMFCHILD" val="True"/>
</p:tagLst>
</file>

<file path=ppt/tags/tag829.xml><?xml version="1.0" encoding="utf-8"?>
<p:tagLst xmlns:a="http://schemas.openxmlformats.org/drawingml/2006/main" xmlns:r="http://schemas.openxmlformats.org/officeDocument/2006/relationships" xmlns:p="http://schemas.openxmlformats.org/presentationml/2006/main">
  <p:tag name="ORIGINALHEIGHT" val="3.145197"/>
  <p:tag name="ORIGINALWIDTH" val="4.245984"/>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6.430945"/>
  <p:tag name="ORIGINALWIDTH" val="1.806221"/>
  <p:tag name="EMFCHILD" val="True"/>
</p:tagLst>
</file>

<file path=ppt/tags/tag830.xml><?xml version="1.0" encoding="utf-8"?>
<p:tagLst xmlns:a="http://schemas.openxmlformats.org/drawingml/2006/main" xmlns:r="http://schemas.openxmlformats.org/officeDocument/2006/relationships" xmlns:p="http://schemas.openxmlformats.org/presentationml/2006/main">
  <p:tag name="ORIGINALHEIGHT" val="13.94768"/>
  <p:tag name="ORIGINALWIDTH" val="13.21358"/>
  <p:tag name="EMFCHILD" val="True"/>
</p:tagLst>
</file>

<file path=ppt/tags/tag831.xml><?xml version="1.0" encoding="utf-8"?>
<p:tagLst xmlns:a="http://schemas.openxmlformats.org/drawingml/2006/main" xmlns:r="http://schemas.openxmlformats.org/officeDocument/2006/relationships" xmlns:p="http://schemas.openxmlformats.org/presentationml/2006/main">
  <p:tag name="ORIGINALHEIGHT" val="4.693386"/>
  <p:tag name="ORIGINALWIDTH" val="2.10563"/>
  <p:tag name="EMFCHILD" val="True"/>
</p:tagLst>
</file>

<file path=ppt/tags/tag832.xml><?xml version="1.0" encoding="utf-8"?>
<p:tagLst xmlns:a="http://schemas.openxmlformats.org/drawingml/2006/main" xmlns:r="http://schemas.openxmlformats.org/officeDocument/2006/relationships" xmlns:p="http://schemas.openxmlformats.org/presentationml/2006/main">
  <p:tag name="ORIGINALHEIGHT" val="1.875945"/>
  <p:tag name="ORIGINALWIDTH" val="5.114645"/>
  <p:tag name="EMFCHILD" val="True"/>
</p:tagLst>
</file>

<file path=ppt/tags/tag833.xml><?xml version="1.0" encoding="utf-8"?>
<p:tagLst xmlns:a="http://schemas.openxmlformats.org/drawingml/2006/main" xmlns:r="http://schemas.openxmlformats.org/officeDocument/2006/relationships" xmlns:p="http://schemas.openxmlformats.org/presentationml/2006/main">
  <p:tag name="ORIGINALHEIGHT" val="4.63063"/>
  <p:tag name="ORIGINALWIDTH" val="2.529528"/>
  <p:tag name="EMFCHILD" val="True"/>
</p:tagLst>
</file>

<file path=ppt/tags/tag834.xml><?xml version="1.0" encoding="utf-8"?>
<p:tagLst xmlns:a="http://schemas.openxmlformats.org/drawingml/2006/main" xmlns:r="http://schemas.openxmlformats.org/officeDocument/2006/relationships" xmlns:p="http://schemas.openxmlformats.org/presentationml/2006/main">
  <p:tag name="ORIGINALHEIGHT" val="6.804449"/>
  <p:tag name="ORIGINALWIDTH" val="4.596457"/>
  <p:tag name="EMFCHILD" val="True"/>
</p:tagLst>
</file>

<file path=ppt/tags/tag835.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836.xml><?xml version="1.0" encoding="utf-8"?>
<p:tagLst xmlns:a="http://schemas.openxmlformats.org/drawingml/2006/main" xmlns:r="http://schemas.openxmlformats.org/officeDocument/2006/relationships" xmlns:p="http://schemas.openxmlformats.org/presentationml/2006/main">
  <p:tag name="ORIGINALHEIGHT" val="6.346181"/>
  <p:tag name="ORIGINALWIDTH" val="3.047756"/>
  <p:tag name="EMFCHILD" val="True"/>
</p:tagLst>
</file>

<file path=ppt/tags/tag837.xml><?xml version="1.0" encoding="utf-8"?>
<p:tagLst xmlns:a="http://schemas.openxmlformats.org/drawingml/2006/main" xmlns:r="http://schemas.openxmlformats.org/officeDocument/2006/relationships" xmlns:p="http://schemas.openxmlformats.org/presentationml/2006/main">
  <p:tag name="ORIGINALHEIGHT" val="4.693386"/>
  <p:tag name="ORIGINALWIDTH" val="2.10563"/>
  <p:tag name="EMFCHILD" val="True"/>
</p:tagLst>
</file>

<file path=ppt/tags/tag838.xml><?xml version="1.0" encoding="utf-8"?>
<p:tagLst xmlns:a="http://schemas.openxmlformats.org/drawingml/2006/main" xmlns:r="http://schemas.openxmlformats.org/officeDocument/2006/relationships" xmlns:p="http://schemas.openxmlformats.org/presentationml/2006/main">
  <p:tag name="ORIGINALHEIGHT" val="9.285157"/>
  <p:tag name="ORIGINALWIDTH" val="4.953819"/>
  <p:tag name="EMFCHILD" val="True"/>
</p:tagLst>
</file>

<file path=ppt/tags/tag839.xml><?xml version="1.0" encoding="utf-8"?>
<p:tagLst xmlns:a="http://schemas.openxmlformats.org/drawingml/2006/main" xmlns:r="http://schemas.openxmlformats.org/officeDocument/2006/relationships" xmlns:p="http://schemas.openxmlformats.org/presentationml/2006/main">
  <p:tag name="ORIGINALHEIGHT" val="2.33122"/>
  <p:tag name="ORIGINALWIDTH" val="6.601811"/>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2.903228"/>
  <p:tag name="ORIGINALWIDTH" val="4.260984"/>
  <p:tag name="EMFCHILD" val="True"/>
</p:tagLst>
</file>

<file path=ppt/tags/tag840.xml><?xml version="1.0" encoding="utf-8"?>
<p:tagLst xmlns:a="http://schemas.openxmlformats.org/drawingml/2006/main" xmlns:r="http://schemas.openxmlformats.org/officeDocument/2006/relationships" xmlns:p="http://schemas.openxmlformats.org/presentationml/2006/main">
  <p:tag name="ORIGINALHEIGHT" val="4.572834"/>
  <p:tag name="ORIGINALWIDTH" val="4.397874"/>
  <p:tag name="EMFCHILD" val="True"/>
</p:tagLst>
</file>

<file path=ppt/tags/tag841.xml><?xml version="1.0" encoding="utf-8"?>
<p:tagLst xmlns:a="http://schemas.openxmlformats.org/drawingml/2006/main" xmlns:r="http://schemas.openxmlformats.org/officeDocument/2006/relationships" xmlns:p="http://schemas.openxmlformats.org/presentationml/2006/main">
  <p:tag name="ORIGINALHEIGHT" val="6.236575"/>
  <p:tag name="ORIGINALWIDTH" val="3.107323"/>
  <p:tag name="EMFCHILD" val="True"/>
</p:tagLst>
</file>

<file path=ppt/tags/tag842.xml><?xml version="1.0" encoding="utf-8"?>
<p:tagLst xmlns:a="http://schemas.openxmlformats.org/drawingml/2006/main" xmlns:r="http://schemas.openxmlformats.org/officeDocument/2006/relationships" xmlns:p="http://schemas.openxmlformats.org/presentationml/2006/main">
  <p:tag name="ORIGINALHEIGHT" val="6.914055"/>
  <p:tag name="ORIGINALWIDTH" val="4.993543"/>
  <p:tag name="EMFCHILD" val="True"/>
</p:tagLst>
</file>

<file path=ppt/tags/tag843.xml><?xml version="1.0" encoding="utf-8"?>
<p:tagLst xmlns:a="http://schemas.openxmlformats.org/drawingml/2006/main" xmlns:r="http://schemas.openxmlformats.org/officeDocument/2006/relationships" xmlns:p="http://schemas.openxmlformats.org/presentationml/2006/main">
  <p:tag name="ORIGINALHEIGHT" val="4.572834"/>
  <p:tag name="ORIGINALWIDTH" val="3.841929"/>
  <p:tag name="EMFCHILD" val="True"/>
</p:tagLst>
</file>

<file path=ppt/tags/tag844.xml><?xml version="1.0" encoding="utf-8"?>
<p:tagLst xmlns:a="http://schemas.openxmlformats.org/drawingml/2006/main" xmlns:r="http://schemas.openxmlformats.org/officeDocument/2006/relationships" xmlns:p="http://schemas.openxmlformats.org/presentationml/2006/main">
  <p:tag name="ORIGINALHEIGHT" val="4.403465"/>
  <p:tag name="ORIGINALWIDTH" val="3.33563"/>
  <p:tag name="EMFCHILD" val="True"/>
</p:tagLst>
</file>

<file path=ppt/tags/tag845.xml><?xml version="1.0" encoding="utf-8"?>
<p:tagLst xmlns:a="http://schemas.openxmlformats.org/drawingml/2006/main" xmlns:r="http://schemas.openxmlformats.org/officeDocument/2006/relationships" xmlns:p="http://schemas.openxmlformats.org/presentationml/2006/main">
  <p:tag name="ORIGINALHEIGHT" val="9.962638"/>
  <p:tag name="ORIGINALWIDTH" val="2.303189"/>
  <p:tag name="EMFCHILD" val="True"/>
</p:tagLst>
</file>

<file path=ppt/tags/tag846.xml><?xml version="1.0" encoding="utf-8"?>
<p:tagLst xmlns:a="http://schemas.openxmlformats.org/drawingml/2006/main" xmlns:r="http://schemas.openxmlformats.org/officeDocument/2006/relationships" xmlns:p="http://schemas.openxmlformats.org/presentationml/2006/main">
  <p:tag name="ORIGINALHEIGHT" val="4.909567"/>
  <p:tag name="ORIGINALWIDTH" val="3.419016"/>
  <p:tag name="EMFCHILD" val="True"/>
</p:tagLst>
</file>

<file path=ppt/tags/tag847.xml><?xml version="1.0" encoding="utf-8"?>
<p:tagLst xmlns:a="http://schemas.openxmlformats.org/drawingml/2006/main" xmlns:r="http://schemas.openxmlformats.org/officeDocument/2006/relationships" xmlns:p="http://schemas.openxmlformats.org/presentationml/2006/main">
  <p:tag name="ORIGINALHEIGHT" val="13.94768"/>
  <p:tag name="ORIGINALWIDTH" val="13.21358"/>
  <p:tag name="EMFCHILD" val="True"/>
</p:tagLst>
</file>

<file path=ppt/tags/tag848.xml><?xml version="1.0" encoding="utf-8"?>
<p:tagLst xmlns:a="http://schemas.openxmlformats.org/drawingml/2006/main" xmlns:r="http://schemas.openxmlformats.org/officeDocument/2006/relationships" xmlns:p="http://schemas.openxmlformats.org/presentationml/2006/main">
  <p:tag name="ORIGINALHEIGHT" val="6.046299"/>
  <p:tag name="ORIGINALWIDTH" val="3.050709"/>
  <p:tag name="EMFCHILD" val="True"/>
</p:tagLst>
</file>

<file path=ppt/tags/tag849.xml><?xml version="1.0" encoding="utf-8"?>
<p:tagLst xmlns:a="http://schemas.openxmlformats.org/drawingml/2006/main" xmlns:r="http://schemas.openxmlformats.org/officeDocument/2006/relationships" xmlns:p="http://schemas.openxmlformats.org/presentationml/2006/main">
  <p:tag name="ORIGINALHEIGHT" val="1.875945"/>
  <p:tag name="ORIGINALWIDTH" val="5.114645"/>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6.455787"/>
  <p:tag name="ORIGINALWIDTH" val="5.81815"/>
  <p:tag name="LATEXADDIN" val="\documentclass{article}&#10;\usepackage{amsmath,bm}&#10;\pagestyle{empty}&#10;\begin{document}&#10;&#10;$\bm{h}_1^{(0)},...,\bm{h}_n^{(0)}$&#10;&#10;&#10;\end{document}"/>
  <p:tag name="IGUANATEXSIZE" val="20"/>
  <p:tag name="IGUANATEXCURSOR" val="1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50.xml><?xml version="1.0" encoding="utf-8"?>
<p:tagLst xmlns:a="http://schemas.openxmlformats.org/drawingml/2006/main" xmlns:r="http://schemas.openxmlformats.org/officeDocument/2006/relationships" xmlns:p="http://schemas.openxmlformats.org/presentationml/2006/main">
  <p:tag name="ORIGINALHEIGHT" val="4.63063"/>
  <p:tag name="ORIGINALWIDTH" val="2.529528"/>
  <p:tag name="EMFCHILD" val="True"/>
</p:tagLst>
</file>

<file path=ppt/tags/tag851.xml><?xml version="1.0" encoding="utf-8"?>
<p:tagLst xmlns:a="http://schemas.openxmlformats.org/drawingml/2006/main" xmlns:r="http://schemas.openxmlformats.org/officeDocument/2006/relationships" xmlns:p="http://schemas.openxmlformats.org/presentationml/2006/main">
  <p:tag name="ORIGINALHEIGHT" val="6.914055"/>
  <p:tag name="ORIGINALWIDTH" val="2.203898"/>
  <p:tag name="EMFCHILD" val="True"/>
</p:tagLst>
</file>

<file path=ppt/tags/tag852.xml><?xml version="1.0" encoding="utf-8"?>
<p:tagLst xmlns:a="http://schemas.openxmlformats.org/drawingml/2006/main" xmlns:r="http://schemas.openxmlformats.org/officeDocument/2006/relationships" xmlns:p="http://schemas.openxmlformats.org/presentationml/2006/main">
  <p:tag name="ORIGINALHEIGHT" val="4.572834"/>
  <p:tag name="ORIGINALWIDTH" val="4.397874"/>
  <p:tag name="EMFCHILD" val="True"/>
</p:tagLst>
</file>

<file path=ppt/tags/tag853.xml><?xml version="1.0" encoding="utf-8"?>
<p:tagLst xmlns:a="http://schemas.openxmlformats.org/drawingml/2006/main" xmlns:r="http://schemas.openxmlformats.org/officeDocument/2006/relationships" xmlns:p="http://schemas.openxmlformats.org/presentationml/2006/main">
  <p:tag name="ORIGINALHEIGHT" val="6.565354"/>
  <p:tag name="ORIGINALWIDTH" val="4.53689"/>
  <p:tag name="EMFCHILD" val="True"/>
</p:tagLst>
</file>

<file path=ppt/tags/tag854.xml><?xml version="1.0" encoding="utf-8"?>
<p:tagLst xmlns:a="http://schemas.openxmlformats.org/drawingml/2006/main" xmlns:r="http://schemas.openxmlformats.org/officeDocument/2006/relationships" xmlns:p="http://schemas.openxmlformats.org/presentationml/2006/main">
  <p:tag name="ORIGINALHEIGHT" val="6.804449"/>
  <p:tag name="ORIGINALWIDTH" val="7.088268"/>
  <p:tag name="EMFCHILD" val="True"/>
</p:tagLst>
</file>

<file path=ppt/tags/tag855.xml><?xml version="1.0" encoding="utf-8"?>
<p:tagLst xmlns:a="http://schemas.openxmlformats.org/drawingml/2006/main" xmlns:r="http://schemas.openxmlformats.org/officeDocument/2006/relationships" xmlns:p="http://schemas.openxmlformats.org/presentationml/2006/main">
  <p:tag name="ORIGINALHEIGHT" val="3.145197"/>
  <p:tag name="ORIGINALWIDTH" val="3.544134"/>
  <p:tag name="EMFCHILD" val="True"/>
</p:tagLst>
</file>

<file path=ppt/tags/tag856.xml><?xml version="1.0" encoding="utf-8"?>
<p:tagLst xmlns:a="http://schemas.openxmlformats.org/drawingml/2006/main" xmlns:r="http://schemas.openxmlformats.org/officeDocument/2006/relationships" xmlns:p="http://schemas.openxmlformats.org/presentationml/2006/main">
  <p:tag name="ORIGINALHEIGHT" val="3.145197"/>
  <p:tag name="ORIGINALWIDTH" val="3.231417"/>
  <p:tag name="EMFCHILD" val="True"/>
</p:tagLst>
</file>

<file path=ppt/tags/tag857.xml><?xml version="1.0" encoding="utf-8"?>
<p:tagLst xmlns:a="http://schemas.openxmlformats.org/drawingml/2006/main" xmlns:r="http://schemas.openxmlformats.org/officeDocument/2006/relationships" xmlns:p="http://schemas.openxmlformats.org/presentationml/2006/main">
  <p:tag name="ORIGINALHEIGHT" val="4.49811"/>
  <p:tag name="ORIGINALWIDTH" val="3.425984"/>
  <p:tag name="EMFCHILD" val="True"/>
</p:tagLst>
</file>

<file path=ppt/tags/tag858.xml><?xml version="1.0" encoding="utf-8"?>
<p:tagLst xmlns:a="http://schemas.openxmlformats.org/drawingml/2006/main" xmlns:r="http://schemas.openxmlformats.org/officeDocument/2006/relationships" xmlns:p="http://schemas.openxmlformats.org/presentationml/2006/main">
  <p:tag name="ORIGINALHEIGHT" val="4.693386"/>
  <p:tag name="ORIGINALWIDTH" val="2.10563"/>
  <p:tag name="EMFCHILD" val="True"/>
</p:tagLst>
</file>

<file path=ppt/tags/tag859.xml><?xml version="1.0" encoding="utf-8"?>
<p:tagLst xmlns:a="http://schemas.openxmlformats.org/drawingml/2006/main" xmlns:r="http://schemas.openxmlformats.org/officeDocument/2006/relationships" xmlns:p="http://schemas.openxmlformats.org/presentationml/2006/main">
  <p:tag name="ORIGINALHEIGHT" val="6.046299"/>
  <p:tag name="ORIGINALWIDTH" val="3.050709"/>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6.430945"/>
  <p:tag name="ORIGINALWIDTH" val="1.813189"/>
  <p:tag name="EMFCHILD" val="True"/>
</p:tagLst>
</file>

<file path=ppt/tags/tag860.xml><?xml version="1.0" encoding="utf-8"?>
<p:tagLst xmlns:a="http://schemas.openxmlformats.org/drawingml/2006/main" xmlns:r="http://schemas.openxmlformats.org/officeDocument/2006/relationships" xmlns:p="http://schemas.openxmlformats.org/presentationml/2006/main">
  <p:tag name="ORIGINALHEIGHT" val="4.358622"/>
  <p:tag name="ORIGINALWIDTH" val="0.82"/>
  <p:tag name="EMFCHILD" val="True"/>
</p:tagLst>
</file>

<file path=ppt/tags/tag861.xml><?xml version="1.0" encoding="utf-8"?>
<p:tagLst xmlns:a="http://schemas.openxmlformats.org/drawingml/2006/main" xmlns:r="http://schemas.openxmlformats.org/officeDocument/2006/relationships" xmlns:p="http://schemas.openxmlformats.org/presentationml/2006/main">
  <p:tag name="ORIGINALHEIGHT" val="3.145197"/>
  <p:tag name="ORIGINALWIDTH" val="3.544134"/>
  <p:tag name="EMFCHILD" val="True"/>
</p:tagLst>
</file>

<file path=ppt/tags/tag862.xml><?xml version="1.0" encoding="utf-8"?>
<p:tagLst xmlns:a="http://schemas.openxmlformats.org/drawingml/2006/main" xmlns:r="http://schemas.openxmlformats.org/officeDocument/2006/relationships" xmlns:p="http://schemas.openxmlformats.org/presentationml/2006/main">
  <p:tag name="ORIGINALHEIGHT" val="2.146929"/>
  <p:tag name="ORIGINALWIDTH" val="2.273386"/>
  <p:tag name="EMFCHILD" val="True"/>
</p:tagLst>
</file>

<file path=ppt/tags/tag863.xml><?xml version="1.0" encoding="utf-8"?>
<p:tagLst xmlns:a="http://schemas.openxmlformats.org/drawingml/2006/main" xmlns:r="http://schemas.openxmlformats.org/officeDocument/2006/relationships" xmlns:p="http://schemas.openxmlformats.org/presentationml/2006/main">
  <p:tag name="ORIGINALHEIGHT" val="3.377323"/>
  <p:tag name="ORIGINALWIDTH" val="1.747244"/>
  <p:tag name="EMFCHILD" val="True"/>
</p:tagLst>
</file>

<file path=ppt/tags/tag864.xml><?xml version="1.0" encoding="utf-8"?>
<p:tagLst xmlns:a="http://schemas.openxmlformats.org/drawingml/2006/main" xmlns:r="http://schemas.openxmlformats.org/officeDocument/2006/relationships" xmlns:p="http://schemas.openxmlformats.org/presentationml/2006/main">
  <p:tag name="ORIGINALHEIGHT" val="4.343701"/>
  <p:tag name="ORIGINALWIDTH" val="2.347835"/>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4.40315"/>
  <p:tag name="ORIGINALWIDTH" val="3.235827"/>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6.430945"/>
  <p:tag name="ORIGINALWIDTH" val="1.806221"/>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4.274409"/>
  <p:tag name="ORIGINALWIDTH" val="2.538465"/>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0.3416929"/>
  <p:tag name="ORIGINALWIDTH" val="4.532992"/>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2.749685"/>
  <p:tag name="ORIGINALWIDTH" val="1.165591"/>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0.9748031"/>
  <p:tag name="ORIGINALWIDTH" val="1.056024"/>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0.9748031"/>
  <p:tag name="ORIGINALWIDTH" val="1.056024"/>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0.9748031"/>
  <p:tag name="ORIGINALWIDTH" val="1.056024"/>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2.749685"/>
  <p:tag name="ORIGINALWIDTH" val="1.165591"/>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6.455787"/>
  <p:tag name="ORIGINALWIDTH" val="5.81815"/>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6.430945"/>
  <p:tag name="ORIGINALWIDTH" val="1.813189"/>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40315"/>
  <p:tag name="ORIGINALWIDTH" val="3.235827"/>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6.430945"/>
  <p:tag name="ORIGINALWIDTH" val="1.806221"/>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2.903228"/>
  <p:tag name="ORIGINALWIDTH" val="4.260984"/>
  <p:tag name="EMFCHILD" val="True"/>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20197</TotalTime>
  <Pages>0</Pages>
  <Words>12344</Words>
  <Characters>0</Characters>
  <Application>Microsoft Macintosh PowerPoint</Application>
  <DocSecurity>0</DocSecurity>
  <PresentationFormat>Widescreen</PresentationFormat>
  <Lines>0</Lines>
  <Paragraphs>763</Paragraphs>
  <Slides>99</Slides>
  <Notes>93</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99</vt:i4>
      </vt:variant>
    </vt:vector>
  </HeadingPairs>
  <TitlesOfParts>
    <vt:vector size="119" baseType="lpstr">
      <vt:lpstr>KaiTi_GB2312</vt:lpstr>
      <vt:lpstr>Microsoft YaHei</vt:lpstr>
      <vt:lpstr>Microsoft YaHei</vt:lpstr>
      <vt:lpstr>Arial</vt:lpstr>
      <vt:lpstr>Calibri</vt:lpstr>
      <vt:lpstr>Calibri Light</vt:lpstr>
      <vt:lpstr>Cambria Math</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539</cp:revision>
  <dcterms:created xsi:type="dcterms:W3CDTF">2015-08-12T02:06:50Z</dcterms:created>
  <dcterms:modified xsi:type="dcterms:W3CDTF">2023-03-18T14:49:35Z</dcterms:modified>
  <cp:category/>
</cp:coreProperties>
</file>